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724" r:id="rId5"/>
    <p:sldMasterId id="2147483736" r:id="rId6"/>
  </p:sldMasterIdLst>
  <p:notesMasterIdLst>
    <p:notesMasterId r:id="rId23"/>
  </p:notesMasterIdLst>
  <p:sldIdLst>
    <p:sldId id="11685" r:id="rId7"/>
    <p:sldId id="11670" r:id="rId8"/>
    <p:sldId id="11684" r:id="rId9"/>
    <p:sldId id="263" r:id="rId10"/>
    <p:sldId id="11671" r:id="rId11"/>
    <p:sldId id="11672" r:id="rId12"/>
    <p:sldId id="264" r:id="rId13"/>
    <p:sldId id="11678" r:id="rId14"/>
    <p:sldId id="11680" r:id="rId15"/>
    <p:sldId id="11677" r:id="rId16"/>
    <p:sldId id="11674" r:id="rId17"/>
    <p:sldId id="365" r:id="rId18"/>
    <p:sldId id="11681" r:id="rId19"/>
    <p:sldId id="11682" r:id="rId20"/>
    <p:sldId id="11683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3" autoAdjust="0"/>
  </p:normalViewPr>
  <p:slideViewPr>
    <p:cSldViewPr snapToGrid="0">
      <p:cViewPr varScale="1">
        <p:scale>
          <a:sx n="60" d="100"/>
          <a:sy n="60" d="100"/>
        </p:scale>
        <p:origin x="-72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2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868F0-1AC4-4B98-B9CB-5FABBED99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AAABFF-27E7-4510-A662-B3D3AE37C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B1943-CF8D-46A3-AE35-A0BE343B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B8F51-9DAE-4085-AD24-457FC389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EA0DF-EF52-45D8-945A-E245F0C1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E25C6-2C86-490F-A526-5769327B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E0AC3C-D584-4814-987F-09760FA9B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889A7-441D-4FA7-A8C6-8E542FDE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FDCED-92C5-4661-BC30-48789021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B89922-5A93-4755-A478-596B9C78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5EEE1C-6E0B-4623-BA0A-7C2E19AD0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4D157B-91B5-4951-8BE2-5DC6CFA8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F287E-9E4B-4657-A480-25D0FEC7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8C0442-3340-4311-BF7E-968C52D7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E671B-2B05-47C3-86FC-7FE1F2C8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xmlns="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xmlns="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xmlns="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xmlns="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xmlns="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B7CB6-570E-4FB1-890A-EED4B367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A5051-D5D6-479F-865F-57F437C8D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0E95F-81D6-4106-BF11-BAF87B24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6F31B-8003-4A84-80E9-442BDC40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250B21-86B4-464D-9048-6A6E0BF4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0CE32-B42E-45BE-A99B-012101A8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E78B1F-6E9E-4799-96F8-57F260F70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60CEE-5535-4AD5-99C6-B6D681C5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D0FAB5-E93C-4A37-98C0-9A892D8A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EFA16B-A153-4C54-9966-D5FB4620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" y="3375962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" y="4225492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" y="4490189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" y="5174884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2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" y="5638138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4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3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7" y="6143625"/>
            <a:ext cx="8776800" cy="7179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096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096"/>
              </a:spcBef>
              <a:spcAft>
                <a:spcPts val="2096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6" y="2949888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7" y="3589325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7" y="3110035"/>
            <a:ext cx="5519896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5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4" y="5125355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8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9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8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454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2" y="3375962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2" y="4225492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500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8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0" y="4861735"/>
            <a:ext cx="5001944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5"/>
            <a:ext cx="1344270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2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kern="0">
              <a:solidFill>
                <a:srgbClr val="000000"/>
              </a:solidFill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964582" y="5390148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73"/>
            <a:ext cx="806188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3" y="5254923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9" y="5272569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2" y="5285401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2" y="5322298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4" y="5192891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2" y="5181662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3" y="5189683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5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4" y="4910619"/>
            <a:ext cx="1192475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defTabSz="912890">
                      <a:buClr>
                        <a:srgbClr val="000000"/>
                      </a:buClr>
                      <a:buFont typeface="Arial"/>
                      <a:buNone/>
                    </a:pPr>
                    <a:endParaRPr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4" y="4144390"/>
            <a:ext cx="479207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5" y="5279108"/>
            <a:ext cx="806188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1" y="5301568"/>
            <a:ext cx="806188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5" y="5251837"/>
            <a:ext cx="806188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11" y="5447552"/>
            <a:ext cx="806188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2" y="5426696"/>
            <a:ext cx="806188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2" y="5470010"/>
            <a:ext cx="806188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2" y="5864839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2" y="517175"/>
            <a:ext cx="11055900" cy="7635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1" y="2308195"/>
            <a:ext cx="3294601" cy="1322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 rtl="0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7" y="2308195"/>
            <a:ext cx="3294601" cy="1322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 rtl="0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1" y="4349254"/>
            <a:ext cx="3294601" cy="1322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 rtl="0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7" y="4349254"/>
            <a:ext cx="3294601" cy="1322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 rtl="0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 rtl="0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 rtl="0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 rtl="0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1" y="1612425"/>
            <a:ext cx="3294601" cy="695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7" y="1612425"/>
            <a:ext cx="3294601" cy="695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1" y="3653484"/>
            <a:ext cx="3294601" cy="695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7" y="3653484"/>
            <a:ext cx="3294601" cy="6957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248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2" y="3375962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" y="4225492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2" y="5394255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5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3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91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9" y="5606719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7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" y="5364288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3" y="6362231"/>
            <a:ext cx="12196581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2" y="4129601"/>
            <a:ext cx="1515115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1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2" y="4168543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6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7" y="5176913"/>
            <a:ext cx="1397933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82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60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4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6" y="759600"/>
            <a:ext cx="3653700" cy="34365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6" y="2203625"/>
            <a:ext cx="7389301" cy="20751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6" y="1279175"/>
            <a:ext cx="7389301" cy="7635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988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"/>
          <p:cNvSpPr/>
          <p:nvPr/>
        </p:nvSpPr>
        <p:spPr>
          <a:xfrm>
            <a:off x="2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8"/>
          <p:cNvSpPr/>
          <p:nvPr/>
        </p:nvSpPr>
        <p:spPr>
          <a:xfrm>
            <a:off x="2" y="4451688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"/>
          <p:cNvSpPr/>
          <p:nvPr/>
        </p:nvSpPr>
        <p:spPr>
          <a:xfrm>
            <a:off x="2" y="5394255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8"/>
          <p:cNvSpPr/>
          <p:nvPr/>
        </p:nvSpPr>
        <p:spPr>
          <a:xfrm>
            <a:off x="7954208" y="821529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9348266" y="1792076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8"/>
          <p:cNvSpPr/>
          <p:nvPr/>
        </p:nvSpPr>
        <p:spPr>
          <a:xfrm flipH="1">
            <a:off x="5339070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8"/>
          <p:cNvSpPr/>
          <p:nvPr/>
        </p:nvSpPr>
        <p:spPr>
          <a:xfrm>
            <a:off x="4162926" y="6049480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2" y="5364288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-4833" y="6362231"/>
            <a:ext cx="12196581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72015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8" name="Google Shape;708;p8"/>
          <p:cNvGrpSpPr/>
          <p:nvPr/>
        </p:nvGrpSpPr>
        <p:grpSpPr>
          <a:xfrm>
            <a:off x="0" y="4693902"/>
            <a:ext cx="2251810" cy="1413178"/>
            <a:chOff x="0" y="4693902"/>
            <a:chExt cx="2251810" cy="1413178"/>
          </a:xfrm>
        </p:grpSpPr>
        <p:sp>
          <p:nvSpPr>
            <p:cNvPr id="709" name="Google Shape;709;p8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8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732" name="Google Shape;732;p8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733" name="Google Shape;733;p8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8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8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8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7" name="Google Shape;737;p8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738" name="Google Shape;738;p8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8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8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8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8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8"/>
          <p:cNvGrpSpPr/>
          <p:nvPr/>
        </p:nvGrpSpPr>
        <p:grpSpPr>
          <a:xfrm rot="-370135">
            <a:off x="6959945" y="5134839"/>
            <a:ext cx="1218524" cy="1264566"/>
            <a:chOff x="2362009" y="2723845"/>
            <a:chExt cx="709332" cy="736134"/>
          </a:xfrm>
        </p:grpSpPr>
        <p:sp>
          <p:nvSpPr>
            <p:cNvPr id="745" name="Google Shape;74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8"/>
          <p:cNvGrpSpPr/>
          <p:nvPr/>
        </p:nvGrpSpPr>
        <p:grpSpPr>
          <a:xfrm>
            <a:off x="8370090" y="3118815"/>
            <a:ext cx="3249525" cy="2760354"/>
            <a:chOff x="8763303" y="3646951"/>
            <a:chExt cx="2515891" cy="2137159"/>
          </a:xfrm>
        </p:grpSpPr>
        <p:sp>
          <p:nvSpPr>
            <p:cNvPr id="752" name="Google Shape;752;p8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754" name="Google Shape;75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7" name="Google Shape;757;p8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58" name="Google Shape;758;p8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759" name="Google Shape;759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2" name="Google Shape;762;p8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63" name="Google Shape;763;p8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764" name="Google Shape;764;p8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8"/>
          <p:cNvGrpSpPr/>
          <p:nvPr/>
        </p:nvGrpSpPr>
        <p:grpSpPr>
          <a:xfrm>
            <a:off x="11462317" y="5169533"/>
            <a:ext cx="516322" cy="535832"/>
            <a:chOff x="2362009" y="2723845"/>
            <a:chExt cx="709332" cy="736134"/>
          </a:xfrm>
        </p:grpSpPr>
        <p:sp>
          <p:nvSpPr>
            <p:cNvPr id="768" name="Google Shape;768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8"/>
          <p:cNvGrpSpPr/>
          <p:nvPr/>
        </p:nvGrpSpPr>
        <p:grpSpPr>
          <a:xfrm>
            <a:off x="7879419" y="5403468"/>
            <a:ext cx="1218490" cy="1264531"/>
            <a:chOff x="2362009" y="2723845"/>
            <a:chExt cx="709332" cy="736134"/>
          </a:xfrm>
        </p:grpSpPr>
        <p:sp>
          <p:nvSpPr>
            <p:cNvPr id="775" name="Google Shape;775;p8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8"/>
          <p:cNvGrpSpPr/>
          <p:nvPr/>
        </p:nvGrpSpPr>
        <p:grpSpPr>
          <a:xfrm rot="820229" flipH="1">
            <a:off x="2991144" y="4219134"/>
            <a:ext cx="296746" cy="1523040"/>
            <a:chOff x="1910182" y="1410071"/>
            <a:chExt cx="546202" cy="2803361"/>
          </a:xfrm>
        </p:grpSpPr>
        <p:sp>
          <p:nvSpPr>
            <p:cNvPr id="782" name="Google Shape;782;p8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8"/>
          <p:cNvGrpSpPr/>
          <p:nvPr/>
        </p:nvGrpSpPr>
        <p:grpSpPr>
          <a:xfrm>
            <a:off x="2318327" y="5530591"/>
            <a:ext cx="1293850" cy="687587"/>
            <a:chOff x="998197" y="4846302"/>
            <a:chExt cx="1293850" cy="687587"/>
          </a:xfrm>
        </p:grpSpPr>
        <p:sp>
          <p:nvSpPr>
            <p:cNvPr id="789" name="Google Shape;789;p8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0" name="Google Shape;810;p8"/>
          <p:cNvSpPr txBox="1">
            <a:spLocks noGrp="1"/>
          </p:cNvSpPr>
          <p:nvPr>
            <p:ph type="subTitle" idx="1"/>
          </p:nvPr>
        </p:nvSpPr>
        <p:spPr>
          <a:xfrm>
            <a:off x="771920" y="1643175"/>
            <a:ext cx="7598100" cy="7179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096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096"/>
              </a:spcBef>
              <a:spcAft>
                <a:spcPts val="2096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1" name="Google Shape;811;p8"/>
          <p:cNvSpPr txBox="1">
            <a:spLocks noGrp="1"/>
          </p:cNvSpPr>
          <p:nvPr>
            <p:ph type="title"/>
          </p:nvPr>
        </p:nvSpPr>
        <p:spPr>
          <a:xfrm>
            <a:off x="720402" y="593375"/>
            <a:ext cx="7598100" cy="7635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2" name="Google Shape;812;p8"/>
          <p:cNvSpPr txBox="1">
            <a:spLocks noGrp="1"/>
          </p:cNvSpPr>
          <p:nvPr>
            <p:ph type="body" idx="2"/>
          </p:nvPr>
        </p:nvSpPr>
        <p:spPr>
          <a:xfrm>
            <a:off x="771926" y="2303350"/>
            <a:ext cx="7598100" cy="24948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425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"/>
          <p:cNvSpPr/>
          <p:nvPr/>
        </p:nvSpPr>
        <p:spPr>
          <a:xfrm flipH="1">
            <a:off x="1098" y="3917482"/>
            <a:ext cx="12186068" cy="1508338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9"/>
          <p:cNvSpPr/>
          <p:nvPr/>
        </p:nvSpPr>
        <p:spPr>
          <a:xfrm flipH="1">
            <a:off x="1098" y="4451688"/>
            <a:ext cx="12186068" cy="2331155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9"/>
          <p:cNvSpPr/>
          <p:nvPr/>
        </p:nvSpPr>
        <p:spPr>
          <a:xfrm flipH="1">
            <a:off x="1098" y="5394255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9"/>
          <p:cNvSpPr/>
          <p:nvPr/>
        </p:nvSpPr>
        <p:spPr>
          <a:xfrm flipH="1">
            <a:off x="9450165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9"/>
          <p:cNvSpPr/>
          <p:nvPr/>
        </p:nvSpPr>
        <p:spPr>
          <a:xfrm flipH="1">
            <a:off x="8056107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"/>
          <p:cNvSpPr/>
          <p:nvPr/>
        </p:nvSpPr>
        <p:spPr>
          <a:xfrm>
            <a:off x="-4832" y="4798194"/>
            <a:ext cx="6852933" cy="1967138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9"/>
          <p:cNvSpPr/>
          <p:nvPr/>
        </p:nvSpPr>
        <p:spPr>
          <a:xfrm flipH="1">
            <a:off x="216573" y="6049480"/>
            <a:ext cx="7807668" cy="731511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9"/>
          <p:cNvSpPr/>
          <p:nvPr/>
        </p:nvSpPr>
        <p:spPr>
          <a:xfrm flipH="1">
            <a:off x="5334236" y="5364288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"/>
          <p:cNvSpPr/>
          <p:nvPr/>
        </p:nvSpPr>
        <p:spPr>
          <a:xfrm flipH="1">
            <a:off x="-4580" y="6362231"/>
            <a:ext cx="12196581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274" tIns="91274" rIns="91274" bIns="91274" anchor="ctr" anchorCtr="0">
            <a:noAutofit/>
          </a:bodyPr>
          <a:lstStyle/>
          <a:p>
            <a:pPr defTabSz="912890">
              <a:buClr>
                <a:srgbClr val="000000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9"/>
          <p:cNvSpPr/>
          <p:nvPr/>
        </p:nvSpPr>
        <p:spPr>
          <a:xfrm flipH="1">
            <a:off x="11190559" y="5452707"/>
            <a:ext cx="924595" cy="611148"/>
          </a:xfrm>
          <a:custGeom>
            <a:avLst/>
            <a:gdLst/>
            <a:ahLst/>
            <a:cxnLst/>
            <a:rect l="l" t="t" r="r" b="b"/>
            <a:pathLst>
              <a:path w="1728215" h="1142333" extrusionOk="0">
                <a:moveTo>
                  <a:pt x="1655540" y="0"/>
                </a:moveTo>
                <a:lnTo>
                  <a:pt x="1372934" y="180594"/>
                </a:lnTo>
                <a:cubicBezTo>
                  <a:pt x="1407795" y="194215"/>
                  <a:pt x="1441990" y="209550"/>
                  <a:pt x="1475518" y="226504"/>
                </a:cubicBezTo>
                <a:lnTo>
                  <a:pt x="1728216" y="64961"/>
                </a:lnTo>
                <a:cubicBezTo>
                  <a:pt x="1706404" y="40577"/>
                  <a:pt x="1681925" y="18860"/>
                  <a:pt x="1655540" y="0"/>
                </a:cubicBezTo>
                <a:lnTo>
                  <a:pt x="1655540" y="0"/>
                </a:lnTo>
                <a:close/>
                <a:moveTo>
                  <a:pt x="1122902" y="340328"/>
                </a:moveTo>
                <a:lnTo>
                  <a:pt x="726567" y="593598"/>
                </a:lnTo>
                <a:cubicBezTo>
                  <a:pt x="754380" y="608457"/>
                  <a:pt x="778574" y="630079"/>
                  <a:pt x="796576" y="657130"/>
                </a:cubicBezTo>
                <a:lnTo>
                  <a:pt x="798100" y="659416"/>
                </a:lnTo>
                <a:lnTo>
                  <a:pt x="1197102" y="404432"/>
                </a:lnTo>
                <a:cubicBezTo>
                  <a:pt x="1177290" y="377476"/>
                  <a:pt x="1151858" y="355664"/>
                  <a:pt x="1122902" y="340328"/>
                </a:cubicBezTo>
                <a:lnTo>
                  <a:pt x="1122902" y="340328"/>
                </a:lnTo>
                <a:close/>
                <a:moveTo>
                  <a:pt x="304705" y="863251"/>
                </a:moveTo>
                <a:lnTo>
                  <a:pt x="0" y="1057942"/>
                </a:lnTo>
                <a:cubicBezTo>
                  <a:pt x="4001" y="1076801"/>
                  <a:pt x="10954" y="1095185"/>
                  <a:pt x="20860" y="1112330"/>
                </a:cubicBezTo>
                <a:cubicBezTo>
                  <a:pt x="27051" y="1123093"/>
                  <a:pt x="34290" y="1133094"/>
                  <a:pt x="42386" y="1142333"/>
                </a:cubicBezTo>
                <a:lnTo>
                  <a:pt x="367760" y="934403"/>
                </a:lnTo>
                <a:cubicBezTo>
                  <a:pt x="365951" y="930783"/>
                  <a:pt x="364046" y="927163"/>
                  <a:pt x="362045" y="923639"/>
                </a:cubicBezTo>
                <a:cubicBezTo>
                  <a:pt x="347758" y="898970"/>
                  <a:pt x="327946" y="878396"/>
                  <a:pt x="304705" y="863251"/>
                </a:cubicBezTo>
                <a:close/>
              </a:path>
            </a:pathLst>
          </a:custGeom>
          <a:solidFill>
            <a:srgbClr val="F7AA6B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9"/>
          <p:cNvGrpSpPr/>
          <p:nvPr/>
        </p:nvGrpSpPr>
        <p:grpSpPr>
          <a:xfrm flipH="1">
            <a:off x="9935357" y="4693902"/>
            <a:ext cx="2251810" cy="1413178"/>
            <a:chOff x="0" y="4693902"/>
            <a:chExt cx="2251810" cy="1413178"/>
          </a:xfrm>
        </p:grpSpPr>
        <p:sp>
          <p:nvSpPr>
            <p:cNvPr id="825" name="Google Shape;825;p9"/>
            <p:cNvSpPr/>
            <p:nvPr/>
          </p:nvSpPr>
          <p:spPr>
            <a:xfrm>
              <a:off x="845797" y="4693902"/>
              <a:ext cx="1331043" cy="1010308"/>
            </a:xfrm>
            <a:custGeom>
              <a:avLst/>
              <a:gdLst/>
              <a:ahLst/>
              <a:cxnLst/>
              <a:rect l="l" t="t" r="r" b="b"/>
              <a:pathLst>
                <a:path w="2487930" h="1888426" extrusionOk="0">
                  <a:moveTo>
                    <a:pt x="1488472" y="96393"/>
                  </a:moveTo>
                  <a:cubicBezTo>
                    <a:pt x="1547622" y="108204"/>
                    <a:pt x="1624203" y="117062"/>
                    <a:pt x="1698117" y="92678"/>
                  </a:cubicBezTo>
                  <a:cubicBezTo>
                    <a:pt x="1676972" y="115919"/>
                    <a:pt x="1656683" y="131921"/>
                    <a:pt x="1633823" y="142970"/>
                  </a:cubicBezTo>
                  <a:cubicBezTo>
                    <a:pt x="1652397" y="150590"/>
                    <a:pt x="1670685" y="158687"/>
                    <a:pt x="1688783" y="167450"/>
                  </a:cubicBezTo>
                  <a:cubicBezTo>
                    <a:pt x="1764221" y="165068"/>
                    <a:pt x="1838135" y="159163"/>
                    <a:pt x="1909763" y="147447"/>
                  </a:cubicBezTo>
                  <a:cubicBezTo>
                    <a:pt x="1861566" y="172498"/>
                    <a:pt x="1811179" y="191453"/>
                    <a:pt x="1758506" y="204311"/>
                  </a:cubicBezTo>
                  <a:cubicBezTo>
                    <a:pt x="1788795" y="221837"/>
                    <a:pt x="1818323" y="240983"/>
                    <a:pt x="1846993" y="261556"/>
                  </a:cubicBezTo>
                  <a:cubicBezTo>
                    <a:pt x="1882426" y="259556"/>
                    <a:pt x="1916335" y="251460"/>
                    <a:pt x="1947863" y="234220"/>
                  </a:cubicBezTo>
                  <a:cubicBezTo>
                    <a:pt x="1927574" y="257366"/>
                    <a:pt x="1903286" y="273272"/>
                    <a:pt x="1875854" y="283178"/>
                  </a:cubicBezTo>
                  <a:cubicBezTo>
                    <a:pt x="1908048" y="307943"/>
                    <a:pt x="1939100" y="334709"/>
                    <a:pt x="1968818" y="363188"/>
                  </a:cubicBezTo>
                  <a:cubicBezTo>
                    <a:pt x="1995106" y="365379"/>
                    <a:pt x="2022539" y="365760"/>
                    <a:pt x="2051304" y="363855"/>
                  </a:cubicBezTo>
                  <a:cubicBezTo>
                    <a:pt x="2031683" y="372618"/>
                    <a:pt x="2011680" y="379762"/>
                    <a:pt x="1991392" y="385382"/>
                  </a:cubicBezTo>
                  <a:cubicBezTo>
                    <a:pt x="2013395" y="407670"/>
                    <a:pt x="2034635" y="431006"/>
                    <a:pt x="2055019" y="455200"/>
                  </a:cubicBezTo>
                  <a:cubicBezTo>
                    <a:pt x="2101691" y="453104"/>
                    <a:pt x="2147126" y="443389"/>
                    <a:pt x="2190369" y="422053"/>
                  </a:cubicBezTo>
                  <a:cubicBezTo>
                    <a:pt x="2160461" y="456533"/>
                    <a:pt x="2123885" y="477488"/>
                    <a:pt x="2083118" y="489680"/>
                  </a:cubicBezTo>
                  <a:cubicBezTo>
                    <a:pt x="2103120" y="515207"/>
                    <a:pt x="2122361" y="541687"/>
                    <a:pt x="2140649" y="569119"/>
                  </a:cubicBezTo>
                  <a:cubicBezTo>
                    <a:pt x="2186559" y="571881"/>
                    <a:pt x="2232470" y="569881"/>
                    <a:pt x="2278475" y="561213"/>
                  </a:cubicBezTo>
                  <a:cubicBezTo>
                    <a:pt x="2242471" y="583121"/>
                    <a:pt x="2202942" y="595217"/>
                    <a:pt x="2160937" y="600647"/>
                  </a:cubicBezTo>
                  <a:cubicBezTo>
                    <a:pt x="2173510" y="620649"/>
                    <a:pt x="2185511" y="641128"/>
                    <a:pt x="2197132" y="661988"/>
                  </a:cubicBezTo>
                  <a:cubicBezTo>
                    <a:pt x="2239328" y="670084"/>
                    <a:pt x="2282857" y="676466"/>
                    <a:pt x="2328482" y="680180"/>
                  </a:cubicBezTo>
                  <a:cubicBezTo>
                    <a:pt x="2293239" y="694182"/>
                    <a:pt x="2257330" y="702469"/>
                    <a:pt x="2220754" y="706755"/>
                  </a:cubicBezTo>
                  <a:cubicBezTo>
                    <a:pt x="2229803" y="724662"/>
                    <a:pt x="2238470" y="742855"/>
                    <a:pt x="2246853" y="761238"/>
                  </a:cubicBezTo>
                  <a:cubicBezTo>
                    <a:pt x="2279619" y="763905"/>
                    <a:pt x="2312385" y="763810"/>
                    <a:pt x="2345150" y="759809"/>
                  </a:cubicBezTo>
                  <a:cubicBezTo>
                    <a:pt x="2317433" y="773240"/>
                    <a:pt x="2288381" y="782003"/>
                    <a:pt x="2258282" y="787051"/>
                  </a:cubicBezTo>
                  <a:cubicBezTo>
                    <a:pt x="2275999" y="828389"/>
                    <a:pt x="2291811" y="871061"/>
                    <a:pt x="2305717" y="914876"/>
                  </a:cubicBezTo>
                  <a:cubicBezTo>
                    <a:pt x="2344579" y="911924"/>
                    <a:pt x="2382393" y="904018"/>
                    <a:pt x="2418969" y="889445"/>
                  </a:cubicBezTo>
                  <a:cubicBezTo>
                    <a:pt x="2394871" y="925640"/>
                    <a:pt x="2361057" y="949071"/>
                    <a:pt x="2320195" y="963454"/>
                  </a:cubicBezTo>
                  <a:cubicBezTo>
                    <a:pt x="2329529" y="996791"/>
                    <a:pt x="2337721" y="1030795"/>
                    <a:pt x="2344674" y="1065276"/>
                  </a:cubicBezTo>
                  <a:cubicBezTo>
                    <a:pt x="2392204" y="1076325"/>
                    <a:pt x="2439924" y="1083564"/>
                    <a:pt x="2487930" y="1086803"/>
                  </a:cubicBezTo>
                  <a:cubicBezTo>
                    <a:pt x="2443639" y="1096518"/>
                    <a:pt x="2398490" y="1102900"/>
                    <a:pt x="2352580" y="1106710"/>
                  </a:cubicBezTo>
                  <a:cubicBezTo>
                    <a:pt x="2367248" y="1190911"/>
                    <a:pt x="2374964" y="1278160"/>
                    <a:pt x="2374964" y="1367504"/>
                  </a:cubicBezTo>
                  <a:cubicBezTo>
                    <a:pt x="2374964" y="1552766"/>
                    <a:pt x="2341817" y="1728978"/>
                    <a:pt x="2282095" y="1888427"/>
                  </a:cubicBez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441895" y="65723"/>
                    <a:pt x="1490472" y="43244"/>
                    <a:pt x="1534192" y="7144"/>
                  </a:cubicBezTo>
                  <a:cubicBezTo>
                    <a:pt x="1511618" y="40100"/>
                    <a:pt x="1482566" y="67151"/>
                    <a:pt x="1446467" y="87630"/>
                  </a:cubicBezTo>
                  <a:cubicBezTo>
                    <a:pt x="1460373" y="90202"/>
                    <a:pt x="1474470" y="93155"/>
                    <a:pt x="1488472" y="96393"/>
                  </a:cubicBezTo>
                  <a:lnTo>
                    <a:pt x="1488472" y="96393"/>
                  </a:ln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845797" y="4693902"/>
              <a:ext cx="936717" cy="1010308"/>
            </a:xfrm>
            <a:custGeom>
              <a:avLst/>
              <a:gdLst/>
              <a:ahLst/>
              <a:cxnLst/>
              <a:rect l="l" t="t" r="r" b="b"/>
              <a:pathLst>
                <a:path w="1750873" h="1888426" extrusionOk="0">
                  <a:moveTo>
                    <a:pt x="737140" y="1888427"/>
                  </a:moveTo>
                  <a:lnTo>
                    <a:pt x="260414" y="1888427"/>
                  </a:lnTo>
                  <a:cubicBezTo>
                    <a:pt x="200787" y="1728978"/>
                    <a:pt x="167640" y="1552861"/>
                    <a:pt x="167640" y="1367504"/>
                  </a:cubicBezTo>
                  <a:cubicBezTo>
                    <a:pt x="167640" y="1287018"/>
                    <a:pt x="173927" y="1208246"/>
                    <a:pt x="185928" y="1131856"/>
                  </a:cubicBezTo>
                  <a:cubicBezTo>
                    <a:pt x="156686" y="1118235"/>
                    <a:pt x="129826" y="1098899"/>
                    <a:pt x="105823" y="1072610"/>
                  </a:cubicBezTo>
                  <a:cubicBezTo>
                    <a:pt x="134588" y="1081564"/>
                    <a:pt x="163735" y="1087184"/>
                    <a:pt x="193167" y="1090136"/>
                  </a:cubicBezTo>
                  <a:cubicBezTo>
                    <a:pt x="196406" y="1072515"/>
                    <a:pt x="200025" y="1054989"/>
                    <a:pt x="203835" y="1037653"/>
                  </a:cubicBezTo>
                  <a:cubicBezTo>
                    <a:pt x="130397" y="1014984"/>
                    <a:pt x="62198" y="979551"/>
                    <a:pt x="0" y="929926"/>
                  </a:cubicBezTo>
                  <a:cubicBezTo>
                    <a:pt x="79343" y="959168"/>
                    <a:pt x="154591" y="965645"/>
                    <a:pt x="226028" y="950595"/>
                  </a:cubicBezTo>
                  <a:cubicBezTo>
                    <a:pt x="238220" y="908495"/>
                    <a:pt x="252222" y="867442"/>
                    <a:pt x="267843" y="827437"/>
                  </a:cubicBezTo>
                  <a:cubicBezTo>
                    <a:pt x="210121" y="818864"/>
                    <a:pt x="154591" y="805244"/>
                    <a:pt x="99917" y="789623"/>
                  </a:cubicBezTo>
                  <a:cubicBezTo>
                    <a:pt x="164306" y="791242"/>
                    <a:pt x="228695" y="785146"/>
                    <a:pt x="293084" y="767144"/>
                  </a:cubicBezTo>
                  <a:cubicBezTo>
                    <a:pt x="305657" y="738950"/>
                    <a:pt x="319088" y="711422"/>
                    <a:pt x="333280" y="684467"/>
                  </a:cubicBezTo>
                  <a:cubicBezTo>
                    <a:pt x="265462" y="672941"/>
                    <a:pt x="200501" y="647700"/>
                    <a:pt x="139065" y="606552"/>
                  </a:cubicBezTo>
                  <a:cubicBezTo>
                    <a:pt x="217265" y="629507"/>
                    <a:pt x="293656" y="630841"/>
                    <a:pt x="369189" y="620744"/>
                  </a:cubicBezTo>
                  <a:cubicBezTo>
                    <a:pt x="379952" y="602837"/>
                    <a:pt x="391096" y="585311"/>
                    <a:pt x="402527" y="568071"/>
                  </a:cubicBezTo>
                  <a:cubicBezTo>
                    <a:pt x="322517" y="554355"/>
                    <a:pt x="244031" y="531114"/>
                    <a:pt x="167640" y="494729"/>
                  </a:cubicBezTo>
                  <a:cubicBezTo>
                    <a:pt x="260699" y="522732"/>
                    <a:pt x="352235" y="526066"/>
                    <a:pt x="442722" y="511493"/>
                  </a:cubicBezTo>
                  <a:cubicBezTo>
                    <a:pt x="451390" y="499967"/>
                    <a:pt x="460153" y="488537"/>
                    <a:pt x="469202" y="477393"/>
                  </a:cubicBezTo>
                  <a:cubicBezTo>
                    <a:pt x="403860" y="462820"/>
                    <a:pt x="345662" y="433292"/>
                    <a:pt x="296132" y="385382"/>
                  </a:cubicBezTo>
                  <a:cubicBezTo>
                    <a:pt x="371380" y="422910"/>
                    <a:pt x="451104" y="422339"/>
                    <a:pt x="532924" y="404432"/>
                  </a:cubicBezTo>
                  <a:cubicBezTo>
                    <a:pt x="551117" y="385191"/>
                    <a:pt x="569881" y="366522"/>
                    <a:pt x="589217" y="348710"/>
                  </a:cubicBezTo>
                  <a:cubicBezTo>
                    <a:pt x="537972" y="335566"/>
                    <a:pt x="492824" y="313087"/>
                    <a:pt x="454343" y="280797"/>
                  </a:cubicBezTo>
                  <a:cubicBezTo>
                    <a:pt x="522065" y="305943"/>
                    <a:pt x="589217" y="304419"/>
                    <a:pt x="656082" y="291465"/>
                  </a:cubicBezTo>
                  <a:cubicBezTo>
                    <a:pt x="679323" y="273082"/>
                    <a:pt x="703231" y="255746"/>
                    <a:pt x="727710" y="239459"/>
                  </a:cubicBezTo>
                  <a:cubicBezTo>
                    <a:pt x="667417" y="231077"/>
                    <a:pt x="609600" y="214979"/>
                    <a:pt x="554165" y="191548"/>
                  </a:cubicBezTo>
                  <a:cubicBezTo>
                    <a:pt x="627888" y="209931"/>
                    <a:pt x="701612" y="213265"/>
                    <a:pt x="775335" y="209455"/>
                  </a:cubicBezTo>
                  <a:cubicBezTo>
                    <a:pt x="794766" y="197930"/>
                    <a:pt x="814483" y="187166"/>
                    <a:pt x="834485" y="176975"/>
                  </a:cubicBezTo>
                  <a:cubicBezTo>
                    <a:pt x="763524" y="157734"/>
                    <a:pt x="705326" y="124016"/>
                    <a:pt x="663607" y="71438"/>
                  </a:cubicBezTo>
                  <a:cubicBezTo>
                    <a:pt x="735997" y="116491"/>
                    <a:pt x="814864" y="137731"/>
                    <a:pt x="896588" y="148209"/>
                  </a:cubicBezTo>
                  <a:cubicBezTo>
                    <a:pt x="946213" y="127159"/>
                    <a:pt x="997553" y="110109"/>
                    <a:pt x="1050227" y="97536"/>
                  </a:cubicBezTo>
                  <a:cubicBezTo>
                    <a:pt x="1033653" y="72390"/>
                    <a:pt x="1025843" y="42005"/>
                    <a:pt x="1025176" y="7239"/>
                  </a:cubicBezTo>
                  <a:cubicBezTo>
                    <a:pt x="1047274" y="45910"/>
                    <a:pt x="1076706" y="69723"/>
                    <a:pt x="1110139" y="85249"/>
                  </a:cubicBezTo>
                  <a:cubicBezTo>
                    <a:pt x="1161669" y="76391"/>
                    <a:pt x="1214438" y="71628"/>
                    <a:pt x="1268063" y="71438"/>
                  </a:cubicBezTo>
                  <a:cubicBezTo>
                    <a:pt x="1272921" y="49625"/>
                    <a:pt x="1274636" y="26194"/>
                    <a:pt x="1271397" y="0"/>
                  </a:cubicBezTo>
                  <a:cubicBezTo>
                    <a:pt x="1290542" y="24003"/>
                    <a:pt x="1302830" y="48006"/>
                    <a:pt x="1304068" y="72009"/>
                  </a:cubicBezTo>
                  <a:cubicBezTo>
                    <a:pt x="1333024" y="73057"/>
                    <a:pt x="1361694" y="75248"/>
                    <a:pt x="1389983" y="78867"/>
                  </a:cubicBezTo>
                  <a:cubicBezTo>
                    <a:pt x="1398175" y="76772"/>
                    <a:pt x="1406366" y="74486"/>
                    <a:pt x="1414367" y="71914"/>
                  </a:cubicBezTo>
                  <a:cubicBezTo>
                    <a:pt x="1661636" y="265557"/>
                    <a:pt x="1792034" y="559689"/>
                    <a:pt x="1739265" y="889064"/>
                  </a:cubicBezTo>
                  <a:cubicBezTo>
                    <a:pt x="1664684" y="1352645"/>
                    <a:pt x="1249489" y="1746504"/>
                    <a:pt x="737140" y="1888427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799996" y="5299458"/>
              <a:ext cx="1451815" cy="473356"/>
            </a:xfrm>
            <a:custGeom>
              <a:avLst/>
              <a:gdLst/>
              <a:ahLst/>
              <a:cxnLst/>
              <a:rect l="l" t="t" r="r" b="b"/>
              <a:pathLst>
                <a:path w="2713672" h="884777" extrusionOk="0">
                  <a:moveTo>
                    <a:pt x="81153" y="303181"/>
                  </a:moveTo>
                  <a:lnTo>
                    <a:pt x="2632424" y="303181"/>
                  </a:lnTo>
                  <a:lnTo>
                    <a:pt x="2557939" y="581406"/>
                  </a:lnTo>
                  <a:lnTo>
                    <a:pt x="155734" y="581406"/>
                  </a:lnTo>
                  <a:lnTo>
                    <a:pt x="81153" y="303181"/>
                  </a:lnTo>
                  <a:lnTo>
                    <a:pt x="81153" y="303181"/>
                  </a:lnTo>
                  <a:close/>
                  <a:moveTo>
                    <a:pt x="2476691" y="884777"/>
                  </a:moveTo>
                  <a:lnTo>
                    <a:pt x="2551271" y="606552"/>
                  </a:lnTo>
                  <a:lnTo>
                    <a:pt x="162401" y="606552"/>
                  </a:lnTo>
                  <a:lnTo>
                    <a:pt x="236887" y="884777"/>
                  </a:lnTo>
                  <a:lnTo>
                    <a:pt x="2476691" y="884777"/>
                  </a:lnTo>
                  <a:lnTo>
                    <a:pt x="2476691" y="884777"/>
                  </a:lnTo>
                  <a:close/>
                  <a:moveTo>
                    <a:pt x="2639187" y="278225"/>
                  </a:moveTo>
                  <a:lnTo>
                    <a:pt x="2713673" y="0"/>
                  </a:lnTo>
                  <a:lnTo>
                    <a:pt x="0" y="0"/>
                  </a:lnTo>
                  <a:lnTo>
                    <a:pt x="74485" y="278225"/>
                  </a:lnTo>
                  <a:lnTo>
                    <a:pt x="2639187" y="278225"/>
                  </a:ln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886860" y="5299407"/>
              <a:ext cx="1364930" cy="473356"/>
            </a:xfrm>
            <a:custGeom>
              <a:avLst/>
              <a:gdLst/>
              <a:ahLst/>
              <a:cxnLst/>
              <a:rect l="l" t="t" r="r" b="b"/>
              <a:pathLst>
                <a:path w="2551271" h="884777" extrusionOk="0">
                  <a:moveTo>
                    <a:pt x="1835182" y="303276"/>
                  </a:moveTo>
                  <a:lnTo>
                    <a:pt x="2397919" y="303276"/>
                  </a:lnTo>
                  <a:cubicBezTo>
                    <a:pt x="2419922" y="310801"/>
                    <a:pt x="2442305" y="317183"/>
                    <a:pt x="2464975" y="322326"/>
                  </a:cubicBezTo>
                  <a:lnTo>
                    <a:pt x="2417350" y="500253"/>
                  </a:lnTo>
                  <a:cubicBezTo>
                    <a:pt x="2362200" y="459200"/>
                    <a:pt x="2287524" y="448437"/>
                    <a:pt x="2220849" y="477203"/>
                  </a:cubicBezTo>
                  <a:cubicBezTo>
                    <a:pt x="2118170" y="521494"/>
                    <a:pt x="1998440" y="489395"/>
                    <a:pt x="1931670" y="399669"/>
                  </a:cubicBezTo>
                  <a:cubicBezTo>
                    <a:pt x="1903667" y="362331"/>
                    <a:pt x="1871091" y="330137"/>
                    <a:pt x="1835182" y="303276"/>
                  </a:cubicBezTo>
                  <a:lnTo>
                    <a:pt x="1835182" y="303276"/>
                  </a:lnTo>
                  <a:close/>
                  <a:moveTo>
                    <a:pt x="1023842" y="581597"/>
                  </a:moveTo>
                  <a:lnTo>
                    <a:pt x="125921" y="581597"/>
                  </a:lnTo>
                  <a:cubicBezTo>
                    <a:pt x="161449" y="571214"/>
                    <a:pt x="195548" y="554450"/>
                    <a:pt x="226409" y="531495"/>
                  </a:cubicBezTo>
                  <a:cubicBezTo>
                    <a:pt x="440436" y="372142"/>
                    <a:pt x="733616" y="372142"/>
                    <a:pt x="947642" y="531495"/>
                  </a:cubicBezTo>
                  <a:cubicBezTo>
                    <a:pt x="972122" y="549783"/>
                    <a:pt x="997649" y="566452"/>
                    <a:pt x="1023842" y="581597"/>
                  </a:cubicBezTo>
                  <a:lnTo>
                    <a:pt x="1023842" y="581597"/>
                  </a:lnTo>
                  <a:close/>
                  <a:moveTo>
                    <a:pt x="590645" y="95"/>
                  </a:moveTo>
                  <a:cubicBezTo>
                    <a:pt x="606647" y="16383"/>
                    <a:pt x="621697" y="33909"/>
                    <a:pt x="635699" y="52578"/>
                  </a:cubicBezTo>
                  <a:cubicBezTo>
                    <a:pt x="720852" y="166973"/>
                    <a:pt x="840010" y="244221"/>
                    <a:pt x="970502" y="278321"/>
                  </a:cubicBezTo>
                  <a:lnTo>
                    <a:pt x="1279017" y="278321"/>
                  </a:lnTo>
                  <a:cubicBezTo>
                    <a:pt x="1308354" y="270605"/>
                    <a:pt x="1337501" y="260604"/>
                    <a:pt x="1366076" y="248317"/>
                  </a:cubicBezTo>
                  <a:cubicBezTo>
                    <a:pt x="1509713" y="186309"/>
                    <a:pt x="1670399" y="200787"/>
                    <a:pt x="1798034" y="278321"/>
                  </a:cubicBezTo>
                  <a:lnTo>
                    <a:pt x="2335626" y="278321"/>
                  </a:lnTo>
                  <a:cubicBezTo>
                    <a:pt x="2308003" y="265462"/>
                    <a:pt x="2281143" y="250698"/>
                    <a:pt x="2255330" y="233934"/>
                  </a:cubicBezTo>
                  <a:cubicBezTo>
                    <a:pt x="1956435" y="40196"/>
                    <a:pt x="1571625" y="40196"/>
                    <a:pt x="1272826" y="233934"/>
                  </a:cubicBezTo>
                  <a:cubicBezTo>
                    <a:pt x="1219391" y="268510"/>
                    <a:pt x="1153859" y="278892"/>
                    <a:pt x="1092327" y="262414"/>
                  </a:cubicBezTo>
                  <a:cubicBezTo>
                    <a:pt x="1030796" y="245936"/>
                    <a:pt x="979265" y="204216"/>
                    <a:pt x="950309" y="147447"/>
                  </a:cubicBezTo>
                  <a:cubicBezTo>
                    <a:pt x="926306" y="100394"/>
                    <a:pt x="918115" y="49149"/>
                    <a:pt x="923925" y="0"/>
                  </a:cubicBezTo>
                  <a:lnTo>
                    <a:pt x="590645" y="0"/>
                  </a:lnTo>
                  <a:lnTo>
                    <a:pt x="590645" y="95"/>
                  </a:lnTo>
                  <a:close/>
                  <a:moveTo>
                    <a:pt x="2318766" y="868109"/>
                  </a:moveTo>
                  <a:cubicBezTo>
                    <a:pt x="2217325" y="900589"/>
                    <a:pt x="2103882" y="883730"/>
                    <a:pt x="2015014" y="817531"/>
                  </a:cubicBezTo>
                  <a:cubicBezTo>
                    <a:pt x="1867567" y="707803"/>
                    <a:pt x="1683734" y="658463"/>
                    <a:pt x="1501140" y="679799"/>
                  </a:cubicBezTo>
                  <a:cubicBezTo>
                    <a:pt x="1352741" y="697135"/>
                    <a:pt x="1203579" y="671132"/>
                    <a:pt x="1070991" y="606552"/>
                  </a:cubicBezTo>
                  <a:lnTo>
                    <a:pt x="0" y="606552"/>
                  </a:lnTo>
                  <a:lnTo>
                    <a:pt x="74486" y="884777"/>
                  </a:lnTo>
                  <a:lnTo>
                    <a:pt x="113443" y="884777"/>
                  </a:lnTo>
                  <a:lnTo>
                    <a:pt x="183547" y="822960"/>
                  </a:lnTo>
                  <a:cubicBezTo>
                    <a:pt x="341186" y="683895"/>
                    <a:pt x="577691" y="683895"/>
                    <a:pt x="735330" y="822960"/>
                  </a:cubicBezTo>
                  <a:cubicBezTo>
                    <a:pt x="762286" y="846773"/>
                    <a:pt x="791337" y="867442"/>
                    <a:pt x="822008" y="884777"/>
                  </a:cubicBezTo>
                  <a:lnTo>
                    <a:pt x="2314194" y="884777"/>
                  </a:lnTo>
                  <a:lnTo>
                    <a:pt x="2318766" y="868109"/>
                  </a:lnTo>
                  <a:lnTo>
                    <a:pt x="2318766" y="868109"/>
                  </a:lnTo>
                  <a:close/>
                  <a:moveTo>
                    <a:pt x="1092137" y="95"/>
                  </a:moveTo>
                  <a:lnTo>
                    <a:pt x="1325213" y="95"/>
                  </a:lnTo>
                  <a:cubicBezTo>
                    <a:pt x="1305211" y="46673"/>
                    <a:pt x="1259396" y="76962"/>
                    <a:pt x="1208627" y="76962"/>
                  </a:cubicBezTo>
                  <a:cubicBezTo>
                    <a:pt x="1157954" y="76867"/>
                    <a:pt x="1112139" y="46673"/>
                    <a:pt x="1092137" y="95"/>
                  </a:cubicBezTo>
                  <a:lnTo>
                    <a:pt x="1092137" y="95"/>
                  </a:lnTo>
                  <a:close/>
                  <a:moveTo>
                    <a:pt x="2244662" y="95"/>
                  </a:moveTo>
                  <a:lnTo>
                    <a:pt x="2551271" y="95"/>
                  </a:lnTo>
                  <a:lnTo>
                    <a:pt x="2511362" y="149066"/>
                  </a:lnTo>
                  <a:cubicBezTo>
                    <a:pt x="2420303" y="103251"/>
                    <a:pt x="2331339" y="53530"/>
                    <a:pt x="2244662" y="95"/>
                  </a:cubicBezTo>
                  <a:close/>
                </a:path>
              </a:pathLst>
            </a:custGeom>
            <a:solidFill>
              <a:srgbClr val="8A4F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1562978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1301263" y="49641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1041739" y="51362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1301263" y="51725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1506376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1396891" y="50818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1139914" y="50110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1326991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1536689" y="48643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1782203" y="51808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1905596" y="51000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1964134" y="52088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1744043" y="50621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1796824" y="49823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1712304" y="48824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1636800" y="47933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1441214" y="47752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1499294" y="51906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7" name="Google Shape;847;p9"/>
            <p:cNvGrpSpPr/>
            <p:nvPr/>
          </p:nvGrpSpPr>
          <p:grpSpPr>
            <a:xfrm>
              <a:off x="849237" y="5545365"/>
              <a:ext cx="1353262" cy="561715"/>
              <a:chOff x="5508021" y="3839241"/>
              <a:chExt cx="2529934" cy="1050131"/>
            </a:xfrm>
          </p:grpSpPr>
          <p:grpSp>
            <p:nvGrpSpPr>
              <p:cNvPr id="848" name="Google Shape;848;p9"/>
              <p:cNvGrpSpPr/>
              <p:nvPr/>
            </p:nvGrpSpPr>
            <p:grpSpPr>
              <a:xfrm>
                <a:off x="5508021" y="3839241"/>
                <a:ext cx="1050130" cy="1050131"/>
                <a:chOff x="5508021" y="3839241"/>
                <a:chExt cx="1050130" cy="1050131"/>
              </a:xfrm>
            </p:grpSpPr>
            <p:sp>
              <p:nvSpPr>
                <p:cNvPr id="849" name="Google Shape;849;p9"/>
                <p:cNvSpPr/>
                <p:nvPr/>
              </p:nvSpPr>
              <p:spPr>
                <a:xfrm>
                  <a:off x="5554122" y="3885342"/>
                  <a:ext cx="957834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4" h="957929" extrusionOk="0">
                      <a:moveTo>
                        <a:pt x="513588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395478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478" y="513588"/>
                      </a:ln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588" y="957929"/>
                      </a:lnTo>
                      <a:lnTo>
                        <a:pt x="513588" y="562451"/>
                      </a:lnTo>
                      <a:lnTo>
                        <a:pt x="793147" y="842105"/>
                      </a:lnTo>
                      <a:lnTo>
                        <a:pt x="842105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513588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554122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588" y="0"/>
                      </a:moveTo>
                      <a:lnTo>
                        <a:pt x="444437" y="0"/>
                      </a:lnTo>
                      <a:lnTo>
                        <a:pt x="444437" y="83344"/>
                      </a:lnTo>
                      <a:cubicBezTo>
                        <a:pt x="455867" y="82391"/>
                        <a:pt x="467392" y="81820"/>
                        <a:pt x="479012" y="81820"/>
                      </a:cubicBezTo>
                      <a:cubicBezTo>
                        <a:pt x="490633" y="81820"/>
                        <a:pt x="502158" y="82296"/>
                        <a:pt x="513588" y="83344"/>
                      </a:cubicBezTo>
                      <a:lnTo>
                        <a:pt x="513588" y="0"/>
                      </a:lnTo>
                      <a:lnTo>
                        <a:pt x="513588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474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9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5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701" y="490728"/>
                        <a:pt x="655701" y="478917"/>
                      </a:cubicBezTo>
                      <a:cubicBezTo>
                        <a:pt x="655701" y="467106"/>
                        <a:pt x="654558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360" y="344805"/>
                        <a:pt x="577025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9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581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742" y="174784"/>
                      </a:moveTo>
                      <a:lnTo>
                        <a:pt x="164783" y="115824"/>
                      </a:lnTo>
                      <a:lnTo>
                        <a:pt x="115824" y="164783"/>
                      </a:lnTo>
                      <a:lnTo>
                        <a:pt x="174784" y="223742"/>
                      </a:lnTo>
                      <a:cubicBezTo>
                        <a:pt x="189643" y="206026"/>
                        <a:pt x="206026" y="189643"/>
                        <a:pt x="223742" y="174784"/>
                      </a:cubicBezTo>
                      <a:lnTo>
                        <a:pt x="223742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391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3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282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241" y="734187"/>
                      </a:lnTo>
                      <a:cubicBezTo>
                        <a:pt x="768286" y="751904"/>
                        <a:pt x="751903" y="768287"/>
                        <a:pt x="734282" y="783146"/>
                      </a:cubicBezTo>
                      <a:lnTo>
                        <a:pt x="734282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5" y="223742"/>
                      </a:moveTo>
                      <a:lnTo>
                        <a:pt x="842010" y="164783"/>
                      </a:lnTo>
                      <a:lnTo>
                        <a:pt x="793051" y="115824"/>
                      </a:lnTo>
                      <a:lnTo>
                        <a:pt x="734187" y="174784"/>
                      </a:lnTo>
                      <a:cubicBezTo>
                        <a:pt x="751903" y="189643"/>
                        <a:pt x="768286" y="206026"/>
                        <a:pt x="783145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508116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-95" y="235077"/>
                        <a:pt x="234982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4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4" y="666083"/>
                        <a:pt x="525018" y="666083"/>
                      </a:cubicBezTo>
                      <a:cubicBezTo>
                        <a:pt x="602933" y="666083"/>
                        <a:pt x="666083" y="602932"/>
                        <a:pt x="666083" y="525018"/>
                      </a:cubicBezTo>
                      <a:cubicBezTo>
                        <a:pt x="666083" y="447103"/>
                        <a:pt x="602933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1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1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00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508021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2" y="54769"/>
                        <a:pt x="958882" y="137160"/>
                        <a:pt x="1003649" y="235934"/>
                      </a:cubicBezTo>
                      <a:cubicBezTo>
                        <a:pt x="980884" y="243078"/>
                        <a:pt x="956977" y="246793"/>
                        <a:pt x="932593" y="246793"/>
                      </a:cubicBezTo>
                      <a:cubicBezTo>
                        <a:pt x="923449" y="246793"/>
                        <a:pt x="914305" y="246221"/>
                        <a:pt x="905256" y="245173"/>
                      </a:cubicBezTo>
                      <a:cubicBezTo>
                        <a:pt x="855726" y="154495"/>
                        <a:pt x="774668" y="83439"/>
                        <a:pt x="676847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6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9" y="739235"/>
                      </a:cubicBezTo>
                      <a:cubicBezTo>
                        <a:pt x="901351" y="680180"/>
                        <a:pt x="937832" y="606743"/>
                        <a:pt x="951643" y="525685"/>
                      </a:cubicBezTo>
                      <a:cubicBezTo>
                        <a:pt x="984599" y="521399"/>
                        <a:pt x="1017079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765" y="909828"/>
                      </a:moveTo>
                      <a:cubicBezTo>
                        <a:pt x="706660" y="952786"/>
                        <a:pt x="618744" y="977360"/>
                        <a:pt x="525113" y="977360"/>
                      </a:cubicBezTo>
                      <a:cubicBezTo>
                        <a:pt x="397097" y="977360"/>
                        <a:pt x="279844" y="931545"/>
                        <a:pt x="188785" y="855440"/>
                      </a:cubicBezTo>
                      <a:cubicBezTo>
                        <a:pt x="227933" y="842867"/>
                        <a:pt x="268129" y="833437"/>
                        <a:pt x="308800" y="827246"/>
                      </a:cubicBezTo>
                      <a:cubicBezTo>
                        <a:pt x="372427" y="864108"/>
                        <a:pt x="446342" y="885158"/>
                        <a:pt x="525113" y="885158"/>
                      </a:cubicBezTo>
                      <a:cubicBezTo>
                        <a:pt x="576548" y="885158"/>
                        <a:pt x="625793" y="876205"/>
                        <a:pt x="671608" y="859726"/>
                      </a:cubicBezTo>
                      <a:cubicBezTo>
                        <a:pt x="709993" y="873252"/>
                        <a:pt x="747236" y="890016"/>
                        <a:pt x="782765" y="909828"/>
                      </a:cubicBezTo>
                      <a:lnTo>
                        <a:pt x="782765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7" y="70104"/>
                        <a:pt x="261652" y="72771"/>
                        <a:pt x="309277" y="77057"/>
                      </a:cubicBezTo>
                      <a:cubicBezTo>
                        <a:pt x="212979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9" y="448246"/>
                        <a:pt x="666179" y="452342"/>
                      </a:cubicBezTo>
                      <a:cubicBezTo>
                        <a:pt x="666179" y="530257"/>
                        <a:pt x="603028" y="593408"/>
                        <a:pt x="525113" y="593408"/>
                      </a:cubicBezTo>
                      <a:cubicBezTo>
                        <a:pt x="447294" y="593408"/>
                        <a:pt x="384238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3" name="Google Shape;853;p9"/>
              <p:cNvGrpSpPr/>
              <p:nvPr/>
            </p:nvGrpSpPr>
            <p:grpSpPr>
              <a:xfrm>
                <a:off x="6987920" y="3839241"/>
                <a:ext cx="1050035" cy="1050131"/>
                <a:chOff x="6987920" y="3839241"/>
                <a:chExt cx="1050035" cy="1050131"/>
              </a:xfrm>
            </p:grpSpPr>
            <p:sp>
              <p:nvSpPr>
                <p:cNvPr id="854" name="Google Shape;854;p9"/>
                <p:cNvSpPr/>
                <p:nvPr/>
              </p:nvSpPr>
              <p:spPr>
                <a:xfrm>
                  <a:off x="7034021" y="3885342"/>
                  <a:ext cx="957833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833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395478"/>
                      </a:lnTo>
                      <a:lnTo>
                        <a:pt x="164782" y="115824"/>
                      </a:lnTo>
                      <a:lnTo>
                        <a:pt x="115824" y="164783"/>
                      </a:lnTo>
                      <a:lnTo>
                        <a:pt x="395383" y="444341"/>
                      </a:lnTo>
                      <a:lnTo>
                        <a:pt x="0" y="444341"/>
                      </a:lnTo>
                      <a:lnTo>
                        <a:pt x="0" y="513588"/>
                      </a:lnTo>
                      <a:lnTo>
                        <a:pt x="395383" y="513588"/>
                      </a:ln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444341" y="562451"/>
                      </a:ln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562451"/>
                      </a:lnTo>
                      <a:lnTo>
                        <a:pt x="793147" y="842105"/>
                      </a:lnTo>
                      <a:lnTo>
                        <a:pt x="842010" y="793147"/>
                      </a:lnTo>
                      <a:lnTo>
                        <a:pt x="562451" y="513588"/>
                      </a:lnTo>
                      <a:lnTo>
                        <a:pt x="957834" y="513588"/>
                      </a:lnTo>
                      <a:lnTo>
                        <a:pt x="957834" y="444341"/>
                      </a:lnTo>
                      <a:lnTo>
                        <a:pt x="562451" y="444341"/>
                      </a:lnTo>
                      <a:lnTo>
                        <a:pt x="842010" y="164783"/>
                      </a:lnTo>
                      <a:lnTo>
                        <a:pt x="793147" y="115824"/>
                      </a:lnTo>
                      <a:lnTo>
                        <a:pt x="513493" y="395478"/>
                      </a:lnTo>
                      <a:close/>
                    </a:path>
                  </a:pathLst>
                </a:custGeom>
                <a:solidFill>
                  <a:srgbClr val="BF703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7034021" y="3885342"/>
                  <a:ext cx="957929" cy="95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29" h="957929" extrusionOk="0">
                      <a:moveTo>
                        <a:pt x="513493" y="0"/>
                      </a:moveTo>
                      <a:lnTo>
                        <a:pt x="444341" y="0"/>
                      </a:lnTo>
                      <a:lnTo>
                        <a:pt x="444341" y="83344"/>
                      </a:lnTo>
                      <a:cubicBezTo>
                        <a:pt x="455771" y="82391"/>
                        <a:pt x="467296" y="81820"/>
                        <a:pt x="478917" y="81820"/>
                      </a:cubicBezTo>
                      <a:cubicBezTo>
                        <a:pt x="490538" y="81820"/>
                        <a:pt x="502063" y="82296"/>
                        <a:pt x="513493" y="83344"/>
                      </a:cubicBezTo>
                      <a:lnTo>
                        <a:pt x="513493" y="0"/>
                      </a:lnTo>
                      <a:lnTo>
                        <a:pt x="513493" y="0"/>
                      </a:lnTo>
                      <a:close/>
                      <a:moveTo>
                        <a:pt x="444341" y="305562"/>
                      </a:moveTo>
                      <a:lnTo>
                        <a:pt x="444341" y="395383"/>
                      </a:lnTo>
                      <a:lnTo>
                        <a:pt x="380809" y="331851"/>
                      </a:lnTo>
                      <a:cubicBezTo>
                        <a:pt x="361474" y="344805"/>
                        <a:pt x="344805" y="361474"/>
                        <a:pt x="331851" y="380809"/>
                      </a:cubicBezTo>
                      <a:lnTo>
                        <a:pt x="395383" y="444341"/>
                      </a:lnTo>
                      <a:lnTo>
                        <a:pt x="305562" y="444341"/>
                      </a:lnTo>
                      <a:cubicBezTo>
                        <a:pt x="303371" y="455486"/>
                        <a:pt x="302133" y="467106"/>
                        <a:pt x="302133" y="478917"/>
                      </a:cubicBezTo>
                      <a:cubicBezTo>
                        <a:pt x="302133" y="490728"/>
                        <a:pt x="303276" y="502348"/>
                        <a:pt x="305562" y="513493"/>
                      </a:cubicBezTo>
                      <a:lnTo>
                        <a:pt x="395383" y="513493"/>
                      </a:lnTo>
                      <a:lnTo>
                        <a:pt x="331851" y="577024"/>
                      </a:lnTo>
                      <a:cubicBezTo>
                        <a:pt x="344805" y="596360"/>
                        <a:pt x="361379" y="613029"/>
                        <a:pt x="380809" y="625983"/>
                      </a:cubicBezTo>
                      <a:lnTo>
                        <a:pt x="444341" y="562451"/>
                      </a:lnTo>
                      <a:lnTo>
                        <a:pt x="444341" y="652272"/>
                      </a:lnTo>
                      <a:cubicBezTo>
                        <a:pt x="455485" y="654463"/>
                        <a:pt x="467106" y="655701"/>
                        <a:pt x="478917" y="655701"/>
                      </a:cubicBezTo>
                      <a:cubicBezTo>
                        <a:pt x="490728" y="655701"/>
                        <a:pt x="502348" y="654558"/>
                        <a:pt x="513493" y="652272"/>
                      </a:cubicBezTo>
                      <a:lnTo>
                        <a:pt x="513493" y="562451"/>
                      </a:lnTo>
                      <a:lnTo>
                        <a:pt x="577024" y="625983"/>
                      </a:lnTo>
                      <a:cubicBezTo>
                        <a:pt x="596360" y="613029"/>
                        <a:pt x="613029" y="596360"/>
                        <a:pt x="625983" y="577024"/>
                      </a:cubicBezTo>
                      <a:lnTo>
                        <a:pt x="562451" y="513493"/>
                      </a:lnTo>
                      <a:lnTo>
                        <a:pt x="652272" y="513493"/>
                      </a:lnTo>
                      <a:cubicBezTo>
                        <a:pt x="654463" y="502348"/>
                        <a:pt x="655606" y="490728"/>
                        <a:pt x="655606" y="478917"/>
                      </a:cubicBezTo>
                      <a:cubicBezTo>
                        <a:pt x="655606" y="467106"/>
                        <a:pt x="654463" y="455486"/>
                        <a:pt x="652272" y="444341"/>
                      </a:cubicBezTo>
                      <a:lnTo>
                        <a:pt x="562451" y="444341"/>
                      </a:lnTo>
                      <a:lnTo>
                        <a:pt x="625983" y="380809"/>
                      </a:lnTo>
                      <a:cubicBezTo>
                        <a:pt x="613029" y="361474"/>
                        <a:pt x="596455" y="344805"/>
                        <a:pt x="577024" y="331851"/>
                      </a:cubicBezTo>
                      <a:lnTo>
                        <a:pt x="513493" y="395383"/>
                      </a:lnTo>
                      <a:lnTo>
                        <a:pt x="513493" y="305562"/>
                      </a:lnTo>
                      <a:cubicBezTo>
                        <a:pt x="502348" y="303371"/>
                        <a:pt x="490728" y="302133"/>
                        <a:pt x="478917" y="302133"/>
                      </a:cubicBezTo>
                      <a:cubicBezTo>
                        <a:pt x="467106" y="302228"/>
                        <a:pt x="455485" y="303371"/>
                        <a:pt x="444341" y="305562"/>
                      </a:cubicBezTo>
                      <a:lnTo>
                        <a:pt x="444341" y="305562"/>
                      </a:lnTo>
                      <a:close/>
                      <a:moveTo>
                        <a:pt x="223647" y="174784"/>
                      </a:moveTo>
                      <a:lnTo>
                        <a:pt x="164687" y="115824"/>
                      </a:lnTo>
                      <a:lnTo>
                        <a:pt x="115729" y="164783"/>
                      </a:lnTo>
                      <a:lnTo>
                        <a:pt x="174688" y="223742"/>
                      </a:lnTo>
                      <a:cubicBezTo>
                        <a:pt x="189643" y="206026"/>
                        <a:pt x="206026" y="189643"/>
                        <a:pt x="223647" y="174784"/>
                      </a:cubicBezTo>
                      <a:lnTo>
                        <a:pt x="223647" y="174784"/>
                      </a:lnTo>
                      <a:close/>
                      <a:moveTo>
                        <a:pt x="83344" y="444341"/>
                      </a:moveTo>
                      <a:lnTo>
                        <a:pt x="0" y="444341"/>
                      </a:lnTo>
                      <a:lnTo>
                        <a:pt x="0" y="513493"/>
                      </a:lnTo>
                      <a:lnTo>
                        <a:pt x="83344" y="513493"/>
                      </a:lnTo>
                      <a:cubicBezTo>
                        <a:pt x="82391" y="502063"/>
                        <a:pt x="81820" y="490538"/>
                        <a:pt x="81820" y="478917"/>
                      </a:cubicBezTo>
                      <a:cubicBezTo>
                        <a:pt x="81820" y="467296"/>
                        <a:pt x="82296" y="455771"/>
                        <a:pt x="83344" y="444341"/>
                      </a:cubicBezTo>
                      <a:lnTo>
                        <a:pt x="83344" y="444341"/>
                      </a:lnTo>
                      <a:close/>
                      <a:moveTo>
                        <a:pt x="174784" y="734282"/>
                      </a:moveTo>
                      <a:lnTo>
                        <a:pt x="115824" y="793147"/>
                      </a:lnTo>
                      <a:lnTo>
                        <a:pt x="164782" y="842105"/>
                      </a:lnTo>
                      <a:lnTo>
                        <a:pt x="223742" y="783241"/>
                      </a:lnTo>
                      <a:cubicBezTo>
                        <a:pt x="206026" y="768287"/>
                        <a:pt x="189643" y="751904"/>
                        <a:pt x="174784" y="734282"/>
                      </a:cubicBezTo>
                      <a:lnTo>
                        <a:pt x="174784" y="734282"/>
                      </a:lnTo>
                      <a:close/>
                      <a:moveTo>
                        <a:pt x="444341" y="874586"/>
                      </a:moveTo>
                      <a:lnTo>
                        <a:pt x="444341" y="957929"/>
                      </a:lnTo>
                      <a:lnTo>
                        <a:pt x="513493" y="957929"/>
                      </a:lnTo>
                      <a:lnTo>
                        <a:pt x="513493" y="874586"/>
                      </a:lnTo>
                      <a:cubicBezTo>
                        <a:pt x="502063" y="875538"/>
                        <a:pt x="490538" y="876110"/>
                        <a:pt x="478917" y="876110"/>
                      </a:cubicBezTo>
                      <a:cubicBezTo>
                        <a:pt x="467296" y="876110"/>
                        <a:pt x="455771" y="875538"/>
                        <a:pt x="444341" y="874586"/>
                      </a:cubicBezTo>
                      <a:lnTo>
                        <a:pt x="444341" y="874586"/>
                      </a:lnTo>
                      <a:close/>
                      <a:moveTo>
                        <a:pt x="734187" y="783146"/>
                      </a:moveTo>
                      <a:lnTo>
                        <a:pt x="793147" y="842010"/>
                      </a:lnTo>
                      <a:lnTo>
                        <a:pt x="842105" y="793052"/>
                      </a:lnTo>
                      <a:lnTo>
                        <a:pt x="783146" y="734282"/>
                      </a:lnTo>
                      <a:cubicBezTo>
                        <a:pt x="768287" y="751904"/>
                        <a:pt x="751904" y="768287"/>
                        <a:pt x="734187" y="783146"/>
                      </a:cubicBezTo>
                      <a:lnTo>
                        <a:pt x="734187" y="783146"/>
                      </a:lnTo>
                      <a:close/>
                      <a:moveTo>
                        <a:pt x="874585" y="513588"/>
                      </a:moveTo>
                      <a:lnTo>
                        <a:pt x="957929" y="513588"/>
                      </a:lnTo>
                      <a:lnTo>
                        <a:pt x="957929" y="444437"/>
                      </a:lnTo>
                      <a:lnTo>
                        <a:pt x="874585" y="444437"/>
                      </a:lnTo>
                      <a:cubicBezTo>
                        <a:pt x="875538" y="455866"/>
                        <a:pt x="876109" y="467392"/>
                        <a:pt x="876109" y="479012"/>
                      </a:cubicBezTo>
                      <a:cubicBezTo>
                        <a:pt x="876109" y="490633"/>
                        <a:pt x="875538" y="502158"/>
                        <a:pt x="874585" y="513588"/>
                      </a:cubicBezTo>
                      <a:lnTo>
                        <a:pt x="874585" y="513588"/>
                      </a:lnTo>
                      <a:close/>
                      <a:moveTo>
                        <a:pt x="783146" y="223742"/>
                      </a:moveTo>
                      <a:lnTo>
                        <a:pt x="842105" y="164783"/>
                      </a:lnTo>
                      <a:lnTo>
                        <a:pt x="793147" y="115824"/>
                      </a:lnTo>
                      <a:lnTo>
                        <a:pt x="734187" y="174784"/>
                      </a:lnTo>
                      <a:cubicBezTo>
                        <a:pt x="751904" y="189643"/>
                        <a:pt x="768287" y="206026"/>
                        <a:pt x="783146" y="223742"/>
                      </a:cubicBezTo>
                      <a:close/>
                    </a:path>
                  </a:pathLst>
                </a:custGeom>
                <a:solidFill>
                  <a:srgbClr val="9E561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6987920" y="3839241"/>
                  <a:ext cx="1050035" cy="105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35" h="1050035" extrusionOk="0">
                      <a:moveTo>
                        <a:pt x="525018" y="0"/>
                      </a:moveTo>
                      <a:cubicBezTo>
                        <a:pt x="814959" y="0"/>
                        <a:pt x="1050036" y="235077"/>
                        <a:pt x="1050036" y="525018"/>
                      </a:cubicBezTo>
                      <a:cubicBezTo>
                        <a:pt x="1050036" y="815054"/>
                        <a:pt x="814959" y="1050036"/>
                        <a:pt x="525018" y="1050036"/>
                      </a:cubicBezTo>
                      <a:cubicBezTo>
                        <a:pt x="235077" y="1050036"/>
                        <a:pt x="0" y="814959"/>
                        <a:pt x="0" y="525018"/>
                      </a:cubicBezTo>
                      <a:cubicBezTo>
                        <a:pt x="0" y="235077"/>
                        <a:pt x="235077" y="0"/>
                        <a:pt x="525018" y="0"/>
                      </a:cubicBezTo>
                      <a:lnTo>
                        <a:pt x="525018" y="0"/>
                      </a:lnTo>
                      <a:close/>
                      <a:moveTo>
                        <a:pt x="525018" y="383953"/>
                      </a:moveTo>
                      <a:cubicBezTo>
                        <a:pt x="447103" y="383953"/>
                        <a:pt x="383953" y="447103"/>
                        <a:pt x="383953" y="525018"/>
                      </a:cubicBezTo>
                      <a:cubicBezTo>
                        <a:pt x="383953" y="602932"/>
                        <a:pt x="447103" y="666083"/>
                        <a:pt x="525018" y="666083"/>
                      </a:cubicBezTo>
                      <a:cubicBezTo>
                        <a:pt x="602932" y="666083"/>
                        <a:pt x="666083" y="602932"/>
                        <a:pt x="666083" y="525018"/>
                      </a:cubicBezTo>
                      <a:cubicBezTo>
                        <a:pt x="666178" y="447103"/>
                        <a:pt x="602932" y="383953"/>
                        <a:pt x="525018" y="383953"/>
                      </a:cubicBezTo>
                      <a:lnTo>
                        <a:pt x="525018" y="383953"/>
                      </a:lnTo>
                      <a:close/>
                      <a:moveTo>
                        <a:pt x="525018" y="92297"/>
                      </a:moveTo>
                      <a:cubicBezTo>
                        <a:pt x="285940" y="92297"/>
                        <a:pt x="92202" y="286036"/>
                        <a:pt x="92202" y="525113"/>
                      </a:cubicBezTo>
                      <a:cubicBezTo>
                        <a:pt x="92202" y="764191"/>
                        <a:pt x="285940" y="957929"/>
                        <a:pt x="525018" y="957929"/>
                      </a:cubicBezTo>
                      <a:cubicBezTo>
                        <a:pt x="764000" y="957929"/>
                        <a:pt x="957834" y="764191"/>
                        <a:pt x="957834" y="525113"/>
                      </a:cubicBezTo>
                      <a:cubicBezTo>
                        <a:pt x="957834" y="286036"/>
                        <a:pt x="764095" y="92297"/>
                        <a:pt x="525018" y="92297"/>
                      </a:cubicBezTo>
                      <a:close/>
                    </a:path>
                  </a:pathLst>
                </a:custGeom>
                <a:solidFill>
                  <a:srgbClr val="D98E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6987920" y="3912012"/>
                  <a:ext cx="1048035" cy="9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35" h="977360" extrusionOk="0">
                      <a:moveTo>
                        <a:pt x="791813" y="0"/>
                      </a:moveTo>
                      <a:cubicBezTo>
                        <a:pt x="884491" y="54769"/>
                        <a:pt x="958882" y="137160"/>
                        <a:pt x="1003554" y="235934"/>
                      </a:cubicBezTo>
                      <a:cubicBezTo>
                        <a:pt x="980789" y="243078"/>
                        <a:pt x="956881" y="246793"/>
                        <a:pt x="932497" y="246793"/>
                      </a:cubicBezTo>
                      <a:cubicBezTo>
                        <a:pt x="923353" y="246793"/>
                        <a:pt x="914209" y="246221"/>
                        <a:pt x="905161" y="245173"/>
                      </a:cubicBezTo>
                      <a:cubicBezTo>
                        <a:pt x="855631" y="154495"/>
                        <a:pt x="774573" y="83439"/>
                        <a:pt x="676751" y="46863"/>
                      </a:cubicBezTo>
                      <a:cubicBezTo>
                        <a:pt x="716185" y="34290"/>
                        <a:pt x="754666" y="18574"/>
                        <a:pt x="791813" y="0"/>
                      </a:cubicBezTo>
                      <a:lnTo>
                        <a:pt x="791813" y="0"/>
                      </a:lnTo>
                      <a:close/>
                      <a:moveTo>
                        <a:pt x="1048036" y="498919"/>
                      </a:moveTo>
                      <a:cubicBezTo>
                        <a:pt x="1039463" y="596551"/>
                        <a:pt x="1004125" y="686562"/>
                        <a:pt x="949452" y="761524"/>
                      </a:cubicBezTo>
                      <a:cubicBezTo>
                        <a:pt x="915543" y="757142"/>
                        <a:pt x="882015" y="749713"/>
                        <a:pt x="849058" y="739235"/>
                      </a:cubicBezTo>
                      <a:cubicBezTo>
                        <a:pt x="901351" y="680180"/>
                        <a:pt x="937736" y="606743"/>
                        <a:pt x="951643" y="525685"/>
                      </a:cubicBezTo>
                      <a:cubicBezTo>
                        <a:pt x="984599" y="521399"/>
                        <a:pt x="1017080" y="512445"/>
                        <a:pt x="1048036" y="498919"/>
                      </a:cubicBezTo>
                      <a:lnTo>
                        <a:pt x="1048036" y="498919"/>
                      </a:lnTo>
                      <a:close/>
                      <a:moveTo>
                        <a:pt x="782669" y="909828"/>
                      </a:moveTo>
                      <a:cubicBezTo>
                        <a:pt x="706564" y="952786"/>
                        <a:pt x="618649" y="977360"/>
                        <a:pt x="525018" y="977360"/>
                      </a:cubicBezTo>
                      <a:cubicBezTo>
                        <a:pt x="397002" y="977360"/>
                        <a:pt x="279749" y="931545"/>
                        <a:pt x="188595" y="855440"/>
                      </a:cubicBezTo>
                      <a:cubicBezTo>
                        <a:pt x="227743" y="842867"/>
                        <a:pt x="267938" y="833437"/>
                        <a:pt x="308610" y="827246"/>
                      </a:cubicBezTo>
                      <a:cubicBezTo>
                        <a:pt x="372237" y="864108"/>
                        <a:pt x="446151" y="885158"/>
                        <a:pt x="524923" y="885158"/>
                      </a:cubicBezTo>
                      <a:cubicBezTo>
                        <a:pt x="576358" y="885158"/>
                        <a:pt x="625602" y="876205"/>
                        <a:pt x="671417" y="859726"/>
                      </a:cubicBezTo>
                      <a:cubicBezTo>
                        <a:pt x="709993" y="873252"/>
                        <a:pt x="747141" y="890016"/>
                        <a:pt x="782669" y="909828"/>
                      </a:cubicBezTo>
                      <a:lnTo>
                        <a:pt x="782669" y="909828"/>
                      </a:lnTo>
                      <a:close/>
                      <a:moveTo>
                        <a:pt x="60198" y="696468"/>
                      </a:moveTo>
                      <a:cubicBezTo>
                        <a:pt x="21812" y="623507"/>
                        <a:pt x="0" y="540449"/>
                        <a:pt x="0" y="452247"/>
                      </a:cubicBezTo>
                      <a:cubicBezTo>
                        <a:pt x="0" y="441103"/>
                        <a:pt x="381" y="430054"/>
                        <a:pt x="1048" y="419005"/>
                      </a:cubicBezTo>
                      <a:cubicBezTo>
                        <a:pt x="32671" y="420052"/>
                        <a:pt x="63913" y="427958"/>
                        <a:pt x="92392" y="442341"/>
                      </a:cubicBezTo>
                      <a:cubicBezTo>
                        <a:pt x="92297" y="445579"/>
                        <a:pt x="92297" y="448913"/>
                        <a:pt x="92297" y="452247"/>
                      </a:cubicBezTo>
                      <a:cubicBezTo>
                        <a:pt x="92297" y="563785"/>
                        <a:pt x="134493" y="665417"/>
                        <a:pt x="203740" y="742188"/>
                      </a:cubicBezTo>
                      <a:cubicBezTo>
                        <a:pt x="177736" y="735901"/>
                        <a:pt x="152114" y="727234"/>
                        <a:pt x="127254" y="716280"/>
                      </a:cubicBezTo>
                      <a:cubicBezTo>
                        <a:pt x="105442" y="706565"/>
                        <a:pt x="82867" y="700087"/>
                        <a:pt x="60198" y="696468"/>
                      </a:cubicBezTo>
                      <a:lnTo>
                        <a:pt x="60198" y="696468"/>
                      </a:lnTo>
                      <a:close/>
                      <a:moveTo>
                        <a:pt x="18859" y="312515"/>
                      </a:moveTo>
                      <a:cubicBezTo>
                        <a:pt x="44958" y="217932"/>
                        <a:pt x="96774" y="134112"/>
                        <a:pt x="166306" y="68961"/>
                      </a:cubicBezTo>
                      <a:cubicBezTo>
                        <a:pt x="214026" y="70104"/>
                        <a:pt x="261651" y="72771"/>
                        <a:pt x="309276" y="77057"/>
                      </a:cubicBezTo>
                      <a:cubicBezTo>
                        <a:pt x="212884" y="132588"/>
                        <a:pt x="140017" y="224123"/>
                        <a:pt x="108871" y="333280"/>
                      </a:cubicBezTo>
                      <a:cubicBezTo>
                        <a:pt x="79248" y="324421"/>
                        <a:pt x="49149" y="317468"/>
                        <a:pt x="18859" y="312515"/>
                      </a:cubicBezTo>
                      <a:lnTo>
                        <a:pt x="18859" y="312515"/>
                      </a:lnTo>
                      <a:close/>
                      <a:moveTo>
                        <a:pt x="383953" y="452723"/>
                      </a:moveTo>
                      <a:cubicBezTo>
                        <a:pt x="469011" y="397192"/>
                        <a:pt x="577120" y="393001"/>
                        <a:pt x="665607" y="440245"/>
                      </a:cubicBezTo>
                      <a:cubicBezTo>
                        <a:pt x="665988" y="444246"/>
                        <a:pt x="666178" y="448246"/>
                        <a:pt x="666178" y="452342"/>
                      </a:cubicBezTo>
                      <a:cubicBezTo>
                        <a:pt x="666178" y="530257"/>
                        <a:pt x="603028" y="593408"/>
                        <a:pt x="525113" y="593408"/>
                      </a:cubicBezTo>
                      <a:cubicBezTo>
                        <a:pt x="447199" y="593408"/>
                        <a:pt x="384143" y="530447"/>
                        <a:pt x="383953" y="452723"/>
                      </a:cubicBezTo>
                      <a:close/>
                    </a:path>
                  </a:pathLst>
                </a:custGeom>
                <a:solidFill>
                  <a:srgbClr val="F7AA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2890">
                    <a:buClr>
                      <a:srgbClr val="000000"/>
                    </a:buClr>
                    <a:buFont typeface="Arial"/>
                    <a:buNone/>
                  </a:pPr>
                  <a:endParaRPr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8" name="Google Shape;858;p9"/>
            <p:cNvSpPr/>
            <p:nvPr/>
          </p:nvSpPr>
          <p:spPr>
            <a:xfrm rot="-1954443">
              <a:off x="-97283" y="5681492"/>
              <a:ext cx="1408533" cy="50150"/>
            </a:xfrm>
            <a:custGeom>
              <a:avLst/>
              <a:gdLst/>
              <a:ahLst/>
              <a:cxnLst/>
              <a:rect l="l" t="t" r="r" b="b"/>
              <a:pathLst>
                <a:path w="2637701" h="93914" extrusionOk="0">
                  <a:moveTo>
                    <a:pt x="0" y="0"/>
                  </a:moveTo>
                  <a:lnTo>
                    <a:pt x="2637702" y="0"/>
                  </a:lnTo>
                  <a:lnTo>
                    <a:pt x="2637702" y="93914"/>
                  </a:lnTo>
                  <a:lnTo>
                    <a:pt x="0" y="93914"/>
                  </a:lnTo>
                  <a:close/>
                </a:path>
              </a:pathLst>
            </a:custGeom>
            <a:solidFill>
              <a:srgbClr val="D98E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1124630" y="53538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9"/>
          <p:cNvGrpSpPr/>
          <p:nvPr/>
        </p:nvGrpSpPr>
        <p:grpSpPr>
          <a:xfrm rot="370135" flipH="1">
            <a:off x="4008700" y="5134839"/>
            <a:ext cx="1218524" cy="1264566"/>
            <a:chOff x="2362009" y="2723845"/>
            <a:chExt cx="709332" cy="736134"/>
          </a:xfrm>
        </p:grpSpPr>
        <p:sp>
          <p:nvSpPr>
            <p:cNvPr id="861" name="Google Shape;86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9"/>
          <p:cNvGrpSpPr/>
          <p:nvPr/>
        </p:nvGrpSpPr>
        <p:grpSpPr>
          <a:xfrm flipH="1">
            <a:off x="567554" y="3118815"/>
            <a:ext cx="3249525" cy="2760354"/>
            <a:chOff x="8763303" y="3646951"/>
            <a:chExt cx="2515891" cy="2137159"/>
          </a:xfrm>
        </p:grpSpPr>
        <p:sp>
          <p:nvSpPr>
            <p:cNvPr id="868" name="Google Shape;868;p9"/>
            <p:cNvSpPr/>
            <p:nvPr/>
          </p:nvSpPr>
          <p:spPr>
            <a:xfrm>
              <a:off x="9392154" y="3646951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69" name="Google Shape;869;p9"/>
            <p:cNvGrpSpPr/>
            <p:nvPr/>
          </p:nvGrpSpPr>
          <p:grpSpPr>
            <a:xfrm>
              <a:off x="9438030" y="3761294"/>
              <a:ext cx="1037688" cy="1278462"/>
              <a:chOff x="2409244" y="2857703"/>
              <a:chExt cx="604080" cy="744244"/>
            </a:xfrm>
          </p:grpSpPr>
          <p:sp>
            <p:nvSpPr>
              <p:cNvPr id="870" name="Google Shape;87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3" name="Google Shape;873;p9"/>
            <p:cNvSpPr/>
            <p:nvPr/>
          </p:nvSpPr>
          <p:spPr>
            <a:xfrm>
              <a:off x="10194259" y="4391304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74" name="Google Shape;874;p9"/>
            <p:cNvGrpSpPr/>
            <p:nvPr/>
          </p:nvGrpSpPr>
          <p:grpSpPr>
            <a:xfrm>
              <a:off x="10240135" y="4505647"/>
              <a:ext cx="1037688" cy="1278462"/>
              <a:chOff x="2409244" y="2857703"/>
              <a:chExt cx="604080" cy="744244"/>
            </a:xfrm>
          </p:grpSpPr>
          <p:sp>
            <p:nvSpPr>
              <p:cNvPr id="875" name="Google Shape;875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8" name="Google Shape;878;p9"/>
            <p:cNvSpPr/>
            <p:nvPr/>
          </p:nvSpPr>
          <p:spPr>
            <a:xfrm>
              <a:off x="8763303" y="4259759"/>
              <a:ext cx="1084935" cy="1129421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79" name="Google Shape;879;p9"/>
            <p:cNvGrpSpPr/>
            <p:nvPr/>
          </p:nvGrpSpPr>
          <p:grpSpPr>
            <a:xfrm>
              <a:off x="8809179" y="4374102"/>
              <a:ext cx="1037688" cy="1278462"/>
              <a:chOff x="2409244" y="2857703"/>
              <a:chExt cx="604080" cy="744244"/>
            </a:xfrm>
          </p:grpSpPr>
          <p:sp>
            <p:nvSpPr>
              <p:cNvPr id="880" name="Google Shape;880;p9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2890"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3" name="Google Shape;883;p9"/>
          <p:cNvGrpSpPr/>
          <p:nvPr/>
        </p:nvGrpSpPr>
        <p:grpSpPr>
          <a:xfrm flipH="1">
            <a:off x="208530" y="5169533"/>
            <a:ext cx="516322" cy="535832"/>
            <a:chOff x="2362009" y="2723845"/>
            <a:chExt cx="709332" cy="736134"/>
          </a:xfrm>
        </p:grpSpPr>
        <p:sp>
          <p:nvSpPr>
            <p:cNvPr id="884" name="Google Shape;884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9"/>
          <p:cNvGrpSpPr/>
          <p:nvPr/>
        </p:nvGrpSpPr>
        <p:grpSpPr>
          <a:xfrm flipH="1">
            <a:off x="3089258" y="5403468"/>
            <a:ext cx="1218490" cy="1264531"/>
            <a:chOff x="2362009" y="2723845"/>
            <a:chExt cx="709332" cy="736134"/>
          </a:xfrm>
        </p:grpSpPr>
        <p:sp>
          <p:nvSpPr>
            <p:cNvPr id="891" name="Google Shape;891;p9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9"/>
          <p:cNvGrpSpPr/>
          <p:nvPr/>
        </p:nvGrpSpPr>
        <p:grpSpPr>
          <a:xfrm rot="-820229">
            <a:off x="8899274" y="4219134"/>
            <a:ext cx="296746" cy="1523040"/>
            <a:chOff x="1910182" y="1410071"/>
            <a:chExt cx="546202" cy="2803361"/>
          </a:xfrm>
        </p:grpSpPr>
        <p:sp>
          <p:nvSpPr>
            <p:cNvPr id="898" name="Google Shape;898;p9"/>
            <p:cNvSpPr/>
            <p:nvPr/>
          </p:nvSpPr>
          <p:spPr>
            <a:xfrm>
              <a:off x="2082844" y="1921408"/>
              <a:ext cx="108692" cy="1730017"/>
            </a:xfrm>
            <a:custGeom>
              <a:avLst/>
              <a:gdLst/>
              <a:ahLst/>
              <a:cxnLst/>
              <a:rect l="l" t="t" r="r" b="b"/>
              <a:pathLst>
                <a:path w="4642" h="73885" extrusionOk="0">
                  <a:moveTo>
                    <a:pt x="1205" y="0"/>
                  </a:moveTo>
                  <a:lnTo>
                    <a:pt x="0" y="59"/>
                  </a:lnTo>
                  <a:lnTo>
                    <a:pt x="3437" y="73885"/>
                  </a:lnTo>
                  <a:lnTo>
                    <a:pt x="4642" y="73855"/>
                  </a:lnTo>
                  <a:lnTo>
                    <a:pt x="1205" y="0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1910182" y="3625200"/>
              <a:ext cx="546202" cy="578585"/>
            </a:xfrm>
            <a:custGeom>
              <a:avLst/>
              <a:gdLst/>
              <a:ahLst/>
              <a:cxnLst/>
              <a:rect l="l" t="t" r="r" b="b"/>
              <a:pathLst>
                <a:path w="23327" h="24710" extrusionOk="0">
                  <a:moveTo>
                    <a:pt x="17730" y="1"/>
                  </a:moveTo>
                  <a:cubicBezTo>
                    <a:pt x="17676" y="1"/>
                    <a:pt x="17622" y="2"/>
                    <a:pt x="17568" y="3"/>
                  </a:cubicBezTo>
                  <a:lnTo>
                    <a:pt x="4965" y="415"/>
                  </a:lnTo>
                  <a:cubicBezTo>
                    <a:pt x="2174" y="503"/>
                    <a:pt x="0" y="2823"/>
                    <a:pt x="118" y="5614"/>
                  </a:cubicBezTo>
                  <a:lnTo>
                    <a:pt x="882" y="23211"/>
                  </a:lnTo>
                  <a:lnTo>
                    <a:pt x="2086" y="22565"/>
                  </a:lnTo>
                  <a:lnTo>
                    <a:pt x="1322" y="5585"/>
                  </a:lnTo>
                  <a:cubicBezTo>
                    <a:pt x="1234" y="3470"/>
                    <a:pt x="2879" y="1707"/>
                    <a:pt x="4995" y="1619"/>
                  </a:cubicBezTo>
                  <a:lnTo>
                    <a:pt x="17598" y="1208"/>
                  </a:lnTo>
                  <a:cubicBezTo>
                    <a:pt x="17634" y="1207"/>
                    <a:pt x="17670" y="1206"/>
                    <a:pt x="17706" y="1206"/>
                  </a:cubicBezTo>
                  <a:cubicBezTo>
                    <a:pt x="19744" y="1206"/>
                    <a:pt x="21448" y="2830"/>
                    <a:pt x="21534" y="4880"/>
                  </a:cubicBezTo>
                  <a:lnTo>
                    <a:pt x="22122" y="24710"/>
                  </a:lnTo>
                  <a:lnTo>
                    <a:pt x="23326" y="24680"/>
                  </a:lnTo>
                  <a:lnTo>
                    <a:pt x="22739" y="4851"/>
                  </a:lnTo>
                  <a:cubicBezTo>
                    <a:pt x="22652" y="2143"/>
                    <a:pt x="20420" y="1"/>
                    <a:pt x="17730" y="1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2246562" y="3640396"/>
              <a:ext cx="52988" cy="546202"/>
            </a:xfrm>
            <a:custGeom>
              <a:avLst/>
              <a:gdLst/>
              <a:ahLst/>
              <a:cxnLst/>
              <a:rect l="l" t="t" r="r" b="b"/>
              <a:pathLst>
                <a:path w="2263" h="23327" extrusionOk="0">
                  <a:moveTo>
                    <a:pt x="1205" y="1"/>
                  </a:moveTo>
                  <a:lnTo>
                    <a:pt x="0" y="30"/>
                  </a:lnTo>
                  <a:lnTo>
                    <a:pt x="1058" y="23326"/>
                  </a:lnTo>
                  <a:lnTo>
                    <a:pt x="2262" y="2326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2078700" y="3642457"/>
              <a:ext cx="53012" cy="570975"/>
            </a:xfrm>
            <a:custGeom>
              <a:avLst/>
              <a:gdLst/>
              <a:ahLst/>
              <a:cxnLst/>
              <a:rect l="l" t="t" r="r" b="b"/>
              <a:pathLst>
                <a:path w="2264" h="24385" extrusionOk="0">
                  <a:moveTo>
                    <a:pt x="1205" y="1"/>
                  </a:moveTo>
                  <a:lnTo>
                    <a:pt x="1" y="59"/>
                  </a:lnTo>
                  <a:lnTo>
                    <a:pt x="1147" y="24384"/>
                  </a:lnTo>
                  <a:lnTo>
                    <a:pt x="2263" y="23943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058071" y="1410071"/>
              <a:ext cx="146554" cy="1959555"/>
            </a:xfrm>
            <a:custGeom>
              <a:avLst/>
              <a:gdLst/>
              <a:ahLst/>
              <a:cxnLst/>
              <a:rect l="l" t="t" r="r" b="b"/>
              <a:pathLst>
                <a:path w="6259" h="83688" extrusionOk="0">
                  <a:moveTo>
                    <a:pt x="1735" y="1"/>
                  </a:moveTo>
                  <a:cubicBezTo>
                    <a:pt x="1686" y="1"/>
                    <a:pt x="1637" y="4"/>
                    <a:pt x="1587" y="11"/>
                  </a:cubicBezTo>
                  <a:cubicBezTo>
                    <a:pt x="676" y="99"/>
                    <a:pt x="1" y="1215"/>
                    <a:pt x="59" y="2508"/>
                  </a:cubicBezTo>
                  <a:lnTo>
                    <a:pt x="2997" y="81563"/>
                  </a:lnTo>
                  <a:cubicBezTo>
                    <a:pt x="3025" y="82756"/>
                    <a:pt x="3708" y="83687"/>
                    <a:pt x="4527" y="83687"/>
                  </a:cubicBezTo>
                  <a:cubicBezTo>
                    <a:pt x="4575" y="83687"/>
                    <a:pt x="4623" y="83684"/>
                    <a:pt x="4672" y="83678"/>
                  </a:cubicBezTo>
                  <a:cubicBezTo>
                    <a:pt x="5582" y="83560"/>
                    <a:pt x="6258" y="82444"/>
                    <a:pt x="6199" y="81181"/>
                  </a:cubicBezTo>
                  <a:lnTo>
                    <a:pt x="3262" y="2126"/>
                  </a:lnTo>
                  <a:cubicBezTo>
                    <a:pt x="3234" y="906"/>
                    <a:pt x="2552" y="1"/>
                    <a:pt x="1735" y="1"/>
                  </a:cubicBez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2124804" y="3223539"/>
              <a:ext cx="79822" cy="146086"/>
            </a:xfrm>
            <a:custGeom>
              <a:avLst/>
              <a:gdLst/>
              <a:ahLst/>
              <a:cxnLst/>
              <a:rect l="l" t="t" r="r" b="b"/>
              <a:pathLst>
                <a:path w="3409" h="6239" extrusionOk="0">
                  <a:moveTo>
                    <a:pt x="3232" y="1"/>
                  </a:moveTo>
                  <a:cubicBezTo>
                    <a:pt x="3085" y="206"/>
                    <a:pt x="2909" y="383"/>
                    <a:pt x="2703" y="530"/>
                  </a:cubicBezTo>
                  <a:cubicBezTo>
                    <a:pt x="2358" y="791"/>
                    <a:pt x="1984" y="908"/>
                    <a:pt x="1607" y="908"/>
                  </a:cubicBezTo>
                  <a:cubicBezTo>
                    <a:pt x="1052" y="908"/>
                    <a:pt x="490" y="655"/>
                    <a:pt x="0" y="236"/>
                  </a:cubicBezTo>
                  <a:lnTo>
                    <a:pt x="0" y="236"/>
                  </a:lnTo>
                  <a:lnTo>
                    <a:pt x="147" y="4114"/>
                  </a:lnTo>
                  <a:cubicBezTo>
                    <a:pt x="203" y="5307"/>
                    <a:pt x="861" y="6238"/>
                    <a:pt x="1702" y="6238"/>
                  </a:cubicBezTo>
                  <a:cubicBezTo>
                    <a:pt x="1751" y="6238"/>
                    <a:pt x="1801" y="6235"/>
                    <a:pt x="1851" y="6229"/>
                  </a:cubicBezTo>
                  <a:cubicBezTo>
                    <a:pt x="2732" y="6141"/>
                    <a:pt x="3408" y="4995"/>
                    <a:pt x="3379" y="3732"/>
                  </a:cubicBezTo>
                  <a:lnTo>
                    <a:pt x="3232" y="1"/>
                  </a:lnTo>
                  <a:close/>
                </a:path>
              </a:pathLst>
            </a:custGeom>
            <a:solidFill>
              <a:srgbClr val="EBC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400"/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4" name="Google Shape;904;p9"/>
          <p:cNvGrpSpPr/>
          <p:nvPr/>
        </p:nvGrpSpPr>
        <p:grpSpPr>
          <a:xfrm flipH="1">
            <a:off x="8574993" y="5530591"/>
            <a:ext cx="1293850" cy="687587"/>
            <a:chOff x="998197" y="4846302"/>
            <a:chExt cx="1293850" cy="687587"/>
          </a:xfrm>
        </p:grpSpPr>
        <p:sp>
          <p:nvSpPr>
            <p:cNvPr id="905" name="Google Shape;905;p9"/>
            <p:cNvSpPr/>
            <p:nvPr/>
          </p:nvSpPr>
          <p:spPr>
            <a:xfrm>
              <a:off x="998197" y="4846302"/>
              <a:ext cx="1293850" cy="531097"/>
            </a:xfrm>
            <a:custGeom>
              <a:avLst/>
              <a:gdLst/>
              <a:ahLst/>
              <a:cxnLst/>
              <a:rect l="l" t="t" r="r" b="b"/>
              <a:pathLst>
                <a:path w="1293850" h="531097" extrusionOk="0">
                  <a:moveTo>
                    <a:pt x="680040" y="0"/>
                  </a:moveTo>
                  <a:cubicBezTo>
                    <a:pt x="690281" y="12839"/>
                    <a:pt x="696853" y="25678"/>
                    <a:pt x="697515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71236" y="35154"/>
                    <a:pt x="797218" y="23130"/>
                    <a:pt x="820603" y="3821"/>
                  </a:cubicBezTo>
                  <a:cubicBezTo>
                    <a:pt x="808529" y="21449"/>
                    <a:pt x="792990" y="35918"/>
                    <a:pt x="773681" y="46871"/>
                  </a:cubicBezTo>
                  <a:cubicBezTo>
                    <a:pt x="781119" y="48247"/>
                    <a:pt x="788659" y="49827"/>
                    <a:pt x="796149" y="51559"/>
                  </a:cubicBezTo>
                  <a:cubicBezTo>
                    <a:pt x="827787" y="57876"/>
                    <a:pt x="868748" y="62614"/>
                    <a:pt x="908283" y="49572"/>
                  </a:cubicBezTo>
                  <a:cubicBezTo>
                    <a:pt x="896973" y="62003"/>
                    <a:pt x="886121" y="70562"/>
                    <a:pt x="873893" y="76472"/>
                  </a:cubicBezTo>
                  <a:cubicBezTo>
                    <a:pt x="883828" y="80547"/>
                    <a:pt x="893610" y="84878"/>
                    <a:pt x="903290" y="89565"/>
                  </a:cubicBezTo>
                  <a:cubicBezTo>
                    <a:pt x="943640" y="88291"/>
                    <a:pt x="983175" y="85133"/>
                    <a:pt x="1021487" y="78866"/>
                  </a:cubicBezTo>
                  <a:cubicBezTo>
                    <a:pt x="995708" y="92265"/>
                    <a:pt x="968757" y="102404"/>
                    <a:pt x="940583" y="109281"/>
                  </a:cubicBezTo>
                  <a:cubicBezTo>
                    <a:pt x="956784" y="118656"/>
                    <a:pt x="972578" y="128896"/>
                    <a:pt x="987913" y="139900"/>
                  </a:cubicBezTo>
                  <a:cubicBezTo>
                    <a:pt x="1006865" y="138831"/>
                    <a:pt x="1025002" y="134500"/>
                    <a:pt x="1041866" y="125279"/>
                  </a:cubicBezTo>
                  <a:cubicBezTo>
                    <a:pt x="1031014" y="137659"/>
                    <a:pt x="1018023" y="146167"/>
                    <a:pt x="1003350" y="151466"/>
                  </a:cubicBezTo>
                  <a:cubicBezTo>
                    <a:pt x="1020570" y="164712"/>
                    <a:pt x="1037179" y="179028"/>
                    <a:pt x="1053074" y="194261"/>
                  </a:cubicBezTo>
                  <a:cubicBezTo>
                    <a:pt x="1067135" y="195433"/>
                    <a:pt x="1081809" y="195637"/>
                    <a:pt x="1097194" y="194618"/>
                  </a:cubicBezTo>
                  <a:cubicBezTo>
                    <a:pt x="1086699" y="199305"/>
                    <a:pt x="1076000" y="203126"/>
                    <a:pt x="1065149" y="206132"/>
                  </a:cubicBezTo>
                  <a:cubicBezTo>
                    <a:pt x="1076918" y="218053"/>
                    <a:pt x="1088278" y="230535"/>
                    <a:pt x="1099181" y="243476"/>
                  </a:cubicBezTo>
                  <a:cubicBezTo>
                    <a:pt x="1124145" y="242355"/>
                    <a:pt x="1148447" y="237159"/>
                    <a:pt x="1171577" y="225747"/>
                  </a:cubicBezTo>
                  <a:cubicBezTo>
                    <a:pt x="1155580" y="244189"/>
                    <a:pt x="1136016" y="255397"/>
                    <a:pt x="1114211" y="261919"/>
                  </a:cubicBezTo>
                  <a:cubicBezTo>
                    <a:pt x="1124909" y="275572"/>
                    <a:pt x="1135201" y="289736"/>
                    <a:pt x="1144983" y="304409"/>
                  </a:cubicBezTo>
                  <a:cubicBezTo>
                    <a:pt x="1169539" y="305886"/>
                    <a:pt x="1194096" y="304816"/>
                    <a:pt x="1218703" y="300180"/>
                  </a:cubicBezTo>
                  <a:cubicBezTo>
                    <a:pt x="1199445" y="311898"/>
                    <a:pt x="1178302" y="318368"/>
                    <a:pt x="1155834" y="321272"/>
                  </a:cubicBezTo>
                  <a:cubicBezTo>
                    <a:pt x="1162559" y="331971"/>
                    <a:pt x="1168978" y="342925"/>
                    <a:pt x="1175194" y="354082"/>
                  </a:cubicBezTo>
                  <a:cubicBezTo>
                    <a:pt x="1197764" y="358413"/>
                    <a:pt x="1221046" y="361826"/>
                    <a:pt x="1245450" y="363813"/>
                  </a:cubicBezTo>
                  <a:cubicBezTo>
                    <a:pt x="1226600" y="371302"/>
                    <a:pt x="1207393" y="375735"/>
                    <a:pt x="1187829" y="378027"/>
                  </a:cubicBezTo>
                  <a:cubicBezTo>
                    <a:pt x="1192669" y="387605"/>
                    <a:pt x="1197305" y="397336"/>
                    <a:pt x="1201789" y="407169"/>
                  </a:cubicBezTo>
                  <a:cubicBezTo>
                    <a:pt x="1219315" y="408595"/>
                    <a:pt x="1236840" y="408544"/>
                    <a:pt x="1254366" y="406404"/>
                  </a:cubicBezTo>
                  <a:cubicBezTo>
                    <a:pt x="1239540" y="413588"/>
                    <a:pt x="1224001" y="418275"/>
                    <a:pt x="1207902" y="420975"/>
                  </a:cubicBezTo>
                  <a:cubicBezTo>
                    <a:pt x="1217378" y="443086"/>
                    <a:pt x="1225836" y="465910"/>
                    <a:pt x="1233274" y="489346"/>
                  </a:cubicBezTo>
                  <a:cubicBezTo>
                    <a:pt x="1254060" y="487767"/>
                    <a:pt x="1274286" y="483538"/>
                    <a:pt x="1293850" y="475744"/>
                  </a:cubicBezTo>
                  <a:cubicBezTo>
                    <a:pt x="1280960" y="495103"/>
                    <a:pt x="1262874" y="507636"/>
                    <a:pt x="1241018" y="515329"/>
                  </a:cubicBezTo>
                  <a:lnTo>
                    <a:pt x="1244808" y="531097"/>
                  </a:lnTo>
                  <a:lnTo>
                    <a:pt x="51471" y="531097"/>
                  </a:lnTo>
                  <a:lnTo>
                    <a:pt x="0" y="497396"/>
                  </a:ln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3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90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7" y="322444"/>
                    <a:pt x="209188" y="313069"/>
                    <a:pt x="215302" y="303848"/>
                  </a:cubicBezTo>
                  <a:cubicBezTo>
                    <a:pt x="172507" y="296512"/>
                    <a:pt x="130526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2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7" y="150192"/>
                  </a:cubicBezTo>
                  <a:cubicBezTo>
                    <a:pt x="279240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8" y="112033"/>
                  </a:cubicBezTo>
                  <a:cubicBezTo>
                    <a:pt x="425102" y="105868"/>
                    <a:pt x="435648" y="100111"/>
                    <a:pt x="446346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699" y="22468"/>
                    <a:pt x="548343" y="3872"/>
                  </a:cubicBezTo>
                  <a:cubicBezTo>
                    <a:pt x="560162" y="24556"/>
                    <a:pt x="575905" y="37293"/>
                    <a:pt x="593787" y="45598"/>
                  </a:cubicBezTo>
                  <a:cubicBezTo>
                    <a:pt x="621349" y="40860"/>
                    <a:pt x="649574" y="38312"/>
                    <a:pt x="678257" y="38211"/>
                  </a:cubicBezTo>
                  <a:cubicBezTo>
                    <a:pt x="680855" y="26544"/>
                    <a:pt x="681773" y="14011"/>
                    <a:pt x="680040" y="0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998197" y="4846303"/>
              <a:ext cx="936500" cy="512255"/>
            </a:xfrm>
            <a:custGeom>
              <a:avLst/>
              <a:gdLst/>
              <a:ahLst/>
              <a:cxnLst/>
              <a:rect l="l" t="t" r="r" b="b"/>
              <a:pathLst>
                <a:path w="936500" h="561375" extrusionOk="0">
                  <a:moveTo>
                    <a:pt x="680041" y="0"/>
                  </a:moveTo>
                  <a:cubicBezTo>
                    <a:pt x="690281" y="12839"/>
                    <a:pt x="696853" y="25678"/>
                    <a:pt x="697516" y="38516"/>
                  </a:cubicBezTo>
                  <a:cubicBezTo>
                    <a:pt x="713003" y="39077"/>
                    <a:pt x="728338" y="40249"/>
                    <a:pt x="743469" y="42184"/>
                  </a:cubicBezTo>
                  <a:cubicBezTo>
                    <a:pt x="747851" y="41064"/>
                    <a:pt x="752232" y="39841"/>
                    <a:pt x="756512" y="38465"/>
                  </a:cubicBezTo>
                  <a:cubicBezTo>
                    <a:pt x="888770" y="142040"/>
                    <a:pt x="958517" y="299365"/>
                    <a:pt x="930292" y="475540"/>
                  </a:cubicBezTo>
                  <a:lnTo>
                    <a:pt x="908378" y="561375"/>
                  </a:lnTo>
                  <a:lnTo>
                    <a:pt x="107734" y="561375"/>
                  </a:lnTo>
                  <a:lnTo>
                    <a:pt x="109027" y="555017"/>
                  </a:lnTo>
                  <a:cubicBezTo>
                    <a:pt x="69746" y="542891"/>
                    <a:pt x="33268" y="523939"/>
                    <a:pt x="0" y="497396"/>
                  </a:cubicBezTo>
                  <a:cubicBezTo>
                    <a:pt x="42439" y="513037"/>
                    <a:pt x="82687" y="516501"/>
                    <a:pt x="120897" y="508451"/>
                  </a:cubicBezTo>
                  <a:cubicBezTo>
                    <a:pt x="127418" y="485933"/>
                    <a:pt x="134908" y="463975"/>
                    <a:pt x="143263" y="442577"/>
                  </a:cubicBezTo>
                  <a:cubicBezTo>
                    <a:pt x="112389" y="437991"/>
                    <a:pt x="82687" y="430706"/>
                    <a:pt x="53443" y="422351"/>
                  </a:cubicBezTo>
                  <a:cubicBezTo>
                    <a:pt x="87884" y="423217"/>
                    <a:pt x="122324" y="419957"/>
                    <a:pt x="156764" y="410328"/>
                  </a:cubicBezTo>
                  <a:cubicBezTo>
                    <a:pt x="163489" y="395247"/>
                    <a:pt x="170673" y="380523"/>
                    <a:pt x="178264" y="366106"/>
                  </a:cubicBezTo>
                  <a:cubicBezTo>
                    <a:pt x="141989" y="359941"/>
                    <a:pt x="107243" y="346440"/>
                    <a:pt x="74383" y="324431"/>
                  </a:cubicBezTo>
                  <a:cubicBezTo>
                    <a:pt x="116210" y="336709"/>
                    <a:pt x="157070" y="337422"/>
                    <a:pt x="197471" y="332022"/>
                  </a:cubicBezTo>
                  <a:cubicBezTo>
                    <a:pt x="203228" y="322444"/>
                    <a:pt x="209188" y="313069"/>
                    <a:pt x="215302" y="303848"/>
                  </a:cubicBezTo>
                  <a:cubicBezTo>
                    <a:pt x="172507" y="296512"/>
                    <a:pt x="130527" y="284081"/>
                    <a:pt x="89667" y="264619"/>
                  </a:cubicBezTo>
                  <a:cubicBezTo>
                    <a:pt x="139442" y="279597"/>
                    <a:pt x="188402" y="281381"/>
                    <a:pt x="236802" y="273586"/>
                  </a:cubicBezTo>
                  <a:cubicBezTo>
                    <a:pt x="241438" y="267421"/>
                    <a:pt x="246125" y="261307"/>
                    <a:pt x="250965" y="255347"/>
                  </a:cubicBezTo>
                  <a:cubicBezTo>
                    <a:pt x="216015" y="247552"/>
                    <a:pt x="184887" y="231758"/>
                    <a:pt x="158394" y="206132"/>
                  </a:cubicBezTo>
                  <a:cubicBezTo>
                    <a:pt x="198643" y="226205"/>
                    <a:pt x="241285" y="225900"/>
                    <a:pt x="285049" y="216321"/>
                  </a:cubicBezTo>
                  <a:cubicBezTo>
                    <a:pt x="294780" y="206030"/>
                    <a:pt x="304816" y="196044"/>
                    <a:pt x="315158" y="186517"/>
                  </a:cubicBezTo>
                  <a:cubicBezTo>
                    <a:pt x="287749" y="179487"/>
                    <a:pt x="263600" y="167463"/>
                    <a:pt x="243018" y="150192"/>
                  </a:cubicBezTo>
                  <a:cubicBezTo>
                    <a:pt x="279241" y="163642"/>
                    <a:pt x="315158" y="162827"/>
                    <a:pt x="350923" y="155898"/>
                  </a:cubicBezTo>
                  <a:cubicBezTo>
                    <a:pt x="363354" y="146065"/>
                    <a:pt x="376142" y="136793"/>
                    <a:pt x="389235" y="128081"/>
                  </a:cubicBezTo>
                  <a:cubicBezTo>
                    <a:pt x="356986" y="123598"/>
                    <a:pt x="326061" y="114987"/>
                    <a:pt x="296410" y="102455"/>
                  </a:cubicBezTo>
                  <a:cubicBezTo>
                    <a:pt x="335843" y="112287"/>
                    <a:pt x="375276" y="114071"/>
                    <a:pt x="414709" y="112033"/>
                  </a:cubicBezTo>
                  <a:cubicBezTo>
                    <a:pt x="425102" y="105868"/>
                    <a:pt x="435648" y="100111"/>
                    <a:pt x="446347" y="94660"/>
                  </a:cubicBezTo>
                  <a:cubicBezTo>
                    <a:pt x="408391" y="84368"/>
                    <a:pt x="377262" y="66334"/>
                    <a:pt x="354948" y="38211"/>
                  </a:cubicBezTo>
                  <a:cubicBezTo>
                    <a:pt x="393668" y="62309"/>
                    <a:pt x="435852" y="73669"/>
                    <a:pt x="479564" y="79274"/>
                  </a:cubicBezTo>
                  <a:cubicBezTo>
                    <a:pt x="506107" y="68015"/>
                    <a:pt x="533568" y="58895"/>
                    <a:pt x="561742" y="52170"/>
                  </a:cubicBezTo>
                  <a:cubicBezTo>
                    <a:pt x="552877" y="38720"/>
                    <a:pt x="548700" y="22468"/>
                    <a:pt x="548343" y="3872"/>
                  </a:cubicBezTo>
                  <a:cubicBezTo>
                    <a:pt x="560163" y="24556"/>
                    <a:pt x="575905" y="37293"/>
                    <a:pt x="593787" y="45598"/>
                  </a:cubicBezTo>
                  <a:cubicBezTo>
                    <a:pt x="621350" y="40860"/>
                    <a:pt x="649575" y="38312"/>
                    <a:pt x="678257" y="38211"/>
                  </a:cubicBezTo>
                  <a:cubicBezTo>
                    <a:pt x="680856" y="26544"/>
                    <a:pt x="681773" y="14011"/>
                    <a:pt x="68004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1715378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1453663" y="5116576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1194139" y="5288675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5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1453663" y="5324949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1658776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1549291" y="523426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1292314" y="5163498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1479391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1689089" y="5016720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934603" y="5333203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2057996" y="5252401"/>
              <a:ext cx="139830" cy="36283"/>
            </a:xfrm>
            <a:custGeom>
              <a:avLst/>
              <a:gdLst/>
              <a:ahLst/>
              <a:cxnLst/>
              <a:rect l="l" t="t" r="r" b="b"/>
              <a:pathLst>
                <a:path w="261365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116534" y="5361223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896443" y="5214547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949224" y="51347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864704" y="5034857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96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789200" y="4945751"/>
              <a:ext cx="139831" cy="36282"/>
            </a:xfrm>
            <a:custGeom>
              <a:avLst/>
              <a:gdLst/>
              <a:ahLst/>
              <a:cxnLst/>
              <a:rect l="l" t="t" r="r" b="b"/>
              <a:pathLst>
                <a:path w="261366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5A4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593614" y="4927613"/>
              <a:ext cx="139831" cy="36283"/>
            </a:xfrm>
            <a:custGeom>
              <a:avLst/>
              <a:gdLst/>
              <a:ahLst/>
              <a:cxnLst/>
              <a:rect l="l" t="t" r="r" b="b"/>
              <a:pathLst>
                <a:path w="261366" h="67818" extrusionOk="0">
                  <a:moveTo>
                    <a:pt x="130683" y="67818"/>
                  </a:moveTo>
                  <a:cubicBezTo>
                    <a:pt x="188214" y="67818"/>
                    <a:pt x="237935" y="40100"/>
                    <a:pt x="261366" y="0"/>
                  </a:cubicBezTo>
                  <a:cubicBezTo>
                    <a:pt x="225076" y="16859"/>
                    <a:pt x="179832" y="26861"/>
                    <a:pt x="130683" y="26861"/>
                  </a:cubicBezTo>
                  <a:cubicBezTo>
                    <a:pt x="81534" y="26861"/>
                    <a:pt x="36290" y="16859"/>
                    <a:pt x="0" y="0"/>
                  </a:cubicBezTo>
                  <a:cubicBezTo>
                    <a:pt x="23432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651694" y="5343086"/>
              <a:ext cx="139830" cy="36282"/>
            </a:xfrm>
            <a:custGeom>
              <a:avLst/>
              <a:gdLst/>
              <a:ahLst/>
              <a:cxnLst/>
              <a:rect l="l" t="t" r="r" b="b"/>
              <a:pathLst>
                <a:path w="261365" h="67817" extrusionOk="0">
                  <a:moveTo>
                    <a:pt x="130683" y="67818"/>
                  </a:moveTo>
                  <a:cubicBezTo>
                    <a:pt x="188214" y="67818"/>
                    <a:pt x="237934" y="40100"/>
                    <a:pt x="261366" y="0"/>
                  </a:cubicBezTo>
                  <a:cubicBezTo>
                    <a:pt x="225076" y="16859"/>
                    <a:pt x="179832" y="26860"/>
                    <a:pt x="130683" y="26860"/>
                  </a:cubicBezTo>
                  <a:cubicBezTo>
                    <a:pt x="81534" y="26860"/>
                    <a:pt x="36290" y="16859"/>
                    <a:pt x="0" y="0"/>
                  </a:cubicBezTo>
                  <a:cubicBezTo>
                    <a:pt x="23431" y="40100"/>
                    <a:pt x="73152" y="67818"/>
                    <a:pt x="130683" y="67818"/>
                  </a:cubicBezTo>
                  <a:close/>
                </a:path>
              </a:pathLst>
            </a:custGeom>
            <a:solidFill>
              <a:srgbClr val="FCB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277030" y="5506219"/>
              <a:ext cx="27670" cy="27670"/>
            </a:xfrm>
            <a:custGeom>
              <a:avLst/>
              <a:gdLst/>
              <a:ahLst/>
              <a:cxnLst/>
              <a:rect l="l" t="t" r="r" b="b"/>
              <a:pathLst>
                <a:path w="51720" h="51720" extrusionOk="0">
                  <a:moveTo>
                    <a:pt x="25908" y="51721"/>
                  </a:moveTo>
                  <a:cubicBezTo>
                    <a:pt x="40196" y="51721"/>
                    <a:pt x="51721" y="40100"/>
                    <a:pt x="51721" y="25813"/>
                  </a:cubicBezTo>
                  <a:cubicBezTo>
                    <a:pt x="51721" y="11525"/>
                    <a:pt x="40100" y="0"/>
                    <a:pt x="25908" y="0"/>
                  </a:cubicBezTo>
                  <a:cubicBezTo>
                    <a:pt x="11621" y="0"/>
                    <a:pt x="0" y="11621"/>
                    <a:pt x="0" y="25813"/>
                  </a:cubicBezTo>
                  <a:cubicBezTo>
                    <a:pt x="0" y="40100"/>
                    <a:pt x="11716" y="51721"/>
                    <a:pt x="25908" y="51721"/>
                  </a:cubicBezTo>
                  <a:close/>
                </a:path>
              </a:pathLst>
            </a:custGeom>
            <a:solidFill>
              <a:srgbClr val="9D5F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6" name="Google Shape;926;p9"/>
          <p:cNvSpPr txBox="1">
            <a:spLocks noGrp="1"/>
          </p:cNvSpPr>
          <p:nvPr>
            <p:ph type="title"/>
          </p:nvPr>
        </p:nvSpPr>
        <p:spPr>
          <a:xfrm>
            <a:off x="548252" y="881050"/>
            <a:ext cx="11095499" cy="31608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27" name="Google Shape;927;p9"/>
          <p:cNvSpPr txBox="1">
            <a:spLocks noGrp="1"/>
          </p:cNvSpPr>
          <p:nvPr>
            <p:ph type="subTitle" idx="1"/>
          </p:nvPr>
        </p:nvSpPr>
        <p:spPr>
          <a:xfrm>
            <a:off x="175677" y="5995675"/>
            <a:ext cx="11794799" cy="7179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183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"/>
          <p:cNvSpPr/>
          <p:nvPr/>
        </p:nvSpPr>
        <p:spPr>
          <a:xfrm>
            <a:off x="2" y="3375962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10"/>
          <p:cNvSpPr/>
          <p:nvPr/>
        </p:nvSpPr>
        <p:spPr>
          <a:xfrm>
            <a:off x="2" y="4225492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0" y="4937934"/>
            <a:ext cx="5001944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0"/>
          <p:cNvSpPr/>
          <p:nvPr/>
        </p:nvSpPr>
        <p:spPr>
          <a:xfrm>
            <a:off x="2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r>
              <a:rPr lang="en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kern="0">
              <a:solidFill>
                <a:srgbClr val="000000"/>
              </a:solidFill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33" name="Google Shape;933;p10"/>
          <p:cNvSpPr/>
          <p:nvPr/>
        </p:nvSpPr>
        <p:spPr>
          <a:xfrm>
            <a:off x="2964582" y="5390148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0"/>
          <p:cNvSpPr/>
          <p:nvPr/>
        </p:nvSpPr>
        <p:spPr>
          <a:xfrm>
            <a:off x="2" y="5864839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Google Shape;935;p10"/>
          <p:cNvGrpSpPr/>
          <p:nvPr/>
        </p:nvGrpSpPr>
        <p:grpSpPr>
          <a:xfrm flipH="1">
            <a:off x="3183" y="5088578"/>
            <a:ext cx="1103704" cy="1495842"/>
            <a:chOff x="0" y="2616032"/>
            <a:chExt cx="3849683" cy="3975132"/>
          </a:xfrm>
        </p:grpSpPr>
        <p:sp>
          <p:nvSpPr>
            <p:cNvPr id="936" name="Google Shape;936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10"/>
          <p:cNvGrpSpPr/>
          <p:nvPr/>
        </p:nvGrpSpPr>
        <p:grpSpPr>
          <a:xfrm>
            <a:off x="11091860" y="5156553"/>
            <a:ext cx="1103704" cy="1495842"/>
            <a:chOff x="0" y="2616032"/>
            <a:chExt cx="3849683" cy="3975132"/>
          </a:xfrm>
        </p:grpSpPr>
        <p:sp>
          <p:nvSpPr>
            <p:cNvPr id="943" name="Google Shape;943;p10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9" name="Google Shape;949;p10"/>
          <p:cNvSpPr txBox="1">
            <a:spLocks noGrp="1"/>
          </p:cNvSpPr>
          <p:nvPr>
            <p:ph type="title"/>
          </p:nvPr>
        </p:nvSpPr>
        <p:spPr>
          <a:xfrm>
            <a:off x="548200" y="544276"/>
            <a:ext cx="11095499" cy="3160800"/>
          </a:xfrm>
          <a:prstGeom prst="rect">
            <a:avLst/>
          </a:prstGeom>
        </p:spPr>
        <p:txBody>
          <a:bodyPr spcFirstLastPara="1" wrap="square" lIns="121699" tIns="121699" rIns="121699" bIns="12169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950" name="Google Shape;950;p10"/>
          <p:cNvSpPr txBox="1">
            <a:spLocks noGrp="1"/>
          </p:cNvSpPr>
          <p:nvPr>
            <p:ph type="body" idx="1"/>
          </p:nvPr>
        </p:nvSpPr>
        <p:spPr>
          <a:xfrm>
            <a:off x="548200" y="4813250"/>
            <a:ext cx="11095499" cy="15651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48673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2890" lvl="1" indent="-348673" algn="ctr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2pPr>
            <a:lvl3pPr marL="1369334" lvl="2" indent="-348673" algn="ctr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3pPr>
            <a:lvl4pPr marL="1825779" lvl="3" indent="-348673" algn="ctr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4pPr>
            <a:lvl5pPr marL="2282224" lvl="4" indent="-348673" algn="ctr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5pPr>
            <a:lvl6pPr marL="2738669" lvl="5" indent="-348673" algn="ctr">
              <a:spcBef>
                <a:spcPts val="2096"/>
              </a:spcBef>
              <a:spcAft>
                <a:spcPts val="0"/>
              </a:spcAft>
              <a:buSzPts val="1900"/>
              <a:buChar char="■"/>
              <a:defRPr/>
            </a:lvl6pPr>
            <a:lvl7pPr marL="3195113" lvl="6" indent="-348673" algn="ctr">
              <a:spcBef>
                <a:spcPts val="2096"/>
              </a:spcBef>
              <a:spcAft>
                <a:spcPts val="0"/>
              </a:spcAft>
              <a:buSzPts val="1900"/>
              <a:buChar char="●"/>
              <a:defRPr/>
            </a:lvl7pPr>
            <a:lvl8pPr marL="3651558" lvl="7" indent="-348673" algn="ctr">
              <a:spcBef>
                <a:spcPts val="2096"/>
              </a:spcBef>
              <a:spcAft>
                <a:spcPts val="0"/>
              </a:spcAft>
              <a:buSzPts val="1900"/>
              <a:buChar char="○"/>
              <a:defRPr/>
            </a:lvl8pPr>
            <a:lvl9pPr marL="4108003" lvl="8" indent="-348673" algn="ctr">
              <a:spcBef>
                <a:spcPts val="2096"/>
              </a:spcBef>
              <a:spcAft>
                <a:spcPts val="2096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10"/>
          <p:cNvSpPr/>
          <p:nvPr/>
        </p:nvSpPr>
        <p:spPr>
          <a:xfrm>
            <a:off x="793500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10"/>
          <p:cNvSpPr/>
          <p:nvPr/>
        </p:nvSpPr>
        <p:spPr>
          <a:xfrm>
            <a:off x="2187558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647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11"/>
          <p:cNvSpPr/>
          <p:nvPr/>
        </p:nvSpPr>
        <p:spPr>
          <a:xfrm flipH="1">
            <a:off x="2432027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11"/>
          <p:cNvSpPr/>
          <p:nvPr/>
        </p:nvSpPr>
        <p:spPr>
          <a:xfrm flipH="1">
            <a:off x="1037966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11"/>
          <p:cNvSpPr/>
          <p:nvPr/>
        </p:nvSpPr>
        <p:spPr>
          <a:xfrm flipH="1">
            <a:off x="2350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1"/>
          <p:cNvSpPr/>
          <p:nvPr/>
        </p:nvSpPr>
        <p:spPr>
          <a:xfrm flipH="1">
            <a:off x="4303" y="3922567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4" tIns="45624" rIns="91274" bIns="45624" anchor="ctr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11"/>
          <p:cNvGrpSpPr/>
          <p:nvPr/>
        </p:nvGrpSpPr>
        <p:grpSpPr>
          <a:xfrm flipH="1">
            <a:off x="397799" y="3412000"/>
            <a:ext cx="5073011" cy="2860940"/>
            <a:chOff x="3561111" y="2215514"/>
            <a:chExt cx="4900040" cy="2763392"/>
          </a:xfrm>
        </p:grpSpPr>
        <p:sp>
          <p:nvSpPr>
            <p:cNvPr id="960" name="Google Shape;960;p1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11"/>
          <p:cNvGrpSpPr/>
          <p:nvPr/>
        </p:nvGrpSpPr>
        <p:grpSpPr>
          <a:xfrm flipH="1">
            <a:off x="3183" y="5088578"/>
            <a:ext cx="1103704" cy="1495842"/>
            <a:chOff x="0" y="2616032"/>
            <a:chExt cx="3849683" cy="3975132"/>
          </a:xfrm>
        </p:grpSpPr>
        <p:sp>
          <p:nvSpPr>
            <p:cNvPr id="984" name="Google Shape;984;p1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11"/>
          <p:cNvGrpSpPr/>
          <p:nvPr/>
        </p:nvGrpSpPr>
        <p:grpSpPr>
          <a:xfrm>
            <a:off x="921342" y="5683599"/>
            <a:ext cx="697486" cy="723841"/>
            <a:chOff x="2362009" y="2723845"/>
            <a:chExt cx="709332" cy="736134"/>
          </a:xfrm>
        </p:grpSpPr>
        <p:sp>
          <p:nvSpPr>
            <p:cNvPr id="991" name="Google Shape;991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11"/>
          <p:cNvGrpSpPr/>
          <p:nvPr/>
        </p:nvGrpSpPr>
        <p:grpSpPr>
          <a:xfrm>
            <a:off x="523889" y="5891126"/>
            <a:ext cx="697486" cy="723841"/>
            <a:chOff x="2362009" y="2723845"/>
            <a:chExt cx="709332" cy="736134"/>
          </a:xfrm>
        </p:grpSpPr>
        <p:sp>
          <p:nvSpPr>
            <p:cNvPr id="998" name="Google Shape;998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11"/>
          <p:cNvGrpSpPr/>
          <p:nvPr/>
        </p:nvGrpSpPr>
        <p:grpSpPr>
          <a:xfrm>
            <a:off x="187550" y="6084014"/>
            <a:ext cx="697486" cy="723841"/>
            <a:chOff x="2362009" y="2723845"/>
            <a:chExt cx="709332" cy="736134"/>
          </a:xfrm>
        </p:grpSpPr>
        <p:sp>
          <p:nvSpPr>
            <p:cNvPr id="1005" name="Google Shape;1005;p1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2890">
                <a:buClr>
                  <a:srgbClr val="000000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1" name="Google Shape;1011;p11"/>
          <p:cNvSpPr txBox="1">
            <a:spLocks noGrp="1"/>
          </p:cNvSpPr>
          <p:nvPr>
            <p:ph type="subTitle" idx="1"/>
          </p:nvPr>
        </p:nvSpPr>
        <p:spPr>
          <a:xfrm>
            <a:off x="5952380" y="1729975"/>
            <a:ext cx="5705100" cy="6069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096"/>
              </a:spcBef>
              <a:spcAft>
                <a:spcPts val="2096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2" name="Google Shape;1012;p11"/>
          <p:cNvSpPr txBox="1">
            <a:spLocks noGrp="1"/>
          </p:cNvSpPr>
          <p:nvPr>
            <p:ph type="subTitle" idx="2"/>
          </p:nvPr>
        </p:nvSpPr>
        <p:spPr>
          <a:xfrm>
            <a:off x="5952380" y="3334868"/>
            <a:ext cx="5705100" cy="6069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096"/>
              </a:spcBef>
              <a:spcAft>
                <a:spcPts val="2096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3" name="Google Shape;1013;p11"/>
          <p:cNvSpPr txBox="1">
            <a:spLocks noGrp="1"/>
          </p:cNvSpPr>
          <p:nvPr>
            <p:ph type="subTitle" idx="3"/>
          </p:nvPr>
        </p:nvSpPr>
        <p:spPr>
          <a:xfrm>
            <a:off x="5952380" y="4939762"/>
            <a:ext cx="5705100" cy="6069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096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096"/>
              </a:spcBef>
              <a:spcAft>
                <a:spcPts val="2096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14" name="Google Shape;10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99" cy="7635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5" name="Google Shape;1015;p11"/>
          <p:cNvSpPr txBox="1">
            <a:spLocks noGrp="1"/>
          </p:cNvSpPr>
          <p:nvPr>
            <p:ph type="body" idx="4"/>
          </p:nvPr>
        </p:nvSpPr>
        <p:spPr>
          <a:xfrm>
            <a:off x="5952376" y="2167925"/>
            <a:ext cx="5705100" cy="9252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1697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890" lvl="1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69334" lvl="2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5779" lvl="3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2224" lvl="4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38669" lvl="5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195113" lvl="6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1558" lvl="7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08003" lvl="8" indent="-316976">
              <a:spcBef>
                <a:spcPts val="2096"/>
              </a:spcBef>
              <a:spcAft>
                <a:spcPts val="2096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16" name="Google Shape;1016;p11"/>
          <p:cNvSpPr txBox="1">
            <a:spLocks noGrp="1"/>
          </p:cNvSpPr>
          <p:nvPr>
            <p:ph type="body" idx="5"/>
          </p:nvPr>
        </p:nvSpPr>
        <p:spPr>
          <a:xfrm>
            <a:off x="5952376" y="3761388"/>
            <a:ext cx="5705100" cy="9234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1697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890" lvl="1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69334" lvl="2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5779" lvl="3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2224" lvl="4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38669" lvl="5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195113" lvl="6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1558" lvl="7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08003" lvl="8" indent="-316976">
              <a:spcBef>
                <a:spcPts val="2096"/>
              </a:spcBef>
              <a:spcAft>
                <a:spcPts val="2096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17" name="Google Shape;1017;p11"/>
          <p:cNvSpPr txBox="1">
            <a:spLocks noGrp="1"/>
          </p:cNvSpPr>
          <p:nvPr>
            <p:ph type="body" idx="6"/>
          </p:nvPr>
        </p:nvSpPr>
        <p:spPr>
          <a:xfrm>
            <a:off x="5952376" y="5353050"/>
            <a:ext cx="5706000" cy="923400"/>
          </a:xfrm>
          <a:prstGeom prst="rect">
            <a:avLst/>
          </a:prstGeom>
        </p:spPr>
        <p:txBody>
          <a:bodyPr spcFirstLastPara="1" wrap="square" lIns="121699" tIns="121699" rIns="121699" bIns="121699" anchor="t" anchorCtr="0">
            <a:noAutofit/>
          </a:bodyPr>
          <a:lstStyle>
            <a:lvl1pPr marL="456444" lvl="0" indent="-31697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890" lvl="1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69334" lvl="2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5779" lvl="3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2224" lvl="4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38669" lvl="5" indent="-316976">
              <a:spcBef>
                <a:spcPts val="2096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195113" lvl="6" indent="-316976">
              <a:spcBef>
                <a:spcPts val="2096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1558" lvl="7" indent="-316976">
              <a:spcBef>
                <a:spcPts val="2096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08003" lvl="8" indent="-316976">
              <a:spcBef>
                <a:spcPts val="2096"/>
              </a:spcBef>
              <a:spcAft>
                <a:spcPts val="2096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563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1289" tIns="45645" rIns="91289" bIns="45645"/>
          <a:lstStyle/>
          <a:p>
            <a:pPr defTabSz="912890">
              <a:buClr>
                <a:srgbClr val="000000"/>
              </a:buClr>
            </a:pPr>
            <a:fld id="{D997B5FA-0921-464F-AAE1-844C04324D75}" type="datetimeFigureOut">
              <a:rPr lang="zh-CN" altLang="en-US" sz="1400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890">
                <a:buClr>
                  <a:srgbClr val="000000"/>
                </a:buClr>
              </a:pPr>
              <a:t>2023/2/23</a:t>
            </a:fld>
            <a:endParaRPr lang="zh-CN" alt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91289" tIns="45645" rIns="91289" bIns="45645"/>
          <a:lstStyle/>
          <a:p>
            <a:pPr defTabSz="912890">
              <a:buClr>
                <a:srgbClr val="000000"/>
              </a:buClr>
            </a:pPr>
            <a:endParaRPr lang="zh-CN" alt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91289" tIns="45645" rIns="91289" bIns="45645"/>
          <a:lstStyle/>
          <a:p>
            <a:pPr defTabSz="912890">
              <a:buClr>
                <a:srgbClr val="000000"/>
              </a:buClr>
            </a:pPr>
            <a:fld id="{0516EE7D-276B-4CA8-9C22-89EEC56C6BE5}" type="datetimeFigureOut">
              <a:rPr lang="zh-CN" altLang="en-US" sz="1400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2890">
                <a:buClr>
                  <a:srgbClr val="000000"/>
                </a:buClr>
              </a:pPr>
              <a:t>2023/2/23</a:t>
            </a:fld>
            <a:endParaRPr lang="zh-CN" alt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91289" tIns="45645" rIns="91289" bIns="45645"/>
          <a:lstStyle/>
          <a:p>
            <a:pPr defTabSz="912890">
              <a:buClr>
                <a:srgbClr val="000000"/>
              </a:buClr>
            </a:pPr>
            <a:endParaRPr lang="zh-CN" altLang="en-US" sz="1400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3284F-6383-4643-91E4-66F404C4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A357AF-B96D-4613-9FCF-0BFDE24DF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99C0FF-4CEF-4025-8B98-EB6952881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8B0D17-86AE-4C3F-B6BB-D999B3F2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FA94E9-2ED0-41FA-833C-6C197275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2FB45C-5CC7-42A7-BC08-085EF1E8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9A901-788C-4184-AAF1-A71053B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5D9EB1-4A1D-4D6B-8D8B-E10B7C52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33B6F7-3A20-488B-A0F2-C287B24A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17CC17-7D2A-4DB8-9011-5CDC47EB6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47C041-4DEA-499D-833D-B8152E90D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6FAACC-3877-4554-BEFE-59793A9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EC56C9-D9B3-4370-912C-AA7FE35F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3819E5-D26B-47BA-AF2E-2F8AA465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12687-2FF5-4EF8-B8EE-AF64176F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0DC6DC-D596-442E-A037-4870AC61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276765-D98C-4718-B566-AF71CC2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273F78-5B4E-42F8-A4BD-6EE8092A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A4CD80-F488-4503-BB0F-C15F914A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77B18F2-6E74-42B6-BA1F-CE9DA804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6CAEA1-426B-4274-A1DB-000C1B16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60491-0340-4FC8-B9B0-D0C41346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D4C102-11CC-4FCB-BBF4-F369956D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5696BE-B805-40A2-8F83-E041CAAC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CE9F53-AEF2-47EF-A16D-2B479294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AE1C3-DA04-42E4-9611-C270EA4B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E2E5F3-5379-44A9-86EB-CF2DD3B2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1BCA9-55E8-4219-A329-E0BCB43E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57CF6D-BBC5-4BE8-B63B-A3D97C9C6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B940AA-3F66-4ABB-AF3F-A5CD8DE7A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6B3588-5636-4AE7-91D9-81675285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AB4F2-666A-4F3D-B406-FC6F9FB6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8610E6-C33F-48F7-AAE2-83DB54A0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4E9FA3-EABF-438C-8512-0303FC77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52F71-F876-4BF2-82CE-61BD3006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DE9BE6-F01B-4EEC-A0B1-3504B292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3549-AC53-460D-97E2-6B906759E89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81C39-03C5-45F0-A668-3BE4DAD07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1A42CB-DC6D-46B8-B34F-FB15DA380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D844-DF2F-4851-B4AC-3273978300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BE2E9616-F078-4AD7-AAF6-260EDA3F6D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9BF9147-9A67-4156-A933-FEA7DFB410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A6164FD-CE93-451A-9778-27236BAF641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9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69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69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289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434343"/>
                </a:solidFill>
                <a:ea typeface="宋体" panose="02010600030101010101" pitchFamily="2" charset="-122"/>
                <a:cs typeface="Arial"/>
                <a:sym typeface="Arial"/>
              </a:rPr>
              <a:pPr defTabSz="91289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434343"/>
              </a:solidFill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4" tIns="91274" rIns="91274" bIns="91274" anchor="t" anchorCtr="0">
            <a:noAutofit/>
          </a:bodyPr>
          <a:lstStyle/>
          <a:p>
            <a:pPr defTabSz="912890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kern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0934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" y="0"/>
            <a:ext cx="1469751" cy="1508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4071" y="310444"/>
            <a:ext cx="6384199" cy="461499"/>
          </a:xfrm>
          <a:prstGeom prst="rect">
            <a:avLst/>
          </a:prstGeom>
          <a:noFill/>
        </p:spPr>
        <p:txBody>
          <a:bodyPr wrap="square" lIns="91274" tIns="45638" rIns="91274" bIns="45638" rtlCol="0">
            <a:spAutoFit/>
          </a:bodyPr>
          <a:lstStyle/>
          <a:p>
            <a:pPr defTabSz="684557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Arial"/>
              </a:rPr>
              <a:t>TRƯỜNG TIỂU HỌC PHÚC LỢI</a:t>
            </a:r>
            <a:endParaRPr lang="vi-VN" sz="2400" b="1" kern="0" dirty="0">
              <a:solidFill>
                <a:srgbClr val="00B05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4407792" y="1044417"/>
            <a:ext cx="3455506" cy="523055"/>
          </a:xfrm>
          <a:prstGeom prst="rect">
            <a:avLst/>
          </a:prstGeom>
          <a:noFill/>
        </p:spPr>
        <p:txBody>
          <a:bodyPr wrap="square" lIns="91274" tIns="45638" rIns="91274" bIns="45638" rtlCol="0">
            <a:spAutoFit/>
          </a:bodyPr>
          <a:lstStyle/>
          <a:p>
            <a:pPr algn="ctr" defTabSz="684557">
              <a:buClr>
                <a:srgbClr val="000000"/>
              </a:buClr>
              <a:buFont typeface="Arial"/>
              <a:buNone/>
              <a:defRPr/>
            </a:pPr>
            <a:r>
              <a:rPr lang="en-US" sz="2800" b="1" kern="0" spc="-85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  <a:sym typeface="Arial"/>
              </a:rPr>
              <a:t>TUẦN </a:t>
            </a:r>
            <a:r>
              <a:rPr lang="en-US" sz="2800" b="1" kern="0" spc="-85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  <a:sym typeface="Arial"/>
              </a:rPr>
              <a:t>21</a:t>
            </a:r>
            <a:endParaRPr lang="en-US" sz="2800" b="1" kern="0" spc="-85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200" y="2021899"/>
            <a:ext cx="10533102" cy="1446384"/>
          </a:xfrm>
          <a:prstGeom prst="rect">
            <a:avLst/>
          </a:prstGeom>
          <a:noFill/>
        </p:spPr>
        <p:txBody>
          <a:bodyPr wrap="square" lIns="91274" tIns="45638" rIns="91274" bIns="45638" rtlCol="0">
            <a:spAutoFit/>
          </a:bodyPr>
          <a:lstStyle/>
          <a:p>
            <a:pPr algn="ctr" defTabSz="786553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en-US" sz="4400" b="1" kern="0" err="1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4400" b="1" ker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 Việt  - Bài </a:t>
            </a:r>
            <a:r>
              <a:rPr lang="en-US" sz="4400" b="1" kern="0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6</a:t>
            </a:r>
            <a:endParaRPr lang="vi-VN" sz="4400">
              <a:solidFill>
                <a:srgbClr val="000000"/>
              </a:solidFill>
              <a:ea typeface="宋体" panose="02010600030101010101" pitchFamily="2" charset="-122"/>
              <a:cs typeface="Arial"/>
              <a:sym typeface="Arial"/>
            </a:endParaRPr>
          </a:p>
          <a:p>
            <a:pPr defTabSz="684557">
              <a:buClr>
                <a:srgbClr val="000000"/>
              </a:buClr>
              <a:buFont typeface="Arial"/>
              <a:buNone/>
            </a:pPr>
            <a:r>
              <a:rPr lang="en-US" sz="4400" b="1" ker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  <a:sym typeface="Arial"/>
              </a:rPr>
              <a:t>             </a:t>
            </a:r>
            <a:endParaRPr lang="en-US" sz="4400" b="1" kern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051" y="3124199"/>
            <a:ext cx="1108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 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ngoặc kép. </a:t>
            </a:r>
          </a:p>
          <a:p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Đặt và trả lời câu hỏi Bằng gì?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7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</a:t>
            </a:r>
            <a:r>
              <a:rPr lang="vi-VN" sz="28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Cái túi được</a:t>
            </a: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bằng giấy.</a:t>
            </a:r>
            <a:endParaRPr lang="vi-VN" sz="2800" b="1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0C7E6F-4FE3-4C5F-95F8-032E3AEFD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080" y="391258"/>
            <a:ext cx="5931057" cy="62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xmlns="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xmlns="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gì?</a:t>
              </a:r>
              <a:endParaRPr lang="en-US" sz="40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xmlns="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xmlns="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</a:rPr>
                <a:t>Cái khăn được làm bằng len.</a:t>
              </a:r>
              <a:endPara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xmlns="" id="{32DDFDD4-F4CE-4C31-93DE-E1762F6A8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5"/>
          <a:stretch/>
        </p:blipFill>
        <p:spPr bwMode="auto">
          <a:xfrm>
            <a:off x="7631342" y="3123210"/>
            <a:ext cx="2661808" cy="41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7D12AC2-5B34-4F75-8E7B-1F7DEB24CA3A}"/>
              </a:ext>
            </a:extLst>
          </p:cNvPr>
          <p:cNvGrpSpPr/>
          <p:nvPr/>
        </p:nvGrpSpPr>
        <p:grpSpPr>
          <a:xfrm>
            <a:off x="674723" y="1965666"/>
            <a:ext cx="4254695" cy="1556692"/>
            <a:chOff x="986397" y="1380650"/>
            <a:chExt cx="3563197" cy="1832561"/>
          </a:xfrm>
        </p:grpSpPr>
        <p:sp>
          <p:nvSpPr>
            <p:cNvPr id="11" name="Speech Bubble: Oval 4">
              <a:extLst>
                <a:ext uri="{FF2B5EF4-FFF2-40B4-BE49-F238E27FC236}">
                  <a16:creationId xmlns:a16="http://schemas.microsoft.com/office/drawing/2014/main" xmlns="" id="{44B5AEF7-2C86-4029-8638-91C043687F17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246EA26-E732-4493-A721-C1E3BC02AE23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5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gì?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4" descr="40,615 Cartoon Classroom Stock Vector Illustration and Royalty Free Cartoon  Classroom Clipart">
            <a:extLst>
              <a:ext uri="{FF2B5EF4-FFF2-40B4-BE49-F238E27FC236}">
                <a16:creationId xmlns:a16="http://schemas.microsoft.com/office/drawing/2014/main" xmlns="" id="{2E1113B1-2375-43BA-9906-DC58BD2E6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00" r="93111">
                        <a14:foregroundMark x1="8222" y1="73056" x2="8222" y2="73056"/>
                        <a14:foregroundMark x1="4000" y1="75556" x2="4000" y2="75556"/>
                        <a14:foregroundMark x1="60889" y1="29444" x2="62222" y2="49444"/>
                        <a14:foregroundMark x1="67778" y1="25000" x2="67778" y2="25000"/>
                        <a14:foregroundMark x1="69111" y1="21667" x2="69111" y2="21667"/>
                        <a14:foregroundMark x1="93111" y1="76667" x2="93111" y2="76667"/>
                        <a14:foregroundMark x1="39778" y1="71389" x2="41111" y2="65278"/>
                        <a14:foregroundMark x1="63778" y1="25556" x2="74000" y2="33889"/>
                        <a14:foregroundMark x1="74000" y1="33889" x2="73778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5"/>
          <a:stretch/>
        </p:blipFill>
        <p:spPr bwMode="auto">
          <a:xfrm>
            <a:off x="2433177" y="3325091"/>
            <a:ext cx="2536446" cy="38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83D74D9-3569-4EEE-9958-62B790322778}"/>
              </a:ext>
            </a:extLst>
          </p:cNvPr>
          <p:cNvGrpSpPr/>
          <p:nvPr/>
        </p:nvGrpSpPr>
        <p:grpSpPr>
          <a:xfrm>
            <a:off x="5923616" y="2025042"/>
            <a:ext cx="4254695" cy="1556692"/>
            <a:chOff x="986397" y="1380650"/>
            <a:chExt cx="3563197" cy="1832561"/>
          </a:xfrm>
        </p:grpSpPr>
        <p:sp>
          <p:nvSpPr>
            <p:cNvPr id="18" name="Speech Bubble: Oval 4">
              <a:extLst>
                <a:ext uri="{FF2B5EF4-FFF2-40B4-BE49-F238E27FC236}">
                  <a16:creationId xmlns:a16="http://schemas.microsoft.com/office/drawing/2014/main" xmlns="" id="{CF6432E5-5A4E-4DE0-BAD3-96193066F463}"/>
                </a:ext>
              </a:extLst>
            </p:cNvPr>
            <p:cNvSpPr/>
            <p:nvPr/>
          </p:nvSpPr>
          <p:spPr>
            <a:xfrm>
              <a:off x="1064952" y="1459825"/>
              <a:ext cx="3398013" cy="1753386"/>
            </a:xfrm>
            <a:prstGeom prst="wedgeRoundRectCallout">
              <a:avLst>
                <a:gd name="adj1" fmla="val 19850"/>
                <a:gd name="adj2" fmla="val 72865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8DD2DF4-A28E-4908-863D-BE7AC6E801D7}"/>
                </a:ext>
              </a:extLst>
            </p:cNvPr>
            <p:cNvSpPr txBox="1"/>
            <p:nvPr/>
          </p:nvSpPr>
          <p:spPr>
            <a:xfrm>
              <a:off x="986397" y="1380650"/>
              <a:ext cx="3563197" cy="1723714"/>
            </a:xfrm>
            <a:prstGeom prst="wedgeRoundRectCallout">
              <a:avLst>
                <a:gd name="adj1" fmla="val 27732"/>
                <a:gd name="adj2" fmla="val 74125"/>
                <a:gd name="adj3" fmla="val 16667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Bạn nhỏ viết bảng bằng phấn.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FE03ADE-1131-4D88-B419-0216EA714BFC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4CF9CF4-4FF0-4744-8FA6-B734D73AA0B8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14BDCF2-2859-403D-A8CB-A6946727BDF2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967B653-507B-409A-BC6F-55E50DB974D9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C40379B-6CD0-449F-87A3-F0333F08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754EEBE-5A8D-41C4-9F31-73CA6197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045E59A-E1F4-4AB0-97F6-D3BE5A21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8E7C353-F580-45D0-8976-DC02D3DD9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BF8DEF-4DFC-4309-8486-131569395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205" y="291045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EB6494-1BB8-A3EE-F857-6CD0789A9DEA}"/>
              </a:ext>
            </a:extLst>
          </p:cNvPr>
          <p:cNvSpPr txBox="1"/>
          <p:nvPr/>
        </p:nvSpPr>
        <p:spPr>
          <a:xfrm>
            <a:off x="2555133" y="95255"/>
            <a:ext cx="6731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xmlns="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xmlns="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C6656-CA70-44C6-B9CA-D9FDEF0B5C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36" y="1506411"/>
            <a:ext cx="609652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71" y="1838036"/>
            <a:ext cx="108989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  Ngựa cha thấy thế, bảo: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   - Con trai à, con phải đến bác thợ rèn để xem lại bộ móng. Nó cần thiết cho cuộc đua hơn là bộ đồ đẹp.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     Ngựa con mắt không rời bóng mình dưới nước, ngúng nguẩy đáp: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     - Cha yên tâm đi. Móng của con chắc chắn lắm. Con nhất định sẽ thắng mà!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125" y="33840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* Bài 1. Em hãy cho biết dấu gạch ngang có tác dụng gì trong đoạn văn dưới đây  ?</a:t>
            </a:r>
            <a:endParaRPr lang="vi-VN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xmlns="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xmlns="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4EA1E1-4F60-47EF-8780-A60518F8E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279" y="1943040"/>
            <a:ext cx="932159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8B60A0C-8031-1E05-CD89-8E021880C9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097848"/>
              <a:gd name="connsiteY0" fmla="*/ 0 h 4839138"/>
              <a:gd name="connsiteX1" fmla="*/ 12097849 w 12097848"/>
              <a:gd name="connsiteY1" fmla="*/ 0 h 4839138"/>
              <a:gd name="connsiteX2" fmla="*/ 12097849 w 12097848"/>
              <a:gd name="connsiteY2" fmla="*/ 4839139 h 4839138"/>
              <a:gd name="connsiteX3" fmla="*/ 0 w 12097848"/>
              <a:gd name="connsiteY3" fmla="*/ 4839139 h 483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7848" h="4839138">
                <a:moveTo>
                  <a:pt x="0" y="0"/>
                </a:moveTo>
                <a:lnTo>
                  <a:pt x="12097849" y="0"/>
                </a:lnTo>
                <a:lnTo>
                  <a:pt x="12097849" y="4839139"/>
                </a:lnTo>
                <a:lnTo>
                  <a:pt x="0" y="4839139"/>
                </a:lnTo>
                <a:close/>
              </a:path>
            </a:pathLst>
          </a:custGeom>
          <a:solidFill>
            <a:srgbClr val="FFFFCC"/>
          </a:solidFill>
          <a:ln w="10081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buClr>
                <a:srgbClr val="000000"/>
              </a:buClr>
            </a:pPr>
            <a:endParaRPr lang="en-US" sz="1351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6904CE70-BD27-89FD-D2A3-D6F0728C6744}"/>
              </a:ext>
            </a:extLst>
          </p:cNvPr>
          <p:cNvSpPr/>
          <p:nvPr/>
        </p:nvSpPr>
        <p:spPr>
          <a:xfrm>
            <a:off x="396398" y="1292464"/>
            <a:ext cx="11388266" cy="2517218"/>
          </a:xfrm>
          <a:custGeom>
            <a:avLst/>
            <a:gdLst>
              <a:gd name="connsiteX0" fmla="*/ 0 w 11373938"/>
              <a:gd name="connsiteY0" fmla="*/ 576919 h 2898218"/>
              <a:gd name="connsiteX1" fmla="*/ 576919 w 11373938"/>
              <a:gd name="connsiteY1" fmla="*/ 0 h 2898218"/>
              <a:gd name="connsiteX2" fmla="*/ 10797019 w 11373938"/>
              <a:gd name="connsiteY2" fmla="*/ 0 h 2898218"/>
              <a:gd name="connsiteX3" fmla="*/ 11373938 w 11373938"/>
              <a:gd name="connsiteY3" fmla="*/ 576919 h 2898218"/>
              <a:gd name="connsiteX4" fmla="*/ 11373938 w 11373938"/>
              <a:gd name="connsiteY4" fmla="*/ 2321299 h 2898218"/>
              <a:gd name="connsiteX5" fmla="*/ 10797019 w 11373938"/>
              <a:gd name="connsiteY5" fmla="*/ 2898218 h 2898218"/>
              <a:gd name="connsiteX6" fmla="*/ 576919 w 11373938"/>
              <a:gd name="connsiteY6" fmla="*/ 2898218 h 2898218"/>
              <a:gd name="connsiteX7" fmla="*/ 0 w 11373938"/>
              <a:gd name="connsiteY7" fmla="*/ 2321299 h 2898218"/>
              <a:gd name="connsiteX8" fmla="*/ 0 w 11373938"/>
              <a:gd name="connsiteY8" fmla="*/ 576919 h 289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3938" h="2898218" fill="none" extrusionOk="0">
                <a:moveTo>
                  <a:pt x="0" y="576919"/>
                </a:moveTo>
                <a:cubicBezTo>
                  <a:pt x="1983" y="311971"/>
                  <a:pt x="266863" y="14380"/>
                  <a:pt x="576919" y="0"/>
                </a:cubicBezTo>
                <a:cubicBezTo>
                  <a:pt x="3503252" y="72427"/>
                  <a:pt x="5702941" y="61419"/>
                  <a:pt x="10797019" y="0"/>
                </a:cubicBezTo>
                <a:cubicBezTo>
                  <a:pt x="11113831" y="-12473"/>
                  <a:pt x="11323032" y="242897"/>
                  <a:pt x="11373938" y="576919"/>
                </a:cubicBezTo>
                <a:cubicBezTo>
                  <a:pt x="11394876" y="1030191"/>
                  <a:pt x="11498458" y="1817482"/>
                  <a:pt x="11373938" y="2321299"/>
                </a:cubicBezTo>
                <a:cubicBezTo>
                  <a:pt x="11376885" y="2624965"/>
                  <a:pt x="11080695" y="2859041"/>
                  <a:pt x="10797019" y="2898218"/>
                </a:cubicBezTo>
                <a:cubicBezTo>
                  <a:pt x="9006599" y="2928045"/>
                  <a:pt x="4217272" y="2818912"/>
                  <a:pt x="576919" y="2898218"/>
                </a:cubicBezTo>
                <a:cubicBezTo>
                  <a:pt x="292668" y="2894332"/>
                  <a:pt x="-26018" y="2645068"/>
                  <a:pt x="0" y="2321299"/>
                </a:cubicBezTo>
                <a:cubicBezTo>
                  <a:pt x="-113000" y="2036339"/>
                  <a:pt x="-129104" y="1050231"/>
                  <a:pt x="0" y="576919"/>
                </a:cubicBezTo>
                <a:close/>
              </a:path>
              <a:path w="11373938" h="2898218" stroke="0" extrusionOk="0">
                <a:moveTo>
                  <a:pt x="0" y="576919"/>
                </a:moveTo>
                <a:cubicBezTo>
                  <a:pt x="17176" y="262977"/>
                  <a:pt x="282839" y="51138"/>
                  <a:pt x="576919" y="0"/>
                </a:cubicBezTo>
                <a:cubicBezTo>
                  <a:pt x="4626316" y="123000"/>
                  <a:pt x="6126580" y="-96860"/>
                  <a:pt x="10797019" y="0"/>
                </a:cubicBezTo>
                <a:cubicBezTo>
                  <a:pt x="11081626" y="-25926"/>
                  <a:pt x="11376186" y="253764"/>
                  <a:pt x="11373938" y="576919"/>
                </a:cubicBezTo>
                <a:cubicBezTo>
                  <a:pt x="11398763" y="1049330"/>
                  <a:pt x="11310600" y="1452436"/>
                  <a:pt x="11373938" y="2321299"/>
                </a:cubicBezTo>
                <a:cubicBezTo>
                  <a:pt x="11332688" y="2654867"/>
                  <a:pt x="11091865" y="2894327"/>
                  <a:pt x="10797019" y="2898218"/>
                </a:cubicBezTo>
                <a:cubicBezTo>
                  <a:pt x="8207849" y="2737511"/>
                  <a:pt x="1779106" y="2937885"/>
                  <a:pt x="576919" y="2898218"/>
                </a:cubicBezTo>
                <a:cubicBezTo>
                  <a:pt x="219134" y="2890309"/>
                  <a:pt x="-21883" y="2630009"/>
                  <a:pt x="0" y="2321299"/>
                </a:cubicBezTo>
                <a:cubicBezTo>
                  <a:pt x="-12378" y="1801613"/>
                  <a:pt x="-15241" y="1165988"/>
                  <a:pt x="0" y="576919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99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3200" smtClean="0"/>
              <a:t>  </a:t>
            </a:r>
            <a:r>
              <a:rPr lang="nl-NL" sz="3200" b="1" smtClean="0">
                <a:solidFill>
                  <a:srgbClr val="FF0000"/>
                </a:solidFill>
              </a:rPr>
              <a:t>1</a:t>
            </a:r>
            <a:r>
              <a:rPr lang="nl-NL" sz="3200" smtClean="0"/>
              <a:t>. Hiểu tác dụng </a:t>
            </a:r>
            <a:r>
              <a:rPr lang="nl-NL" sz="3200" dirty="0"/>
              <a:t>của dấu ngoặc kép khi viết câu.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nl-NL" sz="3200" smtClean="0"/>
              <a:t>  </a:t>
            </a:r>
            <a:r>
              <a:rPr lang="nl-NL" sz="3200" b="1" smtClean="0">
                <a:solidFill>
                  <a:srgbClr val="FF0000"/>
                </a:solidFill>
              </a:rPr>
              <a:t>2. </a:t>
            </a:r>
            <a:r>
              <a:rPr lang="nl-NL" sz="3200" smtClean="0"/>
              <a:t>Biết </a:t>
            </a:r>
            <a:r>
              <a:rPr lang="nl-NL" sz="3200" dirty="0"/>
              <a:t>đặt và trả lời câu hỏi “Bằng gì?”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nl-NL" sz="3200" smtClean="0"/>
              <a:t>  </a:t>
            </a:r>
            <a:r>
              <a:rPr lang="nl-NL" sz="3200" b="1" smtClean="0">
                <a:solidFill>
                  <a:srgbClr val="FF0000"/>
                </a:solidFill>
              </a:rPr>
              <a:t>3. </a:t>
            </a:r>
            <a:r>
              <a:rPr lang="nl-NL" sz="3200" smtClean="0"/>
              <a:t>Hình </a:t>
            </a:r>
            <a:r>
              <a:rPr lang="nl-NL" sz="3200" dirty="0"/>
              <a:t>thành và phát triển tình cảm gia đình, sự quan tâm, yêu quý, biết ơn, đối với những người thân trong </a:t>
            </a:r>
            <a:r>
              <a:rPr lang="nl-NL" sz="3200"/>
              <a:t>gia </a:t>
            </a:r>
            <a:r>
              <a:rPr lang="nl-NL" sz="3200" smtClean="0"/>
              <a:t>đình.</a:t>
            </a:r>
            <a:endParaRPr lang="en-US" sz="32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0ADFC28-A78D-0D96-B66B-DF5A8DCD7D5B}"/>
              </a:ext>
            </a:extLst>
          </p:cNvPr>
          <p:cNvGrpSpPr/>
          <p:nvPr/>
        </p:nvGrpSpPr>
        <p:grpSpPr>
          <a:xfrm>
            <a:off x="7524750" y="3400424"/>
            <a:ext cx="5024634" cy="3685005"/>
            <a:chOff x="3893419" y="1860898"/>
            <a:chExt cx="8422518" cy="5244417"/>
          </a:xfrm>
        </p:grpSpPr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xmlns="" id="{D2F6BC34-1AA2-E924-EDD0-DF742C9F1332}"/>
                </a:ext>
              </a:extLst>
            </p:cNvPr>
            <p:cNvGrpSpPr/>
            <p:nvPr/>
          </p:nvGrpSpPr>
          <p:grpSpPr>
            <a:xfrm>
              <a:off x="3893419" y="1860898"/>
              <a:ext cx="8422518" cy="5244417"/>
              <a:chOff x="4012053" y="138117"/>
              <a:chExt cx="8422518" cy="524441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2E2FEB6C-A3BC-9698-FC45-235AE75FFDD1}"/>
                  </a:ext>
                </a:extLst>
              </p:cNvPr>
              <p:cNvSpPr/>
              <p:nvPr/>
            </p:nvSpPr>
            <p:spPr>
              <a:xfrm>
                <a:off x="4035640" y="179451"/>
                <a:ext cx="8385643" cy="5130495"/>
              </a:xfrm>
              <a:custGeom>
                <a:avLst/>
                <a:gdLst>
                  <a:gd name="connsiteX0" fmla="*/ 7330288 w 8385643"/>
                  <a:gd name="connsiteY0" fmla="*/ 0 h 5130495"/>
                  <a:gd name="connsiteX1" fmla="*/ 7310125 w 8385643"/>
                  <a:gd name="connsiteY1" fmla="*/ 0 h 5130495"/>
                  <a:gd name="connsiteX2" fmla="*/ 7034899 w 8385643"/>
                  <a:gd name="connsiteY2" fmla="*/ 20163 h 5130495"/>
                  <a:gd name="connsiteX3" fmla="*/ 6326167 w 8385643"/>
                  <a:gd name="connsiteY3" fmla="*/ 217761 h 5130495"/>
                  <a:gd name="connsiteX4" fmla="*/ 5650704 w 8385643"/>
                  <a:gd name="connsiteY4" fmla="*/ 609933 h 5130495"/>
                  <a:gd name="connsiteX5" fmla="*/ 5094202 w 8385643"/>
                  <a:gd name="connsiteY5" fmla="*/ 1164418 h 5130495"/>
                  <a:gd name="connsiteX6" fmla="*/ 5097227 w 8385643"/>
                  <a:gd name="connsiteY6" fmla="*/ 1161393 h 5130495"/>
                  <a:gd name="connsiteX7" fmla="*/ 4762520 w 8385643"/>
                  <a:gd name="connsiteY7" fmla="*/ 1725960 h 5130495"/>
                  <a:gd name="connsiteX8" fmla="*/ 4764536 w 8385643"/>
                  <a:gd name="connsiteY8" fmla="*/ 1721927 h 5130495"/>
                  <a:gd name="connsiteX9" fmla="*/ 4676827 w 8385643"/>
                  <a:gd name="connsiteY9" fmla="*/ 1971949 h 5130495"/>
                  <a:gd name="connsiteX10" fmla="*/ 4624403 w 8385643"/>
                  <a:gd name="connsiteY10" fmla="*/ 2223988 h 5130495"/>
                  <a:gd name="connsiteX11" fmla="*/ 4625411 w 8385643"/>
                  <a:gd name="connsiteY11" fmla="*/ 2221971 h 5130495"/>
                  <a:gd name="connsiteX12" fmla="*/ 4625411 w 8385643"/>
                  <a:gd name="connsiteY12" fmla="*/ 2219955 h 5130495"/>
                  <a:gd name="connsiteX13" fmla="*/ 4610288 w 8385643"/>
                  <a:gd name="connsiteY13" fmla="*/ 2447798 h 5130495"/>
                  <a:gd name="connsiteX14" fmla="*/ 4625411 w 8385643"/>
                  <a:gd name="connsiteY14" fmla="*/ 2669592 h 5130495"/>
                  <a:gd name="connsiteX15" fmla="*/ 4645574 w 8385643"/>
                  <a:gd name="connsiteY15" fmla="*/ 2785530 h 5130495"/>
                  <a:gd name="connsiteX16" fmla="*/ 4658680 w 8385643"/>
                  <a:gd name="connsiteY16" fmla="*/ 2844002 h 5130495"/>
                  <a:gd name="connsiteX17" fmla="*/ 4665737 w 8385643"/>
                  <a:gd name="connsiteY17" fmla="*/ 2873239 h 5130495"/>
                  <a:gd name="connsiteX18" fmla="*/ 4666745 w 8385643"/>
                  <a:gd name="connsiteY18" fmla="*/ 2898443 h 5130495"/>
                  <a:gd name="connsiteX19" fmla="*/ 4649607 w 8385643"/>
                  <a:gd name="connsiteY19" fmla="*/ 2906508 h 5130495"/>
                  <a:gd name="connsiteX20" fmla="*/ 4635492 w 8385643"/>
                  <a:gd name="connsiteY20" fmla="*/ 2907516 h 5130495"/>
                  <a:gd name="connsiteX21" fmla="*/ 4580044 w 8385643"/>
                  <a:gd name="connsiteY21" fmla="*/ 2896427 h 5130495"/>
                  <a:gd name="connsiteX22" fmla="*/ 4531653 w 8385643"/>
                  <a:gd name="connsiteY22" fmla="*/ 2887353 h 5130495"/>
                  <a:gd name="connsiteX23" fmla="*/ 4530645 w 8385643"/>
                  <a:gd name="connsiteY23" fmla="*/ 2887353 h 5130495"/>
                  <a:gd name="connsiteX24" fmla="*/ 4447976 w 8385643"/>
                  <a:gd name="connsiteY24" fmla="*/ 2882312 h 5130495"/>
                  <a:gd name="connsiteX25" fmla="*/ 4357242 w 8385643"/>
                  <a:gd name="connsiteY25" fmla="*/ 2888361 h 5130495"/>
                  <a:gd name="connsiteX26" fmla="*/ 4153595 w 8385643"/>
                  <a:gd name="connsiteY26" fmla="*/ 2944818 h 5130495"/>
                  <a:gd name="connsiteX27" fmla="*/ 3925752 w 8385643"/>
                  <a:gd name="connsiteY27" fmla="*/ 3078902 h 5130495"/>
                  <a:gd name="connsiteX28" fmla="*/ 3924744 w 8385643"/>
                  <a:gd name="connsiteY28" fmla="*/ 3079910 h 5130495"/>
                  <a:gd name="connsiteX29" fmla="*/ 3925752 w 8385643"/>
                  <a:gd name="connsiteY29" fmla="*/ 3079910 h 5130495"/>
                  <a:gd name="connsiteX30" fmla="*/ 3924744 w 8385643"/>
                  <a:gd name="connsiteY30" fmla="*/ 3080919 h 5130495"/>
                  <a:gd name="connsiteX31" fmla="*/ 3732186 w 8385643"/>
                  <a:gd name="connsiteY31" fmla="*/ 3272468 h 5130495"/>
                  <a:gd name="connsiteX32" fmla="*/ 3616249 w 8385643"/>
                  <a:gd name="connsiteY32" fmla="*/ 3468050 h 5130495"/>
                  <a:gd name="connsiteX33" fmla="*/ 3601126 w 8385643"/>
                  <a:gd name="connsiteY33" fmla="*/ 3507368 h 5130495"/>
                  <a:gd name="connsiteX34" fmla="*/ 3600118 w 8385643"/>
                  <a:gd name="connsiteY34" fmla="*/ 3509384 h 5130495"/>
                  <a:gd name="connsiteX35" fmla="*/ 3595078 w 8385643"/>
                  <a:gd name="connsiteY35" fmla="*/ 3521482 h 5130495"/>
                  <a:gd name="connsiteX36" fmla="*/ 3582980 w 8385643"/>
                  <a:gd name="connsiteY36" fmla="*/ 3526523 h 5130495"/>
                  <a:gd name="connsiteX37" fmla="*/ 3570882 w 8385643"/>
                  <a:gd name="connsiteY37" fmla="*/ 3521482 h 5130495"/>
                  <a:gd name="connsiteX38" fmla="*/ 3314810 w 8385643"/>
                  <a:gd name="connsiteY38" fmla="*/ 3267427 h 5130495"/>
                  <a:gd name="connsiteX39" fmla="*/ 3122253 w 8385643"/>
                  <a:gd name="connsiteY39" fmla="*/ 3140400 h 5130495"/>
                  <a:gd name="connsiteX40" fmla="*/ 2927680 w 8385643"/>
                  <a:gd name="connsiteY40" fmla="*/ 3044625 h 5130495"/>
                  <a:gd name="connsiteX41" fmla="*/ 2928688 w 8385643"/>
                  <a:gd name="connsiteY41" fmla="*/ 3045633 h 5130495"/>
                  <a:gd name="connsiteX42" fmla="*/ 2927680 w 8385643"/>
                  <a:gd name="connsiteY42" fmla="*/ 3044625 h 5130495"/>
                  <a:gd name="connsiteX43" fmla="*/ 2926671 w 8385643"/>
                  <a:gd name="connsiteY43" fmla="*/ 3044625 h 5130495"/>
                  <a:gd name="connsiteX44" fmla="*/ 2927680 w 8385643"/>
                  <a:gd name="connsiteY44" fmla="*/ 3045633 h 5130495"/>
                  <a:gd name="connsiteX45" fmla="*/ 2925663 w 8385643"/>
                  <a:gd name="connsiteY45" fmla="*/ 3044625 h 5130495"/>
                  <a:gd name="connsiteX46" fmla="*/ 2684714 w 8385643"/>
                  <a:gd name="connsiteY46" fmla="*/ 2961957 h 5130495"/>
                  <a:gd name="connsiteX47" fmla="*/ 2435701 w 8385643"/>
                  <a:gd name="connsiteY47" fmla="*/ 2911549 h 5130495"/>
                  <a:gd name="connsiteX48" fmla="*/ 2434692 w 8385643"/>
                  <a:gd name="connsiteY48" fmla="*/ 2911549 h 5130495"/>
                  <a:gd name="connsiteX49" fmla="*/ 2434692 w 8385643"/>
                  <a:gd name="connsiteY49" fmla="*/ 2911549 h 5130495"/>
                  <a:gd name="connsiteX50" fmla="*/ 2433684 w 8385643"/>
                  <a:gd name="connsiteY50" fmla="*/ 2911549 h 5130495"/>
                  <a:gd name="connsiteX51" fmla="*/ 2164507 w 8385643"/>
                  <a:gd name="connsiteY51" fmla="*/ 2893402 h 5130495"/>
                  <a:gd name="connsiteX52" fmla="*/ 2153417 w 8385643"/>
                  <a:gd name="connsiteY52" fmla="*/ 2893402 h 5130495"/>
                  <a:gd name="connsiteX53" fmla="*/ 1873150 w 8385643"/>
                  <a:gd name="connsiteY53" fmla="*/ 2912557 h 5130495"/>
                  <a:gd name="connsiteX54" fmla="*/ 1875167 w 8385643"/>
                  <a:gd name="connsiteY54" fmla="*/ 2912557 h 5130495"/>
                  <a:gd name="connsiteX55" fmla="*/ 1878191 w 8385643"/>
                  <a:gd name="connsiteY55" fmla="*/ 2912557 h 5130495"/>
                  <a:gd name="connsiteX56" fmla="*/ 1577761 w 8385643"/>
                  <a:gd name="connsiteY56" fmla="*/ 2974054 h 5130495"/>
                  <a:gd name="connsiteX57" fmla="*/ 1295478 w 8385643"/>
                  <a:gd name="connsiteY57" fmla="*/ 3071845 h 5130495"/>
                  <a:gd name="connsiteX58" fmla="*/ 1293462 w 8385643"/>
                  <a:gd name="connsiteY58" fmla="*/ 3072853 h 5130495"/>
                  <a:gd name="connsiteX59" fmla="*/ 1292454 w 8385643"/>
                  <a:gd name="connsiteY59" fmla="*/ 3072853 h 5130495"/>
                  <a:gd name="connsiteX60" fmla="*/ 1291446 w 8385643"/>
                  <a:gd name="connsiteY60" fmla="*/ 3072853 h 5130495"/>
                  <a:gd name="connsiteX61" fmla="*/ 781319 w 8385643"/>
                  <a:gd name="connsiteY61" fmla="*/ 3368242 h 5130495"/>
                  <a:gd name="connsiteX62" fmla="*/ 429474 w 8385643"/>
                  <a:gd name="connsiteY62" fmla="*/ 3719080 h 5130495"/>
                  <a:gd name="connsiteX63" fmla="*/ 288332 w 8385643"/>
                  <a:gd name="connsiteY63" fmla="*/ 3929784 h 5130495"/>
                  <a:gd name="connsiteX64" fmla="*/ 175419 w 8385643"/>
                  <a:gd name="connsiteY64" fmla="*/ 4156619 h 5130495"/>
                  <a:gd name="connsiteX65" fmla="*/ 176427 w 8385643"/>
                  <a:gd name="connsiteY65" fmla="*/ 4154603 h 5130495"/>
                  <a:gd name="connsiteX66" fmla="*/ 23188 w 8385643"/>
                  <a:gd name="connsiteY66" fmla="*/ 4727234 h 5130495"/>
                  <a:gd name="connsiteX67" fmla="*/ 0 w 8385643"/>
                  <a:gd name="connsiteY67" fmla="*/ 5070007 h 5130495"/>
                  <a:gd name="connsiteX68" fmla="*/ 840801 w 8385643"/>
                  <a:gd name="connsiteY68" fmla="*/ 5052868 h 5130495"/>
                  <a:gd name="connsiteX69" fmla="*/ 1715878 w 8385643"/>
                  <a:gd name="connsiteY69" fmla="*/ 5065974 h 5130495"/>
                  <a:gd name="connsiteX70" fmla="*/ 2518369 w 8385643"/>
                  <a:gd name="connsiteY70" fmla="*/ 5092186 h 5130495"/>
                  <a:gd name="connsiteX71" fmla="*/ 2522402 w 8385643"/>
                  <a:gd name="connsiteY71" fmla="*/ 5092186 h 5130495"/>
                  <a:gd name="connsiteX72" fmla="*/ 2526434 w 8385643"/>
                  <a:gd name="connsiteY72" fmla="*/ 5092186 h 5130495"/>
                  <a:gd name="connsiteX73" fmla="*/ 3388406 w 8385643"/>
                  <a:gd name="connsiteY73" fmla="*/ 5119406 h 5130495"/>
                  <a:gd name="connsiteX74" fmla="*/ 3806790 w 8385643"/>
                  <a:gd name="connsiteY74" fmla="*/ 5128479 h 5130495"/>
                  <a:gd name="connsiteX75" fmla="*/ 4154603 w 8385643"/>
                  <a:gd name="connsiteY75" fmla="*/ 5130496 h 5130495"/>
                  <a:gd name="connsiteX76" fmla="*/ 4227190 w 8385643"/>
                  <a:gd name="connsiteY76" fmla="*/ 5130496 h 5130495"/>
                  <a:gd name="connsiteX77" fmla="*/ 5062950 w 8385643"/>
                  <a:gd name="connsiteY77" fmla="*/ 5117390 h 5130495"/>
                  <a:gd name="connsiteX78" fmla="*/ 6731445 w 8385643"/>
                  <a:gd name="connsiteY78" fmla="*/ 5047827 h 5130495"/>
                  <a:gd name="connsiteX79" fmla="*/ 6940132 w 8385643"/>
                  <a:gd name="connsiteY79" fmla="*/ 5037746 h 5130495"/>
                  <a:gd name="connsiteX80" fmla="*/ 7150837 w 8385643"/>
                  <a:gd name="connsiteY80" fmla="*/ 5027664 h 5130495"/>
                  <a:gd name="connsiteX81" fmla="*/ 7216367 w 8385643"/>
                  <a:gd name="connsiteY81" fmla="*/ 5024640 h 5130495"/>
                  <a:gd name="connsiteX82" fmla="*/ 7571238 w 8385643"/>
                  <a:gd name="connsiteY82" fmla="*/ 5008509 h 5130495"/>
                  <a:gd name="connsiteX83" fmla="*/ 7989621 w 8385643"/>
                  <a:gd name="connsiteY83" fmla="*/ 4995403 h 5130495"/>
                  <a:gd name="connsiteX84" fmla="*/ 8301140 w 8385643"/>
                  <a:gd name="connsiteY84" fmla="*/ 4991371 h 5130495"/>
                  <a:gd name="connsiteX85" fmla="*/ 8336425 w 8385643"/>
                  <a:gd name="connsiteY85" fmla="*/ 4991371 h 5130495"/>
                  <a:gd name="connsiteX86" fmla="*/ 8338442 w 8385643"/>
                  <a:gd name="connsiteY86" fmla="*/ 4834098 h 5130495"/>
                  <a:gd name="connsiteX87" fmla="*/ 8338442 w 8385643"/>
                  <a:gd name="connsiteY87" fmla="*/ 4766552 h 5130495"/>
                  <a:gd name="connsiteX88" fmla="*/ 8338442 w 8385643"/>
                  <a:gd name="connsiteY88" fmla="*/ 4764536 h 5130495"/>
                  <a:gd name="connsiteX89" fmla="*/ 8339450 w 8385643"/>
                  <a:gd name="connsiteY89" fmla="*/ 4535685 h 5130495"/>
                  <a:gd name="connsiteX90" fmla="*/ 8356589 w 8385643"/>
                  <a:gd name="connsiteY90" fmla="*/ 3951964 h 5130495"/>
                  <a:gd name="connsiteX91" fmla="*/ 8359613 w 8385643"/>
                  <a:gd name="connsiteY91" fmla="*/ 3846107 h 5130495"/>
                  <a:gd name="connsiteX92" fmla="*/ 8371711 w 8385643"/>
                  <a:gd name="connsiteY92" fmla="*/ 2031430 h 5130495"/>
                  <a:gd name="connsiteX93" fmla="*/ 8357598 w 8385643"/>
                  <a:gd name="connsiteY93" fmla="*/ 1792498 h 5130495"/>
                  <a:gd name="connsiteX94" fmla="*/ 8340458 w 8385643"/>
                  <a:gd name="connsiteY94" fmla="*/ 1573728 h 5130495"/>
                  <a:gd name="connsiteX95" fmla="*/ 8333402 w 8385643"/>
                  <a:gd name="connsiteY95" fmla="*/ 1497109 h 5130495"/>
                  <a:gd name="connsiteX96" fmla="*/ 8331385 w 8385643"/>
                  <a:gd name="connsiteY96" fmla="*/ 1472913 h 5130495"/>
                  <a:gd name="connsiteX97" fmla="*/ 8303157 w 8385643"/>
                  <a:gd name="connsiteY97" fmla="*/ 1130141 h 5130495"/>
                  <a:gd name="connsiteX98" fmla="*/ 8314247 w 8385643"/>
                  <a:gd name="connsiteY98" fmla="*/ 340756 h 5130495"/>
                  <a:gd name="connsiteX99" fmla="*/ 8298116 w 8385643"/>
                  <a:gd name="connsiteY99" fmla="*/ 324626 h 5130495"/>
                  <a:gd name="connsiteX100" fmla="*/ 8228553 w 8385643"/>
                  <a:gd name="connsiteY100" fmla="*/ 265144 h 5130495"/>
                  <a:gd name="connsiteX101" fmla="*/ 7984581 w 8385643"/>
                  <a:gd name="connsiteY101" fmla="*/ 124003 h 5130495"/>
                  <a:gd name="connsiteX102" fmla="*/ 7983572 w 8385643"/>
                  <a:gd name="connsiteY102" fmla="*/ 124003 h 5130495"/>
                  <a:gd name="connsiteX103" fmla="*/ 7580310 w 8385643"/>
                  <a:gd name="connsiteY103" fmla="*/ 17139 h 5130495"/>
                  <a:gd name="connsiteX104" fmla="*/ 7330288 w 8385643"/>
                  <a:gd name="connsiteY104" fmla="*/ 0 h 513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8385643" h="5130495">
                    <a:moveTo>
                      <a:pt x="7330288" y="0"/>
                    </a:moveTo>
                    <a:cubicBezTo>
                      <a:pt x="7323231" y="0"/>
                      <a:pt x="7317182" y="0"/>
                      <a:pt x="7310125" y="0"/>
                    </a:cubicBezTo>
                    <a:cubicBezTo>
                      <a:pt x="7221407" y="1008"/>
                      <a:pt x="7128658" y="7057"/>
                      <a:pt x="7034899" y="20163"/>
                    </a:cubicBezTo>
                    <a:cubicBezTo>
                      <a:pt x="6801008" y="52424"/>
                      <a:pt x="6563084" y="118962"/>
                      <a:pt x="6326167" y="217761"/>
                    </a:cubicBezTo>
                    <a:cubicBezTo>
                      <a:pt x="6080177" y="321601"/>
                      <a:pt x="5853343" y="453669"/>
                      <a:pt x="5650704" y="609933"/>
                    </a:cubicBezTo>
                    <a:cubicBezTo>
                      <a:pt x="5441008" y="773254"/>
                      <a:pt x="5253491" y="959763"/>
                      <a:pt x="5094202" y="1164418"/>
                    </a:cubicBezTo>
                    <a:lnTo>
                      <a:pt x="5097227" y="1161393"/>
                    </a:lnTo>
                    <a:cubicBezTo>
                      <a:pt x="4957094" y="1342861"/>
                      <a:pt x="4844180" y="1532394"/>
                      <a:pt x="4762520" y="1725960"/>
                    </a:cubicBezTo>
                    <a:lnTo>
                      <a:pt x="4764536" y="1721927"/>
                    </a:lnTo>
                    <a:cubicBezTo>
                      <a:pt x="4728243" y="1806612"/>
                      <a:pt x="4699006" y="1890289"/>
                      <a:pt x="4676827" y="1971949"/>
                    </a:cubicBezTo>
                    <a:cubicBezTo>
                      <a:pt x="4653640" y="2055626"/>
                      <a:pt x="4636501" y="2140311"/>
                      <a:pt x="4624403" y="2223988"/>
                    </a:cubicBezTo>
                    <a:lnTo>
                      <a:pt x="4625411" y="2221971"/>
                    </a:lnTo>
                    <a:lnTo>
                      <a:pt x="4625411" y="2219955"/>
                    </a:lnTo>
                    <a:cubicBezTo>
                      <a:pt x="4615329" y="2297583"/>
                      <a:pt x="4609281" y="2374203"/>
                      <a:pt x="4610288" y="2447798"/>
                    </a:cubicBezTo>
                    <a:cubicBezTo>
                      <a:pt x="4610288" y="2521393"/>
                      <a:pt x="4615329" y="2595996"/>
                      <a:pt x="4625411" y="2669592"/>
                    </a:cubicBezTo>
                    <a:cubicBezTo>
                      <a:pt x="4630452" y="2708910"/>
                      <a:pt x="4637509" y="2747220"/>
                      <a:pt x="4645574" y="2785530"/>
                    </a:cubicBezTo>
                    <a:cubicBezTo>
                      <a:pt x="4649607" y="2804684"/>
                      <a:pt x="4653640" y="2824848"/>
                      <a:pt x="4658680" y="2844002"/>
                    </a:cubicBezTo>
                    <a:cubicBezTo>
                      <a:pt x="4660696" y="2854084"/>
                      <a:pt x="4663721" y="2863157"/>
                      <a:pt x="4665737" y="2873239"/>
                    </a:cubicBezTo>
                    <a:cubicBezTo>
                      <a:pt x="4667753" y="2881304"/>
                      <a:pt x="4666745" y="2890378"/>
                      <a:pt x="4666745" y="2898443"/>
                    </a:cubicBezTo>
                    <a:cubicBezTo>
                      <a:pt x="4661705" y="2902475"/>
                      <a:pt x="4655655" y="2904492"/>
                      <a:pt x="4649607" y="2906508"/>
                    </a:cubicBezTo>
                    <a:cubicBezTo>
                      <a:pt x="4644566" y="2907516"/>
                      <a:pt x="4639525" y="2907516"/>
                      <a:pt x="4635492" y="2907516"/>
                    </a:cubicBezTo>
                    <a:cubicBezTo>
                      <a:pt x="4615329" y="2907516"/>
                      <a:pt x="4598191" y="2900459"/>
                      <a:pt x="4580044" y="2896427"/>
                    </a:cubicBezTo>
                    <a:cubicBezTo>
                      <a:pt x="4564922" y="2892394"/>
                      <a:pt x="4548791" y="2889369"/>
                      <a:pt x="4531653" y="2887353"/>
                    </a:cubicBezTo>
                    <a:lnTo>
                      <a:pt x="4530645" y="2887353"/>
                    </a:lnTo>
                    <a:cubicBezTo>
                      <a:pt x="4504432" y="2884329"/>
                      <a:pt x="4476204" y="2882312"/>
                      <a:pt x="4447976" y="2882312"/>
                    </a:cubicBezTo>
                    <a:cubicBezTo>
                      <a:pt x="4418739" y="2882312"/>
                      <a:pt x="4388495" y="2884329"/>
                      <a:pt x="4357242" y="2888361"/>
                    </a:cubicBezTo>
                    <a:cubicBezTo>
                      <a:pt x="4289696" y="2897435"/>
                      <a:pt x="4221141" y="2916590"/>
                      <a:pt x="4153595" y="2944818"/>
                    </a:cubicBezTo>
                    <a:cubicBezTo>
                      <a:pt x="4074959" y="2978087"/>
                      <a:pt x="3998339" y="3023454"/>
                      <a:pt x="3925752" y="3078902"/>
                    </a:cubicBezTo>
                    <a:lnTo>
                      <a:pt x="3924744" y="3079910"/>
                    </a:lnTo>
                    <a:lnTo>
                      <a:pt x="3925752" y="3079910"/>
                    </a:lnTo>
                    <a:lnTo>
                      <a:pt x="3924744" y="3080919"/>
                    </a:lnTo>
                    <a:cubicBezTo>
                      <a:pt x="3852157" y="3137375"/>
                      <a:pt x="3787635" y="3201897"/>
                      <a:pt x="3732186" y="3272468"/>
                    </a:cubicBezTo>
                    <a:cubicBezTo>
                      <a:pt x="3683795" y="3335982"/>
                      <a:pt x="3644477" y="3401512"/>
                      <a:pt x="3616249" y="3468050"/>
                    </a:cubicBezTo>
                    <a:cubicBezTo>
                      <a:pt x="3610200" y="3482164"/>
                      <a:pt x="3605159" y="3495270"/>
                      <a:pt x="3601126" y="3507368"/>
                    </a:cubicBezTo>
                    <a:cubicBezTo>
                      <a:pt x="3601126" y="3508376"/>
                      <a:pt x="3601126" y="3508376"/>
                      <a:pt x="3600118" y="3509384"/>
                    </a:cubicBezTo>
                    <a:cubicBezTo>
                      <a:pt x="3600118" y="3513417"/>
                      <a:pt x="3598102" y="3517449"/>
                      <a:pt x="3595078" y="3521482"/>
                    </a:cubicBezTo>
                    <a:cubicBezTo>
                      <a:pt x="3592053" y="3524506"/>
                      <a:pt x="3587012" y="3526523"/>
                      <a:pt x="3582980" y="3526523"/>
                    </a:cubicBezTo>
                    <a:cubicBezTo>
                      <a:pt x="3578947" y="3526523"/>
                      <a:pt x="3573906" y="3524506"/>
                      <a:pt x="3570882" y="3521482"/>
                    </a:cubicBezTo>
                    <a:cubicBezTo>
                      <a:pt x="3496278" y="3426716"/>
                      <a:pt x="3410585" y="3341022"/>
                      <a:pt x="3314810" y="3267427"/>
                    </a:cubicBezTo>
                    <a:cubicBezTo>
                      <a:pt x="3256338" y="3222060"/>
                      <a:pt x="3190808" y="3179718"/>
                      <a:pt x="3122253" y="3140400"/>
                    </a:cubicBezTo>
                    <a:cubicBezTo>
                      <a:pt x="3059748" y="3105114"/>
                      <a:pt x="2994218" y="3072853"/>
                      <a:pt x="2927680" y="3044625"/>
                    </a:cubicBezTo>
                    <a:lnTo>
                      <a:pt x="2928688" y="3045633"/>
                    </a:lnTo>
                    <a:lnTo>
                      <a:pt x="2927680" y="3044625"/>
                    </a:lnTo>
                    <a:lnTo>
                      <a:pt x="2926671" y="3044625"/>
                    </a:lnTo>
                    <a:lnTo>
                      <a:pt x="2927680" y="3045633"/>
                    </a:lnTo>
                    <a:lnTo>
                      <a:pt x="2925663" y="3044625"/>
                    </a:lnTo>
                    <a:cubicBezTo>
                      <a:pt x="2846019" y="3011356"/>
                      <a:pt x="2765366" y="2983128"/>
                      <a:pt x="2684714" y="2961957"/>
                    </a:cubicBezTo>
                    <a:cubicBezTo>
                      <a:pt x="2604062" y="2939777"/>
                      <a:pt x="2520385" y="2923646"/>
                      <a:pt x="2435701" y="2911549"/>
                    </a:cubicBezTo>
                    <a:cubicBezTo>
                      <a:pt x="2435701" y="2911549"/>
                      <a:pt x="2435701" y="2911549"/>
                      <a:pt x="2434692" y="2911549"/>
                    </a:cubicBezTo>
                    <a:cubicBezTo>
                      <a:pt x="2434692" y="2911549"/>
                      <a:pt x="2434692" y="2911549"/>
                      <a:pt x="2434692" y="2911549"/>
                    </a:cubicBezTo>
                    <a:lnTo>
                      <a:pt x="2433684" y="2911549"/>
                    </a:lnTo>
                    <a:cubicBezTo>
                      <a:pt x="2343958" y="2899451"/>
                      <a:pt x="2253224" y="2893402"/>
                      <a:pt x="2164507" y="2893402"/>
                    </a:cubicBezTo>
                    <a:lnTo>
                      <a:pt x="2153417" y="2893402"/>
                    </a:lnTo>
                    <a:cubicBezTo>
                      <a:pt x="2060667" y="2894410"/>
                      <a:pt x="1966909" y="2900459"/>
                      <a:pt x="1873150" y="2912557"/>
                    </a:cubicBezTo>
                    <a:lnTo>
                      <a:pt x="1875167" y="2912557"/>
                    </a:lnTo>
                    <a:lnTo>
                      <a:pt x="1878191" y="2912557"/>
                    </a:lnTo>
                    <a:cubicBezTo>
                      <a:pt x="1776368" y="2925663"/>
                      <a:pt x="1675552" y="2946834"/>
                      <a:pt x="1577761" y="2974054"/>
                    </a:cubicBezTo>
                    <a:cubicBezTo>
                      <a:pt x="1482995" y="3000266"/>
                      <a:pt x="1388228" y="3033536"/>
                      <a:pt x="1295478" y="3071845"/>
                    </a:cubicBezTo>
                    <a:lnTo>
                      <a:pt x="1293462" y="3072853"/>
                    </a:lnTo>
                    <a:lnTo>
                      <a:pt x="1292454" y="3072853"/>
                    </a:lnTo>
                    <a:cubicBezTo>
                      <a:pt x="1292454" y="3072853"/>
                      <a:pt x="1291446" y="3072853"/>
                      <a:pt x="1291446" y="3072853"/>
                    </a:cubicBezTo>
                    <a:cubicBezTo>
                      <a:pt x="1104937" y="3152498"/>
                      <a:pt x="932542" y="3252305"/>
                      <a:pt x="781319" y="3368242"/>
                    </a:cubicBezTo>
                    <a:cubicBezTo>
                      <a:pt x="648243" y="3471074"/>
                      <a:pt x="530289" y="3589028"/>
                      <a:pt x="429474" y="3719080"/>
                    </a:cubicBezTo>
                    <a:cubicBezTo>
                      <a:pt x="377050" y="3786626"/>
                      <a:pt x="329667" y="3858205"/>
                      <a:pt x="288332" y="3929784"/>
                    </a:cubicBezTo>
                    <a:cubicBezTo>
                      <a:pt x="246998" y="4002371"/>
                      <a:pt x="208688" y="4077983"/>
                      <a:pt x="175419" y="4156619"/>
                    </a:cubicBezTo>
                    <a:lnTo>
                      <a:pt x="176427" y="4154603"/>
                    </a:lnTo>
                    <a:cubicBezTo>
                      <a:pt x="102832" y="4331030"/>
                      <a:pt x="50408" y="4523587"/>
                      <a:pt x="23188" y="4727234"/>
                    </a:cubicBezTo>
                    <a:cubicBezTo>
                      <a:pt x="8065" y="4838131"/>
                      <a:pt x="1008" y="4953061"/>
                      <a:pt x="0" y="5070007"/>
                    </a:cubicBezTo>
                    <a:cubicBezTo>
                      <a:pt x="265145" y="5058917"/>
                      <a:pt x="539362" y="5052868"/>
                      <a:pt x="840801" y="5052868"/>
                    </a:cubicBezTo>
                    <a:cubicBezTo>
                      <a:pt x="1102921" y="5052868"/>
                      <a:pt x="1388228" y="5056901"/>
                      <a:pt x="1715878" y="5065974"/>
                    </a:cubicBezTo>
                    <a:cubicBezTo>
                      <a:pt x="1983039" y="5073031"/>
                      <a:pt x="2255241" y="5083112"/>
                      <a:pt x="2518369" y="5092186"/>
                    </a:cubicBezTo>
                    <a:lnTo>
                      <a:pt x="2522402" y="5092186"/>
                    </a:lnTo>
                    <a:lnTo>
                      <a:pt x="2526434" y="5092186"/>
                    </a:lnTo>
                    <a:cubicBezTo>
                      <a:pt x="2808718" y="5102268"/>
                      <a:pt x="3101082" y="5112349"/>
                      <a:pt x="3388406" y="5119406"/>
                    </a:cubicBezTo>
                    <a:cubicBezTo>
                      <a:pt x="3511400" y="5122431"/>
                      <a:pt x="3656575" y="5126463"/>
                      <a:pt x="3806790" y="5128479"/>
                    </a:cubicBezTo>
                    <a:cubicBezTo>
                      <a:pt x="3923736" y="5130496"/>
                      <a:pt x="4040681" y="5130496"/>
                      <a:pt x="4154603" y="5130496"/>
                    </a:cubicBezTo>
                    <a:cubicBezTo>
                      <a:pt x="4178799" y="5130496"/>
                      <a:pt x="4202995" y="5130496"/>
                      <a:pt x="4227190" y="5130496"/>
                    </a:cubicBezTo>
                    <a:cubicBezTo>
                      <a:pt x="4494351" y="5129487"/>
                      <a:pt x="4775626" y="5125455"/>
                      <a:pt x="5062950" y="5117390"/>
                    </a:cubicBezTo>
                    <a:cubicBezTo>
                      <a:pt x="5609369" y="5102268"/>
                      <a:pt x="6163854" y="5076055"/>
                      <a:pt x="6731445" y="5047827"/>
                    </a:cubicBezTo>
                    <a:lnTo>
                      <a:pt x="6940132" y="5037746"/>
                    </a:lnTo>
                    <a:lnTo>
                      <a:pt x="7150837" y="5027664"/>
                    </a:lnTo>
                    <a:lnTo>
                      <a:pt x="7216367" y="5024640"/>
                    </a:lnTo>
                    <a:cubicBezTo>
                      <a:pt x="7325248" y="5019599"/>
                      <a:pt x="7449250" y="5013550"/>
                      <a:pt x="7571238" y="5008509"/>
                    </a:cubicBezTo>
                    <a:cubicBezTo>
                      <a:pt x="7720444" y="5002460"/>
                      <a:pt x="7857552" y="4998427"/>
                      <a:pt x="7989621" y="4995403"/>
                    </a:cubicBezTo>
                    <a:cubicBezTo>
                      <a:pt x="8110600" y="4993387"/>
                      <a:pt x="8209398" y="4991371"/>
                      <a:pt x="8301140" y="4991371"/>
                    </a:cubicBezTo>
                    <a:cubicBezTo>
                      <a:pt x="8313239" y="4991371"/>
                      <a:pt x="8324328" y="4991371"/>
                      <a:pt x="8336425" y="4991371"/>
                    </a:cubicBezTo>
                    <a:cubicBezTo>
                      <a:pt x="8337435" y="4942979"/>
                      <a:pt x="8338442" y="4890555"/>
                      <a:pt x="8338442" y="4834098"/>
                    </a:cubicBezTo>
                    <a:cubicBezTo>
                      <a:pt x="8338442" y="4811919"/>
                      <a:pt x="8338442" y="4788731"/>
                      <a:pt x="8338442" y="4766552"/>
                    </a:cubicBezTo>
                    <a:lnTo>
                      <a:pt x="8338442" y="4764536"/>
                    </a:lnTo>
                    <a:cubicBezTo>
                      <a:pt x="8338442" y="4688924"/>
                      <a:pt x="8338442" y="4611297"/>
                      <a:pt x="8339450" y="4535685"/>
                    </a:cubicBezTo>
                    <a:cubicBezTo>
                      <a:pt x="8344491" y="4333046"/>
                      <a:pt x="8350540" y="4128390"/>
                      <a:pt x="8356589" y="3951964"/>
                    </a:cubicBezTo>
                    <a:lnTo>
                      <a:pt x="8359613" y="3846107"/>
                    </a:lnTo>
                    <a:cubicBezTo>
                      <a:pt x="8379777" y="3251297"/>
                      <a:pt x="8399939" y="2636323"/>
                      <a:pt x="8371711" y="2031430"/>
                    </a:cubicBezTo>
                    <a:cubicBezTo>
                      <a:pt x="8367679" y="1945737"/>
                      <a:pt x="8362638" y="1868109"/>
                      <a:pt x="8357598" y="1792498"/>
                    </a:cubicBezTo>
                    <a:cubicBezTo>
                      <a:pt x="8352557" y="1726968"/>
                      <a:pt x="8347516" y="1657405"/>
                      <a:pt x="8340458" y="1573728"/>
                    </a:cubicBezTo>
                    <a:cubicBezTo>
                      <a:pt x="8338442" y="1548524"/>
                      <a:pt x="8336425" y="1522313"/>
                      <a:pt x="8333402" y="1497109"/>
                    </a:cubicBezTo>
                    <a:lnTo>
                      <a:pt x="8331385" y="1472913"/>
                    </a:lnTo>
                    <a:cubicBezTo>
                      <a:pt x="8321303" y="1361008"/>
                      <a:pt x="8311222" y="1245070"/>
                      <a:pt x="8303157" y="1130141"/>
                    </a:cubicBezTo>
                    <a:cubicBezTo>
                      <a:pt x="8287027" y="894233"/>
                      <a:pt x="8275936" y="615982"/>
                      <a:pt x="8314247" y="340756"/>
                    </a:cubicBezTo>
                    <a:cubicBezTo>
                      <a:pt x="8309206" y="335715"/>
                      <a:pt x="8303157" y="329666"/>
                      <a:pt x="8298116" y="324626"/>
                    </a:cubicBezTo>
                    <a:cubicBezTo>
                      <a:pt x="8275936" y="303454"/>
                      <a:pt x="8252749" y="284299"/>
                      <a:pt x="8228553" y="265144"/>
                    </a:cubicBezTo>
                    <a:cubicBezTo>
                      <a:pt x="8155967" y="209696"/>
                      <a:pt x="8073297" y="162313"/>
                      <a:pt x="7984581" y="124003"/>
                    </a:cubicBezTo>
                    <a:lnTo>
                      <a:pt x="7983572" y="124003"/>
                    </a:lnTo>
                    <a:cubicBezTo>
                      <a:pt x="7860577" y="72587"/>
                      <a:pt x="7724476" y="37302"/>
                      <a:pt x="7580310" y="17139"/>
                    </a:cubicBezTo>
                    <a:cubicBezTo>
                      <a:pt x="7496634" y="5041"/>
                      <a:pt x="7412957" y="0"/>
                      <a:pt x="7330288" y="0"/>
                    </a:cubicBezTo>
                    <a:close/>
                  </a:path>
                </a:pathLst>
              </a:custGeom>
              <a:solidFill>
                <a:srgbClr val="C9EE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5F6F8C94-7F95-9B33-C772-0E15E62BF25C}"/>
                  </a:ext>
                </a:extLst>
              </p:cNvPr>
              <p:cNvSpPr/>
              <p:nvPr/>
            </p:nvSpPr>
            <p:spPr>
              <a:xfrm>
                <a:off x="4012053" y="138117"/>
                <a:ext cx="8422518" cy="5244417"/>
              </a:xfrm>
              <a:custGeom>
                <a:avLst/>
                <a:gdLst>
                  <a:gd name="connsiteX0" fmla="*/ 8421511 w 8422518"/>
                  <a:gd name="connsiteY0" fmla="*/ 416368 h 5244417"/>
                  <a:gd name="connsiteX1" fmla="*/ 8416470 w 8422518"/>
                  <a:gd name="connsiteY1" fmla="*/ 408302 h 5244417"/>
                  <a:gd name="connsiteX2" fmla="*/ 8165440 w 8422518"/>
                  <a:gd name="connsiteY2" fmla="*/ 196590 h 5244417"/>
                  <a:gd name="connsiteX3" fmla="*/ 7873075 w 8422518"/>
                  <a:gd name="connsiteY3" fmla="*/ 71579 h 5244417"/>
                  <a:gd name="connsiteX4" fmla="*/ 7577685 w 8422518"/>
                  <a:gd name="connsiteY4" fmla="*/ 12098 h 5244417"/>
                  <a:gd name="connsiteX5" fmla="*/ 7355891 w 8422518"/>
                  <a:gd name="connsiteY5" fmla="*/ 0 h 5244417"/>
                  <a:gd name="connsiteX6" fmla="*/ 7273223 w 8422518"/>
                  <a:gd name="connsiteY6" fmla="*/ 2016 h 5244417"/>
                  <a:gd name="connsiteX7" fmla="*/ 6965736 w 8422518"/>
                  <a:gd name="connsiteY7" fmla="*/ 35285 h 5244417"/>
                  <a:gd name="connsiteX8" fmla="*/ 6660265 w 8422518"/>
                  <a:gd name="connsiteY8" fmla="*/ 106864 h 5244417"/>
                  <a:gd name="connsiteX9" fmla="*/ 6082593 w 8422518"/>
                  <a:gd name="connsiteY9" fmla="*/ 344789 h 5244417"/>
                  <a:gd name="connsiteX10" fmla="*/ 5821481 w 8422518"/>
                  <a:gd name="connsiteY10" fmla="*/ 501053 h 5244417"/>
                  <a:gd name="connsiteX11" fmla="*/ 5585573 w 8422518"/>
                  <a:gd name="connsiteY11" fmla="*/ 676471 h 5244417"/>
                  <a:gd name="connsiteX12" fmla="*/ 5141985 w 8422518"/>
                  <a:gd name="connsiteY12" fmla="*/ 1122075 h 5244417"/>
                  <a:gd name="connsiteX13" fmla="*/ 4805262 w 8422518"/>
                  <a:gd name="connsiteY13" fmla="*/ 1649340 h 5244417"/>
                  <a:gd name="connsiteX14" fmla="*/ 4624803 w 8422518"/>
                  <a:gd name="connsiteY14" fmla="*/ 2234069 h 5244417"/>
                  <a:gd name="connsiteX15" fmla="*/ 4610688 w 8422518"/>
                  <a:gd name="connsiteY15" fmla="*/ 2602045 h 5244417"/>
                  <a:gd name="connsiteX16" fmla="*/ 4664120 w 8422518"/>
                  <a:gd name="connsiteY16" fmla="*/ 2918606 h 5244417"/>
                  <a:gd name="connsiteX17" fmla="*/ 4637908 w 8422518"/>
                  <a:gd name="connsiteY17" fmla="*/ 2908524 h 5244417"/>
                  <a:gd name="connsiteX18" fmla="*/ 4572378 w 8422518"/>
                  <a:gd name="connsiteY18" fmla="*/ 2894410 h 5244417"/>
                  <a:gd name="connsiteX19" fmla="*/ 4472571 w 8422518"/>
                  <a:gd name="connsiteY19" fmla="*/ 2886345 h 5244417"/>
                  <a:gd name="connsiteX20" fmla="*/ 4449383 w 8422518"/>
                  <a:gd name="connsiteY20" fmla="*/ 2886345 h 5244417"/>
                  <a:gd name="connsiteX21" fmla="*/ 4207427 w 8422518"/>
                  <a:gd name="connsiteY21" fmla="*/ 2935744 h 5244417"/>
                  <a:gd name="connsiteX22" fmla="*/ 3981600 w 8422518"/>
                  <a:gd name="connsiteY22" fmla="*/ 3054707 h 5244417"/>
                  <a:gd name="connsiteX23" fmla="*/ 3789042 w 8422518"/>
                  <a:gd name="connsiteY23" fmla="*/ 3224076 h 5244417"/>
                  <a:gd name="connsiteX24" fmla="*/ 3603543 w 8422518"/>
                  <a:gd name="connsiteY24" fmla="*/ 3515433 h 5244417"/>
                  <a:gd name="connsiteX25" fmla="*/ 3401912 w 8422518"/>
                  <a:gd name="connsiteY25" fmla="*/ 3310778 h 5244417"/>
                  <a:gd name="connsiteX26" fmla="*/ 3148865 w 8422518"/>
                  <a:gd name="connsiteY26" fmla="*/ 3138383 h 5244417"/>
                  <a:gd name="connsiteX27" fmla="*/ 2599421 w 8422518"/>
                  <a:gd name="connsiteY27" fmla="*/ 2933728 h 5244417"/>
                  <a:gd name="connsiteX28" fmla="*/ 2183053 w 8422518"/>
                  <a:gd name="connsiteY28" fmla="*/ 2891386 h 5244417"/>
                  <a:gd name="connsiteX29" fmla="*/ 1444076 w 8422518"/>
                  <a:gd name="connsiteY29" fmla="*/ 3017405 h 5244417"/>
                  <a:gd name="connsiteX30" fmla="*/ 1176916 w 8422518"/>
                  <a:gd name="connsiteY30" fmla="*/ 3128302 h 5244417"/>
                  <a:gd name="connsiteX31" fmla="*/ 947056 w 8422518"/>
                  <a:gd name="connsiteY31" fmla="*/ 3256338 h 5244417"/>
                  <a:gd name="connsiteX32" fmla="*/ 564966 w 8422518"/>
                  <a:gd name="connsiteY32" fmla="*/ 3567857 h 5244417"/>
                  <a:gd name="connsiteX33" fmla="*/ 282683 w 8422518"/>
                  <a:gd name="connsiteY33" fmla="*/ 3944907 h 5244417"/>
                  <a:gd name="connsiteX34" fmla="*/ 99199 w 8422518"/>
                  <a:gd name="connsiteY34" fmla="*/ 4378413 h 5244417"/>
                  <a:gd name="connsiteX35" fmla="*/ 2416 w 8422518"/>
                  <a:gd name="connsiteY35" fmla="*/ 5232319 h 5244417"/>
                  <a:gd name="connsiteX36" fmla="*/ 14514 w 8422518"/>
                  <a:gd name="connsiteY36" fmla="*/ 5244417 h 5244417"/>
                  <a:gd name="connsiteX37" fmla="*/ 26612 w 8422518"/>
                  <a:gd name="connsiteY37" fmla="*/ 5232319 h 5244417"/>
                  <a:gd name="connsiteX38" fmla="*/ 24595 w 8422518"/>
                  <a:gd name="connsiteY38" fmla="*/ 5108317 h 5244417"/>
                  <a:gd name="connsiteX39" fmla="*/ 47783 w 8422518"/>
                  <a:gd name="connsiteY39" fmla="*/ 4765544 h 5244417"/>
                  <a:gd name="connsiteX40" fmla="*/ 154647 w 8422518"/>
                  <a:gd name="connsiteY40" fmla="*/ 4313891 h 5244417"/>
                  <a:gd name="connsiteX41" fmla="*/ 200014 w 8422518"/>
                  <a:gd name="connsiteY41" fmla="*/ 4193921 h 5244417"/>
                  <a:gd name="connsiteX42" fmla="*/ 199006 w 8422518"/>
                  <a:gd name="connsiteY42" fmla="*/ 4194929 h 5244417"/>
                  <a:gd name="connsiteX43" fmla="*/ 199006 w 8422518"/>
                  <a:gd name="connsiteY43" fmla="*/ 4193921 h 5244417"/>
                  <a:gd name="connsiteX44" fmla="*/ 197998 w 8422518"/>
                  <a:gd name="connsiteY44" fmla="*/ 4194929 h 5244417"/>
                  <a:gd name="connsiteX45" fmla="*/ 310911 w 8422518"/>
                  <a:gd name="connsiteY45" fmla="*/ 3968094 h 5244417"/>
                  <a:gd name="connsiteX46" fmla="*/ 452053 w 8422518"/>
                  <a:gd name="connsiteY46" fmla="*/ 3757390 h 5244417"/>
                  <a:gd name="connsiteX47" fmla="*/ 803899 w 8422518"/>
                  <a:gd name="connsiteY47" fmla="*/ 3406552 h 5244417"/>
                  <a:gd name="connsiteX48" fmla="*/ 1314024 w 8422518"/>
                  <a:gd name="connsiteY48" fmla="*/ 3111163 h 5244417"/>
                  <a:gd name="connsiteX49" fmla="*/ 1315033 w 8422518"/>
                  <a:gd name="connsiteY49" fmla="*/ 3111163 h 5244417"/>
                  <a:gd name="connsiteX50" fmla="*/ 1316041 w 8422518"/>
                  <a:gd name="connsiteY50" fmla="*/ 3111163 h 5244417"/>
                  <a:gd name="connsiteX51" fmla="*/ 1318057 w 8422518"/>
                  <a:gd name="connsiteY51" fmla="*/ 3110155 h 5244417"/>
                  <a:gd name="connsiteX52" fmla="*/ 1600340 w 8422518"/>
                  <a:gd name="connsiteY52" fmla="*/ 3012364 h 5244417"/>
                  <a:gd name="connsiteX53" fmla="*/ 1820118 w 8422518"/>
                  <a:gd name="connsiteY53" fmla="*/ 2962965 h 5244417"/>
                  <a:gd name="connsiteX54" fmla="*/ 1896737 w 8422518"/>
                  <a:gd name="connsiteY54" fmla="*/ 2950867 h 5244417"/>
                  <a:gd name="connsiteX55" fmla="*/ 1896737 w 8422518"/>
                  <a:gd name="connsiteY55" fmla="*/ 2950867 h 5244417"/>
                  <a:gd name="connsiteX56" fmla="*/ 1895729 w 8422518"/>
                  <a:gd name="connsiteY56" fmla="*/ 2950867 h 5244417"/>
                  <a:gd name="connsiteX57" fmla="*/ 1896737 w 8422518"/>
                  <a:gd name="connsiteY57" fmla="*/ 2950867 h 5244417"/>
                  <a:gd name="connsiteX58" fmla="*/ 1895729 w 8422518"/>
                  <a:gd name="connsiteY58" fmla="*/ 2950867 h 5244417"/>
                  <a:gd name="connsiteX59" fmla="*/ 2175996 w 8422518"/>
                  <a:gd name="connsiteY59" fmla="*/ 2931712 h 5244417"/>
                  <a:gd name="connsiteX60" fmla="*/ 2187086 w 8422518"/>
                  <a:gd name="connsiteY60" fmla="*/ 2931712 h 5244417"/>
                  <a:gd name="connsiteX61" fmla="*/ 2456263 w 8422518"/>
                  <a:gd name="connsiteY61" fmla="*/ 2949858 h 5244417"/>
                  <a:gd name="connsiteX62" fmla="*/ 2457271 w 8422518"/>
                  <a:gd name="connsiteY62" fmla="*/ 2949858 h 5244417"/>
                  <a:gd name="connsiteX63" fmla="*/ 2457271 w 8422518"/>
                  <a:gd name="connsiteY63" fmla="*/ 2949858 h 5244417"/>
                  <a:gd name="connsiteX64" fmla="*/ 2457271 w 8422518"/>
                  <a:gd name="connsiteY64" fmla="*/ 2949858 h 5244417"/>
                  <a:gd name="connsiteX65" fmla="*/ 2706285 w 8422518"/>
                  <a:gd name="connsiteY65" fmla="*/ 3000266 h 5244417"/>
                  <a:gd name="connsiteX66" fmla="*/ 2947234 w 8422518"/>
                  <a:gd name="connsiteY66" fmla="*/ 3082935 h 5244417"/>
                  <a:gd name="connsiteX67" fmla="*/ 2948242 w 8422518"/>
                  <a:gd name="connsiteY67" fmla="*/ 3082935 h 5244417"/>
                  <a:gd name="connsiteX68" fmla="*/ 2949250 w 8422518"/>
                  <a:gd name="connsiteY68" fmla="*/ 3082935 h 5244417"/>
                  <a:gd name="connsiteX69" fmla="*/ 2949250 w 8422518"/>
                  <a:gd name="connsiteY69" fmla="*/ 3082935 h 5244417"/>
                  <a:gd name="connsiteX70" fmla="*/ 2949250 w 8422518"/>
                  <a:gd name="connsiteY70" fmla="*/ 3082935 h 5244417"/>
                  <a:gd name="connsiteX71" fmla="*/ 2949250 w 8422518"/>
                  <a:gd name="connsiteY71" fmla="*/ 3082935 h 5244417"/>
                  <a:gd name="connsiteX72" fmla="*/ 2950258 w 8422518"/>
                  <a:gd name="connsiteY72" fmla="*/ 3082935 h 5244417"/>
                  <a:gd name="connsiteX73" fmla="*/ 2951267 w 8422518"/>
                  <a:gd name="connsiteY73" fmla="*/ 3082935 h 5244417"/>
                  <a:gd name="connsiteX74" fmla="*/ 2951267 w 8422518"/>
                  <a:gd name="connsiteY74" fmla="*/ 3082935 h 5244417"/>
                  <a:gd name="connsiteX75" fmla="*/ 3145840 w 8422518"/>
                  <a:gd name="connsiteY75" fmla="*/ 3178710 h 5244417"/>
                  <a:gd name="connsiteX76" fmla="*/ 3338398 w 8422518"/>
                  <a:gd name="connsiteY76" fmla="*/ 3305737 h 5244417"/>
                  <a:gd name="connsiteX77" fmla="*/ 3594469 w 8422518"/>
                  <a:gd name="connsiteY77" fmla="*/ 3559792 h 5244417"/>
                  <a:gd name="connsiteX78" fmla="*/ 3606567 w 8422518"/>
                  <a:gd name="connsiteY78" fmla="*/ 3564832 h 5244417"/>
                  <a:gd name="connsiteX79" fmla="*/ 3618665 w 8422518"/>
                  <a:gd name="connsiteY79" fmla="*/ 3559792 h 5244417"/>
                  <a:gd name="connsiteX80" fmla="*/ 3623706 w 8422518"/>
                  <a:gd name="connsiteY80" fmla="*/ 3548702 h 5244417"/>
                  <a:gd name="connsiteX81" fmla="*/ 3623706 w 8422518"/>
                  <a:gd name="connsiteY81" fmla="*/ 3548702 h 5244417"/>
                  <a:gd name="connsiteX82" fmla="*/ 3624714 w 8422518"/>
                  <a:gd name="connsiteY82" fmla="*/ 3546686 h 5244417"/>
                  <a:gd name="connsiteX83" fmla="*/ 3639836 w 8422518"/>
                  <a:gd name="connsiteY83" fmla="*/ 3507368 h 5244417"/>
                  <a:gd name="connsiteX84" fmla="*/ 3755774 w 8422518"/>
                  <a:gd name="connsiteY84" fmla="*/ 3311786 h 5244417"/>
                  <a:gd name="connsiteX85" fmla="*/ 3948331 w 8422518"/>
                  <a:gd name="connsiteY85" fmla="*/ 3120237 h 5244417"/>
                  <a:gd name="connsiteX86" fmla="*/ 3949339 w 8422518"/>
                  <a:gd name="connsiteY86" fmla="*/ 3119229 h 5244417"/>
                  <a:gd name="connsiteX87" fmla="*/ 3949339 w 8422518"/>
                  <a:gd name="connsiteY87" fmla="*/ 3119229 h 5244417"/>
                  <a:gd name="connsiteX88" fmla="*/ 3948331 w 8422518"/>
                  <a:gd name="connsiteY88" fmla="*/ 3119229 h 5244417"/>
                  <a:gd name="connsiteX89" fmla="*/ 3949339 w 8422518"/>
                  <a:gd name="connsiteY89" fmla="*/ 3118220 h 5244417"/>
                  <a:gd name="connsiteX90" fmla="*/ 4177182 w 8422518"/>
                  <a:gd name="connsiteY90" fmla="*/ 2984136 h 5244417"/>
                  <a:gd name="connsiteX91" fmla="*/ 4380829 w 8422518"/>
                  <a:gd name="connsiteY91" fmla="*/ 2927679 h 5244417"/>
                  <a:gd name="connsiteX92" fmla="*/ 4471563 w 8422518"/>
                  <a:gd name="connsiteY92" fmla="*/ 2921630 h 5244417"/>
                  <a:gd name="connsiteX93" fmla="*/ 4554232 w 8422518"/>
                  <a:gd name="connsiteY93" fmla="*/ 2926671 h 5244417"/>
                  <a:gd name="connsiteX94" fmla="*/ 4555240 w 8422518"/>
                  <a:gd name="connsiteY94" fmla="*/ 2926671 h 5244417"/>
                  <a:gd name="connsiteX95" fmla="*/ 4603631 w 8422518"/>
                  <a:gd name="connsiteY95" fmla="*/ 2935744 h 5244417"/>
                  <a:gd name="connsiteX96" fmla="*/ 4657064 w 8422518"/>
                  <a:gd name="connsiteY96" fmla="*/ 2953891 h 5244417"/>
                  <a:gd name="connsiteX97" fmla="*/ 4658072 w 8422518"/>
                  <a:gd name="connsiteY97" fmla="*/ 2953891 h 5244417"/>
                  <a:gd name="connsiteX98" fmla="*/ 4681259 w 8422518"/>
                  <a:gd name="connsiteY98" fmla="*/ 2960948 h 5244417"/>
                  <a:gd name="connsiteX99" fmla="*/ 4697390 w 8422518"/>
                  <a:gd name="connsiteY99" fmla="*/ 2958932 h 5244417"/>
                  <a:gd name="connsiteX100" fmla="*/ 4698398 w 8422518"/>
                  <a:gd name="connsiteY100" fmla="*/ 2952883 h 5244417"/>
                  <a:gd name="connsiteX101" fmla="*/ 4686300 w 8422518"/>
                  <a:gd name="connsiteY101" fmla="*/ 2896426 h 5244417"/>
                  <a:gd name="connsiteX102" fmla="*/ 4672186 w 8422518"/>
                  <a:gd name="connsiteY102" fmla="*/ 2834929 h 5244417"/>
                  <a:gd name="connsiteX103" fmla="*/ 4650006 w 8422518"/>
                  <a:gd name="connsiteY103" fmla="*/ 2708910 h 5244417"/>
                  <a:gd name="connsiteX104" fmla="*/ 4634884 w 8422518"/>
                  <a:gd name="connsiteY104" fmla="*/ 2487116 h 5244417"/>
                  <a:gd name="connsiteX105" fmla="*/ 4643957 w 8422518"/>
                  <a:gd name="connsiteY105" fmla="*/ 2312705 h 5244417"/>
                  <a:gd name="connsiteX106" fmla="*/ 4650006 w 8422518"/>
                  <a:gd name="connsiteY106" fmla="*/ 2262298 h 5244417"/>
                  <a:gd name="connsiteX107" fmla="*/ 4650006 w 8422518"/>
                  <a:gd name="connsiteY107" fmla="*/ 2263306 h 5244417"/>
                  <a:gd name="connsiteX108" fmla="*/ 4650006 w 8422518"/>
                  <a:gd name="connsiteY108" fmla="*/ 2262298 h 5244417"/>
                  <a:gd name="connsiteX109" fmla="*/ 4650006 w 8422518"/>
                  <a:gd name="connsiteY109" fmla="*/ 2263306 h 5244417"/>
                  <a:gd name="connsiteX110" fmla="*/ 4702431 w 8422518"/>
                  <a:gd name="connsiteY110" fmla="*/ 2011267 h 5244417"/>
                  <a:gd name="connsiteX111" fmla="*/ 4768968 w 8422518"/>
                  <a:gd name="connsiteY111" fmla="*/ 1813669 h 5244417"/>
                  <a:gd name="connsiteX112" fmla="*/ 4789132 w 8422518"/>
                  <a:gd name="connsiteY112" fmla="*/ 1763261 h 5244417"/>
                  <a:gd name="connsiteX113" fmla="*/ 4788124 w 8422518"/>
                  <a:gd name="connsiteY113" fmla="*/ 1765278 h 5244417"/>
                  <a:gd name="connsiteX114" fmla="*/ 5002860 w 8422518"/>
                  <a:gd name="connsiteY114" fmla="*/ 1368065 h 5244417"/>
                  <a:gd name="connsiteX115" fmla="*/ 5120814 w 8422518"/>
                  <a:gd name="connsiteY115" fmla="*/ 1202728 h 5244417"/>
                  <a:gd name="connsiteX116" fmla="*/ 5119806 w 8422518"/>
                  <a:gd name="connsiteY116" fmla="*/ 1204744 h 5244417"/>
                  <a:gd name="connsiteX117" fmla="*/ 5676307 w 8422518"/>
                  <a:gd name="connsiteY117" fmla="*/ 650259 h 5244417"/>
                  <a:gd name="connsiteX118" fmla="*/ 6351770 w 8422518"/>
                  <a:gd name="connsiteY118" fmla="*/ 258087 h 5244417"/>
                  <a:gd name="connsiteX119" fmla="*/ 7060503 w 8422518"/>
                  <a:gd name="connsiteY119" fmla="*/ 60489 h 5244417"/>
                  <a:gd name="connsiteX120" fmla="*/ 7335728 w 8422518"/>
                  <a:gd name="connsiteY120" fmla="*/ 40326 h 5244417"/>
                  <a:gd name="connsiteX121" fmla="*/ 7355891 w 8422518"/>
                  <a:gd name="connsiteY121" fmla="*/ 40326 h 5244417"/>
                  <a:gd name="connsiteX122" fmla="*/ 7603897 w 8422518"/>
                  <a:gd name="connsiteY122" fmla="*/ 56457 h 5244417"/>
                  <a:gd name="connsiteX123" fmla="*/ 8007159 w 8422518"/>
                  <a:gd name="connsiteY123" fmla="*/ 163321 h 5244417"/>
                  <a:gd name="connsiteX124" fmla="*/ 8008168 w 8422518"/>
                  <a:gd name="connsiteY124" fmla="*/ 163321 h 5244417"/>
                  <a:gd name="connsiteX125" fmla="*/ 8252141 w 8422518"/>
                  <a:gd name="connsiteY125" fmla="*/ 304463 h 5244417"/>
                  <a:gd name="connsiteX126" fmla="*/ 8321703 w 8422518"/>
                  <a:gd name="connsiteY126" fmla="*/ 363944 h 5244417"/>
                  <a:gd name="connsiteX127" fmla="*/ 8337834 w 8422518"/>
                  <a:gd name="connsiteY127" fmla="*/ 380074 h 5244417"/>
                  <a:gd name="connsiteX128" fmla="*/ 8389249 w 8422518"/>
                  <a:gd name="connsiteY128" fmla="*/ 435523 h 5244417"/>
                  <a:gd name="connsiteX129" fmla="*/ 8416470 w 8422518"/>
                  <a:gd name="connsiteY129" fmla="*/ 435523 h 5244417"/>
                  <a:gd name="connsiteX130" fmla="*/ 8422519 w 8422518"/>
                  <a:gd name="connsiteY130" fmla="*/ 422417 h 5244417"/>
                  <a:gd name="connsiteX131" fmla="*/ 8421511 w 8422518"/>
                  <a:gd name="connsiteY131" fmla="*/ 416368 h 5244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8422518" h="5244417">
                    <a:moveTo>
                      <a:pt x="8421511" y="416368"/>
                    </a:moveTo>
                    <a:cubicBezTo>
                      <a:pt x="8420502" y="413343"/>
                      <a:pt x="8418486" y="410319"/>
                      <a:pt x="8416470" y="408302"/>
                    </a:cubicBezTo>
                    <a:cubicBezTo>
                      <a:pt x="8347915" y="321601"/>
                      <a:pt x="8260206" y="252039"/>
                      <a:pt x="8165440" y="196590"/>
                    </a:cubicBezTo>
                    <a:cubicBezTo>
                      <a:pt x="8073698" y="142150"/>
                      <a:pt x="7973890" y="102832"/>
                      <a:pt x="7873075" y="71579"/>
                    </a:cubicBezTo>
                    <a:cubicBezTo>
                      <a:pt x="7776292" y="42342"/>
                      <a:pt x="7677493" y="23188"/>
                      <a:pt x="7577685" y="12098"/>
                    </a:cubicBezTo>
                    <a:cubicBezTo>
                      <a:pt x="7504091" y="3024"/>
                      <a:pt x="7429487" y="0"/>
                      <a:pt x="7355891" y="0"/>
                    </a:cubicBezTo>
                    <a:cubicBezTo>
                      <a:pt x="7328672" y="0"/>
                      <a:pt x="7300443" y="1008"/>
                      <a:pt x="7273223" y="2016"/>
                    </a:cubicBezTo>
                    <a:cubicBezTo>
                      <a:pt x="7170391" y="6049"/>
                      <a:pt x="7067560" y="18147"/>
                      <a:pt x="6965736" y="35285"/>
                    </a:cubicBezTo>
                    <a:cubicBezTo>
                      <a:pt x="6862904" y="53432"/>
                      <a:pt x="6760073" y="77628"/>
                      <a:pt x="6660265" y="106864"/>
                    </a:cubicBezTo>
                    <a:cubicBezTo>
                      <a:pt x="6460651" y="165337"/>
                      <a:pt x="6266077" y="246998"/>
                      <a:pt x="6082593" y="344789"/>
                    </a:cubicBezTo>
                    <a:cubicBezTo>
                      <a:pt x="5992868" y="392172"/>
                      <a:pt x="5906166" y="444596"/>
                      <a:pt x="5821481" y="501053"/>
                    </a:cubicBezTo>
                    <a:cubicBezTo>
                      <a:pt x="5739821" y="555493"/>
                      <a:pt x="5661185" y="613966"/>
                      <a:pt x="5585573" y="676471"/>
                    </a:cubicBezTo>
                    <a:cubicBezTo>
                      <a:pt x="5423261" y="809548"/>
                      <a:pt x="5274053" y="958754"/>
                      <a:pt x="5141985" y="1122075"/>
                    </a:cubicBezTo>
                    <a:cubicBezTo>
                      <a:pt x="5009917" y="1284388"/>
                      <a:pt x="4895996" y="1459807"/>
                      <a:pt x="4805262" y="1649340"/>
                    </a:cubicBezTo>
                    <a:cubicBezTo>
                      <a:pt x="4717553" y="1833832"/>
                      <a:pt x="4654039" y="2031430"/>
                      <a:pt x="4624803" y="2234069"/>
                    </a:cubicBezTo>
                    <a:cubicBezTo>
                      <a:pt x="4607664" y="2356056"/>
                      <a:pt x="4602623" y="2479051"/>
                      <a:pt x="4610688" y="2602045"/>
                    </a:cubicBezTo>
                    <a:cubicBezTo>
                      <a:pt x="4617745" y="2708910"/>
                      <a:pt x="4635892" y="2815774"/>
                      <a:pt x="4664120" y="2918606"/>
                    </a:cubicBezTo>
                    <a:cubicBezTo>
                      <a:pt x="4655047" y="2914573"/>
                      <a:pt x="4646982" y="2911549"/>
                      <a:pt x="4637908" y="2908524"/>
                    </a:cubicBezTo>
                    <a:cubicBezTo>
                      <a:pt x="4616737" y="2901467"/>
                      <a:pt x="4594558" y="2897435"/>
                      <a:pt x="4572378" y="2894410"/>
                    </a:cubicBezTo>
                    <a:cubicBezTo>
                      <a:pt x="4539109" y="2889369"/>
                      <a:pt x="4505840" y="2886345"/>
                      <a:pt x="4472571" y="2886345"/>
                    </a:cubicBezTo>
                    <a:cubicBezTo>
                      <a:pt x="4464506" y="2886345"/>
                      <a:pt x="4457449" y="2886345"/>
                      <a:pt x="4449383" y="2886345"/>
                    </a:cubicBezTo>
                    <a:cubicBezTo>
                      <a:pt x="4366715" y="2889369"/>
                      <a:pt x="4285055" y="2907516"/>
                      <a:pt x="4207427" y="2935744"/>
                    </a:cubicBezTo>
                    <a:cubicBezTo>
                      <a:pt x="4126774" y="2964981"/>
                      <a:pt x="4051163" y="3006315"/>
                      <a:pt x="3981600" y="3054707"/>
                    </a:cubicBezTo>
                    <a:cubicBezTo>
                      <a:pt x="3911029" y="3103098"/>
                      <a:pt x="3846507" y="3160563"/>
                      <a:pt x="3789042" y="3224076"/>
                    </a:cubicBezTo>
                    <a:cubicBezTo>
                      <a:pt x="3711415" y="3309770"/>
                      <a:pt x="3645884" y="3407561"/>
                      <a:pt x="3603543" y="3515433"/>
                    </a:cubicBezTo>
                    <a:cubicBezTo>
                      <a:pt x="3543053" y="3440830"/>
                      <a:pt x="3475507" y="3372275"/>
                      <a:pt x="3401912" y="3310778"/>
                    </a:cubicBezTo>
                    <a:cubicBezTo>
                      <a:pt x="3323275" y="3245248"/>
                      <a:pt x="3238591" y="3188791"/>
                      <a:pt x="3148865" y="3138383"/>
                    </a:cubicBezTo>
                    <a:cubicBezTo>
                      <a:pt x="2977479" y="3042609"/>
                      <a:pt x="2790970" y="2974054"/>
                      <a:pt x="2599421" y="2933728"/>
                    </a:cubicBezTo>
                    <a:cubicBezTo>
                      <a:pt x="2462312" y="2905500"/>
                      <a:pt x="2323187" y="2891386"/>
                      <a:pt x="2183053" y="2891386"/>
                    </a:cubicBezTo>
                    <a:cubicBezTo>
                      <a:pt x="1932023" y="2891386"/>
                      <a:pt x="1680993" y="2935744"/>
                      <a:pt x="1444076" y="3017405"/>
                    </a:cubicBezTo>
                    <a:cubicBezTo>
                      <a:pt x="1353343" y="3048658"/>
                      <a:pt x="1263617" y="3085959"/>
                      <a:pt x="1176916" y="3128302"/>
                    </a:cubicBezTo>
                    <a:cubicBezTo>
                      <a:pt x="1098279" y="3166612"/>
                      <a:pt x="1021660" y="3208954"/>
                      <a:pt x="947056" y="3256338"/>
                    </a:cubicBezTo>
                    <a:cubicBezTo>
                      <a:pt x="807931" y="3345055"/>
                      <a:pt x="678887" y="3448895"/>
                      <a:pt x="564966" y="3567857"/>
                    </a:cubicBezTo>
                    <a:cubicBezTo>
                      <a:pt x="456085" y="3681778"/>
                      <a:pt x="361319" y="3808806"/>
                      <a:pt x="282683" y="3944907"/>
                    </a:cubicBezTo>
                    <a:cubicBezTo>
                      <a:pt x="204047" y="4081007"/>
                      <a:pt x="143558" y="4227190"/>
                      <a:pt x="99199" y="4378413"/>
                    </a:cubicBezTo>
                    <a:cubicBezTo>
                      <a:pt x="17538" y="4654647"/>
                      <a:pt x="-8674" y="4944996"/>
                      <a:pt x="2416" y="5232319"/>
                    </a:cubicBezTo>
                    <a:cubicBezTo>
                      <a:pt x="2416" y="5238368"/>
                      <a:pt x="7457" y="5244417"/>
                      <a:pt x="14514" y="5244417"/>
                    </a:cubicBezTo>
                    <a:cubicBezTo>
                      <a:pt x="20563" y="5244417"/>
                      <a:pt x="26612" y="5239377"/>
                      <a:pt x="26612" y="5232319"/>
                    </a:cubicBezTo>
                    <a:cubicBezTo>
                      <a:pt x="24595" y="5190985"/>
                      <a:pt x="24595" y="5149651"/>
                      <a:pt x="24595" y="5108317"/>
                    </a:cubicBezTo>
                    <a:cubicBezTo>
                      <a:pt x="24595" y="4992379"/>
                      <a:pt x="32661" y="4876441"/>
                      <a:pt x="47783" y="4765544"/>
                    </a:cubicBezTo>
                    <a:cubicBezTo>
                      <a:pt x="68954" y="4607264"/>
                      <a:pt x="105248" y="4456041"/>
                      <a:pt x="154647" y="4313891"/>
                    </a:cubicBezTo>
                    <a:cubicBezTo>
                      <a:pt x="168762" y="4273565"/>
                      <a:pt x="183884" y="4233239"/>
                      <a:pt x="200014" y="4193921"/>
                    </a:cubicBezTo>
                    <a:cubicBezTo>
                      <a:pt x="200014" y="4193921"/>
                      <a:pt x="200014" y="4194929"/>
                      <a:pt x="199006" y="4194929"/>
                    </a:cubicBezTo>
                    <a:cubicBezTo>
                      <a:pt x="199006" y="4194929"/>
                      <a:pt x="199006" y="4193921"/>
                      <a:pt x="199006" y="4193921"/>
                    </a:cubicBezTo>
                    <a:lnTo>
                      <a:pt x="197998" y="4194929"/>
                    </a:lnTo>
                    <a:cubicBezTo>
                      <a:pt x="231267" y="4116293"/>
                      <a:pt x="268569" y="4040681"/>
                      <a:pt x="310911" y="3968094"/>
                    </a:cubicBezTo>
                    <a:cubicBezTo>
                      <a:pt x="352245" y="3895507"/>
                      <a:pt x="399629" y="3824936"/>
                      <a:pt x="452053" y="3757390"/>
                    </a:cubicBezTo>
                    <a:cubicBezTo>
                      <a:pt x="552868" y="3627338"/>
                      <a:pt x="670822" y="3509384"/>
                      <a:pt x="803899" y="3406552"/>
                    </a:cubicBezTo>
                    <a:cubicBezTo>
                      <a:pt x="955122" y="3290615"/>
                      <a:pt x="1126508" y="3190808"/>
                      <a:pt x="1314024" y="3111163"/>
                    </a:cubicBezTo>
                    <a:cubicBezTo>
                      <a:pt x="1314024" y="3111163"/>
                      <a:pt x="1315033" y="3111163"/>
                      <a:pt x="1315033" y="3111163"/>
                    </a:cubicBezTo>
                    <a:lnTo>
                      <a:pt x="1316041" y="3111163"/>
                    </a:lnTo>
                    <a:lnTo>
                      <a:pt x="1318057" y="3110155"/>
                    </a:lnTo>
                    <a:cubicBezTo>
                      <a:pt x="1410807" y="3071845"/>
                      <a:pt x="1505574" y="3038576"/>
                      <a:pt x="1600340" y="3012364"/>
                    </a:cubicBezTo>
                    <a:cubicBezTo>
                      <a:pt x="1671919" y="2992201"/>
                      <a:pt x="1745514" y="2976071"/>
                      <a:pt x="1820118" y="2962965"/>
                    </a:cubicBezTo>
                    <a:cubicBezTo>
                      <a:pt x="1845322" y="2958932"/>
                      <a:pt x="1871533" y="2954899"/>
                      <a:pt x="1896737" y="2950867"/>
                    </a:cubicBezTo>
                    <a:lnTo>
                      <a:pt x="1896737" y="2950867"/>
                    </a:lnTo>
                    <a:lnTo>
                      <a:pt x="1895729" y="2950867"/>
                    </a:lnTo>
                    <a:cubicBezTo>
                      <a:pt x="1895729" y="2950867"/>
                      <a:pt x="1896737" y="2950867"/>
                      <a:pt x="1896737" y="2950867"/>
                    </a:cubicBezTo>
                    <a:lnTo>
                      <a:pt x="1895729" y="2950867"/>
                    </a:lnTo>
                    <a:cubicBezTo>
                      <a:pt x="1989488" y="2938769"/>
                      <a:pt x="2083246" y="2931712"/>
                      <a:pt x="2175996" y="2931712"/>
                    </a:cubicBezTo>
                    <a:lnTo>
                      <a:pt x="2187086" y="2931712"/>
                    </a:lnTo>
                    <a:cubicBezTo>
                      <a:pt x="2275804" y="2931712"/>
                      <a:pt x="2366537" y="2937761"/>
                      <a:pt x="2456263" y="2949858"/>
                    </a:cubicBezTo>
                    <a:lnTo>
                      <a:pt x="2457271" y="2949858"/>
                    </a:ln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457271" y="2949858"/>
                      <a:pt x="2457271" y="2949858"/>
                      <a:pt x="2457271" y="2949858"/>
                    </a:cubicBezTo>
                    <a:cubicBezTo>
                      <a:pt x="2540948" y="2960948"/>
                      <a:pt x="2624625" y="2978087"/>
                      <a:pt x="2706285" y="3000266"/>
                    </a:cubicBezTo>
                    <a:cubicBezTo>
                      <a:pt x="2786938" y="3021437"/>
                      <a:pt x="2867590" y="3049666"/>
                      <a:pt x="2947234" y="3082935"/>
                    </a:cubicBezTo>
                    <a:lnTo>
                      <a:pt x="2948242" y="3082935"/>
                    </a:lnTo>
                    <a:cubicBezTo>
                      <a:pt x="2948242" y="3082935"/>
                      <a:pt x="2948242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cubicBezTo>
                      <a:pt x="2949250" y="3082935"/>
                      <a:pt x="2949250" y="3082935"/>
                      <a:pt x="2949250" y="3082935"/>
                    </a:cubicBezTo>
                    <a:lnTo>
                      <a:pt x="2949250" y="3082935"/>
                    </a:lnTo>
                    <a:lnTo>
                      <a:pt x="2950258" y="3082935"/>
                    </a:lnTo>
                    <a:cubicBezTo>
                      <a:pt x="2950258" y="3082935"/>
                      <a:pt x="2950258" y="3082935"/>
                      <a:pt x="2951267" y="3082935"/>
                    </a:cubicBezTo>
                    <a:lnTo>
                      <a:pt x="2951267" y="3082935"/>
                    </a:lnTo>
                    <a:cubicBezTo>
                      <a:pt x="3017805" y="3111163"/>
                      <a:pt x="3083335" y="3143424"/>
                      <a:pt x="3145840" y="3178710"/>
                    </a:cubicBezTo>
                    <a:cubicBezTo>
                      <a:pt x="3215403" y="3218027"/>
                      <a:pt x="3279925" y="3261378"/>
                      <a:pt x="3338398" y="3305737"/>
                    </a:cubicBezTo>
                    <a:cubicBezTo>
                      <a:pt x="3433164" y="3379332"/>
                      <a:pt x="3519865" y="3465025"/>
                      <a:pt x="3594469" y="3559792"/>
                    </a:cubicBezTo>
                    <a:cubicBezTo>
                      <a:pt x="3597493" y="3562816"/>
                      <a:pt x="3602534" y="3564832"/>
                      <a:pt x="3606567" y="3564832"/>
                    </a:cubicBezTo>
                    <a:cubicBezTo>
                      <a:pt x="3611608" y="3564832"/>
                      <a:pt x="3615640" y="3562816"/>
                      <a:pt x="3618665" y="3559792"/>
                    </a:cubicBezTo>
                    <a:cubicBezTo>
                      <a:pt x="3621689" y="3556767"/>
                      <a:pt x="3623706" y="3552735"/>
                      <a:pt x="3623706" y="3548702"/>
                    </a:cubicBezTo>
                    <a:lnTo>
                      <a:pt x="3623706" y="3548702"/>
                    </a:lnTo>
                    <a:cubicBezTo>
                      <a:pt x="3623706" y="3547694"/>
                      <a:pt x="3623706" y="3547694"/>
                      <a:pt x="3624714" y="3546686"/>
                    </a:cubicBezTo>
                    <a:cubicBezTo>
                      <a:pt x="3628746" y="3533580"/>
                      <a:pt x="3634795" y="3520474"/>
                      <a:pt x="3639836" y="3507368"/>
                    </a:cubicBezTo>
                    <a:cubicBezTo>
                      <a:pt x="3668064" y="3440830"/>
                      <a:pt x="3707382" y="3375300"/>
                      <a:pt x="3755774" y="3311786"/>
                    </a:cubicBezTo>
                    <a:cubicBezTo>
                      <a:pt x="3811222" y="3241215"/>
                      <a:pt x="3875744" y="3176693"/>
                      <a:pt x="3948331" y="3120237"/>
                    </a:cubicBezTo>
                    <a:lnTo>
                      <a:pt x="3949339" y="3119229"/>
                    </a:lnTo>
                    <a:cubicBezTo>
                      <a:pt x="3949339" y="3119229"/>
                      <a:pt x="3949339" y="3119229"/>
                      <a:pt x="3949339" y="3119229"/>
                    </a:cubicBezTo>
                    <a:lnTo>
                      <a:pt x="3948331" y="3119229"/>
                    </a:lnTo>
                    <a:lnTo>
                      <a:pt x="3949339" y="3118220"/>
                    </a:lnTo>
                    <a:cubicBezTo>
                      <a:pt x="4021926" y="3062772"/>
                      <a:pt x="4098546" y="3017405"/>
                      <a:pt x="4177182" y="2984136"/>
                    </a:cubicBezTo>
                    <a:cubicBezTo>
                      <a:pt x="4244728" y="2955907"/>
                      <a:pt x="4313283" y="2936753"/>
                      <a:pt x="4380829" y="2927679"/>
                    </a:cubicBezTo>
                    <a:cubicBezTo>
                      <a:pt x="4411074" y="2923647"/>
                      <a:pt x="4441318" y="2921630"/>
                      <a:pt x="4471563" y="2921630"/>
                    </a:cubicBezTo>
                    <a:cubicBezTo>
                      <a:pt x="4499791" y="2921630"/>
                      <a:pt x="4527011" y="2923647"/>
                      <a:pt x="4554232" y="2926671"/>
                    </a:cubicBezTo>
                    <a:lnTo>
                      <a:pt x="4555240" y="2926671"/>
                    </a:lnTo>
                    <a:cubicBezTo>
                      <a:pt x="4573386" y="2929695"/>
                      <a:pt x="4588509" y="2932720"/>
                      <a:pt x="4603631" y="2935744"/>
                    </a:cubicBezTo>
                    <a:cubicBezTo>
                      <a:pt x="4620770" y="2939777"/>
                      <a:pt x="4637908" y="2945826"/>
                      <a:pt x="4657064" y="2953891"/>
                    </a:cubicBezTo>
                    <a:lnTo>
                      <a:pt x="4658072" y="2953891"/>
                    </a:lnTo>
                    <a:cubicBezTo>
                      <a:pt x="4666137" y="2956916"/>
                      <a:pt x="4673194" y="2958932"/>
                      <a:pt x="4681259" y="2960948"/>
                    </a:cubicBezTo>
                    <a:cubicBezTo>
                      <a:pt x="4686300" y="2961956"/>
                      <a:pt x="4693357" y="2963973"/>
                      <a:pt x="4697390" y="2958932"/>
                    </a:cubicBezTo>
                    <a:cubicBezTo>
                      <a:pt x="4698398" y="2956916"/>
                      <a:pt x="4698398" y="2954899"/>
                      <a:pt x="4698398" y="2952883"/>
                    </a:cubicBezTo>
                    <a:cubicBezTo>
                      <a:pt x="4697390" y="2933728"/>
                      <a:pt x="4691340" y="2915581"/>
                      <a:pt x="4686300" y="2896426"/>
                    </a:cubicBezTo>
                    <a:cubicBezTo>
                      <a:pt x="4681259" y="2876263"/>
                      <a:pt x="4676218" y="2855092"/>
                      <a:pt x="4672186" y="2834929"/>
                    </a:cubicBezTo>
                    <a:cubicBezTo>
                      <a:pt x="4663112" y="2793595"/>
                      <a:pt x="4656055" y="2751252"/>
                      <a:pt x="4650006" y="2708910"/>
                    </a:cubicBezTo>
                    <a:cubicBezTo>
                      <a:pt x="4639925" y="2635315"/>
                      <a:pt x="4635892" y="2560711"/>
                      <a:pt x="4634884" y="2487116"/>
                    </a:cubicBezTo>
                    <a:cubicBezTo>
                      <a:pt x="4634884" y="2430659"/>
                      <a:pt x="4637908" y="2372186"/>
                      <a:pt x="4643957" y="2312705"/>
                    </a:cubicBezTo>
                    <a:cubicBezTo>
                      <a:pt x="4645974" y="2295567"/>
                      <a:pt x="4647990" y="2279436"/>
                      <a:pt x="4650006" y="2262298"/>
                    </a:cubicBezTo>
                    <a:lnTo>
                      <a:pt x="4650006" y="2263306"/>
                    </a:lnTo>
                    <a:cubicBezTo>
                      <a:pt x="4650006" y="2263306"/>
                      <a:pt x="4650006" y="2262298"/>
                      <a:pt x="4650006" y="2262298"/>
                    </a:cubicBezTo>
                    <a:lnTo>
                      <a:pt x="4650006" y="2263306"/>
                    </a:lnTo>
                    <a:cubicBezTo>
                      <a:pt x="4661096" y="2179629"/>
                      <a:pt x="4679242" y="2094944"/>
                      <a:pt x="4702431" y="2011267"/>
                    </a:cubicBezTo>
                    <a:cubicBezTo>
                      <a:pt x="4720577" y="1946745"/>
                      <a:pt x="4742757" y="1880207"/>
                      <a:pt x="4768968" y="1813669"/>
                    </a:cubicBezTo>
                    <a:cubicBezTo>
                      <a:pt x="4776026" y="1796530"/>
                      <a:pt x="4782074" y="1780400"/>
                      <a:pt x="4789132" y="1763261"/>
                    </a:cubicBezTo>
                    <a:lnTo>
                      <a:pt x="4788124" y="1765278"/>
                    </a:lnTo>
                    <a:cubicBezTo>
                      <a:pt x="4845588" y="1630185"/>
                      <a:pt x="4917167" y="1498117"/>
                      <a:pt x="5002860" y="1368065"/>
                    </a:cubicBezTo>
                    <a:cubicBezTo>
                      <a:pt x="5040162" y="1311608"/>
                      <a:pt x="5079480" y="1256160"/>
                      <a:pt x="5120814" y="1202728"/>
                    </a:cubicBezTo>
                    <a:lnTo>
                      <a:pt x="5119806" y="1204744"/>
                    </a:lnTo>
                    <a:cubicBezTo>
                      <a:pt x="5279094" y="1000089"/>
                      <a:pt x="5465603" y="813580"/>
                      <a:pt x="5676307" y="650259"/>
                    </a:cubicBezTo>
                    <a:cubicBezTo>
                      <a:pt x="5878946" y="493995"/>
                      <a:pt x="6106789" y="361927"/>
                      <a:pt x="6351770" y="258087"/>
                    </a:cubicBezTo>
                    <a:cubicBezTo>
                      <a:pt x="6588686" y="158280"/>
                      <a:pt x="6826611" y="91742"/>
                      <a:pt x="7060503" y="60489"/>
                    </a:cubicBezTo>
                    <a:cubicBezTo>
                      <a:pt x="7154261" y="48391"/>
                      <a:pt x="7246002" y="41334"/>
                      <a:pt x="7335728" y="40326"/>
                    </a:cubicBezTo>
                    <a:cubicBezTo>
                      <a:pt x="7342786" y="40326"/>
                      <a:pt x="7348835" y="40326"/>
                      <a:pt x="7355891" y="40326"/>
                    </a:cubicBezTo>
                    <a:cubicBezTo>
                      <a:pt x="7438561" y="40326"/>
                      <a:pt x="7522237" y="45367"/>
                      <a:pt x="7603897" y="56457"/>
                    </a:cubicBezTo>
                    <a:cubicBezTo>
                      <a:pt x="7749071" y="76620"/>
                      <a:pt x="7884164" y="111905"/>
                      <a:pt x="8007159" y="163321"/>
                    </a:cubicBezTo>
                    <a:lnTo>
                      <a:pt x="8008168" y="163321"/>
                    </a:lnTo>
                    <a:cubicBezTo>
                      <a:pt x="8097893" y="201631"/>
                      <a:pt x="8179554" y="249014"/>
                      <a:pt x="8252141" y="304463"/>
                    </a:cubicBezTo>
                    <a:cubicBezTo>
                      <a:pt x="8276337" y="323617"/>
                      <a:pt x="8299523" y="343781"/>
                      <a:pt x="8321703" y="363944"/>
                    </a:cubicBezTo>
                    <a:cubicBezTo>
                      <a:pt x="8327752" y="368984"/>
                      <a:pt x="8332793" y="374025"/>
                      <a:pt x="8337834" y="380074"/>
                    </a:cubicBezTo>
                    <a:cubicBezTo>
                      <a:pt x="8355981" y="398221"/>
                      <a:pt x="8373119" y="416368"/>
                      <a:pt x="8389249" y="435523"/>
                    </a:cubicBezTo>
                    <a:cubicBezTo>
                      <a:pt x="8396307" y="443588"/>
                      <a:pt x="8409412" y="442580"/>
                      <a:pt x="8416470" y="435523"/>
                    </a:cubicBezTo>
                    <a:cubicBezTo>
                      <a:pt x="8420502" y="431490"/>
                      <a:pt x="8422519" y="427457"/>
                      <a:pt x="8422519" y="422417"/>
                    </a:cubicBezTo>
                    <a:cubicBezTo>
                      <a:pt x="8421511" y="420400"/>
                      <a:pt x="8421511" y="418384"/>
                      <a:pt x="8421511" y="416368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xmlns="" id="{F933BBE0-CCF6-00D2-DD98-E8A86251714B}"/>
                </a:ext>
              </a:extLst>
            </p:cNvPr>
            <p:cNvGrpSpPr/>
            <p:nvPr/>
          </p:nvGrpSpPr>
          <p:grpSpPr>
            <a:xfrm>
              <a:off x="4561474" y="4271394"/>
              <a:ext cx="1598333" cy="919436"/>
              <a:chOff x="4680108" y="2548613"/>
              <a:chExt cx="1598333" cy="91943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0753AF99-F6A6-B8DC-0AEB-90648FABB519}"/>
                  </a:ext>
                </a:extLst>
              </p:cNvPr>
              <p:cNvSpPr/>
              <p:nvPr/>
            </p:nvSpPr>
            <p:spPr>
              <a:xfrm>
                <a:off x="4680108" y="2548613"/>
                <a:ext cx="1598333" cy="919436"/>
              </a:xfrm>
              <a:custGeom>
                <a:avLst/>
                <a:gdLst>
                  <a:gd name="connsiteX0" fmla="*/ 1588593 w 1598333"/>
                  <a:gd name="connsiteY0" fmla="*/ 393180 h 919436"/>
                  <a:gd name="connsiteX1" fmla="*/ 1563389 w 1598333"/>
                  <a:gd name="connsiteY1" fmla="*/ 334707 h 919436"/>
                  <a:gd name="connsiteX2" fmla="*/ 1523063 w 1598333"/>
                  <a:gd name="connsiteY2" fmla="*/ 283291 h 919436"/>
                  <a:gd name="connsiteX3" fmla="*/ 1408134 w 1598333"/>
                  <a:gd name="connsiteY3" fmla="*/ 208688 h 919436"/>
                  <a:gd name="connsiteX4" fmla="*/ 1288163 w 1598333"/>
                  <a:gd name="connsiteY4" fmla="*/ 184492 h 919436"/>
                  <a:gd name="connsiteX5" fmla="*/ 1162144 w 1598333"/>
                  <a:gd name="connsiteY5" fmla="*/ 218769 h 919436"/>
                  <a:gd name="connsiteX6" fmla="*/ 1163152 w 1598333"/>
                  <a:gd name="connsiteY6" fmla="*/ 215745 h 919436"/>
                  <a:gd name="connsiteX7" fmla="*/ 1165168 w 1598333"/>
                  <a:gd name="connsiteY7" fmla="*/ 178443 h 919436"/>
                  <a:gd name="connsiteX8" fmla="*/ 1160127 w 1598333"/>
                  <a:gd name="connsiteY8" fmla="*/ 139125 h 919436"/>
                  <a:gd name="connsiteX9" fmla="*/ 1149038 w 1598333"/>
                  <a:gd name="connsiteY9" fmla="*/ 103840 h 919436"/>
                  <a:gd name="connsiteX10" fmla="*/ 1130891 w 1598333"/>
                  <a:gd name="connsiteY10" fmla="*/ 69563 h 919436"/>
                  <a:gd name="connsiteX11" fmla="*/ 1106695 w 1598333"/>
                  <a:gd name="connsiteY11" fmla="*/ 40326 h 919436"/>
                  <a:gd name="connsiteX12" fmla="*/ 1076451 w 1598333"/>
                  <a:gd name="connsiteY12" fmla="*/ 19155 h 919436"/>
                  <a:gd name="connsiteX13" fmla="*/ 1040157 w 1598333"/>
                  <a:gd name="connsiteY13" fmla="*/ 5041 h 919436"/>
                  <a:gd name="connsiteX14" fmla="*/ 994790 w 1598333"/>
                  <a:gd name="connsiteY14" fmla="*/ 0 h 919436"/>
                  <a:gd name="connsiteX15" fmla="*/ 963537 w 1598333"/>
                  <a:gd name="connsiteY15" fmla="*/ 2016 h 919436"/>
                  <a:gd name="connsiteX16" fmla="*/ 890950 w 1598333"/>
                  <a:gd name="connsiteY16" fmla="*/ 25204 h 919436"/>
                  <a:gd name="connsiteX17" fmla="*/ 826429 w 1598333"/>
                  <a:gd name="connsiteY17" fmla="*/ 67546 h 919436"/>
                  <a:gd name="connsiteX18" fmla="*/ 777029 w 1598333"/>
                  <a:gd name="connsiteY18" fmla="*/ 124003 h 919436"/>
                  <a:gd name="connsiteX19" fmla="*/ 756866 w 1598333"/>
                  <a:gd name="connsiteY19" fmla="*/ 163321 h 919436"/>
                  <a:gd name="connsiteX20" fmla="*/ 748801 w 1598333"/>
                  <a:gd name="connsiteY20" fmla="*/ 147190 h 919436"/>
                  <a:gd name="connsiteX21" fmla="*/ 721580 w 1598333"/>
                  <a:gd name="connsiteY21" fmla="*/ 111905 h 919436"/>
                  <a:gd name="connsiteX22" fmla="*/ 667140 w 1598333"/>
                  <a:gd name="connsiteY22" fmla="*/ 73595 h 919436"/>
                  <a:gd name="connsiteX23" fmla="*/ 577414 w 1598333"/>
                  <a:gd name="connsiteY23" fmla="*/ 54440 h 919436"/>
                  <a:gd name="connsiteX24" fmla="*/ 545153 w 1598333"/>
                  <a:gd name="connsiteY24" fmla="*/ 56457 h 919436"/>
                  <a:gd name="connsiteX25" fmla="*/ 424175 w 1598333"/>
                  <a:gd name="connsiteY25" fmla="*/ 100815 h 919436"/>
                  <a:gd name="connsiteX26" fmla="*/ 331425 w 1598333"/>
                  <a:gd name="connsiteY26" fmla="*/ 189533 h 919436"/>
                  <a:gd name="connsiteX27" fmla="*/ 305213 w 1598333"/>
                  <a:gd name="connsiteY27" fmla="*/ 240949 h 919436"/>
                  <a:gd name="connsiteX28" fmla="*/ 294123 w 1598333"/>
                  <a:gd name="connsiteY28" fmla="*/ 285308 h 919436"/>
                  <a:gd name="connsiteX29" fmla="*/ 261862 w 1598333"/>
                  <a:gd name="connsiteY29" fmla="*/ 276234 h 919436"/>
                  <a:gd name="connsiteX30" fmla="*/ 234642 w 1598333"/>
                  <a:gd name="connsiteY30" fmla="*/ 274218 h 919436"/>
                  <a:gd name="connsiteX31" fmla="*/ 220528 w 1598333"/>
                  <a:gd name="connsiteY31" fmla="*/ 275226 h 919436"/>
                  <a:gd name="connsiteX32" fmla="*/ 142900 w 1598333"/>
                  <a:gd name="connsiteY32" fmla="*/ 299422 h 919436"/>
                  <a:gd name="connsiteX33" fmla="*/ 78378 w 1598333"/>
                  <a:gd name="connsiteY33" fmla="*/ 348821 h 919436"/>
                  <a:gd name="connsiteX34" fmla="*/ 29987 w 1598333"/>
                  <a:gd name="connsiteY34" fmla="*/ 414351 h 919436"/>
                  <a:gd name="connsiteX35" fmla="*/ 3775 w 1598333"/>
                  <a:gd name="connsiteY35" fmla="*/ 486938 h 919436"/>
                  <a:gd name="connsiteX36" fmla="*/ 1758 w 1598333"/>
                  <a:gd name="connsiteY36" fmla="*/ 560534 h 919436"/>
                  <a:gd name="connsiteX37" fmla="*/ 8816 w 1598333"/>
                  <a:gd name="connsiteY37" fmla="*/ 596827 h 919436"/>
                  <a:gd name="connsiteX38" fmla="*/ 21922 w 1598333"/>
                  <a:gd name="connsiteY38" fmla="*/ 631104 h 919436"/>
                  <a:gd name="connsiteX39" fmla="*/ 61239 w 1598333"/>
                  <a:gd name="connsiteY39" fmla="*/ 689577 h 919436"/>
                  <a:gd name="connsiteX40" fmla="*/ 185243 w 1598333"/>
                  <a:gd name="connsiteY40" fmla="*/ 756115 h 919436"/>
                  <a:gd name="connsiteX41" fmla="*/ 249764 w 1598333"/>
                  <a:gd name="connsiteY41" fmla="*/ 761156 h 919436"/>
                  <a:gd name="connsiteX42" fmla="*/ 319327 w 1598333"/>
                  <a:gd name="connsiteY42" fmla="*/ 753091 h 919436"/>
                  <a:gd name="connsiteX43" fmla="*/ 367719 w 1598333"/>
                  <a:gd name="connsiteY43" fmla="*/ 733936 h 919436"/>
                  <a:gd name="connsiteX44" fmla="*/ 390906 w 1598333"/>
                  <a:gd name="connsiteY44" fmla="*/ 714781 h 919436"/>
                  <a:gd name="connsiteX45" fmla="*/ 390906 w 1598333"/>
                  <a:gd name="connsiteY45" fmla="*/ 716797 h 919436"/>
                  <a:gd name="connsiteX46" fmla="*/ 396955 w 1598333"/>
                  <a:gd name="connsiteY46" fmla="*/ 735952 h 919436"/>
                  <a:gd name="connsiteX47" fmla="*/ 416110 w 1598333"/>
                  <a:gd name="connsiteY47" fmla="*/ 771238 h 919436"/>
                  <a:gd name="connsiteX48" fmla="*/ 471558 w 1598333"/>
                  <a:gd name="connsiteY48" fmla="*/ 828703 h 919436"/>
                  <a:gd name="connsiteX49" fmla="*/ 541121 w 1598333"/>
                  <a:gd name="connsiteY49" fmla="*/ 870037 h 919436"/>
                  <a:gd name="connsiteX50" fmla="*/ 572374 w 1598333"/>
                  <a:gd name="connsiteY50" fmla="*/ 881127 h 919436"/>
                  <a:gd name="connsiteX51" fmla="*/ 598585 w 1598333"/>
                  <a:gd name="connsiteY51" fmla="*/ 886167 h 919436"/>
                  <a:gd name="connsiteX52" fmla="*/ 726621 w 1598333"/>
                  <a:gd name="connsiteY52" fmla="*/ 881127 h 919436"/>
                  <a:gd name="connsiteX53" fmla="*/ 789127 w 1598333"/>
                  <a:gd name="connsiteY53" fmla="*/ 862980 h 919436"/>
                  <a:gd name="connsiteX54" fmla="*/ 846592 w 1598333"/>
                  <a:gd name="connsiteY54" fmla="*/ 832735 h 919436"/>
                  <a:gd name="connsiteX55" fmla="*/ 896999 w 1598333"/>
                  <a:gd name="connsiteY55" fmla="*/ 781319 h 919436"/>
                  <a:gd name="connsiteX56" fmla="*/ 898007 w 1598333"/>
                  <a:gd name="connsiteY56" fmla="*/ 786360 h 919436"/>
                  <a:gd name="connsiteX57" fmla="*/ 906072 w 1598333"/>
                  <a:gd name="connsiteY57" fmla="*/ 810556 h 919436"/>
                  <a:gd name="connsiteX58" fmla="*/ 932285 w 1598333"/>
                  <a:gd name="connsiteY58" fmla="*/ 849874 h 919436"/>
                  <a:gd name="connsiteX59" fmla="*/ 1010921 w 1598333"/>
                  <a:gd name="connsiteY59" fmla="*/ 902298 h 919436"/>
                  <a:gd name="connsiteX60" fmla="*/ 1104679 w 1598333"/>
                  <a:gd name="connsiteY60" fmla="*/ 919436 h 919436"/>
                  <a:gd name="connsiteX61" fmla="*/ 1198437 w 1598333"/>
                  <a:gd name="connsiteY61" fmla="*/ 905322 h 919436"/>
                  <a:gd name="connsiteX62" fmla="*/ 1276065 w 1598333"/>
                  <a:gd name="connsiteY62" fmla="*/ 862980 h 919436"/>
                  <a:gd name="connsiteX63" fmla="*/ 1318408 w 1598333"/>
                  <a:gd name="connsiteY63" fmla="*/ 794425 h 919436"/>
                  <a:gd name="connsiteX64" fmla="*/ 1319416 w 1598333"/>
                  <a:gd name="connsiteY64" fmla="*/ 737969 h 919436"/>
                  <a:gd name="connsiteX65" fmla="*/ 1340587 w 1598333"/>
                  <a:gd name="connsiteY65" fmla="*/ 740993 h 919436"/>
                  <a:gd name="connsiteX66" fmla="*/ 1381921 w 1598333"/>
                  <a:gd name="connsiteY66" fmla="*/ 736960 h 919436"/>
                  <a:gd name="connsiteX67" fmla="*/ 1417207 w 1598333"/>
                  <a:gd name="connsiteY67" fmla="*/ 728895 h 919436"/>
                  <a:gd name="connsiteX68" fmla="*/ 1448460 w 1598333"/>
                  <a:gd name="connsiteY68" fmla="*/ 716797 h 919436"/>
                  <a:gd name="connsiteX69" fmla="*/ 1543226 w 1598333"/>
                  <a:gd name="connsiteY69" fmla="*/ 636145 h 919436"/>
                  <a:gd name="connsiteX70" fmla="*/ 1590609 w 1598333"/>
                  <a:gd name="connsiteY70" fmla="*/ 521216 h 919436"/>
                  <a:gd name="connsiteX71" fmla="*/ 1588593 w 1598333"/>
                  <a:gd name="connsiteY71" fmla="*/ 393180 h 919436"/>
                  <a:gd name="connsiteX72" fmla="*/ 1576495 w 1598333"/>
                  <a:gd name="connsiteY72" fmla="*/ 503069 h 919436"/>
                  <a:gd name="connsiteX73" fmla="*/ 1557340 w 1598333"/>
                  <a:gd name="connsiteY73" fmla="*/ 574648 h 919436"/>
                  <a:gd name="connsiteX74" fmla="*/ 1523063 w 1598333"/>
                  <a:gd name="connsiteY74" fmla="*/ 633121 h 919436"/>
                  <a:gd name="connsiteX75" fmla="*/ 1482737 w 1598333"/>
                  <a:gd name="connsiteY75" fmla="*/ 673447 h 919436"/>
                  <a:gd name="connsiteX76" fmla="*/ 1434345 w 1598333"/>
                  <a:gd name="connsiteY76" fmla="*/ 701675 h 919436"/>
                  <a:gd name="connsiteX77" fmla="*/ 1372848 w 1598333"/>
                  <a:gd name="connsiteY77" fmla="*/ 717806 h 919436"/>
                  <a:gd name="connsiteX78" fmla="*/ 1352685 w 1598333"/>
                  <a:gd name="connsiteY78" fmla="*/ 718814 h 919436"/>
                  <a:gd name="connsiteX79" fmla="*/ 1339579 w 1598333"/>
                  <a:gd name="connsiteY79" fmla="*/ 717806 h 919436"/>
                  <a:gd name="connsiteX80" fmla="*/ 1317400 w 1598333"/>
                  <a:gd name="connsiteY80" fmla="*/ 711757 h 919436"/>
                  <a:gd name="connsiteX81" fmla="*/ 1317400 w 1598333"/>
                  <a:gd name="connsiteY81" fmla="*/ 711757 h 919436"/>
                  <a:gd name="connsiteX82" fmla="*/ 1317400 w 1598333"/>
                  <a:gd name="connsiteY82" fmla="*/ 711757 h 919436"/>
                  <a:gd name="connsiteX83" fmla="*/ 1317400 w 1598333"/>
                  <a:gd name="connsiteY83" fmla="*/ 711757 h 919436"/>
                  <a:gd name="connsiteX84" fmla="*/ 1317400 w 1598333"/>
                  <a:gd name="connsiteY84" fmla="*/ 711757 h 919436"/>
                  <a:gd name="connsiteX85" fmla="*/ 1310343 w 1598333"/>
                  <a:gd name="connsiteY85" fmla="*/ 708732 h 919436"/>
                  <a:gd name="connsiteX86" fmla="*/ 1307318 w 1598333"/>
                  <a:gd name="connsiteY86" fmla="*/ 708732 h 919436"/>
                  <a:gd name="connsiteX87" fmla="*/ 1301269 w 1598333"/>
                  <a:gd name="connsiteY87" fmla="*/ 713773 h 919436"/>
                  <a:gd name="connsiteX88" fmla="*/ 1300261 w 1598333"/>
                  <a:gd name="connsiteY88" fmla="*/ 721838 h 919436"/>
                  <a:gd name="connsiteX89" fmla="*/ 1304293 w 1598333"/>
                  <a:gd name="connsiteY89" fmla="*/ 742001 h 919436"/>
                  <a:gd name="connsiteX90" fmla="*/ 1304293 w 1598333"/>
                  <a:gd name="connsiteY90" fmla="*/ 772246 h 919436"/>
                  <a:gd name="connsiteX91" fmla="*/ 1297237 w 1598333"/>
                  <a:gd name="connsiteY91" fmla="*/ 800474 h 919436"/>
                  <a:gd name="connsiteX92" fmla="*/ 1283122 w 1598333"/>
                  <a:gd name="connsiteY92" fmla="*/ 823662 h 919436"/>
                  <a:gd name="connsiteX93" fmla="*/ 1258926 w 1598333"/>
                  <a:gd name="connsiteY93" fmla="*/ 847857 h 919436"/>
                  <a:gd name="connsiteX94" fmla="*/ 1218600 w 1598333"/>
                  <a:gd name="connsiteY94" fmla="*/ 871045 h 919436"/>
                  <a:gd name="connsiteX95" fmla="*/ 1159119 w 1598333"/>
                  <a:gd name="connsiteY95" fmla="*/ 887175 h 919436"/>
                  <a:gd name="connsiteX96" fmla="*/ 1119801 w 1598333"/>
                  <a:gd name="connsiteY96" fmla="*/ 890200 h 919436"/>
                  <a:gd name="connsiteX97" fmla="*/ 1086532 w 1598333"/>
                  <a:gd name="connsiteY97" fmla="*/ 888184 h 919436"/>
                  <a:gd name="connsiteX98" fmla="*/ 1021002 w 1598333"/>
                  <a:gd name="connsiteY98" fmla="*/ 871045 h 919436"/>
                  <a:gd name="connsiteX99" fmla="*/ 979668 w 1598333"/>
                  <a:gd name="connsiteY99" fmla="*/ 846849 h 919436"/>
                  <a:gd name="connsiteX100" fmla="*/ 951439 w 1598333"/>
                  <a:gd name="connsiteY100" fmla="*/ 818621 h 919436"/>
                  <a:gd name="connsiteX101" fmla="*/ 926236 w 1598333"/>
                  <a:gd name="connsiteY101" fmla="*/ 773254 h 919436"/>
                  <a:gd name="connsiteX102" fmla="*/ 924220 w 1598333"/>
                  <a:gd name="connsiteY102" fmla="*/ 769222 h 919436"/>
                  <a:gd name="connsiteX103" fmla="*/ 919179 w 1598333"/>
                  <a:gd name="connsiteY103" fmla="*/ 756115 h 919436"/>
                  <a:gd name="connsiteX104" fmla="*/ 918170 w 1598333"/>
                  <a:gd name="connsiteY104" fmla="*/ 753091 h 919436"/>
                  <a:gd name="connsiteX105" fmla="*/ 913130 w 1598333"/>
                  <a:gd name="connsiteY105" fmla="*/ 747042 h 919436"/>
                  <a:gd name="connsiteX106" fmla="*/ 913130 w 1598333"/>
                  <a:gd name="connsiteY106" fmla="*/ 747042 h 919436"/>
                  <a:gd name="connsiteX107" fmla="*/ 913130 w 1598333"/>
                  <a:gd name="connsiteY107" fmla="*/ 747042 h 919436"/>
                  <a:gd name="connsiteX108" fmla="*/ 913130 w 1598333"/>
                  <a:gd name="connsiteY108" fmla="*/ 747042 h 919436"/>
                  <a:gd name="connsiteX109" fmla="*/ 913130 w 1598333"/>
                  <a:gd name="connsiteY109" fmla="*/ 747042 h 919436"/>
                  <a:gd name="connsiteX110" fmla="*/ 911113 w 1598333"/>
                  <a:gd name="connsiteY110" fmla="*/ 745026 h 919436"/>
                  <a:gd name="connsiteX111" fmla="*/ 906072 w 1598333"/>
                  <a:gd name="connsiteY111" fmla="*/ 744018 h 919436"/>
                  <a:gd name="connsiteX112" fmla="*/ 903048 w 1598333"/>
                  <a:gd name="connsiteY112" fmla="*/ 744018 h 919436"/>
                  <a:gd name="connsiteX113" fmla="*/ 896999 w 1598333"/>
                  <a:gd name="connsiteY113" fmla="*/ 749058 h 919436"/>
                  <a:gd name="connsiteX114" fmla="*/ 879861 w 1598333"/>
                  <a:gd name="connsiteY114" fmla="*/ 777287 h 919436"/>
                  <a:gd name="connsiteX115" fmla="*/ 849616 w 1598333"/>
                  <a:gd name="connsiteY115" fmla="*/ 807531 h 919436"/>
                  <a:gd name="connsiteX116" fmla="*/ 797192 w 1598333"/>
                  <a:gd name="connsiteY116" fmla="*/ 837776 h 919436"/>
                  <a:gd name="connsiteX117" fmla="*/ 704442 w 1598333"/>
                  <a:gd name="connsiteY117" fmla="*/ 862980 h 919436"/>
                  <a:gd name="connsiteX118" fmla="*/ 655042 w 1598333"/>
                  <a:gd name="connsiteY118" fmla="*/ 866004 h 919436"/>
                  <a:gd name="connsiteX119" fmla="*/ 614716 w 1598333"/>
                  <a:gd name="connsiteY119" fmla="*/ 863988 h 919436"/>
                  <a:gd name="connsiteX120" fmla="*/ 587496 w 1598333"/>
                  <a:gd name="connsiteY120" fmla="*/ 858947 h 919436"/>
                  <a:gd name="connsiteX121" fmla="*/ 555235 w 1598333"/>
                  <a:gd name="connsiteY121" fmla="*/ 847857 h 919436"/>
                  <a:gd name="connsiteX122" fmla="*/ 490713 w 1598333"/>
                  <a:gd name="connsiteY122" fmla="*/ 809548 h 919436"/>
                  <a:gd name="connsiteX123" fmla="*/ 446354 w 1598333"/>
                  <a:gd name="connsiteY123" fmla="*/ 765189 h 919436"/>
                  <a:gd name="connsiteX124" fmla="*/ 418126 w 1598333"/>
                  <a:gd name="connsiteY124" fmla="*/ 717806 h 919436"/>
                  <a:gd name="connsiteX125" fmla="*/ 410061 w 1598333"/>
                  <a:gd name="connsiteY125" fmla="*/ 693610 h 919436"/>
                  <a:gd name="connsiteX126" fmla="*/ 410061 w 1598333"/>
                  <a:gd name="connsiteY126" fmla="*/ 693610 h 919436"/>
                  <a:gd name="connsiteX127" fmla="*/ 410061 w 1598333"/>
                  <a:gd name="connsiteY127" fmla="*/ 693610 h 919436"/>
                  <a:gd name="connsiteX128" fmla="*/ 410061 w 1598333"/>
                  <a:gd name="connsiteY128" fmla="*/ 692602 h 919436"/>
                  <a:gd name="connsiteX129" fmla="*/ 410061 w 1598333"/>
                  <a:gd name="connsiteY129" fmla="*/ 692602 h 919436"/>
                  <a:gd name="connsiteX130" fmla="*/ 410061 w 1598333"/>
                  <a:gd name="connsiteY130" fmla="*/ 691594 h 919436"/>
                  <a:gd name="connsiteX131" fmla="*/ 410061 w 1598333"/>
                  <a:gd name="connsiteY131" fmla="*/ 691594 h 919436"/>
                  <a:gd name="connsiteX132" fmla="*/ 406028 w 1598333"/>
                  <a:gd name="connsiteY132" fmla="*/ 687561 h 919436"/>
                  <a:gd name="connsiteX133" fmla="*/ 400988 w 1598333"/>
                  <a:gd name="connsiteY133" fmla="*/ 686553 h 919436"/>
                  <a:gd name="connsiteX134" fmla="*/ 391914 w 1598333"/>
                  <a:gd name="connsiteY134" fmla="*/ 691594 h 919436"/>
                  <a:gd name="connsiteX135" fmla="*/ 388890 w 1598333"/>
                  <a:gd name="connsiteY135" fmla="*/ 695626 h 919436"/>
                  <a:gd name="connsiteX136" fmla="*/ 373767 w 1598333"/>
                  <a:gd name="connsiteY136" fmla="*/ 709741 h 919436"/>
                  <a:gd name="connsiteX137" fmla="*/ 346547 w 1598333"/>
                  <a:gd name="connsiteY137" fmla="*/ 724863 h 919436"/>
                  <a:gd name="connsiteX138" fmla="*/ 294123 w 1598333"/>
                  <a:gd name="connsiteY138" fmla="*/ 738977 h 919436"/>
                  <a:gd name="connsiteX139" fmla="*/ 251781 w 1598333"/>
                  <a:gd name="connsiteY139" fmla="*/ 742001 h 919436"/>
                  <a:gd name="connsiteX140" fmla="*/ 208430 w 1598333"/>
                  <a:gd name="connsiteY140" fmla="*/ 738977 h 919436"/>
                  <a:gd name="connsiteX141" fmla="*/ 150965 w 1598333"/>
                  <a:gd name="connsiteY141" fmla="*/ 723855 h 919436"/>
                  <a:gd name="connsiteX142" fmla="*/ 106606 w 1598333"/>
                  <a:gd name="connsiteY142" fmla="*/ 698651 h 919436"/>
                  <a:gd name="connsiteX143" fmla="*/ 69305 w 1598333"/>
                  <a:gd name="connsiteY143" fmla="*/ 661349 h 919436"/>
                  <a:gd name="connsiteX144" fmla="*/ 43093 w 1598333"/>
                  <a:gd name="connsiteY144" fmla="*/ 615982 h 919436"/>
                  <a:gd name="connsiteX145" fmla="*/ 27971 w 1598333"/>
                  <a:gd name="connsiteY145" fmla="*/ 561542 h 919436"/>
                  <a:gd name="connsiteX146" fmla="*/ 27971 w 1598333"/>
                  <a:gd name="connsiteY146" fmla="*/ 504077 h 919436"/>
                  <a:gd name="connsiteX147" fmla="*/ 43093 w 1598333"/>
                  <a:gd name="connsiteY147" fmla="*/ 446612 h 919436"/>
                  <a:gd name="connsiteX148" fmla="*/ 77370 w 1598333"/>
                  <a:gd name="connsiteY148" fmla="*/ 388139 h 919436"/>
                  <a:gd name="connsiteX149" fmla="*/ 123745 w 1598333"/>
                  <a:gd name="connsiteY149" fmla="*/ 341764 h 919436"/>
                  <a:gd name="connsiteX150" fmla="*/ 173145 w 1598333"/>
                  <a:gd name="connsiteY150" fmla="*/ 312528 h 919436"/>
                  <a:gd name="connsiteX151" fmla="*/ 220528 w 1598333"/>
                  <a:gd name="connsiteY151" fmla="*/ 299422 h 919436"/>
                  <a:gd name="connsiteX152" fmla="*/ 241699 w 1598333"/>
                  <a:gd name="connsiteY152" fmla="*/ 298413 h 919436"/>
                  <a:gd name="connsiteX153" fmla="*/ 263879 w 1598333"/>
                  <a:gd name="connsiteY153" fmla="*/ 299422 h 919436"/>
                  <a:gd name="connsiteX154" fmla="*/ 295131 w 1598333"/>
                  <a:gd name="connsiteY154" fmla="*/ 307487 h 919436"/>
                  <a:gd name="connsiteX155" fmla="*/ 300172 w 1598333"/>
                  <a:gd name="connsiteY155" fmla="*/ 309503 h 919436"/>
                  <a:gd name="connsiteX156" fmla="*/ 305213 w 1598333"/>
                  <a:gd name="connsiteY156" fmla="*/ 310511 h 919436"/>
                  <a:gd name="connsiteX157" fmla="*/ 311262 w 1598333"/>
                  <a:gd name="connsiteY157" fmla="*/ 308495 h 919436"/>
                  <a:gd name="connsiteX158" fmla="*/ 311262 w 1598333"/>
                  <a:gd name="connsiteY158" fmla="*/ 308495 h 919436"/>
                  <a:gd name="connsiteX159" fmla="*/ 311262 w 1598333"/>
                  <a:gd name="connsiteY159" fmla="*/ 308495 h 919436"/>
                  <a:gd name="connsiteX160" fmla="*/ 311262 w 1598333"/>
                  <a:gd name="connsiteY160" fmla="*/ 308495 h 919436"/>
                  <a:gd name="connsiteX161" fmla="*/ 311262 w 1598333"/>
                  <a:gd name="connsiteY161" fmla="*/ 308495 h 919436"/>
                  <a:gd name="connsiteX162" fmla="*/ 311262 w 1598333"/>
                  <a:gd name="connsiteY162" fmla="*/ 308495 h 919436"/>
                  <a:gd name="connsiteX163" fmla="*/ 316303 w 1598333"/>
                  <a:gd name="connsiteY163" fmla="*/ 305471 h 919436"/>
                  <a:gd name="connsiteX164" fmla="*/ 319327 w 1598333"/>
                  <a:gd name="connsiteY164" fmla="*/ 297405 h 919436"/>
                  <a:gd name="connsiteX165" fmla="*/ 320335 w 1598333"/>
                  <a:gd name="connsiteY165" fmla="*/ 290348 h 919436"/>
                  <a:gd name="connsiteX166" fmla="*/ 333441 w 1598333"/>
                  <a:gd name="connsiteY166" fmla="*/ 241957 h 919436"/>
                  <a:gd name="connsiteX167" fmla="*/ 362678 w 1598333"/>
                  <a:gd name="connsiteY167" fmla="*/ 191549 h 919436"/>
                  <a:gd name="connsiteX168" fmla="*/ 414093 w 1598333"/>
                  <a:gd name="connsiteY168" fmla="*/ 140133 h 919436"/>
                  <a:gd name="connsiteX169" fmla="*/ 468534 w 1598333"/>
                  <a:gd name="connsiteY169" fmla="*/ 106864 h 919436"/>
                  <a:gd name="connsiteX170" fmla="*/ 480632 w 1598333"/>
                  <a:gd name="connsiteY170" fmla="*/ 101823 h 919436"/>
                  <a:gd name="connsiteX171" fmla="*/ 480632 w 1598333"/>
                  <a:gd name="connsiteY171" fmla="*/ 101823 h 919436"/>
                  <a:gd name="connsiteX172" fmla="*/ 479623 w 1598333"/>
                  <a:gd name="connsiteY172" fmla="*/ 101823 h 919436"/>
                  <a:gd name="connsiteX173" fmla="*/ 480632 w 1598333"/>
                  <a:gd name="connsiteY173" fmla="*/ 101823 h 919436"/>
                  <a:gd name="connsiteX174" fmla="*/ 479623 w 1598333"/>
                  <a:gd name="connsiteY174" fmla="*/ 101823 h 919436"/>
                  <a:gd name="connsiteX175" fmla="*/ 549186 w 1598333"/>
                  <a:gd name="connsiteY175" fmla="*/ 81660 h 919436"/>
                  <a:gd name="connsiteX176" fmla="*/ 580439 w 1598333"/>
                  <a:gd name="connsiteY176" fmla="*/ 79644 h 919436"/>
                  <a:gd name="connsiteX177" fmla="*/ 608667 w 1598333"/>
                  <a:gd name="connsiteY177" fmla="*/ 81660 h 919436"/>
                  <a:gd name="connsiteX178" fmla="*/ 654034 w 1598333"/>
                  <a:gd name="connsiteY178" fmla="*/ 93758 h 919436"/>
                  <a:gd name="connsiteX179" fmla="*/ 692344 w 1598333"/>
                  <a:gd name="connsiteY179" fmla="*/ 115938 h 919436"/>
                  <a:gd name="connsiteX180" fmla="*/ 720572 w 1598333"/>
                  <a:gd name="connsiteY180" fmla="*/ 144166 h 919436"/>
                  <a:gd name="connsiteX181" fmla="*/ 735695 w 1598333"/>
                  <a:gd name="connsiteY181" fmla="*/ 167353 h 919436"/>
                  <a:gd name="connsiteX182" fmla="*/ 746784 w 1598333"/>
                  <a:gd name="connsiteY182" fmla="*/ 187517 h 919436"/>
                  <a:gd name="connsiteX183" fmla="*/ 749809 w 1598333"/>
                  <a:gd name="connsiteY183" fmla="*/ 194574 h 919436"/>
                  <a:gd name="connsiteX184" fmla="*/ 753841 w 1598333"/>
                  <a:gd name="connsiteY184" fmla="*/ 199615 h 919436"/>
                  <a:gd name="connsiteX185" fmla="*/ 757874 w 1598333"/>
                  <a:gd name="connsiteY185" fmla="*/ 200623 h 919436"/>
                  <a:gd name="connsiteX186" fmla="*/ 757874 w 1598333"/>
                  <a:gd name="connsiteY186" fmla="*/ 200623 h 919436"/>
                  <a:gd name="connsiteX187" fmla="*/ 757874 w 1598333"/>
                  <a:gd name="connsiteY187" fmla="*/ 200623 h 919436"/>
                  <a:gd name="connsiteX188" fmla="*/ 757874 w 1598333"/>
                  <a:gd name="connsiteY188" fmla="*/ 200623 h 919436"/>
                  <a:gd name="connsiteX189" fmla="*/ 758882 w 1598333"/>
                  <a:gd name="connsiteY189" fmla="*/ 200623 h 919436"/>
                  <a:gd name="connsiteX190" fmla="*/ 759890 w 1598333"/>
                  <a:gd name="connsiteY190" fmla="*/ 200623 h 919436"/>
                  <a:gd name="connsiteX191" fmla="*/ 760899 w 1598333"/>
                  <a:gd name="connsiteY191" fmla="*/ 200623 h 919436"/>
                  <a:gd name="connsiteX192" fmla="*/ 760899 w 1598333"/>
                  <a:gd name="connsiteY192" fmla="*/ 200623 h 919436"/>
                  <a:gd name="connsiteX193" fmla="*/ 768964 w 1598333"/>
                  <a:gd name="connsiteY193" fmla="*/ 193566 h 919436"/>
                  <a:gd name="connsiteX194" fmla="*/ 776021 w 1598333"/>
                  <a:gd name="connsiteY194" fmla="*/ 172394 h 919436"/>
                  <a:gd name="connsiteX195" fmla="*/ 803241 w 1598333"/>
                  <a:gd name="connsiteY195" fmla="*/ 126019 h 919436"/>
                  <a:gd name="connsiteX196" fmla="*/ 850624 w 1598333"/>
                  <a:gd name="connsiteY196" fmla="*/ 79644 h 919436"/>
                  <a:gd name="connsiteX197" fmla="*/ 908089 w 1598333"/>
                  <a:gd name="connsiteY197" fmla="*/ 46375 h 919436"/>
                  <a:gd name="connsiteX198" fmla="*/ 964546 w 1598333"/>
                  <a:gd name="connsiteY198" fmla="*/ 30245 h 919436"/>
                  <a:gd name="connsiteX199" fmla="*/ 988741 w 1598333"/>
                  <a:gd name="connsiteY199" fmla="*/ 29236 h 919436"/>
                  <a:gd name="connsiteX200" fmla="*/ 1009913 w 1598333"/>
                  <a:gd name="connsiteY200" fmla="*/ 30245 h 919436"/>
                  <a:gd name="connsiteX201" fmla="*/ 1048223 w 1598333"/>
                  <a:gd name="connsiteY201" fmla="*/ 41334 h 919436"/>
                  <a:gd name="connsiteX202" fmla="*/ 1074434 w 1598333"/>
                  <a:gd name="connsiteY202" fmla="*/ 56457 h 919436"/>
                  <a:gd name="connsiteX203" fmla="*/ 1096614 w 1598333"/>
                  <a:gd name="connsiteY203" fmla="*/ 78636 h 919436"/>
                  <a:gd name="connsiteX204" fmla="*/ 1118793 w 1598333"/>
                  <a:gd name="connsiteY204" fmla="*/ 115938 h 919436"/>
                  <a:gd name="connsiteX205" fmla="*/ 1134924 w 1598333"/>
                  <a:gd name="connsiteY205" fmla="*/ 172394 h 919436"/>
                  <a:gd name="connsiteX206" fmla="*/ 1136940 w 1598333"/>
                  <a:gd name="connsiteY206" fmla="*/ 208688 h 919436"/>
                  <a:gd name="connsiteX207" fmla="*/ 1135932 w 1598333"/>
                  <a:gd name="connsiteY207" fmla="*/ 226834 h 919436"/>
                  <a:gd name="connsiteX208" fmla="*/ 1134924 w 1598333"/>
                  <a:gd name="connsiteY208" fmla="*/ 237924 h 919436"/>
                  <a:gd name="connsiteX209" fmla="*/ 1134924 w 1598333"/>
                  <a:gd name="connsiteY209" fmla="*/ 240949 h 919436"/>
                  <a:gd name="connsiteX210" fmla="*/ 1134924 w 1598333"/>
                  <a:gd name="connsiteY210" fmla="*/ 240949 h 919436"/>
                  <a:gd name="connsiteX211" fmla="*/ 1134924 w 1598333"/>
                  <a:gd name="connsiteY211" fmla="*/ 240949 h 919436"/>
                  <a:gd name="connsiteX212" fmla="*/ 1134924 w 1598333"/>
                  <a:gd name="connsiteY212" fmla="*/ 240949 h 919436"/>
                  <a:gd name="connsiteX213" fmla="*/ 1134924 w 1598333"/>
                  <a:gd name="connsiteY213" fmla="*/ 240949 h 919436"/>
                  <a:gd name="connsiteX214" fmla="*/ 1134924 w 1598333"/>
                  <a:gd name="connsiteY214" fmla="*/ 240949 h 919436"/>
                  <a:gd name="connsiteX215" fmla="*/ 1134924 w 1598333"/>
                  <a:gd name="connsiteY215" fmla="*/ 251030 h 919436"/>
                  <a:gd name="connsiteX216" fmla="*/ 1134924 w 1598333"/>
                  <a:gd name="connsiteY216" fmla="*/ 251030 h 919436"/>
                  <a:gd name="connsiteX217" fmla="*/ 1135932 w 1598333"/>
                  <a:gd name="connsiteY217" fmla="*/ 253047 h 919436"/>
                  <a:gd name="connsiteX218" fmla="*/ 1135932 w 1598333"/>
                  <a:gd name="connsiteY218" fmla="*/ 253047 h 919436"/>
                  <a:gd name="connsiteX219" fmla="*/ 1136940 w 1598333"/>
                  <a:gd name="connsiteY219" fmla="*/ 254055 h 919436"/>
                  <a:gd name="connsiteX220" fmla="*/ 1136940 w 1598333"/>
                  <a:gd name="connsiteY220" fmla="*/ 254055 h 919436"/>
                  <a:gd name="connsiteX221" fmla="*/ 1139964 w 1598333"/>
                  <a:gd name="connsiteY221" fmla="*/ 256071 h 919436"/>
                  <a:gd name="connsiteX222" fmla="*/ 1141981 w 1598333"/>
                  <a:gd name="connsiteY222" fmla="*/ 256071 h 919436"/>
                  <a:gd name="connsiteX223" fmla="*/ 1150046 w 1598333"/>
                  <a:gd name="connsiteY223" fmla="*/ 252038 h 919436"/>
                  <a:gd name="connsiteX224" fmla="*/ 1150046 w 1598333"/>
                  <a:gd name="connsiteY224" fmla="*/ 252038 h 919436"/>
                  <a:gd name="connsiteX225" fmla="*/ 1150046 w 1598333"/>
                  <a:gd name="connsiteY225" fmla="*/ 252038 h 919436"/>
                  <a:gd name="connsiteX226" fmla="*/ 1156095 w 1598333"/>
                  <a:gd name="connsiteY226" fmla="*/ 246998 h 919436"/>
                  <a:gd name="connsiteX227" fmla="*/ 1199446 w 1598333"/>
                  <a:gd name="connsiteY227" fmla="*/ 221794 h 919436"/>
                  <a:gd name="connsiteX228" fmla="*/ 1254894 w 1598333"/>
                  <a:gd name="connsiteY228" fmla="*/ 207680 h 919436"/>
                  <a:gd name="connsiteX229" fmla="*/ 1287155 w 1598333"/>
                  <a:gd name="connsiteY229" fmla="*/ 205664 h 919436"/>
                  <a:gd name="connsiteX230" fmla="*/ 1323448 w 1598333"/>
                  <a:gd name="connsiteY230" fmla="*/ 207680 h 919436"/>
                  <a:gd name="connsiteX231" fmla="*/ 1408134 w 1598333"/>
                  <a:gd name="connsiteY231" fmla="*/ 230867 h 919436"/>
                  <a:gd name="connsiteX232" fmla="*/ 1465598 w 1598333"/>
                  <a:gd name="connsiteY232" fmla="*/ 262120 h 919436"/>
                  <a:gd name="connsiteX233" fmla="*/ 1480720 w 1598333"/>
                  <a:gd name="connsiteY233" fmla="*/ 273210 h 919436"/>
                  <a:gd name="connsiteX234" fmla="*/ 1479712 w 1598333"/>
                  <a:gd name="connsiteY234" fmla="*/ 272201 h 919436"/>
                  <a:gd name="connsiteX235" fmla="*/ 1529112 w 1598333"/>
                  <a:gd name="connsiteY235" fmla="*/ 320593 h 919436"/>
                  <a:gd name="connsiteX236" fmla="*/ 1558348 w 1598333"/>
                  <a:gd name="connsiteY236" fmla="*/ 371001 h 919436"/>
                  <a:gd name="connsiteX237" fmla="*/ 1574479 w 1598333"/>
                  <a:gd name="connsiteY237" fmla="*/ 431490 h 919436"/>
                  <a:gd name="connsiteX238" fmla="*/ 1574479 w 1598333"/>
                  <a:gd name="connsiteY238" fmla="*/ 432498 h 919436"/>
                  <a:gd name="connsiteX239" fmla="*/ 1576495 w 1598333"/>
                  <a:gd name="connsiteY239" fmla="*/ 503069 h 91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598333" h="919436">
                    <a:moveTo>
                      <a:pt x="1588593" y="393180"/>
                    </a:moveTo>
                    <a:cubicBezTo>
                      <a:pt x="1582544" y="373017"/>
                      <a:pt x="1574479" y="352854"/>
                      <a:pt x="1563389" y="334707"/>
                    </a:cubicBezTo>
                    <a:cubicBezTo>
                      <a:pt x="1552300" y="315552"/>
                      <a:pt x="1539194" y="298413"/>
                      <a:pt x="1523063" y="283291"/>
                    </a:cubicBezTo>
                    <a:cubicBezTo>
                      <a:pt x="1490802" y="251030"/>
                      <a:pt x="1450476" y="225827"/>
                      <a:pt x="1408134" y="208688"/>
                    </a:cubicBezTo>
                    <a:cubicBezTo>
                      <a:pt x="1370832" y="193566"/>
                      <a:pt x="1329497" y="184492"/>
                      <a:pt x="1288163" y="184492"/>
                    </a:cubicBezTo>
                    <a:cubicBezTo>
                      <a:pt x="1243804" y="184492"/>
                      <a:pt x="1199446" y="194574"/>
                      <a:pt x="1162144" y="218769"/>
                    </a:cubicBezTo>
                    <a:cubicBezTo>
                      <a:pt x="1162144" y="217761"/>
                      <a:pt x="1162144" y="216753"/>
                      <a:pt x="1163152" y="215745"/>
                    </a:cubicBezTo>
                    <a:cubicBezTo>
                      <a:pt x="1165168" y="203647"/>
                      <a:pt x="1166177" y="190541"/>
                      <a:pt x="1165168" y="178443"/>
                    </a:cubicBezTo>
                    <a:cubicBezTo>
                      <a:pt x="1164160" y="165337"/>
                      <a:pt x="1163152" y="152231"/>
                      <a:pt x="1160127" y="139125"/>
                    </a:cubicBezTo>
                    <a:cubicBezTo>
                      <a:pt x="1157103" y="127027"/>
                      <a:pt x="1154079" y="114930"/>
                      <a:pt x="1149038" y="103840"/>
                    </a:cubicBezTo>
                    <a:cubicBezTo>
                      <a:pt x="1143997" y="91742"/>
                      <a:pt x="1137948" y="80652"/>
                      <a:pt x="1130891" y="69563"/>
                    </a:cubicBezTo>
                    <a:cubicBezTo>
                      <a:pt x="1123834" y="59481"/>
                      <a:pt x="1115769" y="49400"/>
                      <a:pt x="1106695" y="40326"/>
                    </a:cubicBezTo>
                    <a:cubicBezTo>
                      <a:pt x="1097622" y="32261"/>
                      <a:pt x="1087540" y="24196"/>
                      <a:pt x="1076451" y="19155"/>
                    </a:cubicBezTo>
                    <a:cubicBezTo>
                      <a:pt x="1065361" y="13106"/>
                      <a:pt x="1052255" y="8065"/>
                      <a:pt x="1040157" y="5041"/>
                    </a:cubicBezTo>
                    <a:cubicBezTo>
                      <a:pt x="1025035" y="1008"/>
                      <a:pt x="1009913" y="0"/>
                      <a:pt x="994790" y="0"/>
                    </a:cubicBezTo>
                    <a:cubicBezTo>
                      <a:pt x="984709" y="0"/>
                      <a:pt x="973619" y="1008"/>
                      <a:pt x="963537" y="2016"/>
                    </a:cubicBezTo>
                    <a:cubicBezTo>
                      <a:pt x="938333" y="6049"/>
                      <a:pt x="914138" y="14114"/>
                      <a:pt x="890950" y="25204"/>
                    </a:cubicBezTo>
                    <a:cubicBezTo>
                      <a:pt x="867763" y="36293"/>
                      <a:pt x="846592" y="51416"/>
                      <a:pt x="826429" y="67546"/>
                    </a:cubicBezTo>
                    <a:cubicBezTo>
                      <a:pt x="807273" y="83677"/>
                      <a:pt x="790135" y="103840"/>
                      <a:pt x="777029" y="124003"/>
                    </a:cubicBezTo>
                    <a:cubicBezTo>
                      <a:pt x="768964" y="136101"/>
                      <a:pt x="761907" y="149207"/>
                      <a:pt x="756866" y="163321"/>
                    </a:cubicBezTo>
                    <a:cubicBezTo>
                      <a:pt x="753841" y="158280"/>
                      <a:pt x="751825" y="152231"/>
                      <a:pt x="748801" y="147190"/>
                    </a:cubicBezTo>
                    <a:cubicBezTo>
                      <a:pt x="741743" y="134085"/>
                      <a:pt x="731662" y="122995"/>
                      <a:pt x="721580" y="111905"/>
                    </a:cubicBezTo>
                    <a:cubicBezTo>
                      <a:pt x="706458" y="95774"/>
                      <a:pt x="687304" y="82669"/>
                      <a:pt x="667140" y="73595"/>
                    </a:cubicBezTo>
                    <a:cubicBezTo>
                      <a:pt x="638912" y="60489"/>
                      <a:pt x="608667" y="54440"/>
                      <a:pt x="577414" y="54440"/>
                    </a:cubicBezTo>
                    <a:cubicBezTo>
                      <a:pt x="566325" y="54440"/>
                      <a:pt x="556243" y="55448"/>
                      <a:pt x="545153" y="56457"/>
                    </a:cubicBezTo>
                    <a:cubicBezTo>
                      <a:pt x="502811" y="62506"/>
                      <a:pt x="461477" y="77628"/>
                      <a:pt x="424175" y="100815"/>
                    </a:cubicBezTo>
                    <a:cubicBezTo>
                      <a:pt x="387882" y="122995"/>
                      <a:pt x="355621" y="153239"/>
                      <a:pt x="331425" y="189533"/>
                    </a:cubicBezTo>
                    <a:cubicBezTo>
                      <a:pt x="320335" y="205664"/>
                      <a:pt x="312270" y="222802"/>
                      <a:pt x="305213" y="240949"/>
                    </a:cubicBezTo>
                    <a:cubicBezTo>
                      <a:pt x="300172" y="255063"/>
                      <a:pt x="296140" y="270185"/>
                      <a:pt x="294123" y="285308"/>
                    </a:cubicBezTo>
                    <a:cubicBezTo>
                      <a:pt x="284042" y="280267"/>
                      <a:pt x="272952" y="278250"/>
                      <a:pt x="261862" y="276234"/>
                    </a:cubicBezTo>
                    <a:cubicBezTo>
                      <a:pt x="252789" y="275226"/>
                      <a:pt x="243715" y="274218"/>
                      <a:pt x="234642" y="274218"/>
                    </a:cubicBezTo>
                    <a:cubicBezTo>
                      <a:pt x="229601" y="274218"/>
                      <a:pt x="225569" y="274218"/>
                      <a:pt x="220528" y="275226"/>
                    </a:cubicBezTo>
                    <a:cubicBezTo>
                      <a:pt x="193308" y="277242"/>
                      <a:pt x="167096" y="286316"/>
                      <a:pt x="142900" y="299422"/>
                    </a:cubicBezTo>
                    <a:cubicBezTo>
                      <a:pt x="118704" y="312528"/>
                      <a:pt x="96525" y="329666"/>
                      <a:pt x="78378" y="348821"/>
                    </a:cubicBezTo>
                    <a:cubicBezTo>
                      <a:pt x="59223" y="367976"/>
                      <a:pt x="43093" y="390156"/>
                      <a:pt x="29987" y="414351"/>
                    </a:cubicBezTo>
                    <a:cubicBezTo>
                      <a:pt x="17889" y="437539"/>
                      <a:pt x="8816" y="461735"/>
                      <a:pt x="3775" y="486938"/>
                    </a:cubicBezTo>
                    <a:cubicBezTo>
                      <a:pt x="-258" y="511134"/>
                      <a:pt x="-1266" y="536338"/>
                      <a:pt x="1758" y="560534"/>
                    </a:cubicBezTo>
                    <a:cubicBezTo>
                      <a:pt x="3775" y="572632"/>
                      <a:pt x="5791" y="584729"/>
                      <a:pt x="8816" y="596827"/>
                    </a:cubicBezTo>
                    <a:cubicBezTo>
                      <a:pt x="11840" y="608925"/>
                      <a:pt x="16881" y="620015"/>
                      <a:pt x="21922" y="631104"/>
                    </a:cubicBezTo>
                    <a:cubicBezTo>
                      <a:pt x="32003" y="652276"/>
                      <a:pt x="45109" y="672439"/>
                      <a:pt x="61239" y="689577"/>
                    </a:cubicBezTo>
                    <a:cubicBezTo>
                      <a:pt x="93501" y="724863"/>
                      <a:pt x="137859" y="748050"/>
                      <a:pt x="185243" y="756115"/>
                    </a:cubicBezTo>
                    <a:cubicBezTo>
                      <a:pt x="206414" y="760148"/>
                      <a:pt x="227585" y="761156"/>
                      <a:pt x="249764" y="761156"/>
                    </a:cubicBezTo>
                    <a:cubicBezTo>
                      <a:pt x="272952" y="761156"/>
                      <a:pt x="296140" y="758132"/>
                      <a:pt x="319327" y="753091"/>
                    </a:cubicBezTo>
                    <a:cubicBezTo>
                      <a:pt x="336466" y="749058"/>
                      <a:pt x="352596" y="743009"/>
                      <a:pt x="367719" y="733936"/>
                    </a:cubicBezTo>
                    <a:cubicBezTo>
                      <a:pt x="376792" y="728895"/>
                      <a:pt x="384857" y="722846"/>
                      <a:pt x="390906" y="714781"/>
                    </a:cubicBezTo>
                    <a:cubicBezTo>
                      <a:pt x="390906" y="715789"/>
                      <a:pt x="390906" y="715789"/>
                      <a:pt x="390906" y="716797"/>
                    </a:cubicBezTo>
                    <a:cubicBezTo>
                      <a:pt x="392922" y="722846"/>
                      <a:pt x="394939" y="729904"/>
                      <a:pt x="396955" y="735952"/>
                    </a:cubicBezTo>
                    <a:cubicBezTo>
                      <a:pt x="401996" y="748050"/>
                      <a:pt x="408045" y="760148"/>
                      <a:pt x="416110" y="771238"/>
                    </a:cubicBezTo>
                    <a:cubicBezTo>
                      <a:pt x="431232" y="793417"/>
                      <a:pt x="450387" y="812572"/>
                      <a:pt x="471558" y="828703"/>
                    </a:cubicBezTo>
                    <a:cubicBezTo>
                      <a:pt x="492729" y="845841"/>
                      <a:pt x="516925" y="858947"/>
                      <a:pt x="541121" y="870037"/>
                    </a:cubicBezTo>
                    <a:cubicBezTo>
                      <a:pt x="551203" y="874069"/>
                      <a:pt x="562292" y="878102"/>
                      <a:pt x="572374" y="881127"/>
                    </a:cubicBezTo>
                    <a:cubicBezTo>
                      <a:pt x="581447" y="883143"/>
                      <a:pt x="589512" y="885159"/>
                      <a:pt x="598585" y="886167"/>
                    </a:cubicBezTo>
                    <a:cubicBezTo>
                      <a:pt x="640928" y="892216"/>
                      <a:pt x="684279" y="890200"/>
                      <a:pt x="726621" y="881127"/>
                    </a:cubicBezTo>
                    <a:cubicBezTo>
                      <a:pt x="747793" y="877094"/>
                      <a:pt x="768964" y="871045"/>
                      <a:pt x="789127" y="862980"/>
                    </a:cubicBezTo>
                    <a:cubicBezTo>
                      <a:pt x="809290" y="854915"/>
                      <a:pt x="828445" y="845841"/>
                      <a:pt x="846592" y="832735"/>
                    </a:cubicBezTo>
                    <a:cubicBezTo>
                      <a:pt x="866755" y="818621"/>
                      <a:pt x="884901" y="801482"/>
                      <a:pt x="896999" y="781319"/>
                    </a:cubicBezTo>
                    <a:cubicBezTo>
                      <a:pt x="896999" y="783336"/>
                      <a:pt x="898007" y="784344"/>
                      <a:pt x="898007" y="786360"/>
                    </a:cubicBezTo>
                    <a:cubicBezTo>
                      <a:pt x="900024" y="794425"/>
                      <a:pt x="903048" y="803499"/>
                      <a:pt x="906072" y="810556"/>
                    </a:cubicBezTo>
                    <a:cubicBezTo>
                      <a:pt x="912122" y="824670"/>
                      <a:pt x="922203" y="838784"/>
                      <a:pt x="932285" y="849874"/>
                    </a:cubicBezTo>
                    <a:cubicBezTo>
                      <a:pt x="953456" y="874069"/>
                      <a:pt x="981684" y="890200"/>
                      <a:pt x="1010921" y="902298"/>
                    </a:cubicBezTo>
                    <a:cubicBezTo>
                      <a:pt x="1040157" y="913387"/>
                      <a:pt x="1072418" y="918428"/>
                      <a:pt x="1104679" y="919436"/>
                    </a:cubicBezTo>
                    <a:cubicBezTo>
                      <a:pt x="1135932" y="919436"/>
                      <a:pt x="1168193" y="915404"/>
                      <a:pt x="1198437" y="905322"/>
                    </a:cubicBezTo>
                    <a:cubicBezTo>
                      <a:pt x="1226666" y="896249"/>
                      <a:pt x="1253886" y="882135"/>
                      <a:pt x="1276065" y="862980"/>
                    </a:cubicBezTo>
                    <a:cubicBezTo>
                      <a:pt x="1296228" y="844833"/>
                      <a:pt x="1312359" y="820637"/>
                      <a:pt x="1318408" y="794425"/>
                    </a:cubicBezTo>
                    <a:cubicBezTo>
                      <a:pt x="1322441" y="775271"/>
                      <a:pt x="1322441" y="756115"/>
                      <a:pt x="1319416" y="737969"/>
                    </a:cubicBezTo>
                    <a:cubicBezTo>
                      <a:pt x="1326473" y="739985"/>
                      <a:pt x="1333530" y="740993"/>
                      <a:pt x="1340587" y="740993"/>
                    </a:cubicBezTo>
                    <a:cubicBezTo>
                      <a:pt x="1354701" y="742001"/>
                      <a:pt x="1368815" y="739985"/>
                      <a:pt x="1381921" y="736960"/>
                    </a:cubicBezTo>
                    <a:cubicBezTo>
                      <a:pt x="1394019" y="734944"/>
                      <a:pt x="1405109" y="731920"/>
                      <a:pt x="1417207" y="728895"/>
                    </a:cubicBezTo>
                    <a:cubicBezTo>
                      <a:pt x="1428297" y="725871"/>
                      <a:pt x="1438378" y="721838"/>
                      <a:pt x="1448460" y="716797"/>
                    </a:cubicBezTo>
                    <a:cubicBezTo>
                      <a:pt x="1486770" y="698651"/>
                      <a:pt x="1519031" y="670422"/>
                      <a:pt x="1543226" y="636145"/>
                    </a:cubicBezTo>
                    <a:cubicBezTo>
                      <a:pt x="1567422" y="601868"/>
                      <a:pt x="1583552" y="561542"/>
                      <a:pt x="1590609" y="521216"/>
                    </a:cubicBezTo>
                    <a:cubicBezTo>
                      <a:pt x="1601699" y="477865"/>
                      <a:pt x="1600691" y="434514"/>
                      <a:pt x="1588593" y="393180"/>
                    </a:cubicBezTo>
                    <a:close/>
                    <a:moveTo>
                      <a:pt x="1576495" y="503069"/>
                    </a:moveTo>
                    <a:cubicBezTo>
                      <a:pt x="1573471" y="528273"/>
                      <a:pt x="1566413" y="552468"/>
                      <a:pt x="1557340" y="574648"/>
                    </a:cubicBezTo>
                    <a:cubicBezTo>
                      <a:pt x="1548267" y="595819"/>
                      <a:pt x="1537177" y="614974"/>
                      <a:pt x="1523063" y="633121"/>
                    </a:cubicBezTo>
                    <a:cubicBezTo>
                      <a:pt x="1510965" y="648243"/>
                      <a:pt x="1497859" y="662357"/>
                      <a:pt x="1482737" y="673447"/>
                    </a:cubicBezTo>
                    <a:cubicBezTo>
                      <a:pt x="1467614" y="684537"/>
                      <a:pt x="1451484" y="694618"/>
                      <a:pt x="1434345" y="701675"/>
                    </a:cubicBezTo>
                    <a:cubicBezTo>
                      <a:pt x="1415190" y="709741"/>
                      <a:pt x="1395027" y="714781"/>
                      <a:pt x="1372848" y="717806"/>
                    </a:cubicBezTo>
                    <a:cubicBezTo>
                      <a:pt x="1365791" y="718814"/>
                      <a:pt x="1358734" y="718814"/>
                      <a:pt x="1352685" y="718814"/>
                    </a:cubicBezTo>
                    <a:cubicBezTo>
                      <a:pt x="1348652" y="718814"/>
                      <a:pt x="1343612" y="718814"/>
                      <a:pt x="1339579" y="717806"/>
                    </a:cubicBezTo>
                    <a:cubicBezTo>
                      <a:pt x="1332522" y="716797"/>
                      <a:pt x="1325465" y="714781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7400" y="711757"/>
                      <a:pt x="1317400" y="711757"/>
                      <a:pt x="1317400" y="711757"/>
                    </a:cubicBezTo>
                    <a:cubicBezTo>
                      <a:pt x="1315383" y="709741"/>
                      <a:pt x="1313367" y="708732"/>
                      <a:pt x="1310343" y="708732"/>
                    </a:cubicBezTo>
                    <a:cubicBezTo>
                      <a:pt x="1309334" y="708732"/>
                      <a:pt x="1308326" y="708732"/>
                      <a:pt x="1307318" y="708732"/>
                    </a:cubicBezTo>
                    <a:cubicBezTo>
                      <a:pt x="1304293" y="709741"/>
                      <a:pt x="1302277" y="711757"/>
                      <a:pt x="1301269" y="713773"/>
                    </a:cubicBezTo>
                    <a:cubicBezTo>
                      <a:pt x="1300261" y="715789"/>
                      <a:pt x="1299253" y="718814"/>
                      <a:pt x="1300261" y="721838"/>
                    </a:cubicBezTo>
                    <a:cubicBezTo>
                      <a:pt x="1302277" y="727887"/>
                      <a:pt x="1303285" y="734944"/>
                      <a:pt x="1304293" y="742001"/>
                    </a:cubicBezTo>
                    <a:cubicBezTo>
                      <a:pt x="1305302" y="752083"/>
                      <a:pt x="1305302" y="762164"/>
                      <a:pt x="1304293" y="772246"/>
                    </a:cubicBezTo>
                    <a:cubicBezTo>
                      <a:pt x="1303285" y="782327"/>
                      <a:pt x="1300261" y="791401"/>
                      <a:pt x="1297237" y="800474"/>
                    </a:cubicBezTo>
                    <a:cubicBezTo>
                      <a:pt x="1293204" y="808539"/>
                      <a:pt x="1289171" y="816605"/>
                      <a:pt x="1283122" y="823662"/>
                    </a:cubicBezTo>
                    <a:cubicBezTo>
                      <a:pt x="1276065" y="831727"/>
                      <a:pt x="1268000" y="839792"/>
                      <a:pt x="1258926" y="847857"/>
                    </a:cubicBezTo>
                    <a:cubicBezTo>
                      <a:pt x="1246829" y="856931"/>
                      <a:pt x="1233723" y="864996"/>
                      <a:pt x="1218600" y="871045"/>
                    </a:cubicBezTo>
                    <a:cubicBezTo>
                      <a:pt x="1200454" y="879110"/>
                      <a:pt x="1180290" y="884151"/>
                      <a:pt x="1159119" y="887175"/>
                    </a:cubicBezTo>
                    <a:cubicBezTo>
                      <a:pt x="1146014" y="889192"/>
                      <a:pt x="1132907" y="890200"/>
                      <a:pt x="1119801" y="890200"/>
                    </a:cubicBezTo>
                    <a:cubicBezTo>
                      <a:pt x="1108712" y="890200"/>
                      <a:pt x="1097622" y="889192"/>
                      <a:pt x="1086532" y="888184"/>
                    </a:cubicBezTo>
                    <a:cubicBezTo>
                      <a:pt x="1063345" y="885159"/>
                      <a:pt x="1041165" y="879110"/>
                      <a:pt x="1021002" y="871045"/>
                    </a:cubicBezTo>
                    <a:cubicBezTo>
                      <a:pt x="1005880" y="863988"/>
                      <a:pt x="991766" y="855923"/>
                      <a:pt x="979668" y="846849"/>
                    </a:cubicBezTo>
                    <a:cubicBezTo>
                      <a:pt x="968578" y="838784"/>
                      <a:pt x="959505" y="828703"/>
                      <a:pt x="951439" y="818621"/>
                    </a:cubicBezTo>
                    <a:cubicBezTo>
                      <a:pt x="942366" y="805515"/>
                      <a:pt x="933293" y="791401"/>
                      <a:pt x="926236" y="773254"/>
                    </a:cubicBezTo>
                    <a:lnTo>
                      <a:pt x="924220" y="769222"/>
                    </a:lnTo>
                    <a:cubicBezTo>
                      <a:pt x="922203" y="765189"/>
                      <a:pt x="921195" y="760148"/>
                      <a:pt x="919179" y="756115"/>
                    </a:cubicBezTo>
                    <a:cubicBezTo>
                      <a:pt x="919179" y="755107"/>
                      <a:pt x="919179" y="754099"/>
                      <a:pt x="918170" y="753091"/>
                    </a:cubicBezTo>
                    <a:cubicBezTo>
                      <a:pt x="918170" y="750067"/>
                      <a:pt x="915146" y="748050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3130" y="747042"/>
                      <a:pt x="913130" y="747042"/>
                      <a:pt x="913130" y="747042"/>
                    </a:cubicBezTo>
                    <a:cubicBezTo>
                      <a:pt x="912122" y="746034"/>
                      <a:pt x="912122" y="746034"/>
                      <a:pt x="911113" y="745026"/>
                    </a:cubicBezTo>
                    <a:cubicBezTo>
                      <a:pt x="909097" y="744018"/>
                      <a:pt x="907081" y="744018"/>
                      <a:pt x="906072" y="744018"/>
                    </a:cubicBezTo>
                    <a:cubicBezTo>
                      <a:pt x="905065" y="744018"/>
                      <a:pt x="904057" y="744018"/>
                      <a:pt x="903048" y="744018"/>
                    </a:cubicBezTo>
                    <a:cubicBezTo>
                      <a:pt x="901032" y="745026"/>
                      <a:pt x="898007" y="747042"/>
                      <a:pt x="896999" y="749058"/>
                    </a:cubicBezTo>
                    <a:cubicBezTo>
                      <a:pt x="892967" y="759140"/>
                      <a:pt x="886918" y="769222"/>
                      <a:pt x="879861" y="777287"/>
                    </a:cubicBezTo>
                    <a:cubicBezTo>
                      <a:pt x="871796" y="788376"/>
                      <a:pt x="860706" y="798458"/>
                      <a:pt x="849616" y="807531"/>
                    </a:cubicBezTo>
                    <a:cubicBezTo>
                      <a:pt x="834494" y="818621"/>
                      <a:pt x="816347" y="828703"/>
                      <a:pt x="797192" y="837776"/>
                    </a:cubicBezTo>
                    <a:cubicBezTo>
                      <a:pt x="768964" y="849874"/>
                      <a:pt x="737711" y="857939"/>
                      <a:pt x="704442" y="862980"/>
                    </a:cubicBezTo>
                    <a:cubicBezTo>
                      <a:pt x="687304" y="864996"/>
                      <a:pt x="671173" y="866004"/>
                      <a:pt x="655042" y="866004"/>
                    </a:cubicBezTo>
                    <a:cubicBezTo>
                      <a:pt x="640928" y="866004"/>
                      <a:pt x="627822" y="864996"/>
                      <a:pt x="614716" y="863988"/>
                    </a:cubicBezTo>
                    <a:cubicBezTo>
                      <a:pt x="604635" y="862980"/>
                      <a:pt x="595561" y="860964"/>
                      <a:pt x="587496" y="858947"/>
                    </a:cubicBezTo>
                    <a:cubicBezTo>
                      <a:pt x="577414" y="856931"/>
                      <a:pt x="567333" y="852898"/>
                      <a:pt x="555235" y="847857"/>
                    </a:cubicBezTo>
                    <a:cubicBezTo>
                      <a:pt x="532048" y="837776"/>
                      <a:pt x="510877" y="824670"/>
                      <a:pt x="490713" y="809548"/>
                    </a:cubicBezTo>
                    <a:cubicBezTo>
                      <a:pt x="473575" y="796442"/>
                      <a:pt x="458452" y="781319"/>
                      <a:pt x="446354" y="765189"/>
                    </a:cubicBezTo>
                    <a:cubicBezTo>
                      <a:pt x="435265" y="750067"/>
                      <a:pt x="425183" y="733936"/>
                      <a:pt x="418126" y="717806"/>
                    </a:cubicBezTo>
                    <a:cubicBezTo>
                      <a:pt x="415102" y="710748"/>
                      <a:pt x="412077" y="701675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3610"/>
                      <a:pt x="410061" y="693610"/>
                    </a:cubicBezTo>
                    <a:cubicBezTo>
                      <a:pt x="410061" y="693610"/>
                      <a:pt x="410061" y="692602"/>
                      <a:pt x="410061" y="692602"/>
                    </a:cubicBezTo>
                    <a:cubicBezTo>
                      <a:pt x="410061" y="692602"/>
                      <a:pt x="410061" y="692602"/>
                      <a:pt x="410061" y="692602"/>
                    </a:cubicBezTo>
                    <a:cubicBezTo>
                      <a:pt x="410061" y="692602"/>
                      <a:pt x="410061" y="691594"/>
                      <a:pt x="410061" y="691594"/>
                    </a:cubicBezTo>
                    <a:cubicBezTo>
                      <a:pt x="410061" y="691594"/>
                      <a:pt x="410061" y="691594"/>
                      <a:pt x="410061" y="691594"/>
                    </a:cubicBezTo>
                    <a:cubicBezTo>
                      <a:pt x="409053" y="689577"/>
                      <a:pt x="408045" y="688569"/>
                      <a:pt x="406028" y="687561"/>
                    </a:cubicBezTo>
                    <a:cubicBezTo>
                      <a:pt x="404012" y="686553"/>
                      <a:pt x="403004" y="686553"/>
                      <a:pt x="400988" y="686553"/>
                    </a:cubicBezTo>
                    <a:cubicBezTo>
                      <a:pt x="397963" y="686553"/>
                      <a:pt x="393930" y="688569"/>
                      <a:pt x="391914" y="691594"/>
                    </a:cubicBezTo>
                    <a:cubicBezTo>
                      <a:pt x="390906" y="692602"/>
                      <a:pt x="389898" y="694618"/>
                      <a:pt x="388890" y="695626"/>
                    </a:cubicBezTo>
                    <a:cubicBezTo>
                      <a:pt x="384857" y="700667"/>
                      <a:pt x="379816" y="705708"/>
                      <a:pt x="373767" y="709741"/>
                    </a:cubicBezTo>
                    <a:cubicBezTo>
                      <a:pt x="365702" y="715789"/>
                      <a:pt x="356629" y="720830"/>
                      <a:pt x="346547" y="724863"/>
                    </a:cubicBezTo>
                    <a:cubicBezTo>
                      <a:pt x="331425" y="730911"/>
                      <a:pt x="313278" y="735952"/>
                      <a:pt x="294123" y="738977"/>
                    </a:cubicBezTo>
                    <a:cubicBezTo>
                      <a:pt x="280009" y="740993"/>
                      <a:pt x="265895" y="742001"/>
                      <a:pt x="251781" y="742001"/>
                    </a:cubicBezTo>
                    <a:cubicBezTo>
                      <a:pt x="237666" y="742001"/>
                      <a:pt x="222544" y="740993"/>
                      <a:pt x="208430" y="738977"/>
                    </a:cubicBezTo>
                    <a:cubicBezTo>
                      <a:pt x="188267" y="735952"/>
                      <a:pt x="169112" y="730911"/>
                      <a:pt x="150965" y="723855"/>
                    </a:cubicBezTo>
                    <a:cubicBezTo>
                      <a:pt x="134835" y="716797"/>
                      <a:pt x="120721" y="708732"/>
                      <a:pt x="106606" y="698651"/>
                    </a:cubicBezTo>
                    <a:cubicBezTo>
                      <a:pt x="92492" y="687561"/>
                      <a:pt x="80395" y="675463"/>
                      <a:pt x="69305" y="661349"/>
                    </a:cubicBezTo>
                    <a:cubicBezTo>
                      <a:pt x="59223" y="647235"/>
                      <a:pt x="50150" y="632113"/>
                      <a:pt x="43093" y="615982"/>
                    </a:cubicBezTo>
                    <a:cubicBezTo>
                      <a:pt x="36036" y="598844"/>
                      <a:pt x="30995" y="580697"/>
                      <a:pt x="27971" y="561542"/>
                    </a:cubicBezTo>
                    <a:cubicBezTo>
                      <a:pt x="25954" y="542387"/>
                      <a:pt x="25954" y="523232"/>
                      <a:pt x="27971" y="504077"/>
                    </a:cubicBezTo>
                    <a:cubicBezTo>
                      <a:pt x="30995" y="484922"/>
                      <a:pt x="36036" y="465767"/>
                      <a:pt x="43093" y="446612"/>
                    </a:cubicBezTo>
                    <a:cubicBezTo>
                      <a:pt x="52166" y="426449"/>
                      <a:pt x="63256" y="406286"/>
                      <a:pt x="77370" y="388139"/>
                    </a:cubicBezTo>
                    <a:cubicBezTo>
                      <a:pt x="91484" y="371001"/>
                      <a:pt x="106606" y="354870"/>
                      <a:pt x="123745" y="341764"/>
                    </a:cubicBezTo>
                    <a:cubicBezTo>
                      <a:pt x="139876" y="329666"/>
                      <a:pt x="156006" y="319585"/>
                      <a:pt x="173145" y="312528"/>
                    </a:cubicBezTo>
                    <a:cubicBezTo>
                      <a:pt x="188267" y="306479"/>
                      <a:pt x="204397" y="301438"/>
                      <a:pt x="220528" y="299422"/>
                    </a:cubicBezTo>
                    <a:cubicBezTo>
                      <a:pt x="227585" y="298413"/>
                      <a:pt x="234642" y="298413"/>
                      <a:pt x="241699" y="298413"/>
                    </a:cubicBezTo>
                    <a:cubicBezTo>
                      <a:pt x="248756" y="298413"/>
                      <a:pt x="256822" y="298413"/>
                      <a:pt x="263879" y="299422"/>
                    </a:cubicBezTo>
                    <a:cubicBezTo>
                      <a:pt x="275976" y="301438"/>
                      <a:pt x="286058" y="303454"/>
                      <a:pt x="295131" y="307487"/>
                    </a:cubicBezTo>
                    <a:cubicBezTo>
                      <a:pt x="297148" y="308495"/>
                      <a:pt x="298156" y="308495"/>
                      <a:pt x="300172" y="309503"/>
                    </a:cubicBezTo>
                    <a:cubicBezTo>
                      <a:pt x="302189" y="310511"/>
                      <a:pt x="303196" y="310511"/>
                      <a:pt x="305213" y="310511"/>
                    </a:cubicBezTo>
                    <a:cubicBezTo>
                      <a:pt x="307229" y="310511"/>
                      <a:pt x="309245" y="309503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1262" y="308495"/>
                      <a:pt x="311262" y="308495"/>
                      <a:pt x="311262" y="308495"/>
                    </a:cubicBezTo>
                    <a:cubicBezTo>
                      <a:pt x="313278" y="307487"/>
                      <a:pt x="314286" y="307487"/>
                      <a:pt x="316303" y="305471"/>
                    </a:cubicBezTo>
                    <a:cubicBezTo>
                      <a:pt x="318319" y="303454"/>
                      <a:pt x="319327" y="301438"/>
                      <a:pt x="319327" y="297405"/>
                    </a:cubicBezTo>
                    <a:cubicBezTo>
                      <a:pt x="319327" y="295389"/>
                      <a:pt x="319327" y="292365"/>
                      <a:pt x="320335" y="290348"/>
                    </a:cubicBezTo>
                    <a:cubicBezTo>
                      <a:pt x="322352" y="274218"/>
                      <a:pt x="327392" y="258087"/>
                      <a:pt x="333441" y="241957"/>
                    </a:cubicBezTo>
                    <a:cubicBezTo>
                      <a:pt x="341506" y="224818"/>
                      <a:pt x="350580" y="207680"/>
                      <a:pt x="362678" y="191549"/>
                    </a:cubicBezTo>
                    <a:cubicBezTo>
                      <a:pt x="376792" y="172394"/>
                      <a:pt x="394939" y="155256"/>
                      <a:pt x="414093" y="140133"/>
                    </a:cubicBezTo>
                    <a:cubicBezTo>
                      <a:pt x="431232" y="127027"/>
                      <a:pt x="449379" y="115938"/>
                      <a:pt x="468534" y="106864"/>
                    </a:cubicBezTo>
                    <a:cubicBezTo>
                      <a:pt x="472567" y="104848"/>
                      <a:pt x="476599" y="102832"/>
                      <a:pt x="480632" y="101823"/>
                    </a:cubicBezTo>
                    <a:lnTo>
                      <a:pt x="480632" y="101823"/>
                    </a:lnTo>
                    <a:cubicBezTo>
                      <a:pt x="480632" y="101823"/>
                      <a:pt x="480632" y="101823"/>
                      <a:pt x="479623" y="101823"/>
                    </a:cubicBezTo>
                    <a:cubicBezTo>
                      <a:pt x="479623" y="101823"/>
                      <a:pt x="479623" y="101823"/>
                      <a:pt x="480632" y="101823"/>
                    </a:cubicBezTo>
                    <a:lnTo>
                      <a:pt x="479623" y="101823"/>
                    </a:lnTo>
                    <a:cubicBezTo>
                      <a:pt x="502811" y="91742"/>
                      <a:pt x="525999" y="85693"/>
                      <a:pt x="549186" y="81660"/>
                    </a:cubicBezTo>
                    <a:cubicBezTo>
                      <a:pt x="560276" y="80652"/>
                      <a:pt x="570357" y="79644"/>
                      <a:pt x="580439" y="79644"/>
                    </a:cubicBezTo>
                    <a:cubicBezTo>
                      <a:pt x="589512" y="79644"/>
                      <a:pt x="599594" y="80652"/>
                      <a:pt x="608667" y="81660"/>
                    </a:cubicBezTo>
                    <a:cubicBezTo>
                      <a:pt x="624798" y="83677"/>
                      <a:pt x="639920" y="87709"/>
                      <a:pt x="654034" y="93758"/>
                    </a:cubicBezTo>
                    <a:cubicBezTo>
                      <a:pt x="667140" y="99807"/>
                      <a:pt x="680246" y="106864"/>
                      <a:pt x="692344" y="115938"/>
                    </a:cubicBezTo>
                    <a:cubicBezTo>
                      <a:pt x="702426" y="124003"/>
                      <a:pt x="712507" y="133076"/>
                      <a:pt x="720572" y="144166"/>
                    </a:cubicBezTo>
                    <a:cubicBezTo>
                      <a:pt x="725613" y="151223"/>
                      <a:pt x="731662" y="159288"/>
                      <a:pt x="735695" y="167353"/>
                    </a:cubicBezTo>
                    <a:cubicBezTo>
                      <a:pt x="739727" y="174411"/>
                      <a:pt x="742752" y="181468"/>
                      <a:pt x="746784" y="187517"/>
                    </a:cubicBezTo>
                    <a:lnTo>
                      <a:pt x="749809" y="194574"/>
                    </a:lnTo>
                    <a:cubicBezTo>
                      <a:pt x="750817" y="196590"/>
                      <a:pt x="751825" y="198606"/>
                      <a:pt x="753841" y="199615"/>
                    </a:cubicBezTo>
                    <a:cubicBezTo>
                      <a:pt x="754849" y="200623"/>
                      <a:pt x="756866" y="200623"/>
                      <a:pt x="757874" y="200623"/>
                    </a:cubicBez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7874" y="200623"/>
                    </a:lnTo>
                    <a:cubicBezTo>
                      <a:pt x="757874" y="200623"/>
                      <a:pt x="757874" y="200623"/>
                      <a:pt x="757874" y="200623"/>
                    </a:cubicBezTo>
                    <a:lnTo>
                      <a:pt x="758882" y="200623"/>
                    </a:lnTo>
                    <a:cubicBezTo>
                      <a:pt x="758882" y="200623"/>
                      <a:pt x="758882" y="200623"/>
                      <a:pt x="759890" y="200623"/>
                    </a:cubicBezTo>
                    <a:cubicBezTo>
                      <a:pt x="759890" y="200623"/>
                      <a:pt x="759890" y="200623"/>
                      <a:pt x="760899" y="200623"/>
                    </a:cubicBezTo>
                    <a:cubicBezTo>
                      <a:pt x="760899" y="200623"/>
                      <a:pt x="760899" y="200623"/>
                      <a:pt x="760899" y="200623"/>
                    </a:cubicBezTo>
                    <a:cubicBezTo>
                      <a:pt x="764931" y="199615"/>
                      <a:pt x="767956" y="197598"/>
                      <a:pt x="768964" y="193566"/>
                    </a:cubicBezTo>
                    <a:cubicBezTo>
                      <a:pt x="770980" y="186508"/>
                      <a:pt x="772997" y="179451"/>
                      <a:pt x="776021" y="172394"/>
                    </a:cubicBezTo>
                    <a:cubicBezTo>
                      <a:pt x="783078" y="156264"/>
                      <a:pt x="792151" y="141141"/>
                      <a:pt x="803241" y="126019"/>
                    </a:cubicBezTo>
                    <a:cubicBezTo>
                      <a:pt x="816347" y="108881"/>
                      <a:pt x="832477" y="93758"/>
                      <a:pt x="850624" y="79644"/>
                    </a:cubicBezTo>
                    <a:cubicBezTo>
                      <a:pt x="868771" y="66538"/>
                      <a:pt x="887926" y="54440"/>
                      <a:pt x="908089" y="46375"/>
                    </a:cubicBezTo>
                    <a:cubicBezTo>
                      <a:pt x="926236" y="38310"/>
                      <a:pt x="945391" y="33269"/>
                      <a:pt x="964546" y="30245"/>
                    </a:cubicBezTo>
                    <a:cubicBezTo>
                      <a:pt x="972611" y="29236"/>
                      <a:pt x="980676" y="29236"/>
                      <a:pt x="988741" y="29236"/>
                    </a:cubicBezTo>
                    <a:cubicBezTo>
                      <a:pt x="995798" y="29236"/>
                      <a:pt x="1002856" y="29236"/>
                      <a:pt x="1009913" y="30245"/>
                    </a:cubicBezTo>
                    <a:cubicBezTo>
                      <a:pt x="1023019" y="32261"/>
                      <a:pt x="1036125" y="36293"/>
                      <a:pt x="1048223" y="41334"/>
                    </a:cubicBezTo>
                    <a:cubicBezTo>
                      <a:pt x="1058304" y="45367"/>
                      <a:pt x="1066369" y="50408"/>
                      <a:pt x="1074434" y="56457"/>
                    </a:cubicBezTo>
                    <a:cubicBezTo>
                      <a:pt x="1082499" y="62506"/>
                      <a:pt x="1089557" y="70571"/>
                      <a:pt x="1096614" y="78636"/>
                    </a:cubicBezTo>
                    <a:cubicBezTo>
                      <a:pt x="1104679" y="89726"/>
                      <a:pt x="1111736" y="102832"/>
                      <a:pt x="1118793" y="115938"/>
                    </a:cubicBezTo>
                    <a:cubicBezTo>
                      <a:pt x="1126858" y="134085"/>
                      <a:pt x="1131899" y="153239"/>
                      <a:pt x="1134924" y="172394"/>
                    </a:cubicBezTo>
                    <a:cubicBezTo>
                      <a:pt x="1135932" y="184492"/>
                      <a:pt x="1136940" y="196590"/>
                      <a:pt x="1136940" y="208688"/>
                    </a:cubicBezTo>
                    <a:cubicBezTo>
                      <a:pt x="1136940" y="214737"/>
                      <a:pt x="1136940" y="220786"/>
                      <a:pt x="1135932" y="226834"/>
                    </a:cubicBezTo>
                    <a:cubicBezTo>
                      <a:pt x="1135932" y="230867"/>
                      <a:pt x="1134924" y="233892"/>
                      <a:pt x="1134924" y="237924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4924" y="240949"/>
                      <a:pt x="1134924" y="240949"/>
                      <a:pt x="1134924" y="240949"/>
                    </a:cubicBezTo>
                    <a:cubicBezTo>
                      <a:pt x="1134924" y="240949"/>
                      <a:pt x="1134924" y="240949"/>
                      <a:pt x="1134924" y="240949"/>
                    </a:cubicBezTo>
                    <a:lnTo>
                      <a:pt x="1134924" y="240949"/>
                    </a:lnTo>
                    <a:cubicBezTo>
                      <a:pt x="1132907" y="243973"/>
                      <a:pt x="1132907" y="246998"/>
                      <a:pt x="1134924" y="251030"/>
                    </a:cubicBezTo>
                    <a:cubicBezTo>
                      <a:pt x="1134924" y="251030"/>
                      <a:pt x="1134924" y="251030"/>
                      <a:pt x="1134924" y="251030"/>
                    </a:cubicBezTo>
                    <a:cubicBezTo>
                      <a:pt x="1134924" y="252038"/>
                      <a:pt x="1135932" y="252038"/>
                      <a:pt x="1135932" y="253047"/>
                    </a:cubicBezTo>
                    <a:cubicBezTo>
                      <a:pt x="1135932" y="253047"/>
                      <a:pt x="1135932" y="253047"/>
                      <a:pt x="1135932" y="253047"/>
                    </a:cubicBezTo>
                    <a:cubicBezTo>
                      <a:pt x="1135932" y="253047"/>
                      <a:pt x="1136940" y="254055"/>
                      <a:pt x="1136940" y="254055"/>
                    </a:cubicBezTo>
                    <a:cubicBezTo>
                      <a:pt x="1136940" y="254055"/>
                      <a:pt x="1136940" y="254055"/>
                      <a:pt x="1136940" y="254055"/>
                    </a:cubicBezTo>
                    <a:cubicBezTo>
                      <a:pt x="1137948" y="255063"/>
                      <a:pt x="1138956" y="255063"/>
                      <a:pt x="1139964" y="256071"/>
                    </a:cubicBezTo>
                    <a:cubicBezTo>
                      <a:pt x="1140973" y="256071"/>
                      <a:pt x="1141981" y="256071"/>
                      <a:pt x="1141981" y="256071"/>
                    </a:cubicBezTo>
                    <a:cubicBezTo>
                      <a:pt x="1145005" y="256071"/>
                      <a:pt x="1148029" y="255063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0046" y="252038"/>
                      <a:pt x="1150046" y="252038"/>
                      <a:pt x="1150046" y="252038"/>
                    </a:cubicBezTo>
                    <a:cubicBezTo>
                      <a:pt x="1152062" y="250022"/>
                      <a:pt x="1154079" y="249014"/>
                      <a:pt x="1156095" y="246998"/>
                    </a:cubicBezTo>
                    <a:cubicBezTo>
                      <a:pt x="1169201" y="236916"/>
                      <a:pt x="1184323" y="228851"/>
                      <a:pt x="1199446" y="221794"/>
                    </a:cubicBezTo>
                    <a:cubicBezTo>
                      <a:pt x="1216584" y="214737"/>
                      <a:pt x="1234731" y="209696"/>
                      <a:pt x="1254894" y="207680"/>
                    </a:cubicBezTo>
                    <a:cubicBezTo>
                      <a:pt x="1264976" y="206671"/>
                      <a:pt x="1276065" y="205664"/>
                      <a:pt x="1287155" y="205664"/>
                    </a:cubicBezTo>
                    <a:cubicBezTo>
                      <a:pt x="1299253" y="205664"/>
                      <a:pt x="1311351" y="206671"/>
                      <a:pt x="1323448" y="207680"/>
                    </a:cubicBezTo>
                    <a:cubicBezTo>
                      <a:pt x="1351677" y="211712"/>
                      <a:pt x="1379905" y="219778"/>
                      <a:pt x="1408134" y="230867"/>
                    </a:cubicBezTo>
                    <a:cubicBezTo>
                      <a:pt x="1428297" y="239941"/>
                      <a:pt x="1447451" y="250022"/>
                      <a:pt x="1465598" y="262120"/>
                    </a:cubicBezTo>
                    <a:cubicBezTo>
                      <a:pt x="1470639" y="266153"/>
                      <a:pt x="1475679" y="269177"/>
                      <a:pt x="1480720" y="273210"/>
                    </a:cubicBezTo>
                    <a:lnTo>
                      <a:pt x="1479712" y="272201"/>
                    </a:lnTo>
                    <a:cubicBezTo>
                      <a:pt x="1498868" y="287324"/>
                      <a:pt x="1514998" y="303454"/>
                      <a:pt x="1529112" y="320593"/>
                    </a:cubicBezTo>
                    <a:cubicBezTo>
                      <a:pt x="1541210" y="335715"/>
                      <a:pt x="1551291" y="352854"/>
                      <a:pt x="1558348" y="371001"/>
                    </a:cubicBezTo>
                    <a:cubicBezTo>
                      <a:pt x="1566413" y="390156"/>
                      <a:pt x="1571454" y="410319"/>
                      <a:pt x="1574479" y="431490"/>
                    </a:cubicBezTo>
                    <a:cubicBezTo>
                      <a:pt x="1574479" y="431490"/>
                      <a:pt x="1574479" y="432498"/>
                      <a:pt x="1574479" y="432498"/>
                    </a:cubicBezTo>
                    <a:cubicBezTo>
                      <a:pt x="1579520" y="455686"/>
                      <a:pt x="1579520" y="478873"/>
                      <a:pt x="1576495" y="503069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68CBFC6-D189-1D36-1B92-3FFE735B03D6}"/>
                  </a:ext>
                </a:extLst>
              </p:cNvPr>
              <p:cNvSpPr/>
              <p:nvPr/>
            </p:nvSpPr>
            <p:spPr>
              <a:xfrm>
                <a:off x="4706566" y="2576841"/>
                <a:ext cx="1555329" cy="862979"/>
              </a:xfrm>
              <a:custGeom>
                <a:avLst/>
                <a:gdLst>
                  <a:gd name="connsiteX0" fmla="*/ 964299 w 1555329"/>
                  <a:gd name="connsiteY0" fmla="*/ 0 h 862979"/>
                  <a:gd name="connsiteX1" fmla="*/ 940103 w 1555329"/>
                  <a:gd name="connsiteY1" fmla="*/ 1008 h 862979"/>
                  <a:gd name="connsiteX2" fmla="*/ 883647 w 1555329"/>
                  <a:gd name="connsiteY2" fmla="*/ 17138 h 862979"/>
                  <a:gd name="connsiteX3" fmla="*/ 826182 w 1555329"/>
                  <a:gd name="connsiteY3" fmla="*/ 50408 h 862979"/>
                  <a:gd name="connsiteX4" fmla="*/ 778799 w 1555329"/>
                  <a:gd name="connsiteY4" fmla="*/ 96783 h 862979"/>
                  <a:gd name="connsiteX5" fmla="*/ 751579 w 1555329"/>
                  <a:gd name="connsiteY5" fmla="*/ 143158 h 862979"/>
                  <a:gd name="connsiteX6" fmla="*/ 744522 w 1555329"/>
                  <a:gd name="connsiteY6" fmla="*/ 164329 h 862979"/>
                  <a:gd name="connsiteX7" fmla="*/ 734440 w 1555329"/>
                  <a:gd name="connsiteY7" fmla="*/ 171386 h 862979"/>
                  <a:gd name="connsiteX8" fmla="*/ 733432 w 1555329"/>
                  <a:gd name="connsiteY8" fmla="*/ 171386 h 862979"/>
                  <a:gd name="connsiteX9" fmla="*/ 728391 w 1555329"/>
                  <a:gd name="connsiteY9" fmla="*/ 170378 h 862979"/>
                  <a:gd name="connsiteX10" fmla="*/ 724359 w 1555329"/>
                  <a:gd name="connsiteY10" fmla="*/ 165337 h 862979"/>
                  <a:gd name="connsiteX11" fmla="*/ 721335 w 1555329"/>
                  <a:gd name="connsiteY11" fmla="*/ 158280 h 862979"/>
                  <a:gd name="connsiteX12" fmla="*/ 710245 w 1555329"/>
                  <a:gd name="connsiteY12" fmla="*/ 138117 h 862979"/>
                  <a:gd name="connsiteX13" fmla="*/ 695122 w 1555329"/>
                  <a:gd name="connsiteY13" fmla="*/ 114929 h 862979"/>
                  <a:gd name="connsiteX14" fmla="*/ 666894 w 1555329"/>
                  <a:gd name="connsiteY14" fmla="*/ 86701 h 862979"/>
                  <a:gd name="connsiteX15" fmla="*/ 628584 w 1555329"/>
                  <a:gd name="connsiteY15" fmla="*/ 64522 h 862979"/>
                  <a:gd name="connsiteX16" fmla="*/ 583217 w 1555329"/>
                  <a:gd name="connsiteY16" fmla="*/ 52424 h 862979"/>
                  <a:gd name="connsiteX17" fmla="*/ 554989 w 1555329"/>
                  <a:gd name="connsiteY17" fmla="*/ 50408 h 862979"/>
                  <a:gd name="connsiteX18" fmla="*/ 523736 w 1555329"/>
                  <a:gd name="connsiteY18" fmla="*/ 52424 h 862979"/>
                  <a:gd name="connsiteX19" fmla="*/ 454173 w 1555329"/>
                  <a:gd name="connsiteY19" fmla="*/ 72587 h 862979"/>
                  <a:gd name="connsiteX20" fmla="*/ 455182 w 1555329"/>
                  <a:gd name="connsiteY20" fmla="*/ 72587 h 862979"/>
                  <a:gd name="connsiteX21" fmla="*/ 456190 w 1555329"/>
                  <a:gd name="connsiteY21" fmla="*/ 71579 h 862979"/>
                  <a:gd name="connsiteX22" fmla="*/ 387635 w 1555329"/>
                  <a:gd name="connsiteY22" fmla="*/ 110897 h 862979"/>
                  <a:gd name="connsiteX23" fmla="*/ 336220 w 1555329"/>
                  <a:gd name="connsiteY23" fmla="*/ 162313 h 862979"/>
                  <a:gd name="connsiteX24" fmla="*/ 306983 w 1555329"/>
                  <a:gd name="connsiteY24" fmla="*/ 212721 h 862979"/>
                  <a:gd name="connsiteX25" fmla="*/ 293877 w 1555329"/>
                  <a:gd name="connsiteY25" fmla="*/ 261112 h 862979"/>
                  <a:gd name="connsiteX26" fmla="*/ 292869 w 1555329"/>
                  <a:gd name="connsiteY26" fmla="*/ 268169 h 862979"/>
                  <a:gd name="connsiteX27" fmla="*/ 289844 w 1555329"/>
                  <a:gd name="connsiteY27" fmla="*/ 276234 h 862979"/>
                  <a:gd name="connsiteX28" fmla="*/ 284804 w 1555329"/>
                  <a:gd name="connsiteY28" fmla="*/ 279258 h 862979"/>
                  <a:gd name="connsiteX29" fmla="*/ 278755 w 1555329"/>
                  <a:gd name="connsiteY29" fmla="*/ 281275 h 862979"/>
                  <a:gd name="connsiteX30" fmla="*/ 273714 w 1555329"/>
                  <a:gd name="connsiteY30" fmla="*/ 280267 h 862979"/>
                  <a:gd name="connsiteX31" fmla="*/ 268673 w 1555329"/>
                  <a:gd name="connsiteY31" fmla="*/ 278251 h 862979"/>
                  <a:gd name="connsiteX32" fmla="*/ 237420 w 1555329"/>
                  <a:gd name="connsiteY32" fmla="*/ 270185 h 862979"/>
                  <a:gd name="connsiteX33" fmla="*/ 215241 w 1555329"/>
                  <a:gd name="connsiteY33" fmla="*/ 269177 h 862979"/>
                  <a:gd name="connsiteX34" fmla="*/ 194070 w 1555329"/>
                  <a:gd name="connsiteY34" fmla="*/ 270185 h 862979"/>
                  <a:gd name="connsiteX35" fmla="*/ 146686 w 1555329"/>
                  <a:gd name="connsiteY35" fmla="*/ 283291 h 862979"/>
                  <a:gd name="connsiteX36" fmla="*/ 97287 w 1555329"/>
                  <a:gd name="connsiteY36" fmla="*/ 312528 h 862979"/>
                  <a:gd name="connsiteX37" fmla="*/ 50912 w 1555329"/>
                  <a:gd name="connsiteY37" fmla="*/ 358903 h 862979"/>
                  <a:gd name="connsiteX38" fmla="*/ 16635 w 1555329"/>
                  <a:gd name="connsiteY38" fmla="*/ 417376 h 862979"/>
                  <a:gd name="connsiteX39" fmla="*/ 1512 w 1555329"/>
                  <a:gd name="connsiteY39" fmla="*/ 473832 h 862979"/>
                  <a:gd name="connsiteX40" fmla="*/ 1512 w 1555329"/>
                  <a:gd name="connsiteY40" fmla="*/ 531297 h 862979"/>
                  <a:gd name="connsiteX41" fmla="*/ 16635 w 1555329"/>
                  <a:gd name="connsiteY41" fmla="*/ 585738 h 862979"/>
                  <a:gd name="connsiteX42" fmla="*/ 42847 w 1555329"/>
                  <a:gd name="connsiteY42" fmla="*/ 631104 h 862979"/>
                  <a:gd name="connsiteX43" fmla="*/ 80148 w 1555329"/>
                  <a:gd name="connsiteY43" fmla="*/ 668406 h 862979"/>
                  <a:gd name="connsiteX44" fmla="*/ 124507 w 1555329"/>
                  <a:gd name="connsiteY44" fmla="*/ 693610 h 862979"/>
                  <a:gd name="connsiteX45" fmla="*/ 181972 w 1555329"/>
                  <a:gd name="connsiteY45" fmla="*/ 708732 h 862979"/>
                  <a:gd name="connsiteX46" fmla="*/ 225323 w 1555329"/>
                  <a:gd name="connsiteY46" fmla="*/ 711757 h 862979"/>
                  <a:gd name="connsiteX47" fmla="*/ 267665 w 1555329"/>
                  <a:gd name="connsiteY47" fmla="*/ 708732 h 862979"/>
                  <a:gd name="connsiteX48" fmla="*/ 320089 w 1555329"/>
                  <a:gd name="connsiteY48" fmla="*/ 695626 h 862979"/>
                  <a:gd name="connsiteX49" fmla="*/ 347309 w 1555329"/>
                  <a:gd name="connsiteY49" fmla="*/ 680504 h 862979"/>
                  <a:gd name="connsiteX50" fmla="*/ 362431 w 1555329"/>
                  <a:gd name="connsiteY50" fmla="*/ 666390 h 862979"/>
                  <a:gd name="connsiteX51" fmla="*/ 365456 w 1555329"/>
                  <a:gd name="connsiteY51" fmla="*/ 662357 h 862979"/>
                  <a:gd name="connsiteX52" fmla="*/ 374529 w 1555329"/>
                  <a:gd name="connsiteY52" fmla="*/ 657316 h 862979"/>
                  <a:gd name="connsiteX53" fmla="*/ 379570 w 1555329"/>
                  <a:gd name="connsiteY53" fmla="*/ 658324 h 862979"/>
                  <a:gd name="connsiteX54" fmla="*/ 383603 w 1555329"/>
                  <a:gd name="connsiteY54" fmla="*/ 664373 h 862979"/>
                  <a:gd name="connsiteX55" fmla="*/ 384611 w 1555329"/>
                  <a:gd name="connsiteY55" fmla="*/ 666390 h 862979"/>
                  <a:gd name="connsiteX56" fmla="*/ 392676 w 1555329"/>
                  <a:gd name="connsiteY56" fmla="*/ 690585 h 862979"/>
                  <a:gd name="connsiteX57" fmla="*/ 420904 w 1555329"/>
                  <a:gd name="connsiteY57" fmla="*/ 737969 h 862979"/>
                  <a:gd name="connsiteX58" fmla="*/ 465263 w 1555329"/>
                  <a:gd name="connsiteY58" fmla="*/ 782328 h 862979"/>
                  <a:gd name="connsiteX59" fmla="*/ 529785 w 1555329"/>
                  <a:gd name="connsiteY59" fmla="*/ 820637 h 862979"/>
                  <a:gd name="connsiteX60" fmla="*/ 562046 w 1555329"/>
                  <a:gd name="connsiteY60" fmla="*/ 831727 h 862979"/>
                  <a:gd name="connsiteX61" fmla="*/ 589266 w 1555329"/>
                  <a:gd name="connsiteY61" fmla="*/ 836768 h 862979"/>
                  <a:gd name="connsiteX62" fmla="*/ 629592 w 1555329"/>
                  <a:gd name="connsiteY62" fmla="*/ 838784 h 862979"/>
                  <a:gd name="connsiteX63" fmla="*/ 678992 w 1555329"/>
                  <a:gd name="connsiteY63" fmla="*/ 835760 h 862979"/>
                  <a:gd name="connsiteX64" fmla="*/ 771742 w 1555329"/>
                  <a:gd name="connsiteY64" fmla="*/ 810556 h 862979"/>
                  <a:gd name="connsiteX65" fmla="*/ 824166 w 1555329"/>
                  <a:gd name="connsiteY65" fmla="*/ 780311 h 862979"/>
                  <a:gd name="connsiteX66" fmla="*/ 854410 w 1555329"/>
                  <a:gd name="connsiteY66" fmla="*/ 750067 h 862979"/>
                  <a:gd name="connsiteX67" fmla="*/ 871549 w 1555329"/>
                  <a:gd name="connsiteY67" fmla="*/ 721838 h 862979"/>
                  <a:gd name="connsiteX68" fmla="*/ 877598 w 1555329"/>
                  <a:gd name="connsiteY68" fmla="*/ 716798 h 862979"/>
                  <a:gd name="connsiteX69" fmla="*/ 880623 w 1555329"/>
                  <a:gd name="connsiteY69" fmla="*/ 716798 h 862979"/>
                  <a:gd name="connsiteX70" fmla="*/ 885664 w 1555329"/>
                  <a:gd name="connsiteY70" fmla="*/ 717805 h 862979"/>
                  <a:gd name="connsiteX71" fmla="*/ 888688 w 1555329"/>
                  <a:gd name="connsiteY71" fmla="*/ 719822 h 862979"/>
                  <a:gd name="connsiteX72" fmla="*/ 894737 w 1555329"/>
                  <a:gd name="connsiteY72" fmla="*/ 725871 h 862979"/>
                  <a:gd name="connsiteX73" fmla="*/ 895745 w 1555329"/>
                  <a:gd name="connsiteY73" fmla="*/ 728895 h 862979"/>
                  <a:gd name="connsiteX74" fmla="*/ 900786 w 1555329"/>
                  <a:gd name="connsiteY74" fmla="*/ 742001 h 862979"/>
                  <a:gd name="connsiteX75" fmla="*/ 902802 w 1555329"/>
                  <a:gd name="connsiteY75" fmla="*/ 746034 h 862979"/>
                  <a:gd name="connsiteX76" fmla="*/ 928006 w 1555329"/>
                  <a:gd name="connsiteY76" fmla="*/ 791401 h 862979"/>
                  <a:gd name="connsiteX77" fmla="*/ 956234 w 1555329"/>
                  <a:gd name="connsiteY77" fmla="*/ 819629 h 862979"/>
                  <a:gd name="connsiteX78" fmla="*/ 997568 w 1555329"/>
                  <a:gd name="connsiteY78" fmla="*/ 843825 h 862979"/>
                  <a:gd name="connsiteX79" fmla="*/ 1063098 w 1555329"/>
                  <a:gd name="connsiteY79" fmla="*/ 860963 h 862979"/>
                  <a:gd name="connsiteX80" fmla="*/ 1096367 w 1555329"/>
                  <a:gd name="connsiteY80" fmla="*/ 862980 h 862979"/>
                  <a:gd name="connsiteX81" fmla="*/ 1135686 w 1555329"/>
                  <a:gd name="connsiteY81" fmla="*/ 859955 h 862979"/>
                  <a:gd name="connsiteX82" fmla="*/ 1195167 w 1555329"/>
                  <a:gd name="connsiteY82" fmla="*/ 843825 h 862979"/>
                  <a:gd name="connsiteX83" fmla="*/ 1235493 w 1555329"/>
                  <a:gd name="connsiteY83" fmla="*/ 820637 h 862979"/>
                  <a:gd name="connsiteX84" fmla="*/ 1259688 w 1555329"/>
                  <a:gd name="connsiteY84" fmla="*/ 796442 h 862979"/>
                  <a:gd name="connsiteX85" fmla="*/ 1273803 w 1555329"/>
                  <a:gd name="connsiteY85" fmla="*/ 773254 h 862979"/>
                  <a:gd name="connsiteX86" fmla="*/ 1280860 w 1555329"/>
                  <a:gd name="connsiteY86" fmla="*/ 746034 h 862979"/>
                  <a:gd name="connsiteX87" fmla="*/ 1280860 w 1555329"/>
                  <a:gd name="connsiteY87" fmla="*/ 715789 h 862979"/>
                  <a:gd name="connsiteX88" fmla="*/ 1276827 w 1555329"/>
                  <a:gd name="connsiteY88" fmla="*/ 695626 h 862979"/>
                  <a:gd name="connsiteX89" fmla="*/ 1277835 w 1555329"/>
                  <a:gd name="connsiteY89" fmla="*/ 687561 h 862979"/>
                  <a:gd name="connsiteX90" fmla="*/ 1283884 w 1555329"/>
                  <a:gd name="connsiteY90" fmla="*/ 682520 h 862979"/>
                  <a:gd name="connsiteX91" fmla="*/ 1286909 w 1555329"/>
                  <a:gd name="connsiteY91" fmla="*/ 682520 h 862979"/>
                  <a:gd name="connsiteX92" fmla="*/ 1293966 w 1555329"/>
                  <a:gd name="connsiteY92" fmla="*/ 685545 h 862979"/>
                  <a:gd name="connsiteX93" fmla="*/ 1316145 w 1555329"/>
                  <a:gd name="connsiteY93" fmla="*/ 691594 h 862979"/>
                  <a:gd name="connsiteX94" fmla="*/ 1329251 w 1555329"/>
                  <a:gd name="connsiteY94" fmla="*/ 692602 h 862979"/>
                  <a:gd name="connsiteX95" fmla="*/ 1349414 w 1555329"/>
                  <a:gd name="connsiteY95" fmla="*/ 691594 h 862979"/>
                  <a:gd name="connsiteX96" fmla="*/ 1410912 w 1555329"/>
                  <a:gd name="connsiteY96" fmla="*/ 675463 h 862979"/>
                  <a:gd name="connsiteX97" fmla="*/ 1459303 w 1555329"/>
                  <a:gd name="connsiteY97" fmla="*/ 647235 h 862979"/>
                  <a:gd name="connsiteX98" fmla="*/ 1499629 w 1555329"/>
                  <a:gd name="connsiteY98" fmla="*/ 606909 h 862979"/>
                  <a:gd name="connsiteX99" fmla="*/ 1533906 w 1555329"/>
                  <a:gd name="connsiteY99" fmla="*/ 548436 h 862979"/>
                  <a:gd name="connsiteX100" fmla="*/ 1553062 w 1555329"/>
                  <a:gd name="connsiteY100" fmla="*/ 476857 h 862979"/>
                  <a:gd name="connsiteX101" fmla="*/ 1553062 w 1555329"/>
                  <a:gd name="connsiteY101" fmla="*/ 406286 h 862979"/>
                  <a:gd name="connsiteX102" fmla="*/ 1553062 w 1555329"/>
                  <a:gd name="connsiteY102" fmla="*/ 405278 h 862979"/>
                  <a:gd name="connsiteX103" fmla="*/ 1536931 w 1555329"/>
                  <a:gd name="connsiteY103" fmla="*/ 344788 h 862979"/>
                  <a:gd name="connsiteX104" fmla="*/ 1507695 w 1555329"/>
                  <a:gd name="connsiteY104" fmla="*/ 294381 h 862979"/>
                  <a:gd name="connsiteX105" fmla="*/ 1458295 w 1555329"/>
                  <a:gd name="connsiteY105" fmla="*/ 245990 h 862979"/>
                  <a:gd name="connsiteX106" fmla="*/ 1459303 w 1555329"/>
                  <a:gd name="connsiteY106" fmla="*/ 246998 h 862979"/>
                  <a:gd name="connsiteX107" fmla="*/ 1386716 w 1555329"/>
                  <a:gd name="connsiteY107" fmla="*/ 203647 h 862979"/>
                  <a:gd name="connsiteX108" fmla="*/ 1302031 w 1555329"/>
                  <a:gd name="connsiteY108" fmla="*/ 180460 h 862979"/>
                  <a:gd name="connsiteX109" fmla="*/ 1265738 w 1555329"/>
                  <a:gd name="connsiteY109" fmla="*/ 178443 h 862979"/>
                  <a:gd name="connsiteX110" fmla="*/ 1233477 w 1555329"/>
                  <a:gd name="connsiteY110" fmla="*/ 180460 h 862979"/>
                  <a:gd name="connsiteX111" fmla="*/ 1178028 w 1555329"/>
                  <a:gd name="connsiteY111" fmla="*/ 194574 h 862979"/>
                  <a:gd name="connsiteX112" fmla="*/ 1134678 w 1555329"/>
                  <a:gd name="connsiteY112" fmla="*/ 219777 h 862979"/>
                  <a:gd name="connsiteX113" fmla="*/ 1128628 w 1555329"/>
                  <a:gd name="connsiteY113" fmla="*/ 224818 h 862979"/>
                  <a:gd name="connsiteX114" fmla="*/ 1120563 w 1555329"/>
                  <a:gd name="connsiteY114" fmla="*/ 229859 h 862979"/>
                  <a:gd name="connsiteX115" fmla="*/ 1118547 w 1555329"/>
                  <a:gd name="connsiteY115" fmla="*/ 229859 h 862979"/>
                  <a:gd name="connsiteX116" fmla="*/ 1113506 w 1555329"/>
                  <a:gd name="connsiteY116" fmla="*/ 226835 h 862979"/>
                  <a:gd name="connsiteX117" fmla="*/ 1112498 w 1555329"/>
                  <a:gd name="connsiteY117" fmla="*/ 214737 h 862979"/>
                  <a:gd name="connsiteX118" fmla="*/ 1112498 w 1555329"/>
                  <a:gd name="connsiteY118" fmla="*/ 211712 h 862979"/>
                  <a:gd name="connsiteX119" fmla="*/ 1113506 w 1555329"/>
                  <a:gd name="connsiteY119" fmla="*/ 200623 h 862979"/>
                  <a:gd name="connsiteX120" fmla="*/ 1114515 w 1555329"/>
                  <a:gd name="connsiteY120" fmla="*/ 182476 h 862979"/>
                  <a:gd name="connsiteX121" fmla="*/ 1112498 w 1555329"/>
                  <a:gd name="connsiteY121" fmla="*/ 146182 h 862979"/>
                  <a:gd name="connsiteX122" fmla="*/ 1096367 w 1555329"/>
                  <a:gd name="connsiteY122" fmla="*/ 89726 h 862979"/>
                  <a:gd name="connsiteX123" fmla="*/ 1074189 w 1555329"/>
                  <a:gd name="connsiteY123" fmla="*/ 52424 h 862979"/>
                  <a:gd name="connsiteX124" fmla="*/ 1052009 w 1555329"/>
                  <a:gd name="connsiteY124" fmla="*/ 30245 h 862979"/>
                  <a:gd name="connsiteX125" fmla="*/ 1025797 w 1555329"/>
                  <a:gd name="connsiteY125" fmla="*/ 15122 h 862979"/>
                  <a:gd name="connsiteX126" fmla="*/ 987487 w 1555329"/>
                  <a:gd name="connsiteY126" fmla="*/ 4033 h 862979"/>
                  <a:gd name="connsiteX127" fmla="*/ 964299 w 1555329"/>
                  <a:gd name="connsiteY127" fmla="*/ 0 h 862979"/>
                  <a:gd name="connsiteX128" fmla="*/ 964299 w 1555329"/>
                  <a:gd name="connsiteY128" fmla="*/ 0 h 86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1555329" h="862979">
                    <a:moveTo>
                      <a:pt x="964299" y="0"/>
                    </a:moveTo>
                    <a:cubicBezTo>
                      <a:pt x="956234" y="0"/>
                      <a:pt x="948169" y="0"/>
                      <a:pt x="940103" y="1008"/>
                    </a:cubicBezTo>
                    <a:cubicBezTo>
                      <a:pt x="920949" y="4033"/>
                      <a:pt x="901794" y="9073"/>
                      <a:pt x="883647" y="17138"/>
                    </a:cubicBezTo>
                    <a:cubicBezTo>
                      <a:pt x="863484" y="26212"/>
                      <a:pt x="844329" y="37302"/>
                      <a:pt x="826182" y="50408"/>
                    </a:cubicBezTo>
                    <a:cubicBezTo>
                      <a:pt x="808036" y="64522"/>
                      <a:pt x="791905" y="80652"/>
                      <a:pt x="778799" y="96783"/>
                    </a:cubicBezTo>
                    <a:cubicBezTo>
                      <a:pt x="767709" y="111905"/>
                      <a:pt x="758636" y="127027"/>
                      <a:pt x="751579" y="143158"/>
                    </a:cubicBezTo>
                    <a:cubicBezTo>
                      <a:pt x="748554" y="150215"/>
                      <a:pt x="746538" y="157272"/>
                      <a:pt x="744522" y="164329"/>
                    </a:cubicBezTo>
                    <a:cubicBezTo>
                      <a:pt x="743513" y="168362"/>
                      <a:pt x="739481" y="171386"/>
                      <a:pt x="734440" y="171386"/>
                    </a:cubicBezTo>
                    <a:lnTo>
                      <a:pt x="733432" y="171386"/>
                    </a:lnTo>
                    <a:cubicBezTo>
                      <a:pt x="731416" y="171386"/>
                      <a:pt x="730408" y="171386"/>
                      <a:pt x="728391" y="170378"/>
                    </a:cubicBezTo>
                    <a:cubicBezTo>
                      <a:pt x="726375" y="169370"/>
                      <a:pt x="725367" y="167354"/>
                      <a:pt x="724359" y="165337"/>
                    </a:cubicBezTo>
                    <a:lnTo>
                      <a:pt x="721335" y="158280"/>
                    </a:lnTo>
                    <a:cubicBezTo>
                      <a:pt x="718310" y="151223"/>
                      <a:pt x="714277" y="144166"/>
                      <a:pt x="710245" y="138117"/>
                    </a:cubicBezTo>
                    <a:cubicBezTo>
                      <a:pt x="705204" y="129044"/>
                      <a:pt x="700163" y="121987"/>
                      <a:pt x="695122" y="114929"/>
                    </a:cubicBezTo>
                    <a:cubicBezTo>
                      <a:pt x="687057" y="104848"/>
                      <a:pt x="676976" y="95775"/>
                      <a:pt x="666894" y="86701"/>
                    </a:cubicBezTo>
                    <a:cubicBezTo>
                      <a:pt x="654796" y="77628"/>
                      <a:pt x="641690" y="70571"/>
                      <a:pt x="628584" y="64522"/>
                    </a:cubicBezTo>
                    <a:cubicBezTo>
                      <a:pt x="614470" y="58473"/>
                      <a:pt x="598340" y="54440"/>
                      <a:pt x="583217" y="52424"/>
                    </a:cubicBezTo>
                    <a:cubicBezTo>
                      <a:pt x="574144" y="51416"/>
                      <a:pt x="564062" y="50408"/>
                      <a:pt x="554989" y="50408"/>
                    </a:cubicBezTo>
                    <a:cubicBezTo>
                      <a:pt x="544908" y="50408"/>
                      <a:pt x="533818" y="51416"/>
                      <a:pt x="523736" y="52424"/>
                    </a:cubicBezTo>
                    <a:cubicBezTo>
                      <a:pt x="500549" y="55448"/>
                      <a:pt x="477361" y="62505"/>
                      <a:pt x="454173" y="72587"/>
                    </a:cubicBezTo>
                    <a:lnTo>
                      <a:pt x="455182" y="72587"/>
                    </a:lnTo>
                    <a:lnTo>
                      <a:pt x="456190" y="71579"/>
                    </a:lnTo>
                    <a:cubicBezTo>
                      <a:pt x="431994" y="81661"/>
                      <a:pt x="408806" y="94766"/>
                      <a:pt x="387635" y="110897"/>
                    </a:cubicBezTo>
                    <a:cubicBezTo>
                      <a:pt x="367472" y="126019"/>
                      <a:pt x="350334" y="143158"/>
                      <a:pt x="336220" y="162313"/>
                    </a:cubicBezTo>
                    <a:cubicBezTo>
                      <a:pt x="324122" y="178443"/>
                      <a:pt x="314040" y="195582"/>
                      <a:pt x="306983" y="212721"/>
                    </a:cubicBezTo>
                    <a:cubicBezTo>
                      <a:pt x="299926" y="228851"/>
                      <a:pt x="295893" y="244981"/>
                      <a:pt x="293877" y="261112"/>
                    </a:cubicBezTo>
                    <a:cubicBezTo>
                      <a:pt x="293877" y="263128"/>
                      <a:pt x="292869" y="265144"/>
                      <a:pt x="292869" y="268169"/>
                    </a:cubicBezTo>
                    <a:cubicBezTo>
                      <a:pt x="292869" y="272202"/>
                      <a:pt x="291861" y="274218"/>
                      <a:pt x="289844" y="276234"/>
                    </a:cubicBezTo>
                    <a:cubicBezTo>
                      <a:pt x="288836" y="277242"/>
                      <a:pt x="286820" y="278251"/>
                      <a:pt x="284804" y="279258"/>
                    </a:cubicBezTo>
                    <a:cubicBezTo>
                      <a:pt x="282787" y="281275"/>
                      <a:pt x="280771" y="281275"/>
                      <a:pt x="278755" y="281275"/>
                    </a:cubicBezTo>
                    <a:cubicBezTo>
                      <a:pt x="276738" y="281275"/>
                      <a:pt x="275730" y="281275"/>
                      <a:pt x="273714" y="280267"/>
                    </a:cubicBezTo>
                    <a:cubicBezTo>
                      <a:pt x="271697" y="279258"/>
                      <a:pt x="270690" y="278251"/>
                      <a:pt x="268673" y="278251"/>
                    </a:cubicBezTo>
                    <a:cubicBezTo>
                      <a:pt x="259600" y="274218"/>
                      <a:pt x="249518" y="272202"/>
                      <a:pt x="237420" y="270185"/>
                    </a:cubicBezTo>
                    <a:cubicBezTo>
                      <a:pt x="230363" y="269177"/>
                      <a:pt x="222298" y="269177"/>
                      <a:pt x="215241" y="269177"/>
                    </a:cubicBezTo>
                    <a:cubicBezTo>
                      <a:pt x="208184" y="269177"/>
                      <a:pt x="201127" y="269177"/>
                      <a:pt x="194070" y="270185"/>
                    </a:cubicBezTo>
                    <a:cubicBezTo>
                      <a:pt x="177939" y="272202"/>
                      <a:pt x="162817" y="277242"/>
                      <a:pt x="146686" y="283291"/>
                    </a:cubicBezTo>
                    <a:cubicBezTo>
                      <a:pt x="129548" y="290348"/>
                      <a:pt x="113417" y="300430"/>
                      <a:pt x="97287" y="312528"/>
                    </a:cubicBezTo>
                    <a:cubicBezTo>
                      <a:pt x="80148" y="325634"/>
                      <a:pt x="65026" y="341764"/>
                      <a:pt x="50912" y="358903"/>
                    </a:cubicBezTo>
                    <a:cubicBezTo>
                      <a:pt x="36798" y="377050"/>
                      <a:pt x="24700" y="397213"/>
                      <a:pt x="16635" y="417376"/>
                    </a:cubicBezTo>
                    <a:cubicBezTo>
                      <a:pt x="9577" y="435522"/>
                      <a:pt x="3529" y="454678"/>
                      <a:pt x="1512" y="473832"/>
                    </a:cubicBezTo>
                    <a:cubicBezTo>
                      <a:pt x="-504" y="492987"/>
                      <a:pt x="-504" y="512142"/>
                      <a:pt x="1512" y="531297"/>
                    </a:cubicBezTo>
                    <a:cubicBezTo>
                      <a:pt x="4537" y="550452"/>
                      <a:pt x="9577" y="568599"/>
                      <a:pt x="16635" y="585738"/>
                    </a:cubicBezTo>
                    <a:cubicBezTo>
                      <a:pt x="23692" y="601868"/>
                      <a:pt x="32765" y="616990"/>
                      <a:pt x="42847" y="631104"/>
                    </a:cubicBezTo>
                    <a:cubicBezTo>
                      <a:pt x="53936" y="645219"/>
                      <a:pt x="66034" y="657316"/>
                      <a:pt x="80148" y="668406"/>
                    </a:cubicBezTo>
                    <a:cubicBezTo>
                      <a:pt x="93254" y="678488"/>
                      <a:pt x="108377" y="687561"/>
                      <a:pt x="124507" y="693610"/>
                    </a:cubicBezTo>
                    <a:cubicBezTo>
                      <a:pt x="141646" y="700667"/>
                      <a:pt x="160801" y="705708"/>
                      <a:pt x="181972" y="708732"/>
                    </a:cubicBezTo>
                    <a:cubicBezTo>
                      <a:pt x="196086" y="710749"/>
                      <a:pt x="211208" y="711757"/>
                      <a:pt x="225323" y="711757"/>
                    </a:cubicBezTo>
                    <a:cubicBezTo>
                      <a:pt x="239437" y="711757"/>
                      <a:pt x="253551" y="710749"/>
                      <a:pt x="267665" y="708732"/>
                    </a:cubicBezTo>
                    <a:cubicBezTo>
                      <a:pt x="287828" y="705708"/>
                      <a:pt x="304967" y="701675"/>
                      <a:pt x="320089" y="695626"/>
                    </a:cubicBezTo>
                    <a:cubicBezTo>
                      <a:pt x="330171" y="691594"/>
                      <a:pt x="339244" y="686553"/>
                      <a:pt x="347309" y="680504"/>
                    </a:cubicBezTo>
                    <a:cubicBezTo>
                      <a:pt x="352350" y="676471"/>
                      <a:pt x="357391" y="671431"/>
                      <a:pt x="362431" y="666390"/>
                    </a:cubicBezTo>
                    <a:cubicBezTo>
                      <a:pt x="363440" y="665382"/>
                      <a:pt x="364448" y="663365"/>
                      <a:pt x="365456" y="662357"/>
                    </a:cubicBezTo>
                    <a:cubicBezTo>
                      <a:pt x="367472" y="659333"/>
                      <a:pt x="370497" y="657316"/>
                      <a:pt x="374529" y="657316"/>
                    </a:cubicBezTo>
                    <a:cubicBezTo>
                      <a:pt x="376546" y="657316"/>
                      <a:pt x="377554" y="657316"/>
                      <a:pt x="379570" y="658324"/>
                    </a:cubicBezTo>
                    <a:cubicBezTo>
                      <a:pt x="381587" y="659333"/>
                      <a:pt x="383603" y="661349"/>
                      <a:pt x="383603" y="664373"/>
                    </a:cubicBezTo>
                    <a:cubicBezTo>
                      <a:pt x="383603" y="665382"/>
                      <a:pt x="384611" y="665382"/>
                      <a:pt x="384611" y="666390"/>
                    </a:cubicBezTo>
                    <a:cubicBezTo>
                      <a:pt x="386627" y="674455"/>
                      <a:pt x="389652" y="683528"/>
                      <a:pt x="392676" y="690585"/>
                    </a:cubicBezTo>
                    <a:cubicBezTo>
                      <a:pt x="399733" y="706716"/>
                      <a:pt x="408806" y="722846"/>
                      <a:pt x="420904" y="737969"/>
                    </a:cubicBezTo>
                    <a:cubicBezTo>
                      <a:pt x="433002" y="754099"/>
                      <a:pt x="448124" y="769221"/>
                      <a:pt x="465263" y="782328"/>
                    </a:cubicBezTo>
                    <a:cubicBezTo>
                      <a:pt x="485426" y="797450"/>
                      <a:pt x="506597" y="810556"/>
                      <a:pt x="529785" y="820637"/>
                    </a:cubicBezTo>
                    <a:cubicBezTo>
                      <a:pt x="541883" y="825678"/>
                      <a:pt x="551964" y="828702"/>
                      <a:pt x="562046" y="831727"/>
                    </a:cubicBezTo>
                    <a:cubicBezTo>
                      <a:pt x="571119" y="833743"/>
                      <a:pt x="580193" y="835760"/>
                      <a:pt x="589266" y="836768"/>
                    </a:cubicBezTo>
                    <a:cubicBezTo>
                      <a:pt x="602372" y="838784"/>
                      <a:pt x="615478" y="838784"/>
                      <a:pt x="629592" y="838784"/>
                    </a:cubicBezTo>
                    <a:cubicBezTo>
                      <a:pt x="645723" y="838784"/>
                      <a:pt x="661853" y="837776"/>
                      <a:pt x="678992" y="835760"/>
                    </a:cubicBezTo>
                    <a:cubicBezTo>
                      <a:pt x="712261" y="830719"/>
                      <a:pt x="743513" y="822654"/>
                      <a:pt x="771742" y="810556"/>
                    </a:cubicBezTo>
                    <a:cubicBezTo>
                      <a:pt x="790897" y="802491"/>
                      <a:pt x="809043" y="792409"/>
                      <a:pt x="824166" y="780311"/>
                    </a:cubicBezTo>
                    <a:cubicBezTo>
                      <a:pt x="836264" y="771238"/>
                      <a:pt x="846345" y="761156"/>
                      <a:pt x="854410" y="750067"/>
                    </a:cubicBezTo>
                    <a:cubicBezTo>
                      <a:pt x="861468" y="740993"/>
                      <a:pt x="866508" y="731920"/>
                      <a:pt x="871549" y="721838"/>
                    </a:cubicBezTo>
                    <a:cubicBezTo>
                      <a:pt x="872558" y="719822"/>
                      <a:pt x="875582" y="717805"/>
                      <a:pt x="877598" y="716798"/>
                    </a:cubicBezTo>
                    <a:cubicBezTo>
                      <a:pt x="878606" y="716798"/>
                      <a:pt x="879614" y="716798"/>
                      <a:pt x="880623" y="716798"/>
                    </a:cubicBezTo>
                    <a:cubicBezTo>
                      <a:pt x="882639" y="716798"/>
                      <a:pt x="884655" y="716798"/>
                      <a:pt x="885664" y="717805"/>
                    </a:cubicBezTo>
                    <a:cubicBezTo>
                      <a:pt x="886671" y="718814"/>
                      <a:pt x="887680" y="718814"/>
                      <a:pt x="888688" y="719822"/>
                    </a:cubicBezTo>
                    <a:cubicBezTo>
                      <a:pt x="891712" y="720830"/>
                      <a:pt x="893729" y="722846"/>
                      <a:pt x="894737" y="725871"/>
                    </a:cubicBezTo>
                    <a:cubicBezTo>
                      <a:pt x="894737" y="726879"/>
                      <a:pt x="894737" y="727887"/>
                      <a:pt x="895745" y="728895"/>
                    </a:cubicBezTo>
                    <a:cubicBezTo>
                      <a:pt x="897762" y="732928"/>
                      <a:pt x="899777" y="736961"/>
                      <a:pt x="900786" y="742001"/>
                    </a:cubicBezTo>
                    <a:lnTo>
                      <a:pt x="902802" y="746034"/>
                    </a:lnTo>
                    <a:cubicBezTo>
                      <a:pt x="909859" y="763172"/>
                      <a:pt x="918933" y="778295"/>
                      <a:pt x="928006" y="791401"/>
                    </a:cubicBezTo>
                    <a:cubicBezTo>
                      <a:pt x="936071" y="801482"/>
                      <a:pt x="946153" y="811564"/>
                      <a:pt x="956234" y="819629"/>
                    </a:cubicBezTo>
                    <a:cubicBezTo>
                      <a:pt x="968332" y="828702"/>
                      <a:pt x="982446" y="836768"/>
                      <a:pt x="997568" y="843825"/>
                    </a:cubicBezTo>
                    <a:cubicBezTo>
                      <a:pt x="1017731" y="851890"/>
                      <a:pt x="1038903" y="857939"/>
                      <a:pt x="1063098" y="860963"/>
                    </a:cubicBezTo>
                    <a:cubicBezTo>
                      <a:pt x="1074189" y="861972"/>
                      <a:pt x="1085278" y="862980"/>
                      <a:pt x="1096367" y="862980"/>
                    </a:cubicBezTo>
                    <a:cubicBezTo>
                      <a:pt x="1109474" y="862980"/>
                      <a:pt x="1122580" y="861972"/>
                      <a:pt x="1135686" y="859955"/>
                    </a:cubicBezTo>
                    <a:cubicBezTo>
                      <a:pt x="1156857" y="856931"/>
                      <a:pt x="1177020" y="850882"/>
                      <a:pt x="1195167" y="843825"/>
                    </a:cubicBezTo>
                    <a:cubicBezTo>
                      <a:pt x="1210289" y="837776"/>
                      <a:pt x="1224403" y="829711"/>
                      <a:pt x="1235493" y="820637"/>
                    </a:cubicBezTo>
                    <a:cubicBezTo>
                      <a:pt x="1244566" y="813580"/>
                      <a:pt x="1252631" y="805515"/>
                      <a:pt x="1259688" y="796442"/>
                    </a:cubicBezTo>
                    <a:cubicBezTo>
                      <a:pt x="1265738" y="789384"/>
                      <a:pt x="1269770" y="781319"/>
                      <a:pt x="1273803" y="773254"/>
                    </a:cubicBezTo>
                    <a:cubicBezTo>
                      <a:pt x="1276827" y="765189"/>
                      <a:pt x="1279852" y="755107"/>
                      <a:pt x="1280860" y="746034"/>
                    </a:cubicBezTo>
                    <a:cubicBezTo>
                      <a:pt x="1281868" y="736961"/>
                      <a:pt x="1281868" y="725871"/>
                      <a:pt x="1280860" y="715789"/>
                    </a:cubicBezTo>
                    <a:cubicBezTo>
                      <a:pt x="1279852" y="708732"/>
                      <a:pt x="1277835" y="702683"/>
                      <a:pt x="1276827" y="695626"/>
                    </a:cubicBezTo>
                    <a:cubicBezTo>
                      <a:pt x="1275819" y="692602"/>
                      <a:pt x="1276827" y="690585"/>
                      <a:pt x="1277835" y="687561"/>
                    </a:cubicBezTo>
                    <a:cubicBezTo>
                      <a:pt x="1278844" y="685545"/>
                      <a:pt x="1281868" y="683528"/>
                      <a:pt x="1283884" y="682520"/>
                    </a:cubicBezTo>
                    <a:cubicBezTo>
                      <a:pt x="1284892" y="682520"/>
                      <a:pt x="1285901" y="682520"/>
                      <a:pt x="1286909" y="682520"/>
                    </a:cubicBezTo>
                    <a:cubicBezTo>
                      <a:pt x="1289933" y="682520"/>
                      <a:pt x="1291950" y="683528"/>
                      <a:pt x="1293966" y="685545"/>
                    </a:cubicBezTo>
                    <a:cubicBezTo>
                      <a:pt x="1302031" y="688569"/>
                      <a:pt x="1309088" y="690585"/>
                      <a:pt x="1316145" y="691594"/>
                    </a:cubicBezTo>
                    <a:cubicBezTo>
                      <a:pt x="1320178" y="691594"/>
                      <a:pt x="1325218" y="692602"/>
                      <a:pt x="1329251" y="692602"/>
                    </a:cubicBezTo>
                    <a:cubicBezTo>
                      <a:pt x="1335300" y="692602"/>
                      <a:pt x="1342357" y="692602"/>
                      <a:pt x="1349414" y="691594"/>
                    </a:cubicBezTo>
                    <a:cubicBezTo>
                      <a:pt x="1371594" y="688569"/>
                      <a:pt x="1392765" y="682520"/>
                      <a:pt x="1410912" y="675463"/>
                    </a:cubicBezTo>
                    <a:cubicBezTo>
                      <a:pt x="1429058" y="667398"/>
                      <a:pt x="1445189" y="658324"/>
                      <a:pt x="1459303" y="647235"/>
                    </a:cubicBezTo>
                    <a:cubicBezTo>
                      <a:pt x="1474425" y="635137"/>
                      <a:pt x="1487532" y="622031"/>
                      <a:pt x="1499629" y="606909"/>
                    </a:cubicBezTo>
                    <a:cubicBezTo>
                      <a:pt x="1513743" y="588762"/>
                      <a:pt x="1524833" y="569607"/>
                      <a:pt x="1533906" y="548436"/>
                    </a:cubicBezTo>
                    <a:cubicBezTo>
                      <a:pt x="1542980" y="525248"/>
                      <a:pt x="1550037" y="501052"/>
                      <a:pt x="1553062" y="476857"/>
                    </a:cubicBezTo>
                    <a:cubicBezTo>
                      <a:pt x="1556086" y="452661"/>
                      <a:pt x="1556086" y="429474"/>
                      <a:pt x="1553062" y="406286"/>
                    </a:cubicBezTo>
                    <a:cubicBezTo>
                      <a:pt x="1553062" y="406286"/>
                      <a:pt x="1553062" y="405278"/>
                      <a:pt x="1553062" y="405278"/>
                    </a:cubicBezTo>
                    <a:cubicBezTo>
                      <a:pt x="1550037" y="384107"/>
                      <a:pt x="1543988" y="363944"/>
                      <a:pt x="1536931" y="344788"/>
                    </a:cubicBezTo>
                    <a:cubicBezTo>
                      <a:pt x="1528866" y="326642"/>
                      <a:pt x="1518784" y="309503"/>
                      <a:pt x="1507695" y="294381"/>
                    </a:cubicBezTo>
                    <a:cubicBezTo>
                      <a:pt x="1493580" y="277242"/>
                      <a:pt x="1477450" y="261112"/>
                      <a:pt x="1458295" y="245990"/>
                    </a:cubicBezTo>
                    <a:lnTo>
                      <a:pt x="1459303" y="246998"/>
                    </a:lnTo>
                    <a:cubicBezTo>
                      <a:pt x="1437124" y="229859"/>
                      <a:pt x="1412928" y="215745"/>
                      <a:pt x="1386716" y="203647"/>
                    </a:cubicBezTo>
                    <a:cubicBezTo>
                      <a:pt x="1358487" y="191549"/>
                      <a:pt x="1330259" y="184492"/>
                      <a:pt x="1302031" y="180460"/>
                    </a:cubicBezTo>
                    <a:cubicBezTo>
                      <a:pt x="1289933" y="179451"/>
                      <a:pt x="1277835" y="178443"/>
                      <a:pt x="1265738" y="178443"/>
                    </a:cubicBezTo>
                    <a:cubicBezTo>
                      <a:pt x="1254648" y="178443"/>
                      <a:pt x="1244566" y="179451"/>
                      <a:pt x="1233477" y="180460"/>
                    </a:cubicBezTo>
                    <a:cubicBezTo>
                      <a:pt x="1214322" y="183484"/>
                      <a:pt x="1196175" y="187517"/>
                      <a:pt x="1178028" y="194574"/>
                    </a:cubicBezTo>
                    <a:cubicBezTo>
                      <a:pt x="1161897" y="201631"/>
                      <a:pt x="1147784" y="209696"/>
                      <a:pt x="1134678" y="219777"/>
                    </a:cubicBezTo>
                    <a:cubicBezTo>
                      <a:pt x="1132661" y="221794"/>
                      <a:pt x="1130645" y="222802"/>
                      <a:pt x="1128628" y="224818"/>
                    </a:cubicBezTo>
                    <a:cubicBezTo>
                      <a:pt x="1126612" y="227843"/>
                      <a:pt x="1123588" y="229859"/>
                      <a:pt x="1120563" y="229859"/>
                    </a:cubicBezTo>
                    <a:cubicBezTo>
                      <a:pt x="1119555" y="229859"/>
                      <a:pt x="1118547" y="229859"/>
                      <a:pt x="1118547" y="229859"/>
                    </a:cubicBezTo>
                    <a:cubicBezTo>
                      <a:pt x="1116530" y="228851"/>
                      <a:pt x="1114515" y="227843"/>
                      <a:pt x="1113506" y="226835"/>
                    </a:cubicBezTo>
                    <a:cubicBezTo>
                      <a:pt x="1110482" y="223810"/>
                      <a:pt x="1110482" y="217761"/>
                      <a:pt x="1112498" y="214737"/>
                    </a:cubicBezTo>
                    <a:lnTo>
                      <a:pt x="1112498" y="211712"/>
                    </a:lnTo>
                    <a:cubicBezTo>
                      <a:pt x="1112498" y="207680"/>
                      <a:pt x="1113506" y="204655"/>
                      <a:pt x="1113506" y="200623"/>
                    </a:cubicBezTo>
                    <a:cubicBezTo>
                      <a:pt x="1113506" y="194574"/>
                      <a:pt x="1114515" y="188525"/>
                      <a:pt x="1114515" y="182476"/>
                    </a:cubicBezTo>
                    <a:cubicBezTo>
                      <a:pt x="1114515" y="170378"/>
                      <a:pt x="1114515" y="158280"/>
                      <a:pt x="1112498" y="146182"/>
                    </a:cubicBezTo>
                    <a:cubicBezTo>
                      <a:pt x="1109474" y="127027"/>
                      <a:pt x="1104433" y="107872"/>
                      <a:pt x="1096367" y="89726"/>
                    </a:cubicBezTo>
                    <a:cubicBezTo>
                      <a:pt x="1090319" y="75612"/>
                      <a:pt x="1083262" y="63514"/>
                      <a:pt x="1074189" y="52424"/>
                    </a:cubicBezTo>
                    <a:cubicBezTo>
                      <a:pt x="1067131" y="44359"/>
                      <a:pt x="1060074" y="36294"/>
                      <a:pt x="1052009" y="30245"/>
                    </a:cubicBezTo>
                    <a:cubicBezTo>
                      <a:pt x="1043944" y="24196"/>
                      <a:pt x="1034870" y="19155"/>
                      <a:pt x="1025797" y="15122"/>
                    </a:cubicBezTo>
                    <a:cubicBezTo>
                      <a:pt x="1013699" y="10082"/>
                      <a:pt x="1000593" y="6049"/>
                      <a:pt x="987487" y="4033"/>
                    </a:cubicBezTo>
                    <a:cubicBezTo>
                      <a:pt x="978414" y="0"/>
                      <a:pt x="971357" y="0"/>
                      <a:pt x="964299" y="0"/>
                    </a:cubicBezTo>
                    <a:lnTo>
                      <a:pt x="964299" y="0"/>
                    </a:lnTo>
                    <a:close/>
                  </a:path>
                </a:pathLst>
              </a:custGeom>
              <a:solidFill>
                <a:srgbClr val="FDFD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ABA30A58-18E0-8756-26ED-5AA5AA51128A}"/>
                  </a:ext>
                </a:extLst>
              </p:cNvPr>
              <p:cNvSpPr/>
              <p:nvPr/>
            </p:nvSpPr>
            <p:spPr>
              <a:xfrm>
                <a:off x="5434958" y="2878279"/>
                <a:ext cx="180459" cy="150214"/>
              </a:xfrm>
              <a:custGeom>
                <a:avLst/>
                <a:gdLst>
                  <a:gd name="connsiteX0" fmla="*/ 22180 w 180459"/>
                  <a:gd name="connsiteY0" fmla="*/ 1008 h 150214"/>
                  <a:gd name="connsiteX1" fmla="*/ 0 w 180459"/>
                  <a:gd name="connsiteY1" fmla="*/ 23187 h 150214"/>
                  <a:gd name="connsiteX2" fmla="*/ 22180 w 180459"/>
                  <a:gd name="connsiteY2" fmla="*/ 45367 h 150214"/>
                  <a:gd name="connsiteX3" fmla="*/ 44359 w 180459"/>
                  <a:gd name="connsiteY3" fmla="*/ 23187 h 150214"/>
                  <a:gd name="connsiteX4" fmla="*/ 22180 w 180459"/>
                  <a:gd name="connsiteY4" fmla="*/ 1008 h 150214"/>
                  <a:gd name="connsiteX5" fmla="*/ 159289 w 180459"/>
                  <a:gd name="connsiteY5" fmla="*/ 0 h 150214"/>
                  <a:gd name="connsiteX6" fmla="*/ 138117 w 180459"/>
                  <a:gd name="connsiteY6" fmla="*/ 21171 h 150214"/>
                  <a:gd name="connsiteX7" fmla="*/ 159289 w 180459"/>
                  <a:gd name="connsiteY7" fmla="*/ 42343 h 150214"/>
                  <a:gd name="connsiteX8" fmla="*/ 180460 w 180459"/>
                  <a:gd name="connsiteY8" fmla="*/ 21171 h 150214"/>
                  <a:gd name="connsiteX9" fmla="*/ 159289 w 180459"/>
                  <a:gd name="connsiteY9" fmla="*/ 0 h 150214"/>
                  <a:gd name="connsiteX10" fmla="*/ 128036 w 180459"/>
                  <a:gd name="connsiteY10" fmla="*/ 92750 h 150214"/>
                  <a:gd name="connsiteX11" fmla="*/ 118963 w 180459"/>
                  <a:gd name="connsiteY11" fmla="*/ 97791 h 150214"/>
                  <a:gd name="connsiteX12" fmla="*/ 116946 w 180459"/>
                  <a:gd name="connsiteY12" fmla="*/ 104848 h 150214"/>
                  <a:gd name="connsiteX13" fmla="*/ 112913 w 180459"/>
                  <a:gd name="connsiteY13" fmla="*/ 111905 h 150214"/>
                  <a:gd name="connsiteX14" fmla="*/ 107873 w 180459"/>
                  <a:gd name="connsiteY14" fmla="*/ 116946 h 150214"/>
                  <a:gd name="connsiteX15" fmla="*/ 99807 w 180459"/>
                  <a:gd name="connsiteY15" fmla="*/ 121987 h 150214"/>
                  <a:gd name="connsiteX16" fmla="*/ 90734 w 180459"/>
                  <a:gd name="connsiteY16" fmla="*/ 124003 h 150214"/>
                  <a:gd name="connsiteX17" fmla="*/ 82669 w 180459"/>
                  <a:gd name="connsiteY17" fmla="*/ 124003 h 150214"/>
                  <a:gd name="connsiteX18" fmla="*/ 76620 w 180459"/>
                  <a:gd name="connsiteY18" fmla="*/ 121987 h 150214"/>
                  <a:gd name="connsiteX19" fmla="*/ 72587 w 180459"/>
                  <a:gd name="connsiteY19" fmla="*/ 119970 h 150214"/>
                  <a:gd name="connsiteX20" fmla="*/ 70571 w 180459"/>
                  <a:gd name="connsiteY20" fmla="*/ 117954 h 150214"/>
                  <a:gd name="connsiteX21" fmla="*/ 68555 w 180459"/>
                  <a:gd name="connsiteY21" fmla="*/ 114929 h 150214"/>
                  <a:gd name="connsiteX22" fmla="*/ 67546 w 180459"/>
                  <a:gd name="connsiteY22" fmla="*/ 110897 h 150214"/>
                  <a:gd name="connsiteX23" fmla="*/ 67546 w 180459"/>
                  <a:gd name="connsiteY23" fmla="*/ 103840 h 150214"/>
                  <a:gd name="connsiteX24" fmla="*/ 67546 w 180459"/>
                  <a:gd name="connsiteY24" fmla="*/ 102832 h 150214"/>
                  <a:gd name="connsiteX25" fmla="*/ 66539 w 180459"/>
                  <a:gd name="connsiteY25" fmla="*/ 93758 h 150214"/>
                  <a:gd name="connsiteX26" fmla="*/ 59481 w 180459"/>
                  <a:gd name="connsiteY26" fmla="*/ 88717 h 150214"/>
                  <a:gd name="connsiteX27" fmla="*/ 56457 w 180459"/>
                  <a:gd name="connsiteY27" fmla="*/ 88717 h 150214"/>
                  <a:gd name="connsiteX28" fmla="*/ 50408 w 180459"/>
                  <a:gd name="connsiteY28" fmla="*/ 90734 h 150214"/>
                  <a:gd name="connsiteX29" fmla="*/ 45367 w 180459"/>
                  <a:gd name="connsiteY29" fmla="*/ 97791 h 150214"/>
                  <a:gd name="connsiteX30" fmla="*/ 44359 w 180459"/>
                  <a:gd name="connsiteY30" fmla="*/ 108881 h 150214"/>
                  <a:gd name="connsiteX31" fmla="*/ 45367 w 180459"/>
                  <a:gd name="connsiteY31" fmla="*/ 119970 h 150214"/>
                  <a:gd name="connsiteX32" fmla="*/ 48392 w 180459"/>
                  <a:gd name="connsiteY32" fmla="*/ 129044 h 150214"/>
                  <a:gd name="connsiteX33" fmla="*/ 53433 w 180459"/>
                  <a:gd name="connsiteY33" fmla="*/ 137109 h 150214"/>
                  <a:gd name="connsiteX34" fmla="*/ 68555 w 180459"/>
                  <a:gd name="connsiteY34" fmla="*/ 147191 h 150214"/>
                  <a:gd name="connsiteX35" fmla="*/ 85693 w 180459"/>
                  <a:gd name="connsiteY35" fmla="*/ 150215 h 150214"/>
                  <a:gd name="connsiteX36" fmla="*/ 119971 w 180459"/>
                  <a:gd name="connsiteY36" fmla="*/ 137109 h 150214"/>
                  <a:gd name="connsiteX37" fmla="*/ 131060 w 180459"/>
                  <a:gd name="connsiteY37" fmla="*/ 120978 h 150214"/>
                  <a:gd name="connsiteX38" fmla="*/ 134085 w 180459"/>
                  <a:gd name="connsiteY38" fmla="*/ 101824 h 150214"/>
                  <a:gd name="connsiteX39" fmla="*/ 128036 w 180459"/>
                  <a:gd name="connsiteY39" fmla="*/ 92750 h 15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80459" h="150214">
                    <a:moveTo>
                      <a:pt x="22180" y="1008"/>
                    </a:moveTo>
                    <a:cubicBezTo>
                      <a:pt x="10082" y="1008"/>
                      <a:pt x="0" y="11090"/>
                      <a:pt x="0" y="23187"/>
                    </a:cubicBezTo>
                    <a:cubicBezTo>
                      <a:pt x="0" y="35285"/>
                      <a:pt x="10082" y="45367"/>
                      <a:pt x="22180" y="45367"/>
                    </a:cubicBezTo>
                    <a:cubicBezTo>
                      <a:pt x="34277" y="45367"/>
                      <a:pt x="44359" y="35285"/>
                      <a:pt x="44359" y="23187"/>
                    </a:cubicBezTo>
                    <a:cubicBezTo>
                      <a:pt x="44359" y="11090"/>
                      <a:pt x="34277" y="1008"/>
                      <a:pt x="22180" y="1008"/>
                    </a:cubicBezTo>
                    <a:close/>
                    <a:moveTo>
                      <a:pt x="159289" y="0"/>
                    </a:moveTo>
                    <a:cubicBezTo>
                      <a:pt x="148199" y="0"/>
                      <a:pt x="138117" y="9073"/>
                      <a:pt x="138117" y="21171"/>
                    </a:cubicBezTo>
                    <a:cubicBezTo>
                      <a:pt x="138117" y="32261"/>
                      <a:pt x="147191" y="42343"/>
                      <a:pt x="159289" y="42343"/>
                    </a:cubicBezTo>
                    <a:cubicBezTo>
                      <a:pt x="170378" y="42343"/>
                      <a:pt x="180460" y="33269"/>
                      <a:pt x="180460" y="21171"/>
                    </a:cubicBezTo>
                    <a:cubicBezTo>
                      <a:pt x="179452" y="9073"/>
                      <a:pt x="170378" y="0"/>
                      <a:pt x="159289" y="0"/>
                    </a:cubicBezTo>
                    <a:close/>
                    <a:moveTo>
                      <a:pt x="128036" y="92750"/>
                    </a:moveTo>
                    <a:cubicBezTo>
                      <a:pt x="124003" y="91742"/>
                      <a:pt x="119971" y="93758"/>
                      <a:pt x="118963" y="97791"/>
                    </a:cubicBezTo>
                    <a:cubicBezTo>
                      <a:pt x="117954" y="99807"/>
                      <a:pt x="117954" y="102832"/>
                      <a:pt x="116946" y="104848"/>
                    </a:cubicBezTo>
                    <a:cubicBezTo>
                      <a:pt x="115938" y="107873"/>
                      <a:pt x="113922" y="109889"/>
                      <a:pt x="112913" y="111905"/>
                    </a:cubicBezTo>
                    <a:cubicBezTo>
                      <a:pt x="110897" y="113921"/>
                      <a:pt x="109889" y="115938"/>
                      <a:pt x="107873" y="116946"/>
                    </a:cubicBezTo>
                    <a:cubicBezTo>
                      <a:pt x="105856" y="118962"/>
                      <a:pt x="102832" y="119970"/>
                      <a:pt x="99807" y="121987"/>
                    </a:cubicBezTo>
                    <a:cubicBezTo>
                      <a:pt x="96783" y="122995"/>
                      <a:pt x="93759" y="124003"/>
                      <a:pt x="90734" y="124003"/>
                    </a:cubicBezTo>
                    <a:cubicBezTo>
                      <a:pt x="87710" y="124003"/>
                      <a:pt x="85693" y="124003"/>
                      <a:pt x="82669" y="124003"/>
                    </a:cubicBezTo>
                    <a:cubicBezTo>
                      <a:pt x="80652" y="124003"/>
                      <a:pt x="78637" y="122995"/>
                      <a:pt x="76620" y="121987"/>
                    </a:cubicBezTo>
                    <a:cubicBezTo>
                      <a:pt x="75612" y="120978"/>
                      <a:pt x="73596" y="120978"/>
                      <a:pt x="72587" y="119970"/>
                    </a:cubicBezTo>
                    <a:cubicBezTo>
                      <a:pt x="71579" y="118962"/>
                      <a:pt x="70571" y="117954"/>
                      <a:pt x="70571" y="117954"/>
                    </a:cubicBezTo>
                    <a:cubicBezTo>
                      <a:pt x="69563" y="116946"/>
                      <a:pt x="69563" y="115938"/>
                      <a:pt x="68555" y="114929"/>
                    </a:cubicBezTo>
                    <a:cubicBezTo>
                      <a:pt x="68555" y="113921"/>
                      <a:pt x="67546" y="111905"/>
                      <a:pt x="67546" y="110897"/>
                    </a:cubicBezTo>
                    <a:cubicBezTo>
                      <a:pt x="67546" y="108881"/>
                      <a:pt x="67546" y="105856"/>
                      <a:pt x="67546" y="103840"/>
                    </a:cubicBezTo>
                    <a:cubicBezTo>
                      <a:pt x="67546" y="103840"/>
                      <a:pt x="67546" y="102832"/>
                      <a:pt x="67546" y="102832"/>
                    </a:cubicBezTo>
                    <a:cubicBezTo>
                      <a:pt x="68555" y="99807"/>
                      <a:pt x="68555" y="96783"/>
                      <a:pt x="66539" y="93758"/>
                    </a:cubicBezTo>
                    <a:cubicBezTo>
                      <a:pt x="64522" y="90734"/>
                      <a:pt x="62506" y="88717"/>
                      <a:pt x="59481" y="88717"/>
                    </a:cubicBezTo>
                    <a:cubicBezTo>
                      <a:pt x="58473" y="88717"/>
                      <a:pt x="57465" y="88717"/>
                      <a:pt x="56457" y="88717"/>
                    </a:cubicBezTo>
                    <a:cubicBezTo>
                      <a:pt x="54441" y="88717"/>
                      <a:pt x="52424" y="89726"/>
                      <a:pt x="50408" y="90734"/>
                    </a:cubicBezTo>
                    <a:cubicBezTo>
                      <a:pt x="48392" y="91742"/>
                      <a:pt x="45367" y="94766"/>
                      <a:pt x="45367" y="97791"/>
                    </a:cubicBezTo>
                    <a:cubicBezTo>
                      <a:pt x="44359" y="101824"/>
                      <a:pt x="44359" y="104848"/>
                      <a:pt x="44359" y="108881"/>
                    </a:cubicBezTo>
                    <a:cubicBezTo>
                      <a:pt x="44359" y="112913"/>
                      <a:pt x="44359" y="115938"/>
                      <a:pt x="45367" y="119970"/>
                    </a:cubicBezTo>
                    <a:cubicBezTo>
                      <a:pt x="46375" y="122995"/>
                      <a:pt x="47383" y="126019"/>
                      <a:pt x="48392" y="129044"/>
                    </a:cubicBezTo>
                    <a:cubicBezTo>
                      <a:pt x="49400" y="132068"/>
                      <a:pt x="51416" y="134084"/>
                      <a:pt x="53433" y="137109"/>
                    </a:cubicBezTo>
                    <a:cubicBezTo>
                      <a:pt x="57465" y="142150"/>
                      <a:pt x="63514" y="145174"/>
                      <a:pt x="68555" y="147191"/>
                    </a:cubicBezTo>
                    <a:cubicBezTo>
                      <a:pt x="73596" y="149207"/>
                      <a:pt x="79644" y="150215"/>
                      <a:pt x="85693" y="150215"/>
                    </a:cubicBezTo>
                    <a:cubicBezTo>
                      <a:pt x="98800" y="150215"/>
                      <a:pt x="110897" y="145174"/>
                      <a:pt x="119971" y="137109"/>
                    </a:cubicBezTo>
                    <a:cubicBezTo>
                      <a:pt x="125011" y="133076"/>
                      <a:pt x="128036" y="127027"/>
                      <a:pt x="131060" y="120978"/>
                    </a:cubicBezTo>
                    <a:cubicBezTo>
                      <a:pt x="133076" y="114929"/>
                      <a:pt x="134085" y="107873"/>
                      <a:pt x="134085" y="101824"/>
                    </a:cubicBezTo>
                    <a:cubicBezTo>
                      <a:pt x="133076" y="95775"/>
                      <a:pt x="131060" y="93758"/>
                      <a:pt x="128036" y="9275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C8EF6BC9-5985-F01C-48EF-682177486DF1}"/>
                  </a:ext>
                </a:extLst>
              </p:cNvPr>
              <p:cNvSpPr/>
              <p:nvPr/>
            </p:nvSpPr>
            <p:spPr>
              <a:xfrm>
                <a:off x="5301693" y="2928687"/>
                <a:ext cx="434892" cy="97791"/>
              </a:xfrm>
              <a:custGeom>
                <a:avLst/>
                <a:gdLst>
                  <a:gd name="connsiteX0" fmla="*/ 420589 w 434892"/>
                  <a:gd name="connsiteY0" fmla="*/ 27220 h 97791"/>
                  <a:gd name="connsiteX1" fmla="*/ 391353 w 434892"/>
                  <a:gd name="connsiteY1" fmla="*/ 18147 h 97791"/>
                  <a:gd name="connsiteX2" fmla="*/ 364133 w 434892"/>
                  <a:gd name="connsiteY2" fmla="*/ 32261 h 97791"/>
                  <a:gd name="connsiteX3" fmla="*/ 355059 w 434892"/>
                  <a:gd name="connsiteY3" fmla="*/ 61497 h 97791"/>
                  <a:gd name="connsiteX4" fmla="*/ 369173 w 434892"/>
                  <a:gd name="connsiteY4" fmla="*/ 88717 h 97791"/>
                  <a:gd name="connsiteX5" fmla="*/ 398410 w 434892"/>
                  <a:gd name="connsiteY5" fmla="*/ 97791 h 97791"/>
                  <a:gd name="connsiteX6" fmla="*/ 425630 w 434892"/>
                  <a:gd name="connsiteY6" fmla="*/ 83677 h 97791"/>
                  <a:gd name="connsiteX7" fmla="*/ 434703 w 434892"/>
                  <a:gd name="connsiteY7" fmla="*/ 54440 h 97791"/>
                  <a:gd name="connsiteX8" fmla="*/ 420589 w 434892"/>
                  <a:gd name="connsiteY8" fmla="*/ 27220 h 97791"/>
                  <a:gd name="connsiteX9" fmla="*/ 36482 w 434892"/>
                  <a:gd name="connsiteY9" fmla="*/ 0 h 97791"/>
                  <a:gd name="connsiteX10" fmla="*/ 9262 w 434892"/>
                  <a:gd name="connsiteY10" fmla="*/ 14114 h 97791"/>
                  <a:gd name="connsiteX11" fmla="*/ 189 w 434892"/>
                  <a:gd name="connsiteY11" fmla="*/ 43350 h 97791"/>
                  <a:gd name="connsiteX12" fmla="*/ 14303 w 434892"/>
                  <a:gd name="connsiteY12" fmla="*/ 70571 h 97791"/>
                  <a:gd name="connsiteX13" fmla="*/ 43540 w 434892"/>
                  <a:gd name="connsiteY13" fmla="*/ 79644 h 97791"/>
                  <a:gd name="connsiteX14" fmla="*/ 70760 w 434892"/>
                  <a:gd name="connsiteY14" fmla="*/ 65530 h 97791"/>
                  <a:gd name="connsiteX15" fmla="*/ 79833 w 434892"/>
                  <a:gd name="connsiteY15" fmla="*/ 36294 h 97791"/>
                  <a:gd name="connsiteX16" fmla="*/ 65719 w 434892"/>
                  <a:gd name="connsiteY16" fmla="*/ 9073 h 97791"/>
                  <a:gd name="connsiteX17" fmla="*/ 36482 w 434892"/>
                  <a:gd name="connsiteY17" fmla="*/ 0 h 9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892" h="97791">
                    <a:moveTo>
                      <a:pt x="420589" y="27220"/>
                    </a:moveTo>
                    <a:cubicBezTo>
                      <a:pt x="411516" y="20163"/>
                      <a:pt x="402442" y="18147"/>
                      <a:pt x="391353" y="18147"/>
                    </a:cubicBezTo>
                    <a:cubicBezTo>
                      <a:pt x="381271" y="18147"/>
                      <a:pt x="370181" y="25204"/>
                      <a:pt x="364133" y="32261"/>
                    </a:cubicBezTo>
                    <a:cubicBezTo>
                      <a:pt x="357075" y="40326"/>
                      <a:pt x="354051" y="51416"/>
                      <a:pt x="355059" y="61497"/>
                    </a:cubicBezTo>
                    <a:cubicBezTo>
                      <a:pt x="356067" y="72587"/>
                      <a:pt x="361108" y="82669"/>
                      <a:pt x="369173" y="88717"/>
                    </a:cubicBezTo>
                    <a:cubicBezTo>
                      <a:pt x="378247" y="95775"/>
                      <a:pt x="387320" y="97791"/>
                      <a:pt x="398410" y="97791"/>
                    </a:cubicBezTo>
                    <a:cubicBezTo>
                      <a:pt x="408492" y="97791"/>
                      <a:pt x="419581" y="90734"/>
                      <a:pt x="425630" y="83677"/>
                    </a:cubicBezTo>
                    <a:cubicBezTo>
                      <a:pt x="432687" y="75612"/>
                      <a:pt x="435711" y="64522"/>
                      <a:pt x="434703" y="54440"/>
                    </a:cubicBezTo>
                    <a:cubicBezTo>
                      <a:pt x="433695" y="44359"/>
                      <a:pt x="428655" y="34277"/>
                      <a:pt x="420589" y="27220"/>
                    </a:cubicBezTo>
                    <a:close/>
                    <a:moveTo>
                      <a:pt x="36482" y="0"/>
                    </a:moveTo>
                    <a:cubicBezTo>
                      <a:pt x="26401" y="0"/>
                      <a:pt x="15311" y="7057"/>
                      <a:pt x="9262" y="14114"/>
                    </a:cubicBezTo>
                    <a:cubicBezTo>
                      <a:pt x="2205" y="22180"/>
                      <a:pt x="-819" y="33269"/>
                      <a:pt x="189" y="43350"/>
                    </a:cubicBezTo>
                    <a:cubicBezTo>
                      <a:pt x="1197" y="54440"/>
                      <a:pt x="6238" y="63514"/>
                      <a:pt x="14303" y="70571"/>
                    </a:cubicBezTo>
                    <a:cubicBezTo>
                      <a:pt x="23377" y="77628"/>
                      <a:pt x="32450" y="79644"/>
                      <a:pt x="43540" y="79644"/>
                    </a:cubicBezTo>
                    <a:cubicBezTo>
                      <a:pt x="53621" y="79644"/>
                      <a:pt x="64711" y="72587"/>
                      <a:pt x="70760" y="65530"/>
                    </a:cubicBezTo>
                    <a:cubicBezTo>
                      <a:pt x="77817" y="57465"/>
                      <a:pt x="80841" y="46375"/>
                      <a:pt x="79833" y="36294"/>
                    </a:cubicBezTo>
                    <a:cubicBezTo>
                      <a:pt x="78825" y="25204"/>
                      <a:pt x="73784" y="16131"/>
                      <a:pt x="65719" y="9073"/>
                    </a:cubicBezTo>
                    <a:cubicBezTo>
                      <a:pt x="57653" y="2016"/>
                      <a:pt x="47572" y="0"/>
                      <a:pt x="36482" y="0"/>
                    </a:cubicBezTo>
                    <a:close/>
                  </a:path>
                </a:pathLst>
              </a:custGeom>
              <a:solidFill>
                <a:srgbClr val="FFCED6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39" name="Graphic 4">
              <a:extLst>
                <a:ext uri="{FF2B5EF4-FFF2-40B4-BE49-F238E27FC236}">
                  <a16:creationId xmlns:a16="http://schemas.microsoft.com/office/drawing/2014/main" xmlns="" id="{DC2366F3-17B9-99F4-7A94-2EBAB44C36F0}"/>
                </a:ext>
              </a:extLst>
            </p:cNvPr>
            <p:cNvGrpSpPr/>
            <p:nvPr/>
          </p:nvGrpSpPr>
          <p:grpSpPr>
            <a:xfrm>
              <a:off x="7817359" y="4333899"/>
              <a:ext cx="365958" cy="358902"/>
              <a:chOff x="7935993" y="2611118"/>
              <a:chExt cx="365958" cy="358902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3B1442CD-03E3-396C-1DA1-0ECCF7B273F1}"/>
                  </a:ext>
                </a:extLst>
              </p:cNvPr>
              <p:cNvSpPr/>
              <p:nvPr/>
            </p:nvSpPr>
            <p:spPr>
              <a:xfrm>
                <a:off x="7935993" y="2611118"/>
                <a:ext cx="365958" cy="358902"/>
              </a:xfrm>
              <a:custGeom>
                <a:avLst/>
                <a:gdLst>
                  <a:gd name="connsiteX0" fmla="*/ 362122 w 365958"/>
                  <a:gd name="connsiteY0" fmla="*/ 213729 h 358902"/>
                  <a:gd name="connsiteX1" fmla="*/ 348009 w 365958"/>
                  <a:gd name="connsiteY1" fmla="*/ 192557 h 358902"/>
                  <a:gd name="connsiteX2" fmla="*/ 325829 w 365958"/>
                  <a:gd name="connsiteY2" fmla="*/ 176427 h 358902"/>
                  <a:gd name="connsiteX3" fmla="*/ 322805 w 365958"/>
                  <a:gd name="connsiteY3" fmla="*/ 175419 h 358902"/>
                  <a:gd name="connsiteX4" fmla="*/ 342968 w 365958"/>
                  <a:gd name="connsiteY4" fmla="*/ 160296 h 358902"/>
                  <a:gd name="connsiteX5" fmla="*/ 357082 w 365958"/>
                  <a:gd name="connsiteY5" fmla="*/ 140133 h 358902"/>
                  <a:gd name="connsiteX6" fmla="*/ 364139 w 365958"/>
                  <a:gd name="connsiteY6" fmla="*/ 116946 h 358902"/>
                  <a:gd name="connsiteX7" fmla="*/ 323813 w 365958"/>
                  <a:gd name="connsiteY7" fmla="*/ 26212 h 358902"/>
                  <a:gd name="connsiteX8" fmla="*/ 258283 w 365958"/>
                  <a:gd name="connsiteY8" fmla="*/ 6049 h 358902"/>
                  <a:gd name="connsiteX9" fmla="*/ 239128 w 365958"/>
                  <a:gd name="connsiteY9" fmla="*/ 8065 h 358902"/>
                  <a:gd name="connsiteX10" fmla="*/ 198802 w 365958"/>
                  <a:gd name="connsiteY10" fmla="*/ 24196 h 358902"/>
                  <a:gd name="connsiteX11" fmla="*/ 179647 w 365958"/>
                  <a:gd name="connsiteY11" fmla="*/ 42343 h 358902"/>
                  <a:gd name="connsiteX12" fmla="*/ 174606 w 365958"/>
                  <a:gd name="connsiteY12" fmla="*/ 33269 h 358902"/>
                  <a:gd name="connsiteX13" fmla="*/ 160492 w 365958"/>
                  <a:gd name="connsiteY13" fmla="*/ 16131 h 358902"/>
                  <a:gd name="connsiteX14" fmla="*/ 143354 w 365958"/>
                  <a:gd name="connsiteY14" fmla="*/ 5041 h 358902"/>
                  <a:gd name="connsiteX15" fmla="*/ 125206 w 365958"/>
                  <a:gd name="connsiteY15" fmla="*/ 0 h 358902"/>
                  <a:gd name="connsiteX16" fmla="*/ 117141 w 365958"/>
                  <a:gd name="connsiteY16" fmla="*/ 0 h 358902"/>
                  <a:gd name="connsiteX17" fmla="*/ 53628 w 365958"/>
                  <a:gd name="connsiteY17" fmla="*/ 27220 h 358902"/>
                  <a:gd name="connsiteX18" fmla="*/ 25399 w 365958"/>
                  <a:gd name="connsiteY18" fmla="*/ 58473 h 358902"/>
                  <a:gd name="connsiteX19" fmla="*/ 6244 w 365958"/>
                  <a:gd name="connsiteY19" fmla="*/ 94766 h 358902"/>
                  <a:gd name="connsiteX20" fmla="*/ 196 w 365958"/>
                  <a:gd name="connsiteY20" fmla="*/ 134084 h 358902"/>
                  <a:gd name="connsiteX21" fmla="*/ 12293 w 365958"/>
                  <a:gd name="connsiteY21" fmla="*/ 168362 h 358902"/>
                  <a:gd name="connsiteX22" fmla="*/ 39513 w 365958"/>
                  <a:gd name="connsiteY22" fmla="*/ 190541 h 358902"/>
                  <a:gd name="connsiteX23" fmla="*/ 39513 w 365958"/>
                  <a:gd name="connsiteY23" fmla="*/ 190541 h 358902"/>
                  <a:gd name="connsiteX24" fmla="*/ 23383 w 365958"/>
                  <a:gd name="connsiteY24" fmla="*/ 202639 h 358902"/>
                  <a:gd name="connsiteX25" fmla="*/ 5236 w 365958"/>
                  <a:gd name="connsiteY25" fmla="*/ 229859 h 358902"/>
                  <a:gd name="connsiteX26" fmla="*/ 196 w 365958"/>
                  <a:gd name="connsiteY26" fmla="*/ 262120 h 358902"/>
                  <a:gd name="connsiteX27" fmla="*/ 7253 w 365958"/>
                  <a:gd name="connsiteY27" fmla="*/ 292365 h 358902"/>
                  <a:gd name="connsiteX28" fmla="*/ 47579 w 365958"/>
                  <a:gd name="connsiteY28" fmla="*/ 340756 h 358902"/>
                  <a:gd name="connsiteX29" fmla="*/ 76815 w 365958"/>
                  <a:gd name="connsiteY29" fmla="*/ 354870 h 358902"/>
                  <a:gd name="connsiteX30" fmla="*/ 107060 w 365958"/>
                  <a:gd name="connsiteY30" fmla="*/ 356886 h 358902"/>
                  <a:gd name="connsiteX31" fmla="*/ 143354 w 365958"/>
                  <a:gd name="connsiteY31" fmla="*/ 342772 h 358902"/>
                  <a:gd name="connsiteX32" fmla="*/ 168557 w 365958"/>
                  <a:gd name="connsiteY32" fmla="*/ 315552 h 358902"/>
                  <a:gd name="connsiteX33" fmla="*/ 175614 w 365958"/>
                  <a:gd name="connsiteY33" fmla="*/ 324626 h 358902"/>
                  <a:gd name="connsiteX34" fmla="*/ 191745 w 365958"/>
                  <a:gd name="connsiteY34" fmla="*/ 339748 h 358902"/>
                  <a:gd name="connsiteX35" fmla="*/ 227030 w 365958"/>
                  <a:gd name="connsiteY35" fmla="*/ 356886 h 358902"/>
                  <a:gd name="connsiteX36" fmla="*/ 245177 w 365958"/>
                  <a:gd name="connsiteY36" fmla="*/ 358903 h 358902"/>
                  <a:gd name="connsiteX37" fmla="*/ 261307 w 365958"/>
                  <a:gd name="connsiteY37" fmla="*/ 357895 h 358902"/>
                  <a:gd name="connsiteX38" fmla="*/ 293568 w 365958"/>
                  <a:gd name="connsiteY38" fmla="*/ 347813 h 358902"/>
                  <a:gd name="connsiteX39" fmla="*/ 344984 w 365958"/>
                  <a:gd name="connsiteY39" fmla="*/ 302446 h 358902"/>
                  <a:gd name="connsiteX40" fmla="*/ 365147 w 365958"/>
                  <a:gd name="connsiteY40" fmla="*/ 240949 h 358902"/>
                  <a:gd name="connsiteX41" fmla="*/ 362122 w 365958"/>
                  <a:gd name="connsiteY41" fmla="*/ 213729 h 358902"/>
                  <a:gd name="connsiteX42" fmla="*/ 345992 w 365958"/>
                  <a:gd name="connsiteY42" fmla="*/ 259096 h 358902"/>
                  <a:gd name="connsiteX43" fmla="*/ 334903 w 365958"/>
                  <a:gd name="connsiteY43" fmla="*/ 282283 h 358902"/>
                  <a:gd name="connsiteX44" fmla="*/ 314740 w 365958"/>
                  <a:gd name="connsiteY44" fmla="*/ 306479 h 358902"/>
                  <a:gd name="connsiteX45" fmla="*/ 289536 w 365958"/>
                  <a:gd name="connsiteY45" fmla="*/ 323617 h 358902"/>
                  <a:gd name="connsiteX46" fmla="*/ 266348 w 365958"/>
                  <a:gd name="connsiteY46" fmla="*/ 331683 h 358902"/>
                  <a:gd name="connsiteX47" fmla="*/ 248201 w 365958"/>
                  <a:gd name="connsiteY47" fmla="*/ 333699 h 358902"/>
                  <a:gd name="connsiteX48" fmla="*/ 246185 w 365958"/>
                  <a:gd name="connsiteY48" fmla="*/ 333699 h 358902"/>
                  <a:gd name="connsiteX49" fmla="*/ 228038 w 365958"/>
                  <a:gd name="connsiteY49" fmla="*/ 330674 h 358902"/>
                  <a:gd name="connsiteX50" fmla="*/ 210899 w 365958"/>
                  <a:gd name="connsiteY50" fmla="*/ 322609 h 358902"/>
                  <a:gd name="connsiteX51" fmla="*/ 188720 w 365958"/>
                  <a:gd name="connsiteY51" fmla="*/ 303454 h 358902"/>
                  <a:gd name="connsiteX52" fmla="*/ 187712 w 365958"/>
                  <a:gd name="connsiteY52" fmla="*/ 302446 h 358902"/>
                  <a:gd name="connsiteX53" fmla="*/ 184688 w 365958"/>
                  <a:gd name="connsiteY53" fmla="*/ 298414 h 358902"/>
                  <a:gd name="connsiteX54" fmla="*/ 179647 w 365958"/>
                  <a:gd name="connsiteY54" fmla="*/ 293373 h 358902"/>
                  <a:gd name="connsiteX55" fmla="*/ 176622 w 365958"/>
                  <a:gd name="connsiteY55" fmla="*/ 290348 h 358902"/>
                  <a:gd name="connsiteX56" fmla="*/ 172590 w 365958"/>
                  <a:gd name="connsiteY56" fmla="*/ 289340 h 358902"/>
                  <a:gd name="connsiteX57" fmla="*/ 169565 w 365958"/>
                  <a:gd name="connsiteY57" fmla="*/ 290348 h 358902"/>
                  <a:gd name="connsiteX58" fmla="*/ 164524 w 365958"/>
                  <a:gd name="connsiteY58" fmla="*/ 294381 h 358902"/>
                  <a:gd name="connsiteX59" fmla="*/ 164524 w 365958"/>
                  <a:gd name="connsiteY59" fmla="*/ 301438 h 358902"/>
                  <a:gd name="connsiteX60" fmla="*/ 164524 w 365958"/>
                  <a:gd name="connsiteY60" fmla="*/ 301438 h 358902"/>
                  <a:gd name="connsiteX61" fmla="*/ 164524 w 365958"/>
                  <a:gd name="connsiteY61" fmla="*/ 301438 h 358902"/>
                  <a:gd name="connsiteX62" fmla="*/ 164524 w 365958"/>
                  <a:gd name="connsiteY62" fmla="*/ 301438 h 358902"/>
                  <a:gd name="connsiteX63" fmla="*/ 164524 w 365958"/>
                  <a:gd name="connsiteY63" fmla="*/ 301438 h 358902"/>
                  <a:gd name="connsiteX64" fmla="*/ 164524 w 365958"/>
                  <a:gd name="connsiteY64" fmla="*/ 302446 h 358902"/>
                  <a:gd name="connsiteX65" fmla="*/ 163517 w 365958"/>
                  <a:gd name="connsiteY65" fmla="*/ 304463 h 358902"/>
                  <a:gd name="connsiteX66" fmla="*/ 146378 w 365958"/>
                  <a:gd name="connsiteY66" fmla="*/ 324626 h 358902"/>
                  <a:gd name="connsiteX67" fmla="*/ 131256 w 365958"/>
                  <a:gd name="connsiteY67" fmla="*/ 334707 h 358902"/>
                  <a:gd name="connsiteX68" fmla="*/ 116133 w 365958"/>
                  <a:gd name="connsiteY68" fmla="*/ 340756 h 358902"/>
                  <a:gd name="connsiteX69" fmla="*/ 103027 w 365958"/>
                  <a:gd name="connsiteY69" fmla="*/ 341764 h 358902"/>
                  <a:gd name="connsiteX70" fmla="*/ 101011 w 365958"/>
                  <a:gd name="connsiteY70" fmla="*/ 341764 h 358902"/>
                  <a:gd name="connsiteX71" fmla="*/ 82864 w 365958"/>
                  <a:gd name="connsiteY71" fmla="*/ 337732 h 358902"/>
                  <a:gd name="connsiteX72" fmla="*/ 64717 w 365958"/>
                  <a:gd name="connsiteY72" fmla="*/ 328658 h 358902"/>
                  <a:gd name="connsiteX73" fmla="*/ 64717 w 365958"/>
                  <a:gd name="connsiteY73" fmla="*/ 328658 h 358902"/>
                  <a:gd name="connsiteX74" fmla="*/ 64717 w 365958"/>
                  <a:gd name="connsiteY74" fmla="*/ 328658 h 358902"/>
                  <a:gd name="connsiteX75" fmla="*/ 64717 w 365958"/>
                  <a:gd name="connsiteY75" fmla="*/ 328658 h 358902"/>
                  <a:gd name="connsiteX76" fmla="*/ 44554 w 365958"/>
                  <a:gd name="connsiteY76" fmla="*/ 311520 h 358902"/>
                  <a:gd name="connsiteX77" fmla="*/ 29432 w 365958"/>
                  <a:gd name="connsiteY77" fmla="*/ 290348 h 358902"/>
                  <a:gd name="connsiteX78" fmla="*/ 21366 w 365958"/>
                  <a:gd name="connsiteY78" fmla="*/ 270185 h 358902"/>
                  <a:gd name="connsiteX79" fmla="*/ 19350 w 365958"/>
                  <a:gd name="connsiteY79" fmla="*/ 253047 h 358902"/>
                  <a:gd name="connsiteX80" fmla="*/ 22375 w 365958"/>
                  <a:gd name="connsiteY80" fmla="*/ 237924 h 358902"/>
                  <a:gd name="connsiteX81" fmla="*/ 28424 w 365958"/>
                  <a:gd name="connsiteY81" fmla="*/ 224818 h 358902"/>
                  <a:gd name="connsiteX82" fmla="*/ 39513 w 365958"/>
                  <a:gd name="connsiteY82" fmla="*/ 211712 h 358902"/>
                  <a:gd name="connsiteX83" fmla="*/ 62701 w 365958"/>
                  <a:gd name="connsiteY83" fmla="*/ 195582 h 358902"/>
                  <a:gd name="connsiteX84" fmla="*/ 62701 w 365958"/>
                  <a:gd name="connsiteY84" fmla="*/ 195582 h 358902"/>
                  <a:gd name="connsiteX85" fmla="*/ 63709 w 365958"/>
                  <a:gd name="connsiteY85" fmla="*/ 195582 h 358902"/>
                  <a:gd name="connsiteX86" fmla="*/ 65726 w 365958"/>
                  <a:gd name="connsiteY86" fmla="*/ 195582 h 358902"/>
                  <a:gd name="connsiteX87" fmla="*/ 75807 w 365958"/>
                  <a:gd name="connsiteY87" fmla="*/ 187517 h 358902"/>
                  <a:gd name="connsiteX88" fmla="*/ 67742 w 365958"/>
                  <a:gd name="connsiteY88" fmla="*/ 175419 h 358902"/>
                  <a:gd name="connsiteX89" fmla="*/ 60685 w 365958"/>
                  <a:gd name="connsiteY89" fmla="*/ 173403 h 358902"/>
                  <a:gd name="connsiteX90" fmla="*/ 45562 w 365958"/>
                  <a:gd name="connsiteY90" fmla="*/ 166345 h 358902"/>
                  <a:gd name="connsiteX91" fmla="*/ 35481 w 365958"/>
                  <a:gd name="connsiteY91" fmla="*/ 158280 h 358902"/>
                  <a:gd name="connsiteX92" fmla="*/ 29432 w 365958"/>
                  <a:gd name="connsiteY92" fmla="*/ 150215 h 358902"/>
                  <a:gd name="connsiteX93" fmla="*/ 25399 w 365958"/>
                  <a:gd name="connsiteY93" fmla="*/ 139125 h 358902"/>
                  <a:gd name="connsiteX94" fmla="*/ 24391 w 365958"/>
                  <a:gd name="connsiteY94" fmla="*/ 125011 h 358902"/>
                  <a:gd name="connsiteX95" fmla="*/ 28424 w 365958"/>
                  <a:gd name="connsiteY95" fmla="*/ 103840 h 358902"/>
                  <a:gd name="connsiteX96" fmla="*/ 42538 w 365958"/>
                  <a:gd name="connsiteY96" fmla="*/ 75612 h 358902"/>
                  <a:gd name="connsiteX97" fmla="*/ 64717 w 365958"/>
                  <a:gd name="connsiteY97" fmla="*/ 49399 h 358902"/>
                  <a:gd name="connsiteX98" fmla="*/ 88913 w 365958"/>
                  <a:gd name="connsiteY98" fmla="*/ 32261 h 358902"/>
                  <a:gd name="connsiteX99" fmla="*/ 107060 w 365958"/>
                  <a:gd name="connsiteY99" fmla="*/ 25204 h 358902"/>
                  <a:gd name="connsiteX100" fmla="*/ 119158 w 365958"/>
                  <a:gd name="connsiteY100" fmla="*/ 24196 h 358902"/>
                  <a:gd name="connsiteX101" fmla="*/ 120165 w 365958"/>
                  <a:gd name="connsiteY101" fmla="*/ 24196 h 358902"/>
                  <a:gd name="connsiteX102" fmla="*/ 131256 w 365958"/>
                  <a:gd name="connsiteY102" fmla="*/ 26212 h 358902"/>
                  <a:gd name="connsiteX103" fmla="*/ 141337 w 365958"/>
                  <a:gd name="connsiteY103" fmla="*/ 31253 h 358902"/>
                  <a:gd name="connsiteX104" fmla="*/ 153435 w 365958"/>
                  <a:gd name="connsiteY104" fmla="*/ 41334 h 358902"/>
                  <a:gd name="connsiteX105" fmla="*/ 166541 w 365958"/>
                  <a:gd name="connsiteY105" fmla="*/ 60489 h 358902"/>
                  <a:gd name="connsiteX106" fmla="*/ 167549 w 365958"/>
                  <a:gd name="connsiteY106" fmla="*/ 63514 h 358902"/>
                  <a:gd name="connsiteX107" fmla="*/ 176622 w 365958"/>
                  <a:gd name="connsiteY107" fmla="*/ 69563 h 358902"/>
                  <a:gd name="connsiteX108" fmla="*/ 179647 w 365958"/>
                  <a:gd name="connsiteY108" fmla="*/ 68554 h 358902"/>
                  <a:gd name="connsiteX109" fmla="*/ 185695 w 365958"/>
                  <a:gd name="connsiteY109" fmla="*/ 63514 h 358902"/>
                  <a:gd name="connsiteX110" fmla="*/ 185695 w 365958"/>
                  <a:gd name="connsiteY110" fmla="*/ 56457 h 358902"/>
                  <a:gd name="connsiteX111" fmla="*/ 185695 w 365958"/>
                  <a:gd name="connsiteY111" fmla="*/ 56457 h 358902"/>
                  <a:gd name="connsiteX112" fmla="*/ 185695 w 365958"/>
                  <a:gd name="connsiteY112" fmla="*/ 56457 h 358902"/>
                  <a:gd name="connsiteX113" fmla="*/ 197793 w 365958"/>
                  <a:gd name="connsiteY113" fmla="*/ 42343 h 358902"/>
                  <a:gd name="connsiteX114" fmla="*/ 212916 w 365958"/>
                  <a:gd name="connsiteY114" fmla="*/ 31253 h 358902"/>
                  <a:gd name="connsiteX115" fmla="*/ 235095 w 365958"/>
                  <a:gd name="connsiteY115" fmla="*/ 23187 h 358902"/>
                  <a:gd name="connsiteX116" fmla="*/ 257275 w 365958"/>
                  <a:gd name="connsiteY116" fmla="*/ 21171 h 358902"/>
                  <a:gd name="connsiteX117" fmla="*/ 261307 w 365958"/>
                  <a:gd name="connsiteY117" fmla="*/ 21171 h 358902"/>
                  <a:gd name="connsiteX118" fmla="*/ 286511 w 365958"/>
                  <a:gd name="connsiteY118" fmla="*/ 26212 h 358902"/>
                  <a:gd name="connsiteX119" fmla="*/ 306674 w 365958"/>
                  <a:gd name="connsiteY119" fmla="*/ 35285 h 358902"/>
                  <a:gd name="connsiteX120" fmla="*/ 322805 w 365958"/>
                  <a:gd name="connsiteY120" fmla="*/ 49399 h 358902"/>
                  <a:gd name="connsiteX121" fmla="*/ 333894 w 365958"/>
                  <a:gd name="connsiteY121" fmla="*/ 65530 h 358902"/>
                  <a:gd name="connsiteX122" fmla="*/ 341959 w 365958"/>
                  <a:gd name="connsiteY122" fmla="*/ 85693 h 358902"/>
                  <a:gd name="connsiteX123" fmla="*/ 343976 w 365958"/>
                  <a:gd name="connsiteY123" fmla="*/ 104848 h 358902"/>
                  <a:gd name="connsiteX124" fmla="*/ 340951 w 365958"/>
                  <a:gd name="connsiteY124" fmla="*/ 122995 h 358902"/>
                  <a:gd name="connsiteX125" fmla="*/ 333894 w 365958"/>
                  <a:gd name="connsiteY125" fmla="*/ 137109 h 358902"/>
                  <a:gd name="connsiteX126" fmla="*/ 324821 w 365958"/>
                  <a:gd name="connsiteY126" fmla="*/ 148199 h 358902"/>
                  <a:gd name="connsiteX127" fmla="*/ 312723 w 365958"/>
                  <a:gd name="connsiteY127" fmla="*/ 156264 h 358902"/>
                  <a:gd name="connsiteX128" fmla="*/ 295585 w 365958"/>
                  <a:gd name="connsiteY128" fmla="*/ 162313 h 358902"/>
                  <a:gd name="connsiteX129" fmla="*/ 291552 w 365958"/>
                  <a:gd name="connsiteY129" fmla="*/ 163321 h 358902"/>
                  <a:gd name="connsiteX130" fmla="*/ 284495 w 365958"/>
                  <a:gd name="connsiteY130" fmla="*/ 166345 h 358902"/>
                  <a:gd name="connsiteX131" fmla="*/ 282479 w 365958"/>
                  <a:gd name="connsiteY131" fmla="*/ 171386 h 358902"/>
                  <a:gd name="connsiteX132" fmla="*/ 282479 w 365958"/>
                  <a:gd name="connsiteY132" fmla="*/ 171386 h 358902"/>
                  <a:gd name="connsiteX133" fmla="*/ 282479 w 365958"/>
                  <a:gd name="connsiteY133" fmla="*/ 172394 h 358902"/>
                  <a:gd name="connsiteX134" fmla="*/ 282479 w 365958"/>
                  <a:gd name="connsiteY134" fmla="*/ 173403 h 358902"/>
                  <a:gd name="connsiteX135" fmla="*/ 282479 w 365958"/>
                  <a:gd name="connsiteY135" fmla="*/ 173403 h 358902"/>
                  <a:gd name="connsiteX136" fmla="*/ 282479 w 365958"/>
                  <a:gd name="connsiteY136" fmla="*/ 173403 h 358902"/>
                  <a:gd name="connsiteX137" fmla="*/ 283487 w 365958"/>
                  <a:gd name="connsiteY137" fmla="*/ 176427 h 358902"/>
                  <a:gd name="connsiteX138" fmla="*/ 283487 w 365958"/>
                  <a:gd name="connsiteY138" fmla="*/ 177435 h 358902"/>
                  <a:gd name="connsiteX139" fmla="*/ 283487 w 365958"/>
                  <a:gd name="connsiteY139" fmla="*/ 178443 h 358902"/>
                  <a:gd name="connsiteX140" fmla="*/ 284495 w 365958"/>
                  <a:gd name="connsiteY140" fmla="*/ 179451 h 358902"/>
                  <a:gd name="connsiteX141" fmla="*/ 292560 w 365958"/>
                  <a:gd name="connsiteY141" fmla="*/ 183484 h 358902"/>
                  <a:gd name="connsiteX142" fmla="*/ 293568 w 365958"/>
                  <a:gd name="connsiteY142" fmla="*/ 183484 h 358902"/>
                  <a:gd name="connsiteX143" fmla="*/ 295585 w 365958"/>
                  <a:gd name="connsiteY143" fmla="*/ 183484 h 358902"/>
                  <a:gd name="connsiteX144" fmla="*/ 295585 w 365958"/>
                  <a:gd name="connsiteY144" fmla="*/ 183484 h 358902"/>
                  <a:gd name="connsiteX145" fmla="*/ 295585 w 365958"/>
                  <a:gd name="connsiteY145" fmla="*/ 183484 h 358902"/>
                  <a:gd name="connsiteX146" fmla="*/ 295585 w 365958"/>
                  <a:gd name="connsiteY146" fmla="*/ 183484 h 358902"/>
                  <a:gd name="connsiteX147" fmla="*/ 295585 w 365958"/>
                  <a:gd name="connsiteY147" fmla="*/ 183484 h 358902"/>
                  <a:gd name="connsiteX148" fmla="*/ 304658 w 365958"/>
                  <a:gd name="connsiteY148" fmla="*/ 186508 h 358902"/>
                  <a:gd name="connsiteX149" fmla="*/ 324821 w 365958"/>
                  <a:gd name="connsiteY149" fmla="*/ 195582 h 358902"/>
                  <a:gd name="connsiteX150" fmla="*/ 335911 w 365958"/>
                  <a:gd name="connsiteY150" fmla="*/ 204655 h 358902"/>
                  <a:gd name="connsiteX151" fmla="*/ 342968 w 365958"/>
                  <a:gd name="connsiteY151" fmla="*/ 214737 h 358902"/>
                  <a:gd name="connsiteX152" fmla="*/ 347000 w 365958"/>
                  <a:gd name="connsiteY152" fmla="*/ 225826 h 358902"/>
                  <a:gd name="connsiteX153" fmla="*/ 348009 w 365958"/>
                  <a:gd name="connsiteY153" fmla="*/ 239941 h 358902"/>
                  <a:gd name="connsiteX154" fmla="*/ 345992 w 365958"/>
                  <a:gd name="connsiteY154" fmla="*/ 259096 h 35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365958" h="358902">
                    <a:moveTo>
                      <a:pt x="362122" y="213729"/>
                    </a:moveTo>
                    <a:cubicBezTo>
                      <a:pt x="359098" y="205663"/>
                      <a:pt x="354057" y="198606"/>
                      <a:pt x="348009" y="192557"/>
                    </a:cubicBezTo>
                    <a:cubicBezTo>
                      <a:pt x="341959" y="185500"/>
                      <a:pt x="333894" y="180460"/>
                      <a:pt x="325829" y="176427"/>
                    </a:cubicBezTo>
                    <a:cubicBezTo>
                      <a:pt x="324821" y="176427"/>
                      <a:pt x="323813" y="175419"/>
                      <a:pt x="322805" y="175419"/>
                    </a:cubicBezTo>
                    <a:cubicBezTo>
                      <a:pt x="330870" y="171386"/>
                      <a:pt x="336919" y="166345"/>
                      <a:pt x="342968" y="160296"/>
                    </a:cubicBezTo>
                    <a:cubicBezTo>
                      <a:pt x="349017" y="154247"/>
                      <a:pt x="353049" y="147191"/>
                      <a:pt x="357082" y="140133"/>
                    </a:cubicBezTo>
                    <a:cubicBezTo>
                      <a:pt x="360107" y="133076"/>
                      <a:pt x="363131" y="125011"/>
                      <a:pt x="364139" y="116946"/>
                    </a:cubicBezTo>
                    <a:cubicBezTo>
                      <a:pt x="369180" y="82669"/>
                      <a:pt x="353049" y="46375"/>
                      <a:pt x="323813" y="26212"/>
                    </a:cubicBezTo>
                    <a:cubicBezTo>
                      <a:pt x="304658" y="13106"/>
                      <a:pt x="281470" y="6049"/>
                      <a:pt x="258283" y="6049"/>
                    </a:cubicBezTo>
                    <a:cubicBezTo>
                      <a:pt x="252234" y="6049"/>
                      <a:pt x="245177" y="7057"/>
                      <a:pt x="239128" y="8065"/>
                    </a:cubicBezTo>
                    <a:cubicBezTo>
                      <a:pt x="225014" y="10082"/>
                      <a:pt x="210899" y="16131"/>
                      <a:pt x="198802" y="24196"/>
                    </a:cubicBezTo>
                    <a:cubicBezTo>
                      <a:pt x="191745" y="29236"/>
                      <a:pt x="184688" y="35285"/>
                      <a:pt x="179647" y="42343"/>
                    </a:cubicBezTo>
                    <a:cubicBezTo>
                      <a:pt x="178639" y="39318"/>
                      <a:pt x="176622" y="36294"/>
                      <a:pt x="174606" y="33269"/>
                    </a:cubicBezTo>
                    <a:cubicBezTo>
                      <a:pt x="170573" y="27220"/>
                      <a:pt x="165532" y="21171"/>
                      <a:pt x="160492" y="16131"/>
                    </a:cubicBezTo>
                    <a:cubicBezTo>
                      <a:pt x="155451" y="11090"/>
                      <a:pt x="149402" y="8065"/>
                      <a:pt x="143354" y="5041"/>
                    </a:cubicBezTo>
                    <a:cubicBezTo>
                      <a:pt x="137304" y="2016"/>
                      <a:pt x="131256" y="1008"/>
                      <a:pt x="125206" y="0"/>
                    </a:cubicBezTo>
                    <a:cubicBezTo>
                      <a:pt x="122182" y="0"/>
                      <a:pt x="120165" y="0"/>
                      <a:pt x="117141" y="0"/>
                    </a:cubicBezTo>
                    <a:cubicBezTo>
                      <a:pt x="93954" y="0"/>
                      <a:pt x="70766" y="11090"/>
                      <a:pt x="53628" y="27220"/>
                    </a:cubicBezTo>
                    <a:cubicBezTo>
                      <a:pt x="43546" y="36294"/>
                      <a:pt x="33464" y="46375"/>
                      <a:pt x="25399" y="58473"/>
                    </a:cubicBezTo>
                    <a:cubicBezTo>
                      <a:pt x="17334" y="69563"/>
                      <a:pt x="11285" y="81661"/>
                      <a:pt x="6244" y="94766"/>
                    </a:cubicBezTo>
                    <a:cubicBezTo>
                      <a:pt x="2212" y="107873"/>
                      <a:pt x="-813" y="120978"/>
                      <a:pt x="196" y="134084"/>
                    </a:cubicBezTo>
                    <a:cubicBezTo>
                      <a:pt x="1203" y="146182"/>
                      <a:pt x="5236" y="158280"/>
                      <a:pt x="12293" y="168362"/>
                    </a:cubicBezTo>
                    <a:cubicBezTo>
                      <a:pt x="19350" y="178443"/>
                      <a:pt x="28424" y="185500"/>
                      <a:pt x="39513" y="190541"/>
                    </a:cubicBezTo>
                    <a:cubicBezTo>
                      <a:pt x="39513" y="190541"/>
                      <a:pt x="39513" y="190541"/>
                      <a:pt x="39513" y="190541"/>
                    </a:cubicBezTo>
                    <a:cubicBezTo>
                      <a:pt x="33464" y="193566"/>
                      <a:pt x="28424" y="197598"/>
                      <a:pt x="23383" y="202639"/>
                    </a:cubicBezTo>
                    <a:cubicBezTo>
                      <a:pt x="15318" y="209696"/>
                      <a:pt x="9269" y="219777"/>
                      <a:pt x="5236" y="229859"/>
                    </a:cubicBezTo>
                    <a:cubicBezTo>
                      <a:pt x="1203" y="239941"/>
                      <a:pt x="196" y="251030"/>
                      <a:pt x="196" y="262120"/>
                    </a:cubicBezTo>
                    <a:cubicBezTo>
                      <a:pt x="1203" y="272202"/>
                      <a:pt x="3220" y="282283"/>
                      <a:pt x="7253" y="292365"/>
                    </a:cubicBezTo>
                    <a:cubicBezTo>
                      <a:pt x="15318" y="311520"/>
                      <a:pt x="30440" y="328658"/>
                      <a:pt x="47579" y="340756"/>
                    </a:cubicBezTo>
                    <a:cubicBezTo>
                      <a:pt x="56652" y="346805"/>
                      <a:pt x="66733" y="351846"/>
                      <a:pt x="76815" y="354870"/>
                    </a:cubicBezTo>
                    <a:cubicBezTo>
                      <a:pt x="86897" y="357895"/>
                      <a:pt x="96978" y="358903"/>
                      <a:pt x="107060" y="356886"/>
                    </a:cubicBezTo>
                    <a:cubicBezTo>
                      <a:pt x="120165" y="354870"/>
                      <a:pt x="133272" y="349830"/>
                      <a:pt x="143354" y="342772"/>
                    </a:cubicBezTo>
                    <a:cubicBezTo>
                      <a:pt x="153435" y="335715"/>
                      <a:pt x="161500" y="325634"/>
                      <a:pt x="168557" y="315552"/>
                    </a:cubicBezTo>
                    <a:cubicBezTo>
                      <a:pt x="170573" y="318577"/>
                      <a:pt x="172590" y="321601"/>
                      <a:pt x="175614" y="324626"/>
                    </a:cubicBezTo>
                    <a:cubicBezTo>
                      <a:pt x="180655" y="329666"/>
                      <a:pt x="185695" y="335715"/>
                      <a:pt x="191745" y="339748"/>
                    </a:cubicBezTo>
                    <a:cubicBezTo>
                      <a:pt x="201826" y="347813"/>
                      <a:pt x="213924" y="352854"/>
                      <a:pt x="227030" y="356886"/>
                    </a:cubicBezTo>
                    <a:cubicBezTo>
                      <a:pt x="233079" y="357895"/>
                      <a:pt x="239128" y="358903"/>
                      <a:pt x="245177" y="358903"/>
                    </a:cubicBezTo>
                    <a:cubicBezTo>
                      <a:pt x="250218" y="358903"/>
                      <a:pt x="256266" y="358903"/>
                      <a:pt x="261307" y="357895"/>
                    </a:cubicBezTo>
                    <a:cubicBezTo>
                      <a:pt x="272397" y="355878"/>
                      <a:pt x="283487" y="352854"/>
                      <a:pt x="293568" y="347813"/>
                    </a:cubicBezTo>
                    <a:cubicBezTo>
                      <a:pt x="313731" y="337732"/>
                      <a:pt x="331878" y="321601"/>
                      <a:pt x="344984" y="302446"/>
                    </a:cubicBezTo>
                    <a:cubicBezTo>
                      <a:pt x="357082" y="284300"/>
                      <a:pt x="365147" y="263128"/>
                      <a:pt x="365147" y="240949"/>
                    </a:cubicBezTo>
                    <a:cubicBezTo>
                      <a:pt x="367163" y="228851"/>
                      <a:pt x="365147" y="220786"/>
                      <a:pt x="362122" y="213729"/>
                    </a:cubicBezTo>
                    <a:close/>
                    <a:moveTo>
                      <a:pt x="345992" y="259096"/>
                    </a:moveTo>
                    <a:cubicBezTo>
                      <a:pt x="342968" y="267161"/>
                      <a:pt x="339944" y="274218"/>
                      <a:pt x="334903" y="282283"/>
                    </a:cubicBezTo>
                    <a:cubicBezTo>
                      <a:pt x="328853" y="291356"/>
                      <a:pt x="321796" y="299422"/>
                      <a:pt x="314740" y="306479"/>
                    </a:cubicBezTo>
                    <a:cubicBezTo>
                      <a:pt x="306674" y="313536"/>
                      <a:pt x="298609" y="319585"/>
                      <a:pt x="289536" y="323617"/>
                    </a:cubicBezTo>
                    <a:cubicBezTo>
                      <a:pt x="282479" y="327650"/>
                      <a:pt x="274414" y="329666"/>
                      <a:pt x="266348" y="331683"/>
                    </a:cubicBezTo>
                    <a:cubicBezTo>
                      <a:pt x="260299" y="332691"/>
                      <a:pt x="254250" y="333699"/>
                      <a:pt x="248201" y="333699"/>
                    </a:cubicBezTo>
                    <a:lnTo>
                      <a:pt x="246185" y="333699"/>
                    </a:lnTo>
                    <a:cubicBezTo>
                      <a:pt x="240136" y="333699"/>
                      <a:pt x="234087" y="331683"/>
                      <a:pt x="228038" y="330674"/>
                    </a:cubicBezTo>
                    <a:cubicBezTo>
                      <a:pt x="221989" y="328658"/>
                      <a:pt x="215940" y="325634"/>
                      <a:pt x="210899" y="322609"/>
                    </a:cubicBezTo>
                    <a:cubicBezTo>
                      <a:pt x="203843" y="317569"/>
                      <a:pt x="196786" y="311520"/>
                      <a:pt x="188720" y="303454"/>
                    </a:cubicBezTo>
                    <a:lnTo>
                      <a:pt x="187712" y="302446"/>
                    </a:lnTo>
                    <a:lnTo>
                      <a:pt x="184688" y="298414"/>
                    </a:lnTo>
                    <a:cubicBezTo>
                      <a:pt x="182671" y="296397"/>
                      <a:pt x="181663" y="294381"/>
                      <a:pt x="179647" y="293373"/>
                    </a:cubicBezTo>
                    <a:cubicBezTo>
                      <a:pt x="178639" y="292365"/>
                      <a:pt x="177630" y="291356"/>
                      <a:pt x="176622" y="290348"/>
                    </a:cubicBezTo>
                    <a:cubicBezTo>
                      <a:pt x="175614" y="289340"/>
                      <a:pt x="174606" y="289340"/>
                      <a:pt x="172590" y="289340"/>
                    </a:cubicBezTo>
                    <a:cubicBezTo>
                      <a:pt x="171582" y="289340"/>
                      <a:pt x="170573" y="289340"/>
                      <a:pt x="169565" y="290348"/>
                    </a:cubicBezTo>
                    <a:cubicBezTo>
                      <a:pt x="167549" y="291356"/>
                      <a:pt x="165532" y="292365"/>
                      <a:pt x="164524" y="294381"/>
                    </a:cubicBezTo>
                    <a:cubicBezTo>
                      <a:pt x="163517" y="296397"/>
                      <a:pt x="163517" y="298414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1438"/>
                    </a:lnTo>
                    <a:cubicBezTo>
                      <a:pt x="164524" y="301438"/>
                      <a:pt x="164524" y="301438"/>
                      <a:pt x="164524" y="301438"/>
                    </a:cubicBezTo>
                    <a:lnTo>
                      <a:pt x="164524" y="302446"/>
                    </a:lnTo>
                    <a:lnTo>
                      <a:pt x="163517" y="304463"/>
                    </a:lnTo>
                    <a:cubicBezTo>
                      <a:pt x="158476" y="312528"/>
                      <a:pt x="152427" y="318577"/>
                      <a:pt x="146378" y="324626"/>
                    </a:cubicBezTo>
                    <a:cubicBezTo>
                      <a:pt x="141337" y="328658"/>
                      <a:pt x="136296" y="332691"/>
                      <a:pt x="131256" y="334707"/>
                    </a:cubicBezTo>
                    <a:cubicBezTo>
                      <a:pt x="126215" y="337732"/>
                      <a:pt x="121174" y="338740"/>
                      <a:pt x="116133" y="340756"/>
                    </a:cubicBezTo>
                    <a:cubicBezTo>
                      <a:pt x="112100" y="341764"/>
                      <a:pt x="107060" y="341764"/>
                      <a:pt x="103027" y="341764"/>
                    </a:cubicBezTo>
                    <a:lnTo>
                      <a:pt x="101011" y="341764"/>
                    </a:lnTo>
                    <a:cubicBezTo>
                      <a:pt x="94962" y="341764"/>
                      <a:pt x="88913" y="339748"/>
                      <a:pt x="82864" y="337732"/>
                    </a:cubicBezTo>
                    <a:cubicBezTo>
                      <a:pt x="76815" y="335715"/>
                      <a:pt x="70766" y="332691"/>
                      <a:pt x="64717" y="328658"/>
                    </a:cubicBezTo>
                    <a:lnTo>
                      <a:pt x="64717" y="328658"/>
                    </a:lnTo>
                    <a:cubicBezTo>
                      <a:pt x="64717" y="328658"/>
                      <a:pt x="64717" y="328658"/>
                      <a:pt x="64717" y="328658"/>
                    </a:cubicBezTo>
                    <a:lnTo>
                      <a:pt x="64717" y="328658"/>
                    </a:lnTo>
                    <a:cubicBezTo>
                      <a:pt x="57660" y="323617"/>
                      <a:pt x="50603" y="318577"/>
                      <a:pt x="44554" y="311520"/>
                    </a:cubicBezTo>
                    <a:cubicBezTo>
                      <a:pt x="38505" y="305471"/>
                      <a:pt x="33464" y="297405"/>
                      <a:pt x="29432" y="290348"/>
                    </a:cubicBezTo>
                    <a:cubicBezTo>
                      <a:pt x="26407" y="283291"/>
                      <a:pt x="23383" y="276234"/>
                      <a:pt x="21366" y="270185"/>
                    </a:cubicBezTo>
                    <a:cubicBezTo>
                      <a:pt x="20359" y="264136"/>
                      <a:pt x="19350" y="258087"/>
                      <a:pt x="19350" y="253047"/>
                    </a:cubicBezTo>
                    <a:cubicBezTo>
                      <a:pt x="19350" y="248006"/>
                      <a:pt x="20359" y="242965"/>
                      <a:pt x="22375" y="237924"/>
                    </a:cubicBezTo>
                    <a:cubicBezTo>
                      <a:pt x="24391" y="233892"/>
                      <a:pt x="26407" y="228851"/>
                      <a:pt x="28424" y="224818"/>
                    </a:cubicBezTo>
                    <a:cubicBezTo>
                      <a:pt x="31448" y="220786"/>
                      <a:pt x="35481" y="215745"/>
                      <a:pt x="39513" y="211712"/>
                    </a:cubicBezTo>
                    <a:cubicBezTo>
                      <a:pt x="46570" y="205663"/>
                      <a:pt x="53628" y="200623"/>
                      <a:pt x="62701" y="195582"/>
                    </a:cubicBezTo>
                    <a:lnTo>
                      <a:pt x="62701" y="195582"/>
                    </a:lnTo>
                    <a:lnTo>
                      <a:pt x="63709" y="195582"/>
                    </a:lnTo>
                    <a:cubicBezTo>
                      <a:pt x="64717" y="195582"/>
                      <a:pt x="64717" y="195582"/>
                      <a:pt x="65726" y="195582"/>
                    </a:cubicBezTo>
                    <a:cubicBezTo>
                      <a:pt x="70766" y="195582"/>
                      <a:pt x="74799" y="191549"/>
                      <a:pt x="75807" y="187517"/>
                    </a:cubicBezTo>
                    <a:cubicBezTo>
                      <a:pt x="76815" y="182476"/>
                      <a:pt x="73791" y="177435"/>
                      <a:pt x="67742" y="175419"/>
                    </a:cubicBezTo>
                    <a:cubicBezTo>
                      <a:pt x="65726" y="174411"/>
                      <a:pt x="62701" y="174411"/>
                      <a:pt x="60685" y="173403"/>
                    </a:cubicBezTo>
                    <a:cubicBezTo>
                      <a:pt x="55644" y="171386"/>
                      <a:pt x="50603" y="169370"/>
                      <a:pt x="45562" y="166345"/>
                    </a:cubicBezTo>
                    <a:cubicBezTo>
                      <a:pt x="41530" y="164329"/>
                      <a:pt x="38505" y="161305"/>
                      <a:pt x="35481" y="158280"/>
                    </a:cubicBezTo>
                    <a:cubicBezTo>
                      <a:pt x="33464" y="155256"/>
                      <a:pt x="31448" y="153240"/>
                      <a:pt x="29432" y="150215"/>
                    </a:cubicBezTo>
                    <a:cubicBezTo>
                      <a:pt x="27416" y="147191"/>
                      <a:pt x="26407" y="143158"/>
                      <a:pt x="25399" y="139125"/>
                    </a:cubicBezTo>
                    <a:cubicBezTo>
                      <a:pt x="24391" y="135093"/>
                      <a:pt x="24391" y="130052"/>
                      <a:pt x="24391" y="125011"/>
                    </a:cubicBezTo>
                    <a:cubicBezTo>
                      <a:pt x="25399" y="117954"/>
                      <a:pt x="26407" y="110897"/>
                      <a:pt x="28424" y="103840"/>
                    </a:cubicBezTo>
                    <a:cubicBezTo>
                      <a:pt x="31448" y="94766"/>
                      <a:pt x="36489" y="84685"/>
                      <a:pt x="42538" y="75612"/>
                    </a:cubicBezTo>
                    <a:cubicBezTo>
                      <a:pt x="48587" y="66538"/>
                      <a:pt x="56652" y="57465"/>
                      <a:pt x="64717" y="49399"/>
                    </a:cubicBezTo>
                    <a:cubicBezTo>
                      <a:pt x="72783" y="42343"/>
                      <a:pt x="80848" y="36294"/>
                      <a:pt x="88913" y="32261"/>
                    </a:cubicBezTo>
                    <a:cubicBezTo>
                      <a:pt x="94962" y="29236"/>
                      <a:pt x="101011" y="27220"/>
                      <a:pt x="107060" y="25204"/>
                    </a:cubicBezTo>
                    <a:cubicBezTo>
                      <a:pt x="111092" y="24196"/>
                      <a:pt x="115125" y="24196"/>
                      <a:pt x="119158" y="24196"/>
                    </a:cubicBezTo>
                    <a:lnTo>
                      <a:pt x="120165" y="24196"/>
                    </a:lnTo>
                    <a:cubicBezTo>
                      <a:pt x="124198" y="24196"/>
                      <a:pt x="127223" y="25204"/>
                      <a:pt x="131256" y="26212"/>
                    </a:cubicBezTo>
                    <a:cubicBezTo>
                      <a:pt x="134280" y="27220"/>
                      <a:pt x="138313" y="29236"/>
                      <a:pt x="141337" y="31253"/>
                    </a:cubicBezTo>
                    <a:cubicBezTo>
                      <a:pt x="145369" y="34277"/>
                      <a:pt x="149402" y="37302"/>
                      <a:pt x="153435" y="41334"/>
                    </a:cubicBezTo>
                    <a:cubicBezTo>
                      <a:pt x="158476" y="46375"/>
                      <a:pt x="162508" y="52424"/>
                      <a:pt x="166541" y="60489"/>
                    </a:cubicBezTo>
                    <a:cubicBezTo>
                      <a:pt x="166541" y="61497"/>
                      <a:pt x="167549" y="62506"/>
                      <a:pt x="167549" y="63514"/>
                    </a:cubicBezTo>
                    <a:cubicBezTo>
                      <a:pt x="169565" y="67546"/>
                      <a:pt x="172590" y="69563"/>
                      <a:pt x="176622" y="69563"/>
                    </a:cubicBezTo>
                    <a:cubicBezTo>
                      <a:pt x="177630" y="69563"/>
                      <a:pt x="178639" y="69563"/>
                      <a:pt x="179647" y="68554"/>
                    </a:cubicBezTo>
                    <a:cubicBezTo>
                      <a:pt x="181663" y="67546"/>
                      <a:pt x="183680" y="65530"/>
                      <a:pt x="185695" y="63514"/>
                    </a:cubicBezTo>
                    <a:cubicBezTo>
                      <a:pt x="186704" y="61497"/>
                      <a:pt x="186704" y="58473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5695" y="56457"/>
                      <a:pt x="185695" y="56457"/>
                      <a:pt x="185695" y="56457"/>
                    </a:cubicBezTo>
                    <a:cubicBezTo>
                      <a:pt x="188720" y="51416"/>
                      <a:pt x="192753" y="47383"/>
                      <a:pt x="197793" y="42343"/>
                    </a:cubicBezTo>
                    <a:cubicBezTo>
                      <a:pt x="202834" y="38310"/>
                      <a:pt x="207875" y="34277"/>
                      <a:pt x="212916" y="31253"/>
                    </a:cubicBezTo>
                    <a:cubicBezTo>
                      <a:pt x="219973" y="27220"/>
                      <a:pt x="227030" y="25204"/>
                      <a:pt x="235095" y="23187"/>
                    </a:cubicBezTo>
                    <a:cubicBezTo>
                      <a:pt x="242152" y="22180"/>
                      <a:pt x="249210" y="21171"/>
                      <a:pt x="257275" y="21171"/>
                    </a:cubicBezTo>
                    <a:lnTo>
                      <a:pt x="261307" y="21171"/>
                    </a:lnTo>
                    <a:cubicBezTo>
                      <a:pt x="269373" y="22180"/>
                      <a:pt x="278446" y="23187"/>
                      <a:pt x="286511" y="26212"/>
                    </a:cubicBezTo>
                    <a:cubicBezTo>
                      <a:pt x="293568" y="28228"/>
                      <a:pt x="300625" y="32261"/>
                      <a:pt x="306674" y="35285"/>
                    </a:cubicBezTo>
                    <a:cubicBezTo>
                      <a:pt x="312723" y="39318"/>
                      <a:pt x="317764" y="43350"/>
                      <a:pt x="322805" y="49399"/>
                    </a:cubicBezTo>
                    <a:cubicBezTo>
                      <a:pt x="326837" y="54440"/>
                      <a:pt x="330870" y="59481"/>
                      <a:pt x="333894" y="65530"/>
                    </a:cubicBezTo>
                    <a:cubicBezTo>
                      <a:pt x="336919" y="72587"/>
                      <a:pt x="339944" y="78636"/>
                      <a:pt x="341959" y="85693"/>
                    </a:cubicBezTo>
                    <a:cubicBezTo>
                      <a:pt x="342968" y="92750"/>
                      <a:pt x="343976" y="98799"/>
                      <a:pt x="343976" y="104848"/>
                    </a:cubicBezTo>
                    <a:cubicBezTo>
                      <a:pt x="343976" y="110897"/>
                      <a:pt x="342968" y="116946"/>
                      <a:pt x="340951" y="122995"/>
                    </a:cubicBezTo>
                    <a:cubicBezTo>
                      <a:pt x="338935" y="128036"/>
                      <a:pt x="336919" y="133076"/>
                      <a:pt x="333894" y="137109"/>
                    </a:cubicBezTo>
                    <a:cubicBezTo>
                      <a:pt x="330870" y="141142"/>
                      <a:pt x="327846" y="145174"/>
                      <a:pt x="324821" y="148199"/>
                    </a:cubicBezTo>
                    <a:cubicBezTo>
                      <a:pt x="320788" y="151223"/>
                      <a:pt x="316756" y="154247"/>
                      <a:pt x="312723" y="156264"/>
                    </a:cubicBezTo>
                    <a:cubicBezTo>
                      <a:pt x="307682" y="158280"/>
                      <a:pt x="302642" y="160296"/>
                      <a:pt x="295585" y="162313"/>
                    </a:cubicBezTo>
                    <a:lnTo>
                      <a:pt x="291552" y="163321"/>
                    </a:lnTo>
                    <a:cubicBezTo>
                      <a:pt x="288527" y="164329"/>
                      <a:pt x="286511" y="165337"/>
                      <a:pt x="284495" y="166345"/>
                    </a:cubicBezTo>
                    <a:cubicBezTo>
                      <a:pt x="283487" y="167354"/>
                      <a:pt x="282479" y="169370"/>
                      <a:pt x="282479" y="171386"/>
                    </a:cubicBezTo>
                    <a:cubicBezTo>
                      <a:pt x="282479" y="171386"/>
                      <a:pt x="282479" y="171386"/>
                      <a:pt x="282479" y="171386"/>
                    </a:cubicBezTo>
                    <a:cubicBezTo>
                      <a:pt x="282479" y="171386"/>
                      <a:pt x="282479" y="171386"/>
                      <a:pt x="282479" y="172394"/>
                    </a:cubicBezTo>
                    <a:cubicBezTo>
                      <a:pt x="282479" y="172394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3403"/>
                      <a:pt x="282479" y="173403"/>
                      <a:pt x="282479" y="173403"/>
                    </a:cubicBezTo>
                    <a:cubicBezTo>
                      <a:pt x="282479" y="174411"/>
                      <a:pt x="282479" y="175419"/>
                      <a:pt x="283487" y="176427"/>
                    </a:cubicBezTo>
                    <a:cubicBezTo>
                      <a:pt x="283487" y="176427"/>
                      <a:pt x="283487" y="176427"/>
                      <a:pt x="283487" y="177435"/>
                    </a:cubicBezTo>
                    <a:cubicBezTo>
                      <a:pt x="283487" y="177435"/>
                      <a:pt x="283487" y="177435"/>
                      <a:pt x="283487" y="178443"/>
                    </a:cubicBezTo>
                    <a:cubicBezTo>
                      <a:pt x="283487" y="178443"/>
                      <a:pt x="283487" y="178443"/>
                      <a:pt x="284495" y="179451"/>
                    </a:cubicBezTo>
                    <a:cubicBezTo>
                      <a:pt x="286511" y="181468"/>
                      <a:pt x="289536" y="183484"/>
                      <a:pt x="292560" y="183484"/>
                    </a:cubicBezTo>
                    <a:cubicBezTo>
                      <a:pt x="292560" y="183484"/>
                      <a:pt x="293568" y="183484"/>
                      <a:pt x="293568" y="183484"/>
                    </a:cubicBezTo>
                    <a:lnTo>
                      <a:pt x="295585" y="183484"/>
                    </a:lnTo>
                    <a:cubicBezTo>
                      <a:pt x="295585" y="183484"/>
                      <a:pt x="295585" y="183484"/>
                      <a:pt x="295585" y="183484"/>
                    </a:cubicBezTo>
                    <a:lnTo>
                      <a:pt x="295585" y="183484"/>
                    </a:lnTo>
                    <a:lnTo>
                      <a:pt x="295585" y="183484"/>
                    </a:lnTo>
                    <a:lnTo>
                      <a:pt x="295585" y="183484"/>
                    </a:lnTo>
                    <a:cubicBezTo>
                      <a:pt x="298609" y="184492"/>
                      <a:pt x="301633" y="185500"/>
                      <a:pt x="304658" y="186508"/>
                    </a:cubicBezTo>
                    <a:cubicBezTo>
                      <a:pt x="311715" y="188525"/>
                      <a:pt x="318772" y="192557"/>
                      <a:pt x="324821" y="195582"/>
                    </a:cubicBezTo>
                    <a:cubicBezTo>
                      <a:pt x="328853" y="198606"/>
                      <a:pt x="332886" y="201631"/>
                      <a:pt x="335911" y="204655"/>
                    </a:cubicBezTo>
                    <a:cubicBezTo>
                      <a:pt x="338935" y="207680"/>
                      <a:pt x="340951" y="210704"/>
                      <a:pt x="342968" y="214737"/>
                    </a:cubicBezTo>
                    <a:cubicBezTo>
                      <a:pt x="344984" y="218770"/>
                      <a:pt x="345992" y="221794"/>
                      <a:pt x="347000" y="225826"/>
                    </a:cubicBezTo>
                    <a:cubicBezTo>
                      <a:pt x="348009" y="230867"/>
                      <a:pt x="348009" y="234900"/>
                      <a:pt x="348009" y="239941"/>
                    </a:cubicBezTo>
                    <a:cubicBezTo>
                      <a:pt x="349017" y="245990"/>
                      <a:pt x="348009" y="253047"/>
                      <a:pt x="345992" y="2590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A410B16-5A26-297B-358A-70F39CDAFB0F}"/>
                  </a:ext>
                </a:extLst>
              </p:cNvPr>
              <p:cNvSpPr/>
              <p:nvPr/>
            </p:nvSpPr>
            <p:spPr>
              <a:xfrm>
                <a:off x="7955343" y="2633298"/>
                <a:ext cx="331682" cy="320592"/>
              </a:xfrm>
              <a:custGeom>
                <a:avLst/>
                <a:gdLst>
                  <a:gd name="connsiteX0" fmla="*/ 237925 w 331682"/>
                  <a:gd name="connsiteY0" fmla="*/ 0 h 320592"/>
                  <a:gd name="connsiteX1" fmla="*/ 215745 w 331682"/>
                  <a:gd name="connsiteY1" fmla="*/ 2016 h 320592"/>
                  <a:gd name="connsiteX2" fmla="*/ 193566 w 331682"/>
                  <a:gd name="connsiteY2" fmla="*/ 10082 h 320592"/>
                  <a:gd name="connsiteX3" fmla="*/ 178443 w 331682"/>
                  <a:gd name="connsiteY3" fmla="*/ 21171 h 320592"/>
                  <a:gd name="connsiteX4" fmla="*/ 166345 w 331682"/>
                  <a:gd name="connsiteY4" fmla="*/ 35285 h 320592"/>
                  <a:gd name="connsiteX5" fmla="*/ 166345 w 331682"/>
                  <a:gd name="connsiteY5" fmla="*/ 42342 h 320592"/>
                  <a:gd name="connsiteX6" fmla="*/ 161305 w 331682"/>
                  <a:gd name="connsiteY6" fmla="*/ 47383 h 320592"/>
                  <a:gd name="connsiteX7" fmla="*/ 158280 w 331682"/>
                  <a:gd name="connsiteY7" fmla="*/ 48391 h 320592"/>
                  <a:gd name="connsiteX8" fmla="*/ 149207 w 331682"/>
                  <a:gd name="connsiteY8" fmla="*/ 42342 h 320592"/>
                  <a:gd name="connsiteX9" fmla="*/ 148199 w 331682"/>
                  <a:gd name="connsiteY9" fmla="*/ 39318 h 320592"/>
                  <a:gd name="connsiteX10" fmla="*/ 135093 w 331682"/>
                  <a:gd name="connsiteY10" fmla="*/ 20163 h 320592"/>
                  <a:gd name="connsiteX11" fmla="*/ 122995 w 331682"/>
                  <a:gd name="connsiteY11" fmla="*/ 10082 h 320592"/>
                  <a:gd name="connsiteX12" fmla="*/ 112913 w 331682"/>
                  <a:gd name="connsiteY12" fmla="*/ 5041 h 320592"/>
                  <a:gd name="connsiteX13" fmla="*/ 101824 w 331682"/>
                  <a:gd name="connsiteY13" fmla="*/ 3024 h 320592"/>
                  <a:gd name="connsiteX14" fmla="*/ 99807 w 331682"/>
                  <a:gd name="connsiteY14" fmla="*/ 3024 h 320592"/>
                  <a:gd name="connsiteX15" fmla="*/ 87710 w 331682"/>
                  <a:gd name="connsiteY15" fmla="*/ 4033 h 320592"/>
                  <a:gd name="connsiteX16" fmla="*/ 69563 w 331682"/>
                  <a:gd name="connsiteY16" fmla="*/ 11089 h 320592"/>
                  <a:gd name="connsiteX17" fmla="*/ 45367 w 331682"/>
                  <a:gd name="connsiteY17" fmla="*/ 28228 h 320592"/>
                  <a:gd name="connsiteX18" fmla="*/ 23188 w 331682"/>
                  <a:gd name="connsiteY18" fmla="*/ 54440 h 320592"/>
                  <a:gd name="connsiteX19" fmla="*/ 9074 w 331682"/>
                  <a:gd name="connsiteY19" fmla="*/ 82668 h 320592"/>
                  <a:gd name="connsiteX20" fmla="*/ 5041 w 331682"/>
                  <a:gd name="connsiteY20" fmla="*/ 103840 h 320592"/>
                  <a:gd name="connsiteX21" fmla="*/ 6049 w 331682"/>
                  <a:gd name="connsiteY21" fmla="*/ 117954 h 320592"/>
                  <a:gd name="connsiteX22" fmla="*/ 10082 w 331682"/>
                  <a:gd name="connsiteY22" fmla="*/ 129044 h 320592"/>
                  <a:gd name="connsiteX23" fmla="*/ 16131 w 331682"/>
                  <a:gd name="connsiteY23" fmla="*/ 137109 h 320592"/>
                  <a:gd name="connsiteX24" fmla="*/ 26212 w 331682"/>
                  <a:gd name="connsiteY24" fmla="*/ 145174 h 320592"/>
                  <a:gd name="connsiteX25" fmla="*/ 41335 w 331682"/>
                  <a:gd name="connsiteY25" fmla="*/ 152231 h 320592"/>
                  <a:gd name="connsiteX26" fmla="*/ 48392 w 331682"/>
                  <a:gd name="connsiteY26" fmla="*/ 154247 h 320592"/>
                  <a:gd name="connsiteX27" fmla="*/ 56457 w 331682"/>
                  <a:gd name="connsiteY27" fmla="*/ 166345 h 320592"/>
                  <a:gd name="connsiteX28" fmla="*/ 46375 w 331682"/>
                  <a:gd name="connsiteY28" fmla="*/ 174411 h 320592"/>
                  <a:gd name="connsiteX29" fmla="*/ 44359 w 331682"/>
                  <a:gd name="connsiteY29" fmla="*/ 174411 h 320592"/>
                  <a:gd name="connsiteX30" fmla="*/ 43351 w 331682"/>
                  <a:gd name="connsiteY30" fmla="*/ 174411 h 320592"/>
                  <a:gd name="connsiteX31" fmla="*/ 20163 w 331682"/>
                  <a:gd name="connsiteY31" fmla="*/ 190541 h 320592"/>
                  <a:gd name="connsiteX32" fmla="*/ 9074 w 331682"/>
                  <a:gd name="connsiteY32" fmla="*/ 203647 h 320592"/>
                  <a:gd name="connsiteX33" fmla="*/ 3025 w 331682"/>
                  <a:gd name="connsiteY33" fmla="*/ 216753 h 320592"/>
                  <a:gd name="connsiteX34" fmla="*/ 0 w 331682"/>
                  <a:gd name="connsiteY34" fmla="*/ 231875 h 320592"/>
                  <a:gd name="connsiteX35" fmla="*/ 2016 w 331682"/>
                  <a:gd name="connsiteY35" fmla="*/ 249014 h 320592"/>
                  <a:gd name="connsiteX36" fmla="*/ 10082 w 331682"/>
                  <a:gd name="connsiteY36" fmla="*/ 269177 h 320592"/>
                  <a:gd name="connsiteX37" fmla="*/ 25204 w 331682"/>
                  <a:gd name="connsiteY37" fmla="*/ 290348 h 320592"/>
                  <a:gd name="connsiteX38" fmla="*/ 45367 w 331682"/>
                  <a:gd name="connsiteY38" fmla="*/ 307487 h 320592"/>
                  <a:gd name="connsiteX39" fmla="*/ 45367 w 331682"/>
                  <a:gd name="connsiteY39" fmla="*/ 307487 h 320592"/>
                  <a:gd name="connsiteX40" fmla="*/ 63514 w 331682"/>
                  <a:gd name="connsiteY40" fmla="*/ 316560 h 320592"/>
                  <a:gd name="connsiteX41" fmla="*/ 81661 w 331682"/>
                  <a:gd name="connsiteY41" fmla="*/ 320593 h 320592"/>
                  <a:gd name="connsiteX42" fmla="*/ 83677 w 331682"/>
                  <a:gd name="connsiteY42" fmla="*/ 320593 h 320592"/>
                  <a:gd name="connsiteX43" fmla="*/ 96783 w 331682"/>
                  <a:gd name="connsiteY43" fmla="*/ 319585 h 320592"/>
                  <a:gd name="connsiteX44" fmla="*/ 111905 w 331682"/>
                  <a:gd name="connsiteY44" fmla="*/ 313536 h 320592"/>
                  <a:gd name="connsiteX45" fmla="*/ 127028 w 331682"/>
                  <a:gd name="connsiteY45" fmla="*/ 303454 h 320592"/>
                  <a:gd name="connsiteX46" fmla="*/ 144167 w 331682"/>
                  <a:gd name="connsiteY46" fmla="*/ 283291 h 320592"/>
                  <a:gd name="connsiteX47" fmla="*/ 145174 w 331682"/>
                  <a:gd name="connsiteY47" fmla="*/ 281275 h 320592"/>
                  <a:gd name="connsiteX48" fmla="*/ 146182 w 331682"/>
                  <a:gd name="connsiteY48" fmla="*/ 280267 h 320592"/>
                  <a:gd name="connsiteX49" fmla="*/ 146182 w 331682"/>
                  <a:gd name="connsiteY49" fmla="*/ 273209 h 320592"/>
                  <a:gd name="connsiteX50" fmla="*/ 151223 w 331682"/>
                  <a:gd name="connsiteY50" fmla="*/ 269177 h 320592"/>
                  <a:gd name="connsiteX51" fmla="*/ 154248 w 331682"/>
                  <a:gd name="connsiteY51" fmla="*/ 268169 h 320592"/>
                  <a:gd name="connsiteX52" fmla="*/ 158280 w 331682"/>
                  <a:gd name="connsiteY52" fmla="*/ 269177 h 320592"/>
                  <a:gd name="connsiteX53" fmla="*/ 161305 w 331682"/>
                  <a:gd name="connsiteY53" fmla="*/ 272202 h 320592"/>
                  <a:gd name="connsiteX54" fmla="*/ 166345 w 331682"/>
                  <a:gd name="connsiteY54" fmla="*/ 277242 h 320592"/>
                  <a:gd name="connsiteX55" fmla="*/ 169370 w 331682"/>
                  <a:gd name="connsiteY55" fmla="*/ 281275 h 320592"/>
                  <a:gd name="connsiteX56" fmla="*/ 170378 w 331682"/>
                  <a:gd name="connsiteY56" fmla="*/ 282283 h 320592"/>
                  <a:gd name="connsiteX57" fmla="*/ 192558 w 331682"/>
                  <a:gd name="connsiteY57" fmla="*/ 301438 h 320592"/>
                  <a:gd name="connsiteX58" fmla="*/ 209697 w 331682"/>
                  <a:gd name="connsiteY58" fmla="*/ 309503 h 320592"/>
                  <a:gd name="connsiteX59" fmla="*/ 227843 w 331682"/>
                  <a:gd name="connsiteY59" fmla="*/ 312528 h 320592"/>
                  <a:gd name="connsiteX60" fmla="*/ 229860 w 331682"/>
                  <a:gd name="connsiteY60" fmla="*/ 312528 h 320592"/>
                  <a:gd name="connsiteX61" fmla="*/ 248006 w 331682"/>
                  <a:gd name="connsiteY61" fmla="*/ 310511 h 320592"/>
                  <a:gd name="connsiteX62" fmla="*/ 271194 w 331682"/>
                  <a:gd name="connsiteY62" fmla="*/ 302446 h 320592"/>
                  <a:gd name="connsiteX63" fmla="*/ 296398 w 331682"/>
                  <a:gd name="connsiteY63" fmla="*/ 285307 h 320592"/>
                  <a:gd name="connsiteX64" fmla="*/ 316561 w 331682"/>
                  <a:gd name="connsiteY64" fmla="*/ 261112 h 320592"/>
                  <a:gd name="connsiteX65" fmla="*/ 327650 w 331682"/>
                  <a:gd name="connsiteY65" fmla="*/ 237924 h 320592"/>
                  <a:gd name="connsiteX66" fmla="*/ 331683 w 331682"/>
                  <a:gd name="connsiteY66" fmla="*/ 219777 h 320592"/>
                  <a:gd name="connsiteX67" fmla="*/ 330675 w 331682"/>
                  <a:gd name="connsiteY67" fmla="*/ 205663 h 320592"/>
                  <a:gd name="connsiteX68" fmla="*/ 326642 w 331682"/>
                  <a:gd name="connsiteY68" fmla="*/ 194574 h 320592"/>
                  <a:gd name="connsiteX69" fmla="*/ 319585 w 331682"/>
                  <a:gd name="connsiteY69" fmla="*/ 184492 h 320592"/>
                  <a:gd name="connsiteX70" fmla="*/ 308496 w 331682"/>
                  <a:gd name="connsiteY70" fmla="*/ 175419 h 320592"/>
                  <a:gd name="connsiteX71" fmla="*/ 288332 w 331682"/>
                  <a:gd name="connsiteY71" fmla="*/ 166345 h 320592"/>
                  <a:gd name="connsiteX72" fmla="*/ 278251 w 331682"/>
                  <a:gd name="connsiteY72" fmla="*/ 163321 h 320592"/>
                  <a:gd name="connsiteX73" fmla="*/ 276234 w 331682"/>
                  <a:gd name="connsiteY73" fmla="*/ 163321 h 320592"/>
                  <a:gd name="connsiteX74" fmla="*/ 275227 w 331682"/>
                  <a:gd name="connsiteY74" fmla="*/ 163321 h 320592"/>
                  <a:gd name="connsiteX75" fmla="*/ 265145 w 331682"/>
                  <a:gd name="connsiteY75" fmla="*/ 154247 h 320592"/>
                  <a:gd name="connsiteX76" fmla="*/ 267161 w 331682"/>
                  <a:gd name="connsiteY76" fmla="*/ 147190 h 320592"/>
                  <a:gd name="connsiteX77" fmla="*/ 274218 w 331682"/>
                  <a:gd name="connsiteY77" fmla="*/ 144166 h 320592"/>
                  <a:gd name="connsiteX78" fmla="*/ 278251 w 331682"/>
                  <a:gd name="connsiteY78" fmla="*/ 143158 h 320592"/>
                  <a:gd name="connsiteX79" fmla="*/ 295390 w 331682"/>
                  <a:gd name="connsiteY79" fmla="*/ 137109 h 320592"/>
                  <a:gd name="connsiteX80" fmla="*/ 307487 w 331682"/>
                  <a:gd name="connsiteY80" fmla="*/ 129044 h 320592"/>
                  <a:gd name="connsiteX81" fmla="*/ 316561 w 331682"/>
                  <a:gd name="connsiteY81" fmla="*/ 117954 h 320592"/>
                  <a:gd name="connsiteX82" fmla="*/ 323618 w 331682"/>
                  <a:gd name="connsiteY82" fmla="*/ 103840 h 320592"/>
                  <a:gd name="connsiteX83" fmla="*/ 326642 w 331682"/>
                  <a:gd name="connsiteY83" fmla="*/ 85693 h 320592"/>
                  <a:gd name="connsiteX84" fmla="*/ 324626 w 331682"/>
                  <a:gd name="connsiteY84" fmla="*/ 66538 h 320592"/>
                  <a:gd name="connsiteX85" fmla="*/ 316561 w 331682"/>
                  <a:gd name="connsiteY85" fmla="*/ 46375 h 320592"/>
                  <a:gd name="connsiteX86" fmla="*/ 305471 w 331682"/>
                  <a:gd name="connsiteY86" fmla="*/ 30245 h 320592"/>
                  <a:gd name="connsiteX87" fmla="*/ 289340 w 331682"/>
                  <a:gd name="connsiteY87" fmla="*/ 16130 h 320592"/>
                  <a:gd name="connsiteX88" fmla="*/ 269177 w 331682"/>
                  <a:gd name="connsiteY88" fmla="*/ 7057 h 320592"/>
                  <a:gd name="connsiteX89" fmla="*/ 243973 w 331682"/>
                  <a:gd name="connsiteY89" fmla="*/ 2016 h 320592"/>
                  <a:gd name="connsiteX90" fmla="*/ 237925 w 331682"/>
                  <a:gd name="connsiteY90" fmla="*/ 0 h 32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31682" h="320592">
                    <a:moveTo>
                      <a:pt x="237925" y="0"/>
                    </a:moveTo>
                    <a:cubicBezTo>
                      <a:pt x="230868" y="0"/>
                      <a:pt x="222802" y="1008"/>
                      <a:pt x="215745" y="2016"/>
                    </a:cubicBezTo>
                    <a:cubicBezTo>
                      <a:pt x="207680" y="4033"/>
                      <a:pt x="200623" y="7057"/>
                      <a:pt x="193566" y="10082"/>
                    </a:cubicBezTo>
                    <a:cubicBezTo>
                      <a:pt x="188525" y="13106"/>
                      <a:pt x="182476" y="17138"/>
                      <a:pt x="178443" y="21171"/>
                    </a:cubicBezTo>
                    <a:cubicBezTo>
                      <a:pt x="174411" y="25204"/>
                      <a:pt x="170378" y="30245"/>
                      <a:pt x="166345" y="35285"/>
                    </a:cubicBezTo>
                    <a:cubicBezTo>
                      <a:pt x="167354" y="37302"/>
                      <a:pt x="167354" y="40326"/>
                      <a:pt x="166345" y="42342"/>
                    </a:cubicBezTo>
                    <a:cubicBezTo>
                      <a:pt x="165338" y="44359"/>
                      <a:pt x="163321" y="46375"/>
                      <a:pt x="161305" y="47383"/>
                    </a:cubicBezTo>
                    <a:cubicBezTo>
                      <a:pt x="160297" y="47383"/>
                      <a:pt x="159289" y="48391"/>
                      <a:pt x="158280" y="48391"/>
                    </a:cubicBezTo>
                    <a:cubicBezTo>
                      <a:pt x="154248" y="48391"/>
                      <a:pt x="151223" y="46375"/>
                      <a:pt x="149207" y="42342"/>
                    </a:cubicBezTo>
                    <a:cubicBezTo>
                      <a:pt x="149207" y="41334"/>
                      <a:pt x="148199" y="40326"/>
                      <a:pt x="148199" y="39318"/>
                    </a:cubicBezTo>
                    <a:cubicBezTo>
                      <a:pt x="144167" y="32261"/>
                      <a:pt x="139126" y="26212"/>
                      <a:pt x="135093" y="20163"/>
                    </a:cubicBezTo>
                    <a:cubicBezTo>
                      <a:pt x="131060" y="16130"/>
                      <a:pt x="127028" y="13106"/>
                      <a:pt x="122995" y="10082"/>
                    </a:cubicBezTo>
                    <a:cubicBezTo>
                      <a:pt x="119971" y="8065"/>
                      <a:pt x="116946" y="7057"/>
                      <a:pt x="112913" y="5041"/>
                    </a:cubicBezTo>
                    <a:cubicBezTo>
                      <a:pt x="108881" y="4033"/>
                      <a:pt x="105856" y="3024"/>
                      <a:pt x="101824" y="3024"/>
                    </a:cubicBezTo>
                    <a:lnTo>
                      <a:pt x="99807" y="3024"/>
                    </a:lnTo>
                    <a:cubicBezTo>
                      <a:pt x="95775" y="3024"/>
                      <a:pt x="91742" y="3024"/>
                      <a:pt x="87710" y="4033"/>
                    </a:cubicBezTo>
                    <a:cubicBezTo>
                      <a:pt x="81661" y="6049"/>
                      <a:pt x="75612" y="8065"/>
                      <a:pt x="69563" y="11089"/>
                    </a:cubicBezTo>
                    <a:cubicBezTo>
                      <a:pt x="61498" y="16130"/>
                      <a:pt x="53433" y="21171"/>
                      <a:pt x="45367" y="28228"/>
                    </a:cubicBezTo>
                    <a:cubicBezTo>
                      <a:pt x="37302" y="36293"/>
                      <a:pt x="29237" y="45367"/>
                      <a:pt x="23188" y="54440"/>
                    </a:cubicBezTo>
                    <a:cubicBezTo>
                      <a:pt x="17139" y="63514"/>
                      <a:pt x="13106" y="73595"/>
                      <a:pt x="9074" y="82668"/>
                    </a:cubicBezTo>
                    <a:cubicBezTo>
                      <a:pt x="7057" y="89726"/>
                      <a:pt x="5041" y="96783"/>
                      <a:pt x="5041" y="103840"/>
                    </a:cubicBezTo>
                    <a:cubicBezTo>
                      <a:pt x="5041" y="108881"/>
                      <a:pt x="5041" y="113921"/>
                      <a:pt x="6049" y="117954"/>
                    </a:cubicBezTo>
                    <a:cubicBezTo>
                      <a:pt x="7057" y="121986"/>
                      <a:pt x="8066" y="125011"/>
                      <a:pt x="10082" y="129044"/>
                    </a:cubicBezTo>
                    <a:cubicBezTo>
                      <a:pt x="12098" y="132068"/>
                      <a:pt x="14114" y="135093"/>
                      <a:pt x="16131" y="137109"/>
                    </a:cubicBezTo>
                    <a:cubicBezTo>
                      <a:pt x="19155" y="140133"/>
                      <a:pt x="22180" y="143158"/>
                      <a:pt x="26212" y="145174"/>
                    </a:cubicBezTo>
                    <a:cubicBezTo>
                      <a:pt x="31253" y="148198"/>
                      <a:pt x="36294" y="150215"/>
                      <a:pt x="41335" y="152231"/>
                    </a:cubicBezTo>
                    <a:cubicBezTo>
                      <a:pt x="43351" y="153239"/>
                      <a:pt x="46375" y="153239"/>
                      <a:pt x="48392" y="154247"/>
                    </a:cubicBezTo>
                    <a:cubicBezTo>
                      <a:pt x="54441" y="155256"/>
                      <a:pt x="57465" y="160296"/>
                      <a:pt x="56457" y="166345"/>
                    </a:cubicBezTo>
                    <a:cubicBezTo>
                      <a:pt x="55448" y="171386"/>
                      <a:pt x="51416" y="174411"/>
                      <a:pt x="46375" y="174411"/>
                    </a:cubicBezTo>
                    <a:cubicBezTo>
                      <a:pt x="45367" y="174411"/>
                      <a:pt x="45367" y="174411"/>
                      <a:pt x="44359" y="174411"/>
                    </a:cubicBezTo>
                    <a:lnTo>
                      <a:pt x="43351" y="174411"/>
                    </a:lnTo>
                    <a:cubicBezTo>
                      <a:pt x="34277" y="179451"/>
                      <a:pt x="26212" y="184492"/>
                      <a:pt x="20163" y="190541"/>
                    </a:cubicBezTo>
                    <a:cubicBezTo>
                      <a:pt x="16131" y="194574"/>
                      <a:pt x="12098" y="198606"/>
                      <a:pt x="9074" y="203647"/>
                    </a:cubicBezTo>
                    <a:cubicBezTo>
                      <a:pt x="6049" y="207679"/>
                      <a:pt x="4033" y="211712"/>
                      <a:pt x="3025" y="216753"/>
                    </a:cubicBezTo>
                    <a:cubicBezTo>
                      <a:pt x="2016" y="221794"/>
                      <a:pt x="1009" y="226835"/>
                      <a:pt x="0" y="231875"/>
                    </a:cubicBezTo>
                    <a:cubicBezTo>
                      <a:pt x="0" y="237924"/>
                      <a:pt x="0" y="243973"/>
                      <a:pt x="2016" y="249014"/>
                    </a:cubicBezTo>
                    <a:cubicBezTo>
                      <a:pt x="4033" y="256071"/>
                      <a:pt x="6049" y="263128"/>
                      <a:pt x="10082" y="269177"/>
                    </a:cubicBezTo>
                    <a:cubicBezTo>
                      <a:pt x="14114" y="276234"/>
                      <a:pt x="19155" y="283291"/>
                      <a:pt x="25204" y="290348"/>
                    </a:cubicBezTo>
                    <a:cubicBezTo>
                      <a:pt x="31253" y="297405"/>
                      <a:pt x="38310" y="302446"/>
                      <a:pt x="45367" y="307487"/>
                    </a:cubicBezTo>
                    <a:lnTo>
                      <a:pt x="45367" y="307487"/>
                    </a:lnTo>
                    <a:cubicBezTo>
                      <a:pt x="51416" y="311520"/>
                      <a:pt x="57465" y="314544"/>
                      <a:pt x="63514" y="316560"/>
                    </a:cubicBezTo>
                    <a:cubicBezTo>
                      <a:pt x="69563" y="318576"/>
                      <a:pt x="75612" y="319585"/>
                      <a:pt x="81661" y="320593"/>
                    </a:cubicBezTo>
                    <a:lnTo>
                      <a:pt x="83677" y="320593"/>
                    </a:lnTo>
                    <a:cubicBezTo>
                      <a:pt x="87710" y="320593"/>
                      <a:pt x="92750" y="320593"/>
                      <a:pt x="96783" y="319585"/>
                    </a:cubicBezTo>
                    <a:cubicBezTo>
                      <a:pt x="101824" y="318576"/>
                      <a:pt x="107873" y="316560"/>
                      <a:pt x="111905" y="313536"/>
                    </a:cubicBezTo>
                    <a:cubicBezTo>
                      <a:pt x="116946" y="310511"/>
                      <a:pt x="121987" y="307487"/>
                      <a:pt x="127028" y="303454"/>
                    </a:cubicBezTo>
                    <a:cubicBezTo>
                      <a:pt x="133076" y="297405"/>
                      <a:pt x="139126" y="291356"/>
                      <a:pt x="144167" y="283291"/>
                    </a:cubicBezTo>
                    <a:lnTo>
                      <a:pt x="145174" y="281275"/>
                    </a:lnTo>
                    <a:lnTo>
                      <a:pt x="146182" y="280267"/>
                    </a:lnTo>
                    <a:cubicBezTo>
                      <a:pt x="145174" y="278250"/>
                      <a:pt x="146182" y="275226"/>
                      <a:pt x="146182" y="273209"/>
                    </a:cubicBezTo>
                    <a:cubicBezTo>
                      <a:pt x="147191" y="271193"/>
                      <a:pt x="149207" y="269177"/>
                      <a:pt x="151223" y="269177"/>
                    </a:cubicBezTo>
                    <a:cubicBezTo>
                      <a:pt x="152232" y="269177"/>
                      <a:pt x="153240" y="268169"/>
                      <a:pt x="154248" y="268169"/>
                    </a:cubicBezTo>
                    <a:cubicBezTo>
                      <a:pt x="155256" y="268169"/>
                      <a:pt x="157272" y="268169"/>
                      <a:pt x="158280" y="269177"/>
                    </a:cubicBezTo>
                    <a:cubicBezTo>
                      <a:pt x="159289" y="270185"/>
                      <a:pt x="160297" y="271193"/>
                      <a:pt x="161305" y="272202"/>
                    </a:cubicBezTo>
                    <a:cubicBezTo>
                      <a:pt x="163321" y="274218"/>
                      <a:pt x="164330" y="276234"/>
                      <a:pt x="166345" y="277242"/>
                    </a:cubicBezTo>
                    <a:lnTo>
                      <a:pt x="169370" y="281275"/>
                    </a:lnTo>
                    <a:lnTo>
                      <a:pt x="170378" y="282283"/>
                    </a:lnTo>
                    <a:cubicBezTo>
                      <a:pt x="177435" y="290348"/>
                      <a:pt x="184493" y="296397"/>
                      <a:pt x="192558" y="301438"/>
                    </a:cubicBezTo>
                    <a:cubicBezTo>
                      <a:pt x="198606" y="304462"/>
                      <a:pt x="203647" y="307487"/>
                      <a:pt x="209697" y="309503"/>
                    </a:cubicBezTo>
                    <a:cubicBezTo>
                      <a:pt x="215745" y="311520"/>
                      <a:pt x="221794" y="312528"/>
                      <a:pt x="227843" y="312528"/>
                    </a:cubicBezTo>
                    <a:lnTo>
                      <a:pt x="229860" y="312528"/>
                    </a:lnTo>
                    <a:cubicBezTo>
                      <a:pt x="235908" y="312528"/>
                      <a:pt x="241957" y="311520"/>
                      <a:pt x="248006" y="310511"/>
                    </a:cubicBezTo>
                    <a:cubicBezTo>
                      <a:pt x="256071" y="308495"/>
                      <a:pt x="263129" y="305471"/>
                      <a:pt x="271194" y="302446"/>
                    </a:cubicBezTo>
                    <a:cubicBezTo>
                      <a:pt x="280267" y="297405"/>
                      <a:pt x="288332" y="291356"/>
                      <a:pt x="296398" y="285307"/>
                    </a:cubicBezTo>
                    <a:cubicBezTo>
                      <a:pt x="304463" y="278250"/>
                      <a:pt x="311520" y="270185"/>
                      <a:pt x="316561" y="261112"/>
                    </a:cubicBezTo>
                    <a:cubicBezTo>
                      <a:pt x="321601" y="253046"/>
                      <a:pt x="325634" y="245990"/>
                      <a:pt x="327650" y="237924"/>
                    </a:cubicBezTo>
                    <a:cubicBezTo>
                      <a:pt x="329667" y="231875"/>
                      <a:pt x="330675" y="225826"/>
                      <a:pt x="331683" y="219777"/>
                    </a:cubicBezTo>
                    <a:cubicBezTo>
                      <a:pt x="331683" y="214737"/>
                      <a:pt x="331683" y="209696"/>
                      <a:pt x="330675" y="205663"/>
                    </a:cubicBezTo>
                    <a:cubicBezTo>
                      <a:pt x="329667" y="201631"/>
                      <a:pt x="328659" y="197598"/>
                      <a:pt x="326642" y="194574"/>
                    </a:cubicBezTo>
                    <a:cubicBezTo>
                      <a:pt x="324626" y="191549"/>
                      <a:pt x="322609" y="187516"/>
                      <a:pt x="319585" y="184492"/>
                    </a:cubicBezTo>
                    <a:cubicBezTo>
                      <a:pt x="316561" y="181468"/>
                      <a:pt x="312528" y="178443"/>
                      <a:pt x="308496" y="175419"/>
                    </a:cubicBezTo>
                    <a:cubicBezTo>
                      <a:pt x="302446" y="171386"/>
                      <a:pt x="295390" y="168362"/>
                      <a:pt x="288332" y="166345"/>
                    </a:cubicBezTo>
                    <a:cubicBezTo>
                      <a:pt x="285308" y="165337"/>
                      <a:pt x="282283" y="164329"/>
                      <a:pt x="278251" y="163321"/>
                    </a:cubicBezTo>
                    <a:lnTo>
                      <a:pt x="276234" y="163321"/>
                    </a:lnTo>
                    <a:cubicBezTo>
                      <a:pt x="276234" y="163321"/>
                      <a:pt x="275227" y="163321"/>
                      <a:pt x="275227" y="163321"/>
                    </a:cubicBezTo>
                    <a:cubicBezTo>
                      <a:pt x="270186" y="163321"/>
                      <a:pt x="266153" y="159288"/>
                      <a:pt x="265145" y="154247"/>
                    </a:cubicBezTo>
                    <a:cubicBezTo>
                      <a:pt x="265145" y="151223"/>
                      <a:pt x="266153" y="149207"/>
                      <a:pt x="267161" y="147190"/>
                    </a:cubicBezTo>
                    <a:cubicBezTo>
                      <a:pt x="269177" y="145174"/>
                      <a:pt x="271194" y="144166"/>
                      <a:pt x="274218" y="144166"/>
                    </a:cubicBezTo>
                    <a:lnTo>
                      <a:pt x="278251" y="143158"/>
                    </a:lnTo>
                    <a:cubicBezTo>
                      <a:pt x="284300" y="141142"/>
                      <a:pt x="290349" y="140133"/>
                      <a:pt x="295390" y="137109"/>
                    </a:cubicBezTo>
                    <a:cubicBezTo>
                      <a:pt x="299422" y="135093"/>
                      <a:pt x="303455" y="132068"/>
                      <a:pt x="307487" y="129044"/>
                    </a:cubicBezTo>
                    <a:cubicBezTo>
                      <a:pt x="310512" y="126019"/>
                      <a:pt x="314544" y="121986"/>
                      <a:pt x="316561" y="117954"/>
                    </a:cubicBezTo>
                    <a:cubicBezTo>
                      <a:pt x="319585" y="113921"/>
                      <a:pt x="321601" y="108881"/>
                      <a:pt x="323618" y="103840"/>
                    </a:cubicBezTo>
                    <a:cubicBezTo>
                      <a:pt x="325634" y="97791"/>
                      <a:pt x="326642" y="91742"/>
                      <a:pt x="326642" y="85693"/>
                    </a:cubicBezTo>
                    <a:cubicBezTo>
                      <a:pt x="326642" y="79644"/>
                      <a:pt x="326642" y="72587"/>
                      <a:pt x="324626" y="66538"/>
                    </a:cubicBezTo>
                    <a:cubicBezTo>
                      <a:pt x="322609" y="59481"/>
                      <a:pt x="320593" y="52424"/>
                      <a:pt x="316561" y="46375"/>
                    </a:cubicBezTo>
                    <a:cubicBezTo>
                      <a:pt x="313536" y="40326"/>
                      <a:pt x="309503" y="35285"/>
                      <a:pt x="305471" y="30245"/>
                    </a:cubicBezTo>
                    <a:cubicBezTo>
                      <a:pt x="300430" y="25204"/>
                      <a:pt x="295390" y="20163"/>
                      <a:pt x="289340" y="16130"/>
                    </a:cubicBezTo>
                    <a:cubicBezTo>
                      <a:pt x="283292" y="12098"/>
                      <a:pt x="276234" y="9073"/>
                      <a:pt x="269177" y="7057"/>
                    </a:cubicBezTo>
                    <a:cubicBezTo>
                      <a:pt x="261112" y="4033"/>
                      <a:pt x="252039" y="3024"/>
                      <a:pt x="243973" y="2016"/>
                    </a:cubicBezTo>
                    <a:lnTo>
                      <a:pt x="237925" y="0"/>
                    </a:lnTo>
                    <a:close/>
                  </a:path>
                </a:pathLst>
              </a:custGeom>
              <a:solidFill>
                <a:srgbClr val="FFCDD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xmlns="" id="{3A239AA1-6CCF-5090-AF48-1223286E49BC}"/>
                </a:ext>
              </a:extLst>
            </p:cNvPr>
            <p:cNvGrpSpPr/>
            <p:nvPr/>
          </p:nvGrpSpPr>
          <p:grpSpPr>
            <a:xfrm>
              <a:off x="11497316" y="5331972"/>
              <a:ext cx="449530" cy="419392"/>
              <a:chOff x="11615950" y="3609191"/>
              <a:chExt cx="449530" cy="419392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1E95CB1-C1A6-9393-E526-29715B585DAD}"/>
                  </a:ext>
                </a:extLst>
              </p:cNvPr>
              <p:cNvSpPr/>
              <p:nvPr/>
            </p:nvSpPr>
            <p:spPr>
              <a:xfrm>
                <a:off x="11615950" y="3609191"/>
                <a:ext cx="449530" cy="419392"/>
              </a:xfrm>
              <a:custGeom>
                <a:avLst/>
                <a:gdLst>
                  <a:gd name="connsiteX0" fmla="*/ 448629 w 449530"/>
                  <a:gd name="connsiteY0" fmla="*/ 203647 h 419392"/>
                  <a:gd name="connsiteX1" fmla="*/ 440564 w 449530"/>
                  <a:gd name="connsiteY1" fmla="*/ 178443 h 419392"/>
                  <a:gd name="connsiteX2" fmla="*/ 423425 w 449530"/>
                  <a:gd name="connsiteY2" fmla="*/ 155256 h 419392"/>
                  <a:gd name="connsiteX3" fmla="*/ 399230 w 449530"/>
                  <a:gd name="connsiteY3" fmla="*/ 137109 h 419392"/>
                  <a:gd name="connsiteX4" fmla="*/ 364953 w 449530"/>
                  <a:gd name="connsiteY4" fmla="*/ 127027 h 419392"/>
                  <a:gd name="connsiteX5" fmla="*/ 366968 w 449530"/>
                  <a:gd name="connsiteY5" fmla="*/ 125011 h 419392"/>
                  <a:gd name="connsiteX6" fmla="*/ 377050 w 449530"/>
                  <a:gd name="connsiteY6" fmla="*/ 102832 h 419392"/>
                  <a:gd name="connsiteX7" fmla="*/ 382091 w 449530"/>
                  <a:gd name="connsiteY7" fmla="*/ 78636 h 419392"/>
                  <a:gd name="connsiteX8" fmla="*/ 380075 w 449530"/>
                  <a:gd name="connsiteY8" fmla="*/ 54440 h 419392"/>
                  <a:gd name="connsiteX9" fmla="*/ 356887 w 449530"/>
                  <a:gd name="connsiteY9" fmla="*/ 14114 h 419392"/>
                  <a:gd name="connsiteX10" fmla="*/ 346805 w 449530"/>
                  <a:gd name="connsiteY10" fmla="*/ 7057 h 419392"/>
                  <a:gd name="connsiteX11" fmla="*/ 331683 w 449530"/>
                  <a:gd name="connsiteY11" fmla="*/ 2016 h 419392"/>
                  <a:gd name="connsiteX12" fmla="*/ 316561 w 449530"/>
                  <a:gd name="connsiteY12" fmla="*/ 0 h 419392"/>
                  <a:gd name="connsiteX13" fmla="*/ 303455 w 449530"/>
                  <a:gd name="connsiteY13" fmla="*/ 1008 h 419392"/>
                  <a:gd name="connsiteX14" fmla="*/ 275227 w 449530"/>
                  <a:gd name="connsiteY14" fmla="*/ 11090 h 419392"/>
                  <a:gd name="connsiteX15" fmla="*/ 250023 w 449530"/>
                  <a:gd name="connsiteY15" fmla="*/ 30245 h 419392"/>
                  <a:gd name="connsiteX16" fmla="*/ 227844 w 449530"/>
                  <a:gd name="connsiteY16" fmla="*/ 57465 h 419392"/>
                  <a:gd name="connsiteX17" fmla="*/ 223811 w 449530"/>
                  <a:gd name="connsiteY17" fmla="*/ 42343 h 419392"/>
                  <a:gd name="connsiteX18" fmla="*/ 219778 w 449530"/>
                  <a:gd name="connsiteY18" fmla="*/ 33269 h 419392"/>
                  <a:gd name="connsiteX19" fmla="*/ 213729 w 449530"/>
                  <a:gd name="connsiteY19" fmla="*/ 25204 h 419392"/>
                  <a:gd name="connsiteX20" fmla="*/ 202640 w 449530"/>
                  <a:gd name="connsiteY20" fmla="*/ 15122 h 419392"/>
                  <a:gd name="connsiteX21" fmla="*/ 174411 w 449530"/>
                  <a:gd name="connsiteY21" fmla="*/ 6049 h 419392"/>
                  <a:gd name="connsiteX22" fmla="*/ 171386 w 449530"/>
                  <a:gd name="connsiteY22" fmla="*/ 6049 h 419392"/>
                  <a:gd name="connsiteX23" fmla="*/ 159289 w 449530"/>
                  <a:gd name="connsiteY23" fmla="*/ 7057 h 419392"/>
                  <a:gd name="connsiteX24" fmla="*/ 146182 w 449530"/>
                  <a:gd name="connsiteY24" fmla="*/ 11090 h 419392"/>
                  <a:gd name="connsiteX25" fmla="*/ 118963 w 449530"/>
                  <a:gd name="connsiteY25" fmla="*/ 28228 h 419392"/>
                  <a:gd name="connsiteX26" fmla="*/ 100815 w 449530"/>
                  <a:gd name="connsiteY26" fmla="*/ 53432 h 419392"/>
                  <a:gd name="connsiteX27" fmla="*/ 94767 w 449530"/>
                  <a:gd name="connsiteY27" fmla="*/ 69563 h 419392"/>
                  <a:gd name="connsiteX28" fmla="*/ 92751 w 449530"/>
                  <a:gd name="connsiteY28" fmla="*/ 86701 h 419392"/>
                  <a:gd name="connsiteX29" fmla="*/ 94767 w 449530"/>
                  <a:gd name="connsiteY29" fmla="*/ 108881 h 419392"/>
                  <a:gd name="connsiteX30" fmla="*/ 80652 w 449530"/>
                  <a:gd name="connsiteY30" fmla="*/ 101824 h 419392"/>
                  <a:gd name="connsiteX31" fmla="*/ 64522 w 449530"/>
                  <a:gd name="connsiteY31" fmla="*/ 98799 h 419392"/>
                  <a:gd name="connsiteX32" fmla="*/ 48392 w 449530"/>
                  <a:gd name="connsiteY32" fmla="*/ 101824 h 419392"/>
                  <a:gd name="connsiteX33" fmla="*/ 6050 w 449530"/>
                  <a:gd name="connsiteY33" fmla="*/ 150215 h 419392"/>
                  <a:gd name="connsiteX34" fmla="*/ 0 w 449530"/>
                  <a:gd name="connsiteY34" fmla="*/ 183484 h 419392"/>
                  <a:gd name="connsiteX35" fmla="*/ 1009 w 449530"/>
                  <a:gd name="connsiteY35" fmla="*/ 200623 h 419392"/>
                  <a:gd name="connsiteX36" fmla="*/ 5041 w 449530"/>
                  <a:gd name="connsiteY36" fmla="*/ 214737 h 419392"/>
                  <a:gd name="connsiteX37" fmla="*/ 12099 w 449530"/>
                  <a:gd name="connsiteY37" fmla="*/ 228851 h 419392"/>
                  <a:gd name="connsiteX38" fmla="*/ 24196 w 449530"/>
                  <a:gd name="connsiteY38" fmla="*/ 240949 h 419392"/>
                  <a:gd name="connsiteX39" fmla="*/ 45367 w 449530"/>
                  <a:gd name="connsiteY39" fmla="*/ 249014 h 419392"/>
                  <a:gd name="connsiteX40" fmla="*/ 35285 w 449530"/>
                  <a:gd name="connsiteY40" fmla="*/ 258087 h 419392"/>
                  <a:gd name="connsiteX41" fmla="*/ 21172 w 449530"/>
                  <a:gd name="connsiteY41" fmla="*/ 278251 h 419392"/>
                  <a:gd name="connsiteX42" fmla="*/ 14114 w 449530"/>
                  <a:gd name="connsiteY42" fmla="*/ 300430 h 419392"/>
                  <a:gd name="connsiteX43" fmla="*/ 13106 w 449530"/>
                  <a:gd name="connsiteY43" fmla="*/ 312528 h 419392"/>
                  <a:gd name="connsiteX44" fmla="*/ 15122 w 449530"/>
                  <a:gd name="connsiteY44" fmla="*/ 325634 h 419392"/>
                  <a:gd name="connsiteX45" fmla="*/ 19155 w 449530"/>
                  <a:gd name="connsiteY45" fmla="*/ 337732 h 419392"/>
                  <a:gd name="connsiteX46" fmla="*/ 26213 w 449530"/>
                  <a:gd name="connsiteY46" fmla="*/ 348821 h 419392"/>
                  <a:gd name="connsiteX47" fmla="*/ 46376 w 449530"/>
                  <a:gd name="connsiteY47" fmla="*/ 365960 h 419392"/>
                  <a:gd name="connsiteX48" fmla="*/ 57466 w 449530"/>
                  <a:gd name="connsiteY48" fmla="*/ 371001 h 419392"/>
                  <a:gd name="connsiteX49" fmla="*/ 69563 w 449530"/>
                  <a:gd name="connsiteY49" fmla="*/ 373017 h 419392"/>
                  <a:gd name="connsiteX50" fmla="*/ 101825 w 449530"/>
                  <a:gd name="connsiteY50" fmla="*/ 371001 h 419392"/>
                  <a:gd name="connsiteX51" fmla="*/ 134085 w 449530"/>
                  <a:gd name="connsiteY51" fmla="*/ 357895 h 419392"/>
                  <a:gd name="connsiteX52" fmla="*/ 164330 w 449530"/>
                  <a:gd name="connsiteY52" fmla="*/ 331683 h 419392"/>
                  <a:gd name="connsiteX53" fmla="*/ 165338 w 449530"/>
                  <a:gd name="connsiteY53" fmla="*/ 336723 h 419392"/>
                  <a:gd name="connsiteX54" fmla="*/ 175419 w 449530"/>
                  <a:gd name="connsiteY54" fmla="*/ 364952 h 419392"/>
                  <a:gd name="connsiteX55" fmla="*/ 215745 w 449530"/>
                  <a:gd name="connsiteY55" fmla="*/ 408302 h 419392"/>
                  <a:gd name="connsiteX56" fmla="*/ 243974 w 449530"/>
                  <a:gd name="connsiteY56" fmla="*/ 418384 h 419392"/>
                  <a:gd name="connsiteX57" fmla="*/ 257079 w 449530"/>
                  <a:gd name="connsiteY57" fmla="*/ 419392 h 419392"/>
                  <a:gd name="connsiteX58" fmla="*/ 271194 w 449530"/>
                  <a:gd name="connsiteY58" fmla="*/ 418384 h 419392"/>
                  <a:gd name="connsiteX59" fmla="*/ 316561 w 449530"/>
                  <a:gd name="connsiteY59" fmla="*/ 397213 h 419392"/>
                  <a:gd name="connsiteX60" fmla="*/ 339749 w 449530"/>
                  <a:gd name="connsiteY60" fmla="*/ 368984 h 419392"/>
                  <a:gd name="connsiteX61" fmla="*/ 350838 w 449530"/>
                  <a:gd name="connsiteY61" fmla="*/ 333699 h 419392"/>
                  <a:gd name="connsiteX62" fmla="*/ 343782 w 449530"/>
                  <a:gd name="connsiteY62" fmla="*/ 298414 h 419392"/>
                  <a:gd name="connsiteX63" fmla="*/ 340757 w 449530"/>
                  <a:gd name="connsiteY63" fmla="*/ 292365 h 419392"/>
                  <a:gd name="connsiteX64" fmla="*/ 359912 w 449530"/>
                  <a:gd name="connsiteY64" fmla="*/ 293373 h 419392"/>
                  <a:gd name="connsiteX65" fmla="*/ 412335 w 449530"/>
                  <a:gd name="connsiteY65" fmla="*/ 274218 h 419392"/>
                  <a:gd name="connsiteX66" fmla="*/ 432498 w 449530"/>
                  <a:gd name="connsiteY66" fmla="*/ 255063 h 419392"/>
                  <a:gd name="connsiteX67" fmla="*/ 444597 w 449530"/>
                  <a:gd name="connsiteY67" fmla="*/ 230867 h 419392"/>
                  <a:gd name="connsiteX68" fmla="*/ 446613 w 449530"/>
                  <a:gd name="connsiteY68" fmla="*/ 216753 h 419392"/>
                  <a:gd name="connsiteX69" fmla="*/ 448629 w 449530"/>
                  <a:gd name="connsiteY69" fmla="*/ 203647 h 419392"/>
                  <a:gd name="connsiteX70" fmla="*/ 430483 w 449530"/>
                  <a:gd name="connsiteY70" fmla="*/ 218770 h 419392"/>
                  <a:gd name="connsiteX71" fmla="*/ 426450 w 449530"/>
                  <a:gd name="connsiteY71" fmla="*/ 231875 h 419392"/>
                  <a:gd name="connsiteX72" fmla="*/ 419393 w 449530"/>
                  <a:gd name="connsiteY72" fmla="*/ 243973 h 419392"/>
                  <a:gd name="connsiteX73" fmla="*/ 407294 w 449530"/>
                  <a:gd name="connsiteY73" fmla="*/ 256071 h 419392"/>
                  <a:gd name="connsiteX74" fmla="*/ 386123 w 449530"/>
                  <a:gd name="connsiteY74" fmla="*/ 268169 h 419392"/>
                  <a:gd name="connsiteX75" fmla="*/ 361928 w 449530"/>
                  <a:gd name="connsiteY75" fmla="*/ 275226 h 419392"/>
                  <a:gd name="connsiteX76" fmla="*/ 349830 w 449530"/>
                  <a:gd name="connsiteY76" fmla="*/ 276234 h 419392"/>
                  <a:gd name="connsiteX77" fmla="*/ 340757 w 449530"/>
                  <a:gd name="connsiteY77" fmla="*/ 276234 h 419392"/>
                  <a:gd name="connsiteX78" fmla="*/ 323618 w 449530"/>
                  <a:gd name="connsiteY78" fmla="*/ 271193 h 419392"/>
                  <a:gd name="connsiteX79" fmla="*/ 319586 w 449530"/>
                  <a:gd name="connsiteY79" fmla="*/ 269177 h 419392"/>
                  <a:gd name="connsiteX80" fmla="*/ 315553 w 449530"/>
                  <a:gd name="connsiteY80" fmla="*/ 268169 h 419392"/>
                  <a:gd name="connsiteX81" fmla="*/ 311520 w 449530"/>
                  <a:gd name="connsiteY81" fmla="*/ 269177 h 419392"/>
                  <a:gd name="connsiteX82" fmla="*/ 311520 w 449530"/>
                  <a:gd name="connsiteY82" fmla="*/ 269177 h 419392"/>
                  <a:gd name="connsiteX83" fmla="*/ 311520 w 449530"/>
                  <a:gd name="connsiteY83" fmla="*/ 269177 h 419392"/>
                  <a:gd name="connsiteX84" fmla="*/ 311520 w 449530"/>
                  <a:gd name="connsiteY84" fmla="*/ 269177 h 419392"/>
                  <a:gd name="connsiteX85" fmla="*/ 311520 w 449530"/>
                  <a:gd name="connsiteY85" fmla="*/ 269177 h 419392"/>
                  <a:gd name="connsiteX86" fmla="*/ 311520 w 449530"/>
                  <a:gd name="connsiteY86" fmla="*/ 269177 h 419392"/>
                  <a:gd name="connsiteX87" fmla="*/ 307487 w 449530"/>
                  <a:gd name="connsiteY87" fmla="*/ 272202 h 419392"/>
                  <a:gd name="connsiteX88" fmla="*/ 310512 w 449530"/>
                  <a:gd name="connsiteY88" fmla="*/ 283291 h 419392"/>
                  <a:gd name="connsiteX89" fmla="*/ 314545 w 449530"/>
                  <a:gd name="connsiteY89" fmla="*/ 286316 h 419392"/>
                  <a:gd name="connsiteX90" fmla="*/ 326642 w 449530"/>
                  <a:gd name="connsiteY90" fmla="*/ 298414 h 419392"/>
                  <a:gd name="connsiteX91" fmla="*/ 333700 w 449530"/>
                  <a:gd name="connsiteY91" fmla="*/ 310511 h 419392"/>
                  <a:gd name="connsiteX92" fmla="*/ 337732 w 449530"/>
                  <a:gd name="connsiteY92" fmla="*/ 323617 h 419392"/>
                  <a:gd name="connsiteX93" fmla="*/ 337732 w 449530"/>
                  <a:gd name="connsiteY93" fmla="*/ 337732 h 419392"/>
                  <a:gd name="connsiteX94" fmla="*/ 332691 w 449530"/>
                  <a:gd name="connsiteY94" fmla="*/ 354870 h 419392"/>
                  <a:gd name="connsiteX95" fmla="*/ 322609 w 449530"/>
                  <a:gd name="connsiteY95" fmla="*/ 372009 h 419392"/>
                  <a:gd name="connsiteX96" fmla="*/ 306479 w 449530"/>
                  <a:gd name="connsiteY96" fmla="*/ 388139 h 419392"/>
                  <a:gd name="connsiteX97" fmla="*/ 288333 w 449530"/>
                  <a:gd name="connsiteY97" fmla="*/ 398221 h 419392"/>
                  <a:gd name="connsiteX98" fmla="*/ 270186 w 449530"/>
                  <a:gd name="connsiteY98" fmla="*/ 403262 h 419392"/>
                  <a:gd name="connsiteX99" fmla="*/ 261112 w 449530"/>
                  <a:gd name="connsiteY99" fmla="*/ 404270 h 419392"/>
                  <a:gd name="connsiteX100" fmla="*/ 252039 w 449530"/>
                  <a:gd name="connsiteY100" fmla="*/ 403262 h 419392"/>
                  <a:gd name="connsiteX101" fmla="*/ 235908 w 449530"/>
                  <a:gd name="connsiteY101" fmla="*/ 399229 h 419392"/>
                  <a:gd name="connsiteX102" fmla="*/ 219778 w 449530"/>
                  <a:gd name="connsiteY102" fmla="*/ 390156 h 419392"/>
                  <a:gd name="connsiteX103" fmla="*/ 204656 w 449530"/>
                  <a:gd name="connsiteY103" fmla="*/ 375033 h 419392"/>
                  <a:gd name="connsiteX104" fmla="*/ 191549 w 449530"/>
                  <a:gd name="connsiteY104" fmla="*/ 352854 h 419392"/>
                  <a:gd name="connsiteX105" fmla="*/ 183485 w 449530"/>
                  <a:gd name="connsiteY105" fmla="*/ 323617 h 419392"/>
                  <a:gd name="connsiteX106" fmla="*/ 182477 w 449530"/>
                  <a:gd name="connsiteY106" fmla="*/ 312528 h 419392"/>
                  <a:gd name="connsiteX107" fmla="*/ 182477 w 449530"/>
                  <a:gd name="connsiteY107" fmla="*/ 311520 h 419392"/>
                  <a:gd name="connsiteX108" fmla="*/ 182477 w 449530"/>
                  <a:gd name="connsiteY108" fmla="*/ 309503 h 419392"/>
                  <a:gd name="connsiteX109" fmla="*/ 177436 w 449530"/>
                  <a:gd name="connsiteY109" fmla="*/ 302446 h 419392"/>
                  <a:gd name="connsiteX110" fmla="*/ 175419 w 449530"/>
                  <a:gd name="connsiteY110" fmla="*/ 302446 h 419392"/>
                  <a:gd name="connsiteX111" fmla="*/ 171386 w 449530"/>
                  <a:gd name="connsiteY111" fmla="*/ 303454 h 419392"/>
                  <a:gd name="connsiteX112" fmla="*/ 168362 w 449530"/>
                  <a:gd name="connsiteY112" fmla="*/ 306479 h 419392"/>
                  <a:gd name="connsiteX113" fmla="*/ 168362 w 449530"/>
                  <a:gd name="connsiteY113" fmla="*/ 306479 h 419392"/>
                  <a:gd name="connsiteX114" fmla="*/ 168362 w 449530"/>
                  <a:gd name="connsiteY114" fmla="*/ 306479 h 419392"/>
                  <a:gd name="connsiteX115" fmla="*/ 168362 w 449530"/>
                  <a:gd name="connsiteY115" fmla="*/ 306479 h 419392"/>
                  <a:gd name="connsiteX116" fmla="*/ 168362 w 449530"/>
                  <a:gd name="connsiteY116" fmla="*/ 306479 h 419392"/>
                  <a:gd name="connsiteX117" fmla="*/ 165338 w 449530"/>
                  <a:gd name="connsiteY117" fmla="*/ 310511 h 419392"/>
                  <a:gd name="connsiteX118" fmla="*/ 163322 w 449530"/>
                  <a:gd name="connsiteY118" fmla="*/ 315552 h 419392"/>
                  <a:gd name="connsiteX119" fmla="*/ 158281 w 449530"/>
                  <a:gd name="connsiteY119" fmla="*/ 324626 h 419392"/>
                  <a:gd name="connsiteX120" fmla="*/ 147191 w 449530"/>
                  <a:gd name="connsiteY120" fmla="*/ 335715 h 419392"/>
                  <a:gd name="connsiteX121" fmla="*/ 126019 w 449530"/>
                  <a:gd name="connsiteY121" fmla="*/ 347813 h 419392"/>
                  <a:gd name="connsiteX122" fmla="*/ 99807 w 449530"/>
                  <a:gd name="connsiteY122" fmla="*/ 354870 h 419392"/>
                  <a:gd name="connsiteX123" fmla="*/ 88718 w 449530"/>
                  <a:gd name="connsiteY123" fmla="*/ 355878 h 419392"/>
                  <a:gd name="connsiteX124" fmla="*/ 80652 w 449530"/>
                  <a:gd name="connsiteY124" fmla="*/ 355878 h 419392"/>
                  <a:gd name="connsiteX125" fmla="*/ 69563 w 449530"/>
                  <a:gd name="connsiteY125" fmla="*/ 352854 h 419392"/>
                  <a:gd name="connsiteX126" fmla="*/ 58473 w 449530"/>
                  <a:gd name="connsiteY126" fmla="*/ 345797 h 419392"/>
                  <a:gd name="connsiteX127" fmla="*/ 49400 w 449530"/>
                  <a:gd name="connsiteY127" fmla="*/ 337732 h 419392"/>
                  <a:gd name="connsiteX128" fmla="*/ 44359 w 449530"/>
                  <a:gd name="connsiteY128" fmla="*/ 329666 h 419392"/>
                  <a:gd name="connsiteX129" fmla="*/ 41335 w 449530"/>
                  <a:gd name="connsiteY129" fmla="*/ 319585 h 419392"/>
                  <a:gd name="connsiteX130" fmla="*/ 41335 w 449530"/>
                  <a:gd name="connsiteY130" fmla="*/ 308495 h 419392"/>
                  <a:gd name="connsiteX131" fmla="*/ 45367 w 449530"/>
                  <a:gd name="connsiteY131" fmla="*/ 292365 h 419392"/>
                  <a:gd name="connsiteX132" fmla="*/ 56458 w 449530"/>
                  <a:gd name="connsiteY132" fmla="*/ 274218 h 419392"/>
                  <a:gd name="connsiteX133" fmla="*/ 70571 w 449530"/>
                  <a:gd name="connsiteY133" fmla="*/ 260104 h 419392"/>
                  <a:gd name="connsiteX134" fmla="*/ 85693 w 449530"/>
                  <a:gd name="connsiteY134" fmla="*/ 250022 h 419392"/>
                  <a:gd name="connsiteX135" fmla="*/ 88718 w 449530"/>
                  <a:gd name="connsiteY135" fmla="*/ 245990 h 419392"/>
                  <a:gd name="connsiteX136" fmla="*/ 88718 w 449530"/>
                  <a:gd name="connsiteY136" fmla="*/ 245990 h 419392"/>
                  <a:gd name="connsiteX137" fmla="*/ 88718 w 449530"/>
                  <a:gd name="connsiteY137" fmla="*/ 245990 h 419392"/>
                  <a:gd name="connsiteX138" fmla="*/ 88718 w 449530"/>
                  <a:gd name="connsiteY138" fmla="*/ 245990 h 419392"/>
                  <a:gd name="connsiteX139" fmla="*/ 88718 w 449530"/>
                  <a:gd name="connsiteY139" fmla="*/ 245990 h 419392"/>
                  <a:gd name="connsiteX140" fmla="*/ 88718 w 449530"/>
                  <a:gd name="connsiteY140" fmla="*/ 245990 h 419392"/>
                  <a:gd name="connsiteX141" fmla="*/ 89726 w 449530"/>
                  <a:gd name="connsiteY141" fmla="*/ 238933 h 419392"/>
                  <a:gd name="connsiteX142" fmla="*/ 81661 w 449530"/>
                  <a:gd name="connsiteY142" fmla="*/ 232884 h 419392"/>
                  <a:gd name="connsiteX143" fmla="*/ 79644 w 449530"/>
                  <a:gd name="connsiteY143" fmla="*/ 232884 h 419392"/>
                  <a:gd name="connsiteX144" fmla="*/ 68555 w 449530"/>
                  <a:gd name="connsiteY144" fmla="*/ 234900 h 419392"/>
                  <a:gd name="connsiteX145" fmla="*/ 59481 w 449530"/>
                  <a:gd name="connsiteY145" fmla="*/ 235908 h 419392"/>
                  <a:gd name="connsiteX146" fmla="*/ 53433 w 449530"/>
                  <a:gd name="connsiteY146" fmla="*/ 235908 h 419392"/>
                  <a:gd name="connsiteX147" fmla="*/ 43351 w 449530"/>
                  <a:gd name="connsiteY147" fmla="*/ 232884 h 419392"/>
                  <a:gd name="connsiteX148" fmla="*/ 36295 w 449530"/>
                  <a:gd name="connsiteY148" fmla="*/ 228851 h 419392"/>
                  <a:gd name="connsiteX149" fmla="*/ 30245 w 449530"/>
                  <a:gd name="connsiteY149" fmla="*/ 222802 h 419392"/>
                  <a:gd name="connsiteX150" fmla="*/ 25204 w 449530"/>
                  <a:gd name="connsiteY150" fmla="*/ 214737 h 419392"/>
                  <a:gd name="connsiteX151" fmla="*/ 22180 w 449530"/>
                  <a:gd name="connsiteY151" fmla="*/ 201631 h 419392"/>
                  <a:gd name="connsiteX152" fmla="*/ 22180 w 449530"/>
                  <a:gd name="connsiteY152" fmla="*/ 181468 h 419392"/>
                  <a:gd name="connsiteX153" fmla="*/ 29237 w 449530"/>
                  <a:gd name="connsiteY153" fmla="*/ 157272 h 419392"/>
                  <a:gd name="connsiteX154" fmla="*/ 38310 w 449530"/>
                  <a:gd name="connsiteY154" fmla="*/ 141142 h 419392"/>
                  <a:gd name="connsiteX155" fmla="*/ 47384 w 449530"/>
                  <a:gd name="connsiteY155" fmla="*/ 132068 h 419392"/>
                  <a:gd name="connsiteX156" fmla="*/ 54441 w 449530"/>
                  <a:gd name="connsiteY156" fmla="*/ 128036 h 419392"/>
                  <a:gd name="connsiteX157" fmla="*/ 61498 w 449530"/>
                  <a:gd name="connsiteY157" fmla="*/ 126019 h 419392"/>
                  <a:gd name="connsiteX158" fmla="*/ 65530 w 449530"/>
                  <a:gd name="connsiteY158" fmla="*/ 126019 h 419392"/>
                  <a:gd name="connsiteX159" fmla="*/ 69563 w 449530"/>
                  <a:gd name="connsiteY159" fmla="*/ 126019 h 419392"/>
                  <a:gd name="connsiteX160" fmla="*/ 78637 w 449530"/>
                  <a:gd name="connsiteY160" fmla="*/ 129044 h 419392"/>
                  <a:gd name="connsiteX161" fmla="*/ 91743 w 449530"/>
                  <a:gd name="connsiteY161" fmla="*/ 137109 h 419392"/>
                  <a:gd name="connsiteX162" fmla="*/ 100815 w 449530"/>
                  <a:gd name="connsiteY162" fmla="*/ 145174 h 419392"/>
                  <a:gd name="connsiteX163" fmla="*/ 107873 w 449530"/>
                  <a:gd name="connsiteY163" fmla="*/ 148199 h 419392"/>
                  <a:gd name="connsiteX164" fmla="*/ 114930 w 449530"/>
                  <a:gd name="connsiteY164" fmla="*/ 145174 h 419392"/>
                  <a:gd name="connsiteX165" fmla="*/ 114930 w 449530"/>
                  <a:gd name="connsiteY165" fmla="*/ 131060 h 419392"/>
                  <a:gd name="connsiteX166" fmla="*/ 113922 w 449530"/>
                  <a:gd name="connsiteY166" fmla="*/ 130052 h 419392"/>
                  <a:gd name="connsiteX167" fmla="*/ 112914 w 449530"/>
                  <a:gd name="connsiteY167" fmla="*/ 128036 h 419392"/>
                  <a:gd name="connsiteX168" fmla="*/ 112914 w 449530"/>
                  <a:gd name="connsiteY168" fmla="*/ 128036 h 419392"/>
                  <a:gd name="connsiteX169" fmla="*/ 112914 w 449530"/>
                  <a:gd name="connsiteY169" fmla="*/ 128036 h 419392"/>
                  <a:gd name="connsiteX170" fmla="*/ 107873 w 449530"/>
                  <a:gd name="connsiteY170" fmla="*/ 107873 h 419392"/>
                  <a:gd name="connsiteX171" fmla="*/ 107873 w 449530"/>
                  <a:gd name="connsiteY171" fmla="*/ 88717 h 419392"/>
                  <a:gd name="connsiteX172" fmla="*/ 112914 w 449530"/>
                  <a:gd name="connsiteY172" fmla="*/ 70571 h 419392"/>
                  <a:gd name="connsiteX173" fmla="*/ 120978 w 449530"/>
                  <a:gd name="connsiteY173" fmla="*/ 56457 h 419392"/>
                  <a:gd name="connsiteX174" fmla="*/ 134085 w 449530"/>
                  <a:gd name="connsiteY174" fmla="*/ 43350 h 419392"/>
                  <a:gd name="connsiteX175" fmla="*/ 148199 w 449530"/>
                  <a:gd name="connsiteY175" fmla="*/ 35285 h 419392"/>
                  <a:gd name="connsiteX176" fmla="*/ 163322 w 449530"/>
                  <a:gd name="connsiteY176" fmla="*/ 31253 h 419392"/>
                  <a:gd name="connsiteX177" fmla="*/ 169370 w 449530"/>
                  <a:gd name="connsiteY177" fmla="*/ 31253 h 419392"/>
                  <a:gd name="connsiteX178" fmla="*/ 174411 w 449530"/>
                  <a:gd name="connsiteY178" fmla="*/ 31253 h 419392"/>
                  <a:gd name="connsiteX179" fmla="*/ 183485 w 449530"/>
                  <a:gd name="connsiteY179" fmla="*/ 34277 h 419392"/>
                  <a:gd name="connsiteX180" fmla="*/ 190541 w 449530"/>
                  <a:gd name="connsiteY180" fmla="*/ 38310 h 419392"/>
                  <a:gd name="connsiteX181" fmla="*/ 197599 w 449530"/>
                  <a:gd name="connsiteY181" fmla="*/ 45367 h 419392"/>
                  <a:gd name="connsiteX182" fmla="*/ 203648 w 449530"/>
                  <a:gd name="connsiteY182" fmla="*/ 56457 h 419392"/>
                  <a:gd name="connsiteX183" fmla="*/ 208689 w 449530"/>
                  <a:gd name="connsiteY183" fmla="*/ 77628 h 419392"/>
                  <a:gd name="connsiteX184" fmla="*/ 208689 w 449530"/>
                  <a:gd name="connsiteY184" fmla="*/ 78636 h 419392"/>
                  <a:gd name="connsiteX185" fmla="*/ 209697 w 449530"/>
                  <a:gd name="connsiteY185" fmla="*/ 87710 h 419392"/>
                  <a:gd name="connsiteX186" fmla="*/ 212721 w 449530"/>
                  <a:gd name="connsiteY186" fmla="*/ 94766 h 419392"/>
                  <a:gd name="connsiteX187" fmla="*/ 219778 w 449530"/>
                  <a:gd name="connsiteY187" fmla="*/ 97791 h 419392"/>
                  <a:gd name="connsiteX188" fmla="*/ 229860 w 449530"/>
                  <a:gd name="connsiteY188" fmla="*/ 87710 h 419392"/>
                  <a:gd name="connsiteX189" fmla="*/ 229860 w 449530"/>
                  <a:gd name="connsiteY189" fmla="*/ 86701 h 419392"/>
                  <a:gd name="connsiteX190" fmla="*/ 229860 w 449530"/>
                  <a:gd name="connsiteY190" fmla="*/ 86701 h 419392"/>
                  <a:gd name="connsiteX191" fmla="*/ 229860 w 449530"/>
                  <a:gd name="connsiteY191" fmla="*/ 86701 h 419392"/>
                  <a:gd name="connsiteX192" fmla="*/ 229860 w 449530"/>
                  <a:gd name="connsiteY192" fmla="*/ 86701 h 419392"/>
                  <a:gd name="connsiteX193" fmla="*/ 229860 w 449530"/>
                  <a:gd name="connsiteY193" fmla="*/ 86701 h 419392"/>
                  <a:gd name="connsiteX194" fmla="*/ 243974 w 449530"/>
                  <a:gd name="connsiteY194" fmla="*/ 63514 h 419392"/>
                  <a:gd name="connsiteX195" fmla="*/ 267161 w 449530"/>
                  <a:gd name="connsiteY195" fmla="*/ 40326 h 419392"/>
                  <a:gd name="connsiteX196" fmla="*/ 289341 w 449530"/>
                  <a:gd name="connsiteY196" fmla="*/ 27220 h 419392"/>
                  <a:gd name="connsiteX197" fmla="*/ 306479 w 449530"/>
                  <a:gd name="connsiteY197" fmla="*/ 22180 h 419392"/>
                  <a:gd name="connsiteX198" fmla="*/ 313537 w 449530"/>
                  <a:gd name="connsiteY198" fmla="*/ 22180 h 419392"/>
                  <a:gd name="connsiteX199" fmla="*/ 319586 w 449530"/>
                  <a:gd name="connsiteY199" fmla="*/ 22180 h 419392"/>
                  <a:gd name="connsiteX200" fmla="*/ 332691 w 449530"/>
                  <a:gd name="connsiteY200" fmla="*/ 26212 h 419392"/>
                  <a:gd name="connsiteX201" fmla="*/ 342772 w 449530"/>
                  <a:gd name="connsiteY201" fmla="*/ 32261 h 419392"/>
                  <a:gd name="connsiteX202" fmla="*/ 349830 w 449530"/>
                  <a:gd name="connsiteY202" fmla="*/ 39318 h 419392"/>
                  <a:gd name="connsiteX203" fmla="*/ 355879 w 449530"/>
                  <a:gd name="connsiteY203" fmla="*/ 50408 h 419392"/>
                  <a:gd name="connsiteX204" fmla="*/ 360920 w 449530"/>
                  <a:gd name="connsiteY204" fmla="*/ 67546 h 419392"/>
                  <a:gd name="connsiteX205" fmla="*/ 360920 w 449530"/>
                  <a:gd name="connsiteY205" fmla="*/ 87710 h 419392"/>
                  <a:gd name="connsiteX206" fmla="*/ 354871 w 449530"/>
                  <a:gd name="connsiteY206" fmla="*/ 109889 h 419392"/>
                  <a:gd name="connsiteX207" fmla="*/ 345797 w 449530"/>
                  <a:gd name="connsiteY207" fmla="*/ 126019 h 419392"/>
                  <a:gd name="connsiteX208" fmla="*/ 337732 w 449530"/>
                  <a:gd name="connsiteY208" fmla="*/ 134084 h 419392"/>
                  <a:gd name="connsiteX209" fmla="*/ 335716 w 449530"/>
                  <a:gd name="connsiteY209" fmla="*/ 138117 h 419392"/>
                  <a:gd name="connsiteX210" fmla="*/ 335716 w 449530"/>
                  <a:gd name="connsiteY210" fmla="*/ 138117 h 419392"/>
                  <a:gd name="connsiteX211" fmla="*/ 335716 w 449530"/>
                  <a:gd name="connsiteY211" fmla="*/ 138117 h 419392"/>
                  <a:gd name="connsiteX212" fmla="*/ 335716 w 449530"/>
                  <a:gd name="connsiteY212" fmla="*/ 138117 h 419392"/>
                  <a:gd name="connsiteX213" fmla="*/ 335716 w 449530"/>
                  <a:gd name="connsiteY213" fmla="*/ 138117 h 419392"/>
                  <a:gd name="connsiteX214" fmla="*/ 335716 w 449530"/>
                  <a:gd name="connsiteY214" fmla="*/ 138117 h 419392"/>
                  <a:gd name="connsiteX215" fmla="*/ 335716 w 449530"/>
                  <a:gd name="connsiteY215" fmla="*/ 143158 h 419392"/>
                  <a:gd name="connsiteX216" fmla="*/ 343782 w 449530"/>
                  <a:gd name="connsiteY216" fmla="*/ 149207 h 419392"/>
                  <a:gd name="connsiteX217" fmla="*/ 345797 w 449530"/>
                  <a:gd name="connsiteY217" fmla="*/ 149207 h 419392"/>
                  <a:gd name="connsiteX218" fmla="*/ 352854 w 449530"/>
                  <a:gd name="connsiteY218" fmla="*/ 148199 h 419392"/>
                  <a:gd name="connsiteX219" fmla="*/ 360920 w 449530"/>
                  <a:gd name="connsiteY219" fmla="*/ 148199 h 419392"/>
                  <a:gd name="connsiteX220" fmla="*/ 368985 w 449530"/>
                  <a:gd name="connsiteY220" fmla="*/ 148199 h 419392"/>
                  <a:gd name="connsiteX221" fmla="*/ 387131 w 449530"/>
                  <a:gd name="connsiteY221" fmla="*/ 153240 h 419392"/>
                  <a:gd name="connsiteX222" fmla="*/ 405279 w 449530"/>
                  <a:gd name="connsiteY222" fmla="*/ 163321 h 419392"/>
                  <a:gd name="connsiteX223" fmla="*/ 419393 w 449530"/>
                  <a:gd name="connsiteY223" fmla="*/ 177435 h 419392"/>
                  <a:gd name="connsiteX224" fmla="*/ 428465 w 449530"/>
                  <a:gd name="connsiteY224" fmla="*/ 193566 h 419392"/>
                  <a:gd name="connsiteX225" fmla="*/ 432498 w 449530"/>
                  <a:gd name="connsiteY225" fmla="*/ 208688 h 419392"/>
                  <a:gd name="connsiteX226" fmla="*/ 430483 w 449530"/>
                  <a:gd name="connsiteY226" fmla="*/ 218770 h 41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449530" h="419392">
                    <a:moveTo>
                      <a:pt x="448629" y="203647"/>
                    </a:moveTo>
                    <a:cubicBezTo>
                      <a:pt x="447621" y="194574"/>
                      <a:pt x="444597" y="186508"/>
                      <a:pt x="440564" y="178443"/>
                    </a:cubicBezTo>
                    <a:cubicBezTo>
                      <a:pt x="436531" y="170378"/>
                      <a:pt x="430483" y="162313"/>
                      <a:pt x="423425" y="155256"/>
                    </a:cubicBezTo>
                    <a:cubicBezTo>
                      <a:pt x="416368" y="148199"/>
                      <a:pt x="408302" y="142150"/>
                      <a:pt x="399230" y="137109"/>
                    </a:cubicBezTo>
                    <a:cubicBezTo>
                      <a:pt x="388139" y="131060"/>
                      <a:pt x="376042" y="128036"/>
                      <a:pt x="364953" y="127027"/>
                    </a:cubicBezTo>
                    <a:cubicBezTo>
                      <a:pt x="365960" y="126019"/>
                      <a:pt x="365960" y="126019"/>
                      <a:pt x="366968" y="125011"/>
                    </a:cubicBezTo>
                    <a:cubicBezTo>
                      <a:pt x="371001" y="117954"/>
                      <a:pt x="375034" y="110897"/>
                      <a:pt x="377050" y="102832"/>
                    </a:cubicBezTo>
                    <a:cubicBezTo>
                      <a:pt x="380075" y="94766"/>
                      <a:pt x="381083" y="86701"/>
                      <a:pt x="382091" y="78636"/>
                    </a:cubicBezTo>
                    <a:cubicBezTo>
                      <a:pt x="383099" y="70571"/>
                      <a:pt x="382091" y="62506"/>
                      <a:pt x="380075" y="54440"/>
                    </a:cubicBezTo>
                    <a:cubicBezTo>
                      <a:pt x="377050" y="39318"/>
                      <a:pt x="368985" y="24196"/>
                      <a:pt x="356887" y="14114"/>
                    </a:cubicBezTo>
                    <a:cubicBezTo>
                      <a:pt x="353863" y="11090"/>
                      <a:pt x="349830" y="9073"/>
                      <a:pt x="346805" y="7057"/>
                    </a:cubicBezTo>
                    <a:cubicBezTo>
                      <a:pt x="341764" y="5041"/>
                      <a:pt x="336724" y="3024"/>
                      <a:pt x="331683" y="2016"/>
                    </a:cubicBezTo>
                    <a:cubicBezTo>
                      <a:pt x="326642" y="1008"/>
                      <a:pt x="321601" y="0"/>
                      <a:pt x="316561" y="0"/>
                    </a:cubicBezTo>
                    <a:cubicBezTo>
                      <a:pt x="311520" y="0"/>
                      <a:pt x="307487" y="0"/>
                      <a:pt x="303455" y="1008"/>
                    </a:cubicBezTo>
                    <a:cubicBezTo>
                      <a:pt x="293374" y="3024"/>
                      <a:pt x="284300" y="7057"/>
                      <a:pt x="275227" y="11090"/>
                    </a:cubicBezTo>
                    <a:cubicBezTo>
                      <a:pt x="266153" y="16131"/>
                      <a:pt x="258088" y="23187"/>
                      <a:pt x="250023" y="30245"/>
                    </a:cubicBezTo>
                    <a:cubicBezTo>
                      <a:pt x="241957" y="38310"/>
                      <a:pt x="234900" y="47383"/>
                      <a:pt x="227844" y="57465"/>
                    </a:cubicBezTo>
                    <a:cubicBezTo>
                      <a:pt x="226835" y="52424"/>
                      <a:pt x="225827" y="47383"/>
                      <a:pt x="223811" y="42343"/>
                    </a:cubicBezTo>
                    <a:cubicBezTo>
                      <a:pt x="222803" y="39318"/>
                      <a:pt x="221794" y="36294"/>
                      <a:pt x="219778" y="33269"/>
                    </a:cubicBezTo>
                    <a:cubicBezTo>
                      <a:pt x="217762" y="30245"/>
                      <a:pt x="215745" y="28228"/>
                      <a:pt x="213729" y="25204"/>
                    </a:cubicBezTo>
                    <a:cubicBezTo>
                      <a:pt x="210704" y="21171"/>
                      <a:pt x="206672" y="18147"/>
                      <a:pt x="202640" y="15122"/>
                    </a:cubicBezTo>
                    <a:cubicBezTo>
                      <a:pt x="194574" y="9073"/>
                      <a:pt x="184493" y="7057"/>
                      <a:pt x="174411" y="6049"/>
                    </a:cubicBezTo>
                    <a:cubicBezTo>
                      <a:pt x="173403" y="6049"/>
                      <a:pt x="172395" y="6049"/>
                      <a:pt x="171386" y="6049"/>
                    </a:cubicBezTo>
                    <a:cubicBezTo>
                      <a:pt x="167355" y="6049"/>
                      <a:pt x="163322" y="6049"/>
                      <a:pt x="159289" y="7057"/>
                    </a:cubicBezTo>
                    <a:cubicBezTo>
                      <a:pt x="155256" y="8065"/>
                      <a:pt x="150215" y="9073"/>
                      <a:pt x="146182" y="11090"/>
                    </a:cubicBezTo>
                    <a:cubicBezTo>
                      <a:pt x="136101" y="15122"/>
                      <a:pt x="127028" y="21171"/>
                      <a:pt x="118963" y="28228"/>
                    </a:cubicBezTo>
                    <a:cubicBezTo>
                      <a:pt x="110897" y="35285"/>
                      <a:pt x="104848" y="44359"/>
                      <a:pt x="100815" y="53432"/>
                    </a:cubicBezTo>
                    <a:cubicBezTo>
                      <a:pt x="98800" y="58473"/>
                      <a:pt x="96784" y="63514"/>
                      <a:pt x="94767" y="69563"/>
                    </a:cubicBezTo>
                    <a:cubicBezTo>
                      <a:pt x="93759" y="75612"/>
                      <a:pt x="92751" y="81661"/>
                      <a:pt x="92751" y="86701"/>
                    </a:cubicBezTo>
                    <a:cubicBezTo>
                      <a:pt x="92751" y="93758"/>
                      <a:pt x="93759" y="101824"/>
                      <a:pt x="94767" y="108881"/>
                    </a:cubicBezTo>
                    <a:cubicBezTo>
                      <a:pt x="90734" y="105856"/>
                      <a:pt x="85693" y="103840"/>
                      <a:pt x="80652" y="101824"/>
                    </a:cubicBezTo>
                    <a:cubicBezTo>
                      <a:pt x="75612" y="99807"/>
                      <a:pt x="70571" y="98799"/>
                      <a:pt x="64522" y="98799"/>
                    </a:cubicBezTo>
                    <a:cubicBezTo>
                      <a:pt x="59481" y="98799"/>
                      <a:pt x="53433" y="99807"/>
                      <a:pt x="48392" y="101824"/>
                    </a:cubicBezTo>
                    <a:cubicBezTo>
                      <a:pt x="27221" y="109889"/>
                      <a:pt x="13106" y="130052"/>
                      <a:pt x="6050" y="150215"/>
                    </a:cubicBezTo>
                    <a:cubicBezTo>
                      <a:pt x="2017" y="160296"/>
                      <a:pt x="1009" y="172394"/>
                      <a:pt x="0" y="183484"/>
                    </a:cubicBezTo>
                    <a:cubicBezTo>
                      <a:pt x="0" y="189533"/>
                      <a:pt x="1009" y="194574"/>
                      <a:pt x="1009" y="200623"/>
                    </a:cubicBezTo>
                    <a:cubicBezTo>
                      <a:pt x="2017" y="205663"/>
                      <a:pt x="3025" y="209696"/>
                      <a:pt x="5041" y="214737"/>
                    </a:cubicBezTo>
                    <a:cubicBezTo>
                      <a:pt x="7058" y="219777"/>
                      <a:pt x="9074" y="224818"/>
                      <a:pt x="12099" y="228851"/>
                    </a:cubicBezTo>
                    <a:cubicBezTo>
                      <a:pt x="16131" y="233892"/>
                      <a:pt x="19155" y="237924"/>
                      <a:pt x="24196" y="240949"/>
                    </a:cubicBezTo>
                    <a:cubicBezTo>
                      <a:pt x="30245" y="244981"/>
                      <a:pt x="37302" y="248006"/>
                      <a:pt x="45367" y="249014"/>
                    </a:cubicBezTo>
                    <a:cubicBezTo>
                      <a:pt x="42343" y="252038"/>
                      <a:pt x="38310" y="255063"/>
                      <a:pt x="35285" y="258087"/>
                    </a:cubicBezTo>
                    <a:cubicBezTo>
                      <a:pt x="30245" y="264136"/>
                      <a:pt x="25204" y="271193"/>
                      <a:pt x="21172" y="278251"/>
                    </a:cubicBezTo>
                    <a:cubicBezTo>
                      <a:pt x="17139" y="285307"/>
                      <a:pt x="15122" y="293373"/>
                      <a:pt x="14114" y="300430"/>
                    </a:cubicBezTo>
                    <a:cubicBezTo>
                      <a:pt x="13106" y="304463"/>
                      <a:pt x="13106" y="308495"/>
                      <a:pt x="13106" y="312528"/>
                    </a:cubicBezTo>
                    <a:cubicBezTo>
                      <a:pt x="13106" y="316560"/>
                      <a:pt x="14114" y="321601"/>
                      <a:pt x="15122" y="325634"/>
                    </a:cubicBezTo>
                    <a:cubicBezTo>
                      <a:pt x="16131" y="329666"/>
                      <a:pt x="18147" y="333699"/>
                      <a:pt x="19155" y="337732"/>
                    </a:cubicBezTo>
                    <a:cubicBezTo>
                      <a:pt x="21172" y="341764"/>
                      <a:pt x="23188" y="345797"/>
                      <a:pt x="26213" y="348821"/>
                    </a:cubicBezTo>
                    <a:cubicBezTo>
                      <a:pt x="31254" y="355878"/>
                      <a:pt x="39318" y="361927"/>
                      <a:pt x="46376" y="365960"/>
                    </a:cubicBezTo>
                    <a:cubicBezTo>
                      <a:pt x="50408" y="367976"/>
                      <a:pt x="54441" y="369993"/>
                      <a:pt x="57466" y="371001"/>
                    </a:cubicBezTo>
                    <a:cubicBezTo>
                      <a:pt x="61498" y="372009"/>
                      <a:pt x="65530" y="373017"/>
                      <a:pt x="69563" y="373017"/>
                    </a:cubicBezTo>
                    <a:cubicBezTo>
                      <a:pt x="79644" y="374025"/>
                      <a:pt x="90734" y="373017"/>
                      <a:pt x="101825" y="371001"/>
                    </a:cubicBezTo>
                    <a:cubicBezTo>
                      <a:pt x="112914" y="367976"/>
                      <a:pt x="124003" y="363944"/>
                      <a:pt x="134085" y="357895"/>
                    </a:cubicBezTo>
                    <a:cubicBezTo>
                      <a:pt x="145174" y="351846"/>
                      <a:pt x="156264" y="342772"/>
                      <a:pt x="164330" y="331683"/>
                    </a:cubicBezTo>
                    <a:cubicBezTo>
                      <a:pt x="164330" y="333699"/>
                      <a:pt x="165338" y="334707"/>
                      <a:pt x="165338" y="336723"/>
                    </a:cubicBezTo>
                    <a:cubicBezTo>
                      <a:pt x="167355" y="346805"/>
                      <a:pt x="171386" y="355878"/>
                      <a:pt x="175419" y="364952"/>
                    </a:cubicBezTo>
                    <a:cubicBezTo>
                      <a:pt x="184493" y="383099"/>
                      <a:pt x="198607" y="398221"/>
                      <a:pt x="215745" y="408302"/>
                    </a:cubicBezTo>
                    <a:cubicBezTo>
                      <a:pt x="224819" y="413343"/>
                      <a:pt x="233892" y="416367"/>
                      <a:pt x="243974" y="418384"/>
                    </a:cubicBezTo>
                    <a:cubicBezTo>
                      <a:pt x="248007" y="419392"/>
                      <a:pt x="253048" y="419392"/>
                      <a:pt x="257079" y="419392"/>
                    </a:cubicBezTo>
                    <a:cubicBezTo>
                      <a:pt x="262120" y="419392"/>
                      <a:pt x="266153" y="419392"/>
                      <a:pt x="271194" y="418384"/>
                    </a:cubicBezTo>
                    <a:cubicBezTo>
                      <a:pt x="288333" y="416367"/>
                      <a:pt x="303455" y="408302"/>
                      <a:pt x="316561" y="397213"/>
                    </a:cubicBezTo>
                    <a:cubicBezTo>
                      <a:pt x="325634" y="389148"/>
                      <a:pt x="333700" y="380074"/>
                      <a:pt x="339749" y="368984"/>
                    </a:cubicBezTo>
                    <a:cubicBezTo>
                      <a:pt x="345797" y="357895"/>
                      <a:pt x="349830" y="345797"/>
                      <a:pt x="350838" y="333699"/>
                    </a:cubicBezTo>
                    <a:cubicBezTo>
                      <a:pt x="351846" y="321601"/>
                      <a:pt x="348822" y="309503"/>
                      <a:pt x="343782" y="298414"/>
                    </a:cubicBezTo>
                    <a:cubicBezTo>
                      <a:pt x="342772" y="296397"/>
                      <a:pt x="341764" y="294381"/>
                      <a:pt x="340757" y="292365"/>
                    </a:cubicBezTo>
                    <a:cubicBezTo>
                      <a:pt x="346805" y="293373"/>
                      <a:pt x="353863" y="293373"/>
                      <a:pt x="359912" y="293373"/>
                    </a:cubicBezTo>
                    <a:cubicBezTo>
                      <a:pt x="379067" y="292365"/>
                      <a:pt x="397213" y="285307"/>
                      <a:pt x="412335" y="274218"/>
                    </a:cubicBezTo>
                    <a:cubicBezTo>
                      <a:pt x="420401" y="269177"/>
                      <a:pt x="427458" y="262120"/>
                      <a:pt x="432498" y="255063"/>
                    </a:cubicBezTo>
                    <a:cubicBezTo>
                      <a:pt x="437539" y="248006"/>
                      <a:pt x="441572" y="238933"/>
                      <a:pt x="444597" y="230867"/>
                    </a:cubicBezTo>
                    <a:cubicBezTo>
                      <a:pt x="445605" y="226835"/>
                      <a:pt x="446613" y="221794"/>
                      <a:pt x="446613" y="216753"/>
                    </a:cubicBezTo>
                    <a:cubicBezTo>
                      <a:pt x="450646" y="212721"/>
                      <a:pt x="449638" y="208688"/>
                      <a:pt x="448629" y="203647"/>
                    </a:cubicBezTo>
                    <a:close/>
                    <a:moveTo>
                      <a:pt x="430483" y="218770"/>
                    </a:moveTo>
                    <a:cubicBezTo>
                      <a:pt x="429475" y="222802"/>
                      <a:pt x="428465" y="227843"/>
                      <a:pt x="426450" y="231875"/>
                    </a:cubicBezTo>
                    <a:cubicBezTo>
                      <a:pt x="424434" y="235908"/>
                      <a:pt x="422417" y="239941"/>
                      <a:pt x="419393" y="243973"/>
                    </a:cubicBezTo>
                    <a:cubicBezTo>
                      <a:pt x="416368" y="248006"/>
                      <a:pt x="412335" y="252038"/>
                      <a:pt x="407294" y="256071"/>
                    </a:cubicBezTo>
                    <a:cubicBezTo>
                      <a:pt x="401246" y="261112"/>
                      <a:pt x="394189" y="265144"/>
                      <a:pt x="386123" y="268169"/>
                    </a:cubicBezTo>
                    <a:cubicBezTo>
                      <a:pt x="378058" y="271193"/>
                      <a:pt x="369993" y="273210"/>
                      <a:pt x="361928" y="275226"/>
                    </a:cubicBezTo>
                    <a:cubicBezTo>
                      <a:pt x="357895" y="275226"/>
                      <a:pt x="353863" y="276234"/>
                      <a:pt x="349830" y="276234"/>
                    </a:cubicBezTo>
                    <a:cubicBezTo>
                      <a:pt x="346805" y="276234"/>
                      <a:pt x="343782" y="276234"/>
                      <a:pt x="340757" y="276234"/>
                    </a:cubicBezTo>
                    <a:cubicBezTo>
                      <a:pt x="334708" y="275226"/>
                      <a:pt x="328659" y="274218"/>
                      <a:pt x="323618" y="271193"/>
                    </a:cubicBezTo>
                    <a:cubicBezTo>
                      <a:pt x="322609" y="270185"/>
                      <a:pt x="320593" y="270185"/>
                      <a:pt x="319586" y="269177"/>
                    </a:cubicBezTo>
                    <a:cubicBezTo>
                      <a:pt x="318578" y="268169"/>
                      <a:pt x="317569" y="268169"/>
                      <a:pt x="315553" y="268169"/>
                    </a:cubicBezTo>
                    <a:cubicBezTo>
                      <a:pt x="314545" y="268169"/>
                      <a:pt x="312528" y="268169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11520" y="269177"/>
                      <a:pt x="311520" y="269177"/>
                      <a:pt x="311520" y="269177"/>
                    </a:cubicBezTo>
                    <a:cubicBezTo>
                      <a:pt x="309504" y="270185"/>
                      <a:pt x="308496" y="271193"/>
                      <a:pt x="307487" y="272202"/>
                    </a:cubicBezTo>
                    <a:cubicBezTo>
                      <a:pt x="305471" y="276234"/>
                      <a:pt x="306479" y="280267"/>
                      <a:pt x="310512" y="283291"/>
                    </a:cubicBezTo>
                    <a:cubicBezTo>
                      <a:pt x="311520" y="284300"/>
                      <a:pt x="313537" y="285307"/>
                      <a:pt x="314545" y="286316"/>
                    </a:cubicBezTo>
                    <a:cubicBezTo>
                      <a:pt x="319586" y="290348"/>
                      <a:pt x="322609" y="293373"/>
                      <a:pt x="326642" y="298414"/>
                    </a:cubicBezTo>
                    <a:cubicBezTo>
                      <a:pt x="329667" y="302446"/>
                      <a:pt x="331683" y="306479"/>
                      <a:pt x="333700" y="310511"/>
                    </a:cubicBezTo>
                    <a:cubicBezTo>
                      <a:pt x="335716" y="314544"/>
                      <a:pt x="336724" y="319585"/>
                      <a:pt x="337732" y="323617"/>
                    </a:cubicBezTo>
                    <a:cubicBezTo>
                      <a:pt x="338741" y="328658"/>
                      <a:pt x="338741" y="332691"/>
                      <a:pt x="337732" y="337732"/>
                    </a:cubicBezTo>
                    <a:cubicBezTo>
                      <a:pt x="336724" y="343781"/>
                      <a:pt x="334708" y="348821"/>
                      <a:pt x="332691" y="354870"/>
                    </a:cubicBezTo>
                    <a:cubicBezTo>
                      <a:pt x="329667" y="360919"/>
                      <a:pt x="326642" y="366968"/>
                      <a:pt x="322609" y="372009"/>
                    </a:cubicBezTo>
                    <a:cubicBezTo>
                      <a:pt x="317569" y="378058"/>
                      <a:pt x="312528" y="383099"/>
                      <a:pt x="306479" y="388139"/>
                    </a:cubicBezTo>
                    <a:cubicBezTo>
                      <a:pt x="300430" y="392172"/>
                      <a:pt x="294382" y="396204"/>
                      <a:pt x="288333" y="398221"/>
                    </a:cubicBezTo>
                    <a:cubicBezTo>
                      <a:pt x="282283" y="400237"/>
                      <a:pt x="276234" y="402253"/>
                      <a:pt x="270186" y="403262"/>
                    </a:cubicBezTo>
                    <a:cubicBezTo>
                      <a:pt x="267161" y="403262"/>
                      <a:pt x="264137" y="404270"/>
                      <a:pt x="261112" y="404270"/>
                    </a:cubicBezTo>
                    <a:cubicBezTo>
                      <a:pt x="258088" y="404270"/>
                      <a:pt x="255063" y="404270"/>
                      <a:pt x="252039" y="403262"/>
                    </a:cubicBezTo>
                    <a:cubicBezTo>
                      <a:pt x="245990" y="402253"/>
                      <a:pt x="240949" y="401245"/>
                      <a:pt x="235908" y="399229"/>
                    </a:cubicBezTo>
                    <a:cubicBezTo>
                      <a:pt x="229860" y="397213"/>
                      <a:pt x="224819" y="394188"/>
                      <a:pt x="219778" y="390156"/>
                    </a:cubicBezTo>
                    <a:cubicBezTo>
                      <a:pt x="213729" y="386123"/>
                      <a:pt x="208689" y="380074"/>
                      <a:pt x="204656" y="375033"/>
                    </a:cubicBezTo>
                    <a:cubicBezTo>
                      <a:pt x="199615" y="367976"/>
                      <a:pt x="194574" y="360919"/>
                      <a:pt x="191549" y="352854"/>
                    </a:cubicBezTo>
                    <a:cubicBezTo>
                      <a:pt x="187518" y="343781"/>
                      <a:pt x="185501" y="333699"/>
                      <a:pt x="183485" y="323617"/>
                    </a:cubicBezTo>
                    <a:cubicBezTo>
                      <a:pt x="183485" y="319585"/>
                      <a:pt x="182477" y="316560"/>
                      <a:pt x="182477" y="312528"/>
                    </a:cubicBezTo>
                    <a:lnTo>
                      <a:pt x="182477" y="311520"/>
                    </a:lnTo>
                    <a:lnTo>
                      <a:pt x="182477" y="309503"/>
                    </a:lnTo>
                    <a:cubicBezTo>
                      <a:pt x="182477" y="305471"/>
                      <a:pt x="180460" y="303454"/>
                      <a:pt x="177436" y="302446"/>
                    </a:cubicBezTo>
                    <a:cubicBezTo>
                      <a:pt x="176427" y="302446"/>
                      <a:pt x="176427" y="302446"/>
                      <a:pt x="175419" y="302446"/>
                    </a:cubicBezTo>
                    <a:cubicBezTo>
                      <a:pt x="174411" y="302446"/>
                      <a:pt x="172395" y="302446"/>
                      <a:pt x="171386" y="303454"/>
                    </a:cubicBezTo>
                    <a:cubicBezTo>
                      <a:pt x="170378" y="304463"/>
                      <a:pt x="169370" y="305471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8362" y="306479"/>
                      <a:pt x="168362" y="306479"/>
                      <a:pt x="168362" y="306479"/>
                    </a:cubicBezTo>
                    <a:cubicBezTo>
                      <a:pt x="167355" y="307487"/>
                      <a:pt x="166345" y="308495"/>
                      <a:pt x="165338" y="310511"/>
                    </a:cubicBezTo>
                    <a:cubicBezTo>
                      <a:pt x="165338" y="312528"/>
                      <a:pt x="164330" y="313536"/>
                      <a:pt x="163322" y="315552"/>
                    </a:cubicBezTo>
                    <a:cubicBezTo>
                      <a:pt x="162314" y="318577"/>
                      <a:pt x="160297" y="321601"/>
                      <a:pt x="158281" y="324626"/>
                    </a:cubicBezTo>
                    <a:cubicBezTo>
                      <a:pt x="155256" y="328658"/>
                      <a:pt x="151223" y="332691"/>
                      <a:pt x="147191" y="335715"/>
                    </a:cubicBezTo>
                    <a:cubicBezTo>
                      <a:pt x="141142" y="340756"/>
                      <a:pt x="133077" y="344789"/>
                      <a:pt x="126019" y="347813"/>
                    </a:cubicBezTo>
                    <a:cubicBezTo>
                      <a:pt x="116947" y="350837"/>
                      <a:pt x="108881" y="353862"/>
                      <a:pt x="99807" y="354870"/>
                    </a:cubicBezTo>
                    <a:cubicBezTo>
                      <a:pt x="95775" y="354870"/>
                      <a:pt x="92751" y="355878"/>
                      <a:pt x="88718" y="355878"/>
                    </a:cubicBezTo>
                    <a:cubicBezTo>
                      <a:pt x="85693" y="355878"/>
                      <a:pt x="82669" y="355878"/>
                      <a:pt x="80652" y="355878"/>
                    </a:cubicBezTo>
                    <a:cubicBezTo>
                      <a:pt x="76621" y="354870"/>
                      <a:pt x="72588" y="353862"/>
                      <a:pt x="69563" y="352854"/>
                    </a:cubicBezTo>
                    <a:cubicBezTo>
                      <a:pt x="66539" y="350837"/>
                      <a:pt x="62506" y="348821"/>
                      <a:pt x="58473" y="345797"/>
                    </a:cubicBezTo>
                    <a:cubicBezTo>
                      <a:pt x="55448" y="342772"/>
                      <a:pt x="52425" y="340756"/>
                      <a:pt x="49400" y="337732"/>
                    </a:cubicBezTo>
                    <a:cubicBezTo>
                      <a:pt x="47384" y="334707"/>
                      <a:pt x="45367" y="332691"/>
                      <a:pt x="44359" y="329666"/>
                    </a:cubicBezTo>
                    <a:cubicBezTo>
                      <a:pt x="43351" y="326642"/>
                      <a:pt x="42343" y="323617"/>
                      <a:pt x="41335" y="319585"/>
                    </a:cubicBezTo>
                    <a:cubicBezTo>
                      <a:pt x="41335" y="315552"/>
                      <a:pt x="41335" y="312528"/>
                      <a:pt x="41335" y="308495"/>
                    </a:cubicBezTo>
                    <a:cubicBezTo>
                      <a:pt x="42343" y="303454"/>
                      <a:pt x="43351" y="298414"/>
                      <a:pt x="45367" y="292365"/>
                    </a:cubicBezTo>
                    <a:cubicBezTo>
                      <a:pt x="48392" y="286316"/>
                      <a:pt x="51417" y="280267"/>
                      <a:pt x="56458" y="274218"/>
                    </a:cubicBezTo>
                    <a:cubicBezTo>
                      <a:pt x="61498" y="268169"/>
                      <a:pt x="65530" y="264136"/>
                      <a:pt x="70571" y="260104"/>
                    </a:cubicBezTo>
                    <a:cubicBezTo>
                      <a:pt x="75612" y="257079"/>
                      <a:pt x="79644" y="254055"/>
                      <a:pt x="85693" y="250022"/>
                    </a:cubicBezTo>
                    <a:cubicBezTo>
                      <a:pt x="87710" y="249014"/>
                      <a:pt x="88718" y="246998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88718" y="245990"/>
                      <a:pt x="88718" y="245990"/>
                      <a:pt x="88718" y="245990"/>
                    </a:cubicBezTo>
                    <a:cubicBezTo>
                      <a:pt x="90734" y="243973"/>
                      <a:pt x="90734" y="240949"/>
                      <a:pt x="89726" y="238933"/>
                    </a:cubicBezTo>
                    <a:cubicBezTo>
                      <a:pt x="88718" y="234900"/>
                      <a:pt x="85693" y="232884"/>
                      <a:pt x="81661" y="232884"/>
                    </a:cubicBezTo>
                    <a:cubicBezTo>
                      <a:pt x="80652" y="232884"/>
                      <a:pt x="80652" y="232884"/>
                      <a:pt x="79644" y="232884"/>
                    </a:cubicBezTo>
                    <a:cubicBezTo>
                      <a:pt x="75612" y="233892"/>
                      <a:pt x="72588" y="234900"/>
                      <a:pt x="68555" y="234900"/>
                    </a:cubicBezTo>
                    <a:cubicBezTo>
                      <a:pt x="65530" y="234900"/>
                      <a:pt x="62506" y="235908"/>
                      <a:pt x="59481" y="235908"/>
                    </a:cubicBezTo>
                    <a:cubicBezTo>
                      <a:pt x="57466" y="235908"/>
                      <a:pt x="55448" y="235908"/>
                      <a:pt x="53433" y="235908"/>
                    </a:cubicBezTo>
                    <a:cubicBezTo>
                      <a:pt x="50408" y="234900"/>
                      <a:pt x="46376" y="234900"/>
                      <a:pt x="43351" y="232884"/>
                    </a:cubicBezTo>
                    <a:cubicBezTo>
                      <a:pt x="41335" y="231875"/>
                      <a:pt x="39318" y="230867"/>
                      <a:pt x="36295" y="228851"/>
                    </a:cubicBezTo>
                    <a:cubicBezTo>
                      <a:pt x="34277" y="226835"/>
                      <a:pt x="32262" y="224818"/>
                      <a:pt x="30245" y="222802"/>
                    </a:cubicBezTo>
                    <a:cubicBezTo>
                      <a:pt x="28229" y="219777"/>
                      <a:pt x="26213" y="217761"/>
                      <a:pt x="25204" y="214737"/>
                    </a:cubicBezTo>
                    <a:cubicBezTo>
                      <a:pt x="24196" y="210704"/>
                      <a:pt x="22180" y="206672"/>
                      <a:pt x="22180" y="201631"/>
                    </a:cubicBezTo>
                    <a:cubicBezTo>
                      <a:pt x="21172" y="194574"/>
                      <a:pt x="21172" y="188525"/>
                      <a:pt x="22180" y="181468"/>
                    </a:cubicBezTo>
                    <a:cubicBezTo>
                      <a:pt x="23188" y="173403"/>
                      <a:pt x="25204" y="165337"/>
                      <a:pt x="29237" y="157272"/>
                    </a:cubicBezTo>
                    <a:cubicBezTo>
                      <a:pt x="32262" y="151223"/>
                      <a:pt x="35285" y="146182"/>
                      <a:pt x="38310" y="141142"/>
                    </a:cubicBezTo>
                    <a:cubicBezTo>
                      <a:pt x="41335" y="138117"/>
                      <a:pt x="44359" y="135093"/>
                      <a:pt x="47384" y="132068"/>
                    </a:cubicBezTo>
                    <a:cubicBezTo>
                      <a:pt x="49400" y="130052"/>
                      <a:pt x="52425" y="129044"/>
                      <a:pt x="54441" y="128036"/>
                    </a:cubicBezTo>
                    <a:cubicBezTo>
                      <a:pt x="56458" y="127027"/>
                      <a:pt x="58473" y="127027"/>
                      <a:pt x="61498" y="126019"/>
                    </a:cubicBezTo>
                    <a:cubicBezTo>
                      <a:pt x="62506" y="126019"/>
                      <a:pt x="63514" y="126019"/>
                      <a:pt x="65530" y="126019"/>
                    </a:cubicBezTo>
                    <a:cubicBezTo>
                      <a:pt x="66539" y="126019"/>
                      <a:pt x="67547" y="126019"/>
                      <a:pt x="69563" y="126019"/>
                    </a:cubicBezTo>
                    <a:cubicBezTo>
                      <a:pt x="72588" y="127027"/>
                      <a:pt x="75612" y="127027"/>
                      <a:pt x="78637" y="129044"/>
                    </a:cubicBezTo>
                    <a:cubicBezTo>
                      <a:pt x="82669" y="131060"/>
                      <a:pt x="87710" y="134084"/>
                      <a:pt x="91743" y="137109"/>
                    </a:cubicBezTo>
                    <a:cubicBezTo>
                      <a:pt x="94767" y="140133"/>
                      <a:pt x="97792" y="142150"/>
                      <a:pt x="100815" y="145174"/>
                    </a:cubicBezTo>
                    <a:cubicBezTo>
                      <a:pt x="102832" y="147191"/>
                      <a:pt x="104848" y="148199"/>
                      <a:pt x="107873" y="148199"/>
                    </a:cubicBezTo>
                    <a:cubicBezTo>
                      <a:pt x="110897" y="148199"/>
                      <a:pt x="112914" y="147191"/>
                      <a:pt x="114930" y="145174"/>
                    </a:cubicBezTo>
                    <a:cubicBezTo>
                      <a:pt x="118963" y="141142"/>
                      <a:pt x="118963" y="135093"/>
                      <a:pt x="114930" y="131060"/>
                    </a:cubicBezTo>
                    <a:lnTo>
                      <a:pt x="113922" y="130052"/>
                    </a:lnTo>
                    <a:lnTo>
                      <a:pt x="112914" y="128036"/>
                    </a:lnTo>
                    <a:cubicBezTo>
                      <a:pt x="112914" y="128036"/>
                      <a:pt x="112914" y="128036"/>
                      <a:pt x="112914" y="128036"/>
                    </a:cubicBezTo>
                    <a:lnTo>
                      <a:pt x="112914" y="128036"/>
                    </a:lnTo>
                    <a:cubicBezTo>
                      <a:pt x="110897" y="121987"/>
                      <a:pt x="108881" y="114929"/>
                      <a:pt x="107873" y="107873"/>
                    </a:cubicBezTo>
                    <a:cubicBezTo>
                      <a:pt x="106865" y="101824"/>
                      <a:pt x="106865" y="94766"/>
                      <a:pt x="107873" y="88717"/>
                    </a:cubicBezTo>
                    <a:cubicBezTo>
                      <a:pt x="108881" y="82669"/>
                      <a:pt x="110897" y="76620"/>
                      <a:pt x="112914" y="70571"/>
                    </a:cubicBezTo>
                    <a:cubicBezTo>
                      <a:pt x="114930" y="65530"/>
                      <a:pt x="117955" y="60489"/>
                      <a:pt x="120978" y="56457"/>
                    </a:cubicBezTo>
                    <a:cubicBezTo>
                      <a:pt x="125011" y="51416"/>
                      <a:pt x="130052" y="46375"/>
                      <a:pt x="134085" y="43350"/>
                    </a:cubicBezTo>
                    <a:cubicBezTo>
                      <a:pt x="138118" y="40326"/>
                      <a:pt x="143159" y="37302"/>
                      <a:pt x="148199" y="35285"/>
                    </a:cubicBezTo>
                    <a:cubicBezTo>
                      <a:pt x="153240" y="33269"/>
                      <a:pt x="158281" y="32261"/>
                      <a:pt x="163322" y="31253"/>
                    </a:cubicBezTo>
                    <a:cubicBezTo>
                      <a:pt x="165338" y="31253"/>
                      <a:pt x="167355" y="31253"/>
                      <a:pt x="169370" y="31253"/>
                    </a:cubicBezTo>
                    <a:cubicBezTo>
                      <a:pt x="171386" y="31253"/>
                      <a:pt x="173403" y="31253"/>
                      <a:pt x="174411" y="31253"/>
                    </a:cubicBezTo>
                    <a:cubicBezTo>
                      <a:pt x="177436" y="32261"/>
                      <a:pt x="180460" y="32261"/>
                      <a:pt x="183485" y="34277"/>
                    </a:cubicBezTo>
                    <a:cubicBezTo>
                      <a:pt x="186509" y="35285"/>
                      <a:pt x="188526" y="37302"/>
                      <a:pt x="190541" y="38310"/>
                    </a:cubicBezTo>
                    <a:cubicBezTo>
                      <a:pt x="192558" y="40326"/>
                      <a:pt x="195582" y="42343"/>
                      <a:pt x="197599" y="45367"/>
                    </a:cubicBezTo>
                    <a:cubicBezTo>
                      <a:pt x="199615" y="48391"/>
                      <a:pt x="202640" y="52424"/>
                      <a:pt x="203648" y="56457"/>
                    </a:cubicBezTo>
                    <a:cubicBezTo>
                      <a:pt x="205664" y="62506"/>
                      <a:pt x="207681" y="69563"/>
                      <a:pt x="208689" y="77628"/>
                    </a:cubicBezTo>
                    <a:lnTo>
                      <a:pt x="208689" y="78636"/>
                    </a:lnTo>
                    <a:cubicBezTo>
                      <a:pt x="208689" y="81661"/>
                      <a:pt x="209697" y="84685"/>
                      <a:pt x="209697" y="87710"/>
                    </a:cubicBezTo>
                    <a:cubicBezTo>
                      <a:pt x="209697" y="90734"/>
                      <a:pt x="210704" y="92750"/>
                      <a:pt x="212721" y="94766"/>
                    </a:cubicBezTo>
                    <a:cubicBezTo>
                      <a:pt x="214737" y="96783"/>
                      <a:pt x="216753" y="97791"/>
                      <a:pt x="219778" y="97791"/>
                    </a:cubicBezTo>
                    <a:cubicBezTo>
                      <a:pt x="224819" y="97791"/>
                      <a:pt x="228852" y="93758"/>
                      <a:pt x="229860" y="87710"/>
                    </a:cubicBez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lnTo>
                      <a:pt x="229860" y="86701"/>
                    </a:lnTo>
                    <a:cubicBezTo>
                      <a:pt x="229860" y="86701"/>
                      <a:pt x="229860" y="86701"/>
                      <a:pt x="229860" y="86701"/>
                    </a:cubicBezTo>
                    <a:cubicBezTo>
                      <a:pt x="233892" y="78636"/>
                      <a:pt x="237925" y="71579"/>
                      <a:pt x="243974" y="63514"/>
                    </a:cubicBezTo>
                    <a:cubicBezTo>
                      <a:pt x="251031" y="54440"/>
                      <a:pt x="259096" y="46375"/>
                      <a:pt x="267161" y="40326"/>
                    </a:cubicBezTo>
                    <a:cubicBezTo>
                      <a:pt x="274219" y="35285"/>
                      <a:pt x="281275" y="30245"/>
                      <a:pt x="289341" y="27220"/>
                    </a:cubicBezTo>
                    <a:cubicBezTo>
                      <a:pt x="295390" y="25204"/>
                      <a:pt x="301438" y="23187"/>
                      <a:pt x="306479" y="22180"/>
                    </a:cubicBezTo>
                    <a:cubicBezTo>
                      <a:pt x="308496" y="22180"/>
                      <a:pt x="311520" y="22180"/>
                      <a:pt x="313537" y="22180"/>
                    </a:cubicBezTo>
                    <a:cubicBezTo>
                      <a:pt x="315553" y="22180"/>
                      <a:pt x="317569" y="22180"/>
                      <a:pt x="319586" y="22180"/>
                    </a:cubicBezTo>
                    <a:cubicBezTo>
                      <a:pt x="324626" y="23187"/>
                      <a:pt x="328659" y="24196"/>
                      <a:pt x="332691" y="26212"/>
                    </a:cubicBezTo>
                    <a:cubicBezTo>
                      <a:pt x="336724" y="28228"/>
                      <a:pt x="339749" y="30245"/>
                      <a:pt x="342772" y="32261"/>
                    </a:cubicBezTo>
                    <a:cubicBezTo>
                      <a:pt x="345797" y="34277"/>
                      <a:pt x="347813" y="37302"/>
                      <a:pt x="349830" y="39318"/>
                    </a:cubicBezTo>
                    <a:cubicBezTo>
                      <a:pt x="351846" y="42343"/>
                      <a:pt x="353863" y="46375"/>
                      <a:pt x="355879" y="50408"/>
                    </a:cubicBezTo>
                    <a:cubicBezTo>
                      <a:pt x="357895" y="55448"/>
                      <a:pt x="359912" y="61497"/>
                      <a:pt x="360920" y="67546"/>
                    </a:cubicBezTo>
                    <a:cubicBezTo>
                      <a:pt x="361928" y="74603"/>
                      <a:pt x="361928" y="80652"/>
                      <a:pt x="360920" y="87710"/>
                    </a:cubicBezTo>
                    <a:cubicBezTo>
                      <a:pt x="359912" y="95775"/>
                      <a:pt x="357895" y="102832"/>
                      <a:pt x="354871" y="109889"/>
                    </a:cubicBezTo>
                    <a:cubicBezTo>
                      <a:pt x="351846" y="115938"/>
                      <a:pt x="348822" y="120978"/>
                      <a:pt x="345797" y="126019"/>
                    </a:cubicBezTo>
                    <a:cubicBezTo>
                      <a:pt x="342772" y="129044"/>
                      <a:pt x="340757" y="132068"/>
                      <a:pt x="337732" y="134084"/>
                    </a:cubicBezTo>
                    <a:cubicBezTo>
                      <a:pt x="336724" y="135093"/>
                      <a:pt x="335716" y="136101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5716" y="138117"/>
                      <a:pt x="335716" y="138117"/>
                      <a:pt x="335716" y="138117"/>
                    </a:cubicBezTo>
                    <a:cubicBezTo>
                      <a:pt x="334708" y="140133"/>
                      <a:pt x="334708" y="141142"/>
                      <a:pt x="335716" y="143158"/>
                    </a:cubicBezTo>
                    <a:cubicBezTo>
                      <a:pt x="336724" y="146182"/>
                      <a:pt x="339749" y="149207"/>
                      <a:pt x="343782" y="149207"/>
                    </a:cubicBezTo>
                    <a:cubicBezTo>
                      <a:pt x="344789" y="149207"/>
                      <a:pt x="344789" y="149207"/>
                      <a:pt x="345797" y="149207"/>
                    </a:cubicBezTo>
                    <a:cubicBezTo>
                      <a:pt x="347813" y="148199"/>
                      <a:pt x="349830" y="148199"/>
                      <a:pt x="352854" y="148199"/>
                    </a:cubicBezTo>
                    <a:cubicBezTo>
                      <a:pt x="355879" y="148199"/>
                      <a:pt x="357895" y="148199"/>
                      <a:pt x="360920" y="148199"/>
                    </a:cubicBezTo>
                    <a:cubicBezTo>
                      <a:pt x="363945" y="148199"/>
                      <a:pt x="365960" y="148199"/>
                      <a:pt x="368985" y="148199"/>
                    </a:cubicBezTo>
                    <a:cubicBezTo>
                      <a:pt x="375034" y="149207"/>
                      <a:pt x="381083" y="151223"/>
                      <a:pt x="387131" y="153240"/>
                    </a:cubicBezTo>
                    <a:cubicBezTo>
                      <a:pt x="393180" y="156264"/>
                      <a:pt x="399230" y="159288"/>
                      <a:pt x="405279" y="163321"/>
                    </a:cubicBezTo>
                    <a:cubicBezTo>
                      <a:pt x="410319" y="167354"/>
                      <a:pt x="415360" y="172394"/>
                      <a:pt x="419393" y="177435"/>
                    </a:cubicBezTo>
                    <a:cubicBezTo>
                      <a:pt x="423425" y="182476"/>
                      <a:pt x="426450" y="187517"/>
                      <a:pt x="428465" y="193566"/>
                    </a:cubicBezTo>
                    <a:cubicBezTo>
                      <a:pt x="430483" y="198606"/>
                      <a:pt x="431490" y="203647"/>
                      <a:pt x="432498" y="208688"/>
                    </a:cubicBezTo>
                    <a:cubicBezTo>
                      <a:pt x="430483" y="209696"/>
                      <a:pt x="430483" y="214737"/>
                      <a:pt x="430483" y="218770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51DBC945-0004-3985-D7CC-5BCFCCDCB892}"/>
                  </a:ext>
                </a:extLst>
              </p:cNvPr>
              <p:cNvSpPr/>
              <p:nvPr/>
            </p:nvSpPr>
            <p:spPr>
              <a:xfrm>
                <a:off x="11640397" y="3623305"/>
                <a:ext cx="407042" cy="388139"/>
              </a:xfrm>
              <a:custGeom>
                <a:avLst/>
                <a:gdLst>
                  <a:gd name="connsiteX0" fmla="*/ 288080 w 407042"/>
                  <a:gd name="connsiteY0" fmla="*/ 3025 h 388139"/>
                  <a:gd name="connsiteX1" fmla="*/ 281023 w 407042"/>
                  <a:gd name="connsiteY1" fmla="*/ 3025 h 388139"/>
                  <a:gd name="connsiteX2" fmla="*/ 263885 w 407042"/>
                  <a:gd name="connsiteY2" fmla="*/ 8065 h 388139"/>
                  <a:gd name="connsiteX3" fmla="*/ 242713 w 407042"/>
                  <a:gd name="connsiteY3" fmla="*/ 21171 h 388139"/>
                  <a:gd name="connsiteX4" fmla="*/ 219526 w 407042"/>
                  <a:gd name="connsiteY4" fmla="*/ 44359 h 388139"/>
                  <a:gd name="connsiteX5" fmla="*/ 205412 w 407042"/>
                  <a:gd name="connsiteY5" fmla="*/ 67546 h 388139"/>
                  <a:gd name="connsiteX6" fmla="*/ 205412 w 407042"/>
                  <a:gd name="connsiteY6" fmla="*/ 69563 h 388139"/>
                  <a:gd name="connsiteX7" fmla="*/ 195330 w 407042"/>
                  <a:gd name="connsiteY7" fmla="*/ 79644 h 388139"/>
                  <a:gd name="connsiteX8" fmla="*/ 188274 w 407042"/>
                  <a:gd name="connsiteY8" fmla="*/ 76620 h 388139"/>
                  <a:gd name="connsiteX9" fmla="*/ 185249 w 407042"/>
                  <a:gd name="connsiteY9" fmla="*/ 69563 h 388139"/>
                  <a:gd name="connsiteX10" fmla="*/ 184241 w 407042"/>
                  <a:gd name="connsiteY10" fmla="*/ 60489 h 388139"/>
                  <a:gd name="connsiteX11" fmla="*/ 184241 w 407042"/>
                  <a:gd name="connsiteY11" fmla="*/ 59481 h 388139"/>
                  <a:gd name="connsiteX12" fmla="*/ 179200 w 407042"/>
                  <a:gd name="connsiteY12" fmla="*/ 38310 h 388139"/>
                  <a:gd name="connsiteX13" fmla="*/ 173151 w 407042"/>
                  <a:gd name="connsiteY13" fmla="*/ 27220 h 388139"/>
                  <a:gd name="connsiteX14" fmla="*/ 166093 w 407042"/>
                  <a:gd name="connsiteY14" fmla="*/ 20163 h 388139"/>
                  <a:gd name="connsiteX15" fmla="*/ 159037 w 407042"/>
                  <a:gd name="connsiteY15" fmla="*/ 16131 h 388139"/>
                  <a:gd name="connsiteX16" fmla="*/ 149963 w 407042"/>
                  <a:gd name="connsiteY16" fmla="*/ 13106 h 388139"/>
                  <a:gd name="connsiteX17" fmla="*/ 144922 w 407042"/>
                  <a:gd name="connsiteY17" fmla="*/ 13106 h 388139"/>
                  <a:gd name="connsiteX18" fmla="*/ 138874 w 407042"/>
                  <a:gd name="connsiteY18" fmla="*/ 13106 h 388139"/>
                  <a:gd name="connsiteX19" fmla="*/ 123751 w 407042"/>
                  <a:gd name="connsiteY19" fmla="*/ 17139 h 388139"/>
                  <a:gd name="connsiteX20" fmla="*/ 109637 w 407042"/>
                  <a:gd name="connsiteY20" fmla="*/ 25204 h 388139"/>
                  <a:gd name="connsiteX21" fmla="*/ 96531 w 407042"/>
                  <a:gd name="connsiteY21" fmla="*/ 38310 h 388139"/>
                  <a:gd name="connsiteX22" fmla="*/ 88466 w 407042"/>
                  <a:gd name="connsiteY22" fmla="*/ 52424 h 388139"/>
                  <a:gd name="connsiteX23" fmla="*/ 83425 w 407042"/>
                  <a:gd name="connsiteY23" fmla="*/ 70571 h 388139"/>
                  <a:gd name="connsiteX24" fmla="*/ 83425 w 407042"/>
                  <a:gd name="connsiteY24" fmla="*/ 89726 h 388139"/>
                  <a:gd name="connsiteX25" fmla="*/ 88466 w 407042"/>
                  <a:gd name="connsiteY25" fmla="*/ 109889 h 388139"/>
                  <a:gd name="connsiteX26" fmla="*/ 90482 w 407042"/>
                  <a:gd name="connsiteY26" fmla="*/ 111905 h 388139"/>
                  <a:gd name="connsiteX27" fmla="*/ 91490 w 407042"/>
                  <a:gd name="connsiteY27" fmla="*/ 112913 h 388139"/>
                  <a:gd name="connsiteX28" fmla="*/ 91490 w 407042"/>
                  <a:gd name="connsiteY28" fmla="*/ 127027 h 388139"/>
                  <a:gd name="connsiteX29" fmla="*/ 84433 w 407042"/>
                  <a:gd name="connsiteY29" fmla="*/ 130052 h 388139"/>
                  <a:gd name="connsiteX30" fmla="*/ 77377 w 407042"/>
                  <a:gd name="connsiteY30" fmla="*/ 127027 h 388139"/>
                  <a:gd name="connsiteX31" fmla="*/ 68303 w 407042"/>
                  <a:gd name="connsiteY31" fmla="*/ 118962 h 388139"/>
                  <a:gd name="connsiteX32" fmla="*/ 55196 w 407042"/>
                  <a:gd name="connsiteY32" fmla="*/ 110897 h 388139"/>
                  <a:gd name="connsiteX33" fmla="*/ 46123 w 407042"/>
                  <a:gd name="connsiteY33" fmla="*/ 108881 h 388139"/>
                  <a:gd name="connsiteX34" fmla="*/ 42091 w 407042"/>
                  <a:gd name="connsiteY34" fmla="*/ 108881 h 388139"/>
                  <a:gd name="connsiteX35" fmla="*/ 38058 w 407042"/>
                  <a:gd name="connsiteY35" fmla="*/ 108881 h 388139"/>
                  <a:gd name="connsiteX36" fmla="*/ 32010 w 407042"/>
                  <a:gd name="connsiteY36" fmla="*/ 110897 h 388139"/>
                  <a:gd name="connsiteX37" fmla="*/ 24952 w 407042"/>
                  <a:gd name="connsiteY37" fmla="*/ 114929 h 388139"/>
                  <a:gd name="connsiteX38" fmla="*/ 15878 w 407042"/>
                  <a:gd name="connsiteY38" fmla="*/ 124003 h 388139"/>
                  <a:gd name="connsiteX39" fmla="*/ 6806 w 407042"/>
                  <a:gd name="connsiteY39" fmla="*/ 140133 h 388139"/>
                  <a:gd name="connsiteX40" fmla="*/ 756 w 407042"/>
                  <a:gd name="connsiteY40" fmla="*/ 164329 h 388139"/>
                  <a:gd name="connsiteX41" fmla="*/ 756 w 407042"/>
                  <a:gd name="connsiteY41" fmla="*/ 184492 h 388139"/>
                  <a:gd name="connsiteX42" fmla="*/ 3781 w 407042"/>
                  <a:gd name="connsiteY42" fmla="*/ 197598 h 388139"/>
                  <a:gd name="connsiteX43" fmla="*/ 8822 w 407042"/>
                  <a:gd name="connsiteY43" fmla="*/ 205663 h 388139"/>
                  <a:gd name="connsiteX44" fmla="*/ 14870 w 407042"/>
                  <a:gd name="connsiteY44" fmla="*/ 211712 h 388139"/>
                  <a:gd name="connsiteX45" fmla="*/ 21928 w 407042"/>
                  <a:gd name="connsiteY45" fmla="*/ 215745 h 388139"/>
                  <a:gd name="connsiteX46" fmla="*/ 32010 w 407042"/>
                  <a:gd name="connsiteY46" fmla="*/ 218770 h 388139"/>
                  <a:gd name="connsiteX47" fmla="*/ 38058 w 407042"/>
                  <a:gd name="connsiteY47" fmla="*/ 218770 h 388139"/>
                  <a:gd name="connsiteX48" fmla="*/ 47132 w 407042"/>
                  <a:gd name="connsiteY48" fmla="*/ 217761 h 388139"/>
                  <a:gd name="connsiteX49" fmla="*/ 58221 w 407042"/>
                  <a:gd name="connsiteY49" fmla="*/ 215745 h 388139"/>
                  <a:gd name="connsiteX50" fmla="*/ 60237 w 407042"/>
                  <a:gd name="connsiteY50" fmla="*/ 215745 h 388139"/>
                  <a:gd name="connsiteX51" fmla="*/ 68303 w 407042"/>
                  <a:gd name="connsiteY51" fmla="*/ 221794 h 388139"/>
                  <a:gd name="connsiteX52" fmla="*/ 66286 w 407042"/>
                  <a:gd name="connsiteY52" fmla="*/ 229859 h 388139"/>
                  <a:gd name="connsiteX53" fmla="*/ 62254 w 407042"/>
                  <a:gd name="connsiteY53" fmla="*/ 234900 h 388139"/>
                  <a:gd name="connsiteX54" fmla="*/ 47132 w 407042"/>
                  <a:gd name="connsiteY54" fmla="*/ 244982 h 388139"/>
                  <a:gd name="connsiteX55" fmla="*/ 33018 w 407042"/>
                  <a:gd name="connsiteY55" fmla="*/ 259096 h 388139"/>
                  <a:gd name="connsiteX56" fmla="*/ 21928 w 407042"/>
                  <a:gd name="connsiteY56" fmla="*/ 277242 h 388139"/>
                  <a:gd name="connsiteX57" fmla="*/ 17895 w 407042"/>
                  <a:gd name="connsiteY57" fmla="*/ 293373 h 388139"/>
                  <a:gd name="connsiteX58" fmla="*/ 17895 w 407042"/>
                  <a:gd name="connsiteY58" fmla="*/ 304463 h 388139"/>
                  <a:gd name="connsiteX59" fmla="*/ 20919 w 407042"/>
                  <a:gd name="connsiteY59" fmla="*/ 314544 h 388139"/>
                  <a:gd name="connsiteX60" fmla="*/ 25960 w 407042"/>
                  <a:gd name="connsiteY60" fmla="*/ 322609 h 388139"/>
                  <a:gd name="connsiteX61" fmla="*/ 35033 w 407042"/>
                  <a:gd name="connsiteY61" fmla="*/ 330675 h 388139"/>
                  <a:gd name="connsiteX62" fmla="*/ 46123 w 407042"/>
                  <a:gd name="connsiteY62" fmla="*/ 337732 h 388139"/>
                  <a:gd name="connsiteX63" fmla="*/ 57214 w 407042"/>
                  <a:gd name="connsiteY63" fmla="*/ 340756 h 388139"/>
                  <a:gd name="connsiteX64" fmla="*/ 65278 w 407042"/>
                  <a:gd name="connsiteY64" fmla="*/ 340756 h 388139"/>
                  <a:gd name="connsiteX65" fmla="*/ 76367 w 407042"/>
                  <a:gd name="connsiteY65" fmla="*/ 339748 h 388139"/>
                  <a:gd name="connsiteX66" fmla="*/ 102580 w 407042"/>
                  <a:gd name="connsiteY66" fmla="*/ 332691 h 388139"/>
                  <a:gd name="connsiteX67" fmla="*/ 123751 w 407042"/>
                  <a:gd name="connsiteY67" fmla="*/ 320593 h 388139"/>
                  <a:gd name="connsiteX68" fmla="*/ 134841 w 407042"/>
                  <a:gd name="connsiteY68" fmla="*/ 309503 h 388139"/>
                  <a:gd name="connsiteX69" fmla="*/ 139882 w 407042"/>
                  <a:gd name="connsiteY69" fmla="*/ 300430 h 388139"/>
                  <a:gd name="connsiteX70" fmla="*/ 141898 w 407042"/>
                  <a:gd name="connsiteY70" fmla="*/ 295389 h 388139"/>
                  <a:gd name="connsiteX71" fmla="*/ 144922 w 407042"/>
                  <a:gd name="connsiteY71" fmla="*/ 291356 h 388139"/>
                  <a:gd name="connsiteX72" fmla="*/ 147947 w 407042"/>
                  <a:gd name="connsiteY72" fmla="*/ 287324 h 388139"/>
                  <a:gd name="connsiteX73" fmla="*/ 151979 w 407042"/>
                  <a:gd name="connsiteY73" fmla="*/ 286316 h 388139"/>
                  <a:gd name="connsiteX74" fmla="*/ 153996 w 407042"/>
                  <a:gd name="connsiteY74" fmla="*/ 286316 h 388139"/>
                  <a:gd name="connsiteX75" fmla="*/ 159037 w 407042"/>
                  <a:gd name="connsiteY75" fmla="*/ 293373 h 388139"/>
                  <a:gd name="connsiteX76" fmla="*/ 159037 w 407042"/>
                  <a:gd name="connsiteY76" fmla="*/ 295389 h 388139"/>
                  <a:gd name="connsiteX77" fmla="*/ 159037 w 407042"/>
                  <a:gd name="connsiteY77" fmla="*/ 296397 h 388139"/>
                  <a:gd name="connsiteX78" fmla="*/ 160045 w 407042"/>
                  <a:gd name="connsiteY78" fmla="*/ 307487 h 388139"/>
                  <a:gd name="connsiteX79" fmla="*/ 168110 w 407042"/>
                  <a:gd name="connsiteY79" fmla="*/ 336723 h 388139"/>
                  <a:gd name="connsiteX80" fmla="*/ 181216 w 407042"/>
                  <a:gd name="connsiteY80" fmla="*/ 358903 h 388139"/>
                  <a:gd name="connsiteX81" fmla="*/ 196338 w 407042"/>
                  <a:gd name="connsiteY81" fmla="*/ 374025 h 388139"/>
                  <a:gd name="connsiteX82" fmla="*/ 212468 w 407042"/>
                  <a:gd name="connsiteY82" fmla="*/ 383099 h 388139"/>
                  <a:gd name="connsiteX83" fmla="*/ 228600 w 407042"/>
                  <a:gd name="connsiteY83" fmla="*/ 387131 h 388139"/>
                  <a:gd name="connsiteX84" fmla="*/ 237672 w 407042"/>
                  <a:gd name="connsiteY84" fmla="*/ 388139 h 388139"/>
                  <a:gd name="connsiteX85" fmla="*/ 246746 w 407042"/>
                  <a:gd name="connsiteY85" fmla="*/ 387131 h 388139"/>
                  <a:gd name="connsiteX86" fmla="*/ 264893 w 407042"/>
                  <a:gd name="connsiteY86" fmla="*/ 382090 h 388139"/>
                  <a:gd name="connsiteX87" fmla="*/ 283039 w 407042"/>
                  <a:gd name="connsiteY87" fmla="*/ 372009 h 388139"/>
                  <a:gd name="connsiteX88" fmla="*/ 299171 w 407042"/>
                  <a:gd name="connsiteY88" fmla="*/ 355879 h 388139"/>
                  <a:gd name="connsiteX89" fmla="*/ 309252 w 407042"/>
                  <a:gd name="connsiteY89" fmla="*/ 338740 h 388139"/>
                  <a:gd name="connsiteX90" fmla="*/ 314293 w 407042"/>
                  <a:gd name="connsiteY90" fmla="*/ 321601 h 388139"/>
                  <a:gd name="connsiteX91" fmla="*/ 314293 w 407042"/>
                  <a:gd name="connsiteY91" fmla="*/ 307487 h 388139"/>
                  <a:gd name="connsiteX92" fmla="*/ 310260 w 407042"/>
                  <a:gd name="connsiteY92" fmla="*/ 294381 h 388139"/>
                  <a:gd name="connsiteX93" fmla="*/ 303202 w 407042"/>
                  <a:gd name="connsiteY93" fmla="*/ 282283 h 388139"/>
                  <a:gd name="connsiteX94" fmla="*/ 291105 w 407042"/>
                  <a:gd name="connsiteY94" fmla="*/ 270185 h 388139"/>
                  <a:gd name="connsiteX95" fmla="*/ 287072 w 407042"/>
                  <a:gd name="connsiteY95" fmla="*/ 267161 h 388139"/>
                  <a:gd name="connsiteX96" fmla="*/ 284048 w 407042"/>
                  <a:gd name="connsiteY96" fmla="*/ 256071 h 388139"/>
                  <a:gd name="connsiteX97" fmla="*/ 289089 w 407042"/>
                  <a:gd name="connsiteY97" fmla="*/ 252038 h 388139"/>
                  <a:gd name="connsiteX98" fmla="*/ 293121 w 407042"/>
                  <a:gd name="connsiteY98" fmla="*/ 251030 h 388139"/>
                  <a:gd name="connsiteX99" fmla="*/ 297153 w 407042"/>
                  <a:gd name="connsiteY99" fmla="*/ 252038 h 388139"/>
                  <a:gd name="connsiteX100" fmla="*/ 301186 w 407042"/>
                  <a:gd name="connsiteY100" fmla="*/ 254055 h 388139"/>
                  <a:gd name="connsiteX101" fmla="*/ 318324 w 407042"/>
                  <a:gd name="connsiteY101" fmla="*/ 259096 h 388139"/>
                  <a:gd name="connsiteX102" fmla="*/ 327398 w 407042"/>
                  <a:gd name="connsiteY102" fmla="*/ 259096 h 388139"/>
                  <a:gd name="connsiteX103" fmla="*/ 339497 w 407042"/>
                  <a:gd name="connsiteY103" fmla="*/ 258087 h 388139"/>
                  <a:gd name="connsiteX104" fmla="*/ 363691 w 407042"/>
                  <a:gd name="connsiteY104" fmla="*/ 251030 h 388139"/>
                  <a:gd name="connsiteX105" fmla="*/ 384864 w 407042"/>
                  <a:gd name="connsiteY105" fmla="*/ 238933 h 388139"/>
                  <a:gd name="connsiteX106" fmla="*/ 396961 w 407042"/>
                  <a:gd name="connsiteY106" fmla="*/ 226835 h 388139"/>
                  <a:gd name="connsiteX107" fmla="*/ 404018 w 407042"/>
                  <a:gd name="connsiteY107" fmla="*/ 214737 h 388139"/>
                  <a:gd name="connsiteX108" fmla="*/ 407043 w 407042"/>
                  <a:gd name="connsiteY108" fmla="*/ 201631 h 388139"/>
                  <a:gd name="connsiteX109" fmla="*/ 407043 w 407042"/>
                  <a:gd name="connsiteY109" fmla="*/ 187517 h 388139"/>
                  <a:gd name="connsiteX110" fmla="*/ 403010 w 407042"/>
                  <a:gd name="connsiteY110" fmla="*/ 172394 h 388139"/>
                  <a:gd name="connsiteX111" fmla="*/ 393936 w 407042"/>
                  <a:gd name="connsiteY111" fmla="*/ 156264 h 388139"/>
                  <a:gd name="connsiteX112" fmla="*/ 379823 w 407042"/>
                  <a:gd name="connsiteY112" fmla="*/ 142150 h 388139"/>
                  <a:gd name="connsiteX113" fmla="*/ 361676 w 407042"/>
                  <a:gd name="connsiteY113" fmla="*/ 132068 h 388139"/>
                  <a:gd name="connsiteX114" fmla="*/ 343528 w 407042"/>
                  <a:gd name="connsiteY114" fmla="*/ 127027 h 388139"/>
                  <a:gd name="connsiteX115" fmla="*/ 335464 w 407042"/>
                  <a:gd name="connsiteY115" fmla="*/ 127027 h 388139"/>
                  <a:gd name="connsiteX116" fmla="*/ 327398 w 407042"/>
                  <a:gd name="connsiteY116" fmla="*/ 127027 h 388139"/>
                  <a:gd name="connsiteX117" fmla="*/ 320342 w 407042"/>
                  <a:gd name="connsiteY117" fmla="*/ 128036 h 388139"/>
                  <a:gd name="connsiteX118" fmla="*/ 318324 w 407042"/>
                  <a:gd name="connsiteY118" fmla="*/ 128036 h 388139"/>
                  <a:gd name="connsiteX119" fmla="*/ 310260 w 407042"/>
                  <a:gd name="connsiteY119" fmla="*/ 121987 h 388139"/>
                  <a:gd name="connsiteX120" fmla="*/ 311268 w 407042"/>
                  <a:gd name="connsiteY120" fmla="*/ 115938 h 388139"/>
                  <a:gd name="connsiteX121" fmla="*/ 313284 w 407042"/>
                  <a:gd name="connsiteY121" fmla="*/ 111905 h 388139"/>
                  <a:gd name="connsiteX122" fmla="*/ 321349 w 407042"/>
                  <a:gd name="connsiteY122" fmla="*/ 103840 h 388139"/>
                  <a:gd name="connsiteX123" fmla="*/ 330423 w 407042"/>
                  <a:gd name="connsiteY123" fmla="*/ 87710 h 388139"/>
                  <a:gd name="connsiteX124" fmla="*/ 336472 w 407042"/>
                  <a:gd name="connsiteY124" fmla="*/ 65530 h 388139"/>
                  <a:gd name="connsiteX125" fmla="*/ 336472 w 407042"/>
                  <a:gd name="connsiteY125" fmla="*/ 45367 h 388139"/>
                  <a:gd name="connsiteX126" fmla="*/ 331431 w 407042"/>
                  <a:gd name="connsiteY126" fmla="*/ 28228 h 388139"/>
                  <a:gd name="connsiteX127" fmla="*/ 325382 w 407042"/>
                  <a:gd name="connsiteY127" fmla="*/ 17139 h 388139"/>
                  <a:gd name="connsiteX128" fmla="*/ 318324 w 407042"/>
                  <a:gd name="connsiteY128" fmla="*/ 10082 h 388139"/>
                  <a:gd name="connsiteX129" fmla="*/ 308243 w 407042"/>
                  <a:gd name="connsiteY129" fmla="*/ 4033 h 388139"/>
                  <a:gd name="connsiteX130" fmla="*/ 295138 w 407042"/>
                  <a:gd name="connsiteY130" fmla="*/ 0 h 388139"/>
                  <a:gd name="connsiteX131" fmla="*/ 288080 w 407042"/>
                  <a:gd name="connsiteY131" fmla="*/ 3025 h 388139"/>
                  <a:gd name="connsiteX132" fmla="*/ 288080 w 407042"/>
                  <a:gd name="connsiteY132" fmla="*/ 3025 h 38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407042" h="388139">
                    <a:moveTo>
                      <a:pt x="288080" y="3025"/>
                    </a:moveTo>
                    <a:cubicBezTo>
                      <a:pt x="286064" y="3025"/>
                      <a:pt x="283039" y="3025"/>
                      <a:pt x="281023" y="3025"/>
                    </a:cubicBezTo>
                    <a:cubicBezTo>
                      <a:pt x="274975" y="4033"/>
                      <a:pt x="268926" y="6049"/>
                      <a:pt x="263885" y="8065"/>
                    </a:cubicBezTo>
                    <a:cubicBezTo>
                      <a:pt x="256827" y="11090"/>
                      <a:pt x="249771" y="15122"/>
                      <a:pt x="242713" y="21171"/>
                    </a:cubicBezTo>
                    <a:cubicBezTo>
                      <a:pt x="233641" y="28228"/>
                      <a:pt x="225575" y="36294"/>
                      <a:pt x="219526" y="44359"/>
                    </a:cubicBezTo>
                    <a:cubicBezTo>
                      <a:pt x="213477" y="52424"/>
                      <a:pt x="209445" y="59481"/>
                      <a:pt x="205412" y="67546"/>
                    </a:cubicBezTo>
                    <a:lnTo>
                      <a:pt x="205412" y="69563"/>
                    </a:lnTo>
                    <a:cubicBezTo>
                      <a:pt x="205412" y="74603"/>
                      <a:pt x="201379" y="79644"/>
                      <a:pt x="195330" y="79644"/>
                    </a:cubicBezTo>
                    <a:cubicBezTo>
                      <a:pt x="192305" y="79644"/>
                      <a:pt x="190289" y="78636"/>
                      <a:pt x="188274" y="76620"/>
                    </a:cubicBezTo>
                    <a:cubicBezTo>
                      <a:pt x="186257" y="74603"/>
                      <a:pt x="185249" y="72587"/>
                      <a:pt x="185249" y="69563"/>
                    </a:cubicBezTo>
                    <a:cubicBezTo>
                      <a:pt x="185249" y="66538"/>
                      <a:pt x="184241" y="63514"/>
                      <a:pt x="184241" y="60489"/>
                    </a:cubicBezTo>
                    <a:lnTo>
                      <a:pt x="184241" y="59481"/>
                    </a:lnTo>
                    <a:cubicBezTo>
                      <a:pt x="183233" y="50408"/>
                      <a:pt x="181216" y="44359"/>
                      <a:pt x="179200" y="38310"/>
                    </a:cubicBezTo>
                    <a:cubicBezTo>
                      <a:pt x="177183" y="34277"/>
                      <a:pt x="175167" y="30245"/>
                      <a:pt x="173151" y="27220"/>
                    </a:cubicBezTo>
                    <a:cubicBezTo>
                      <a:pt x="171134" y="24196"/>
                      <a:pt x="169118" y="22180"/>
                      <a:pt x="166093" y="20163"/>
                    </a:cubicBezTo>
                    <a:cubicBezTo>
                      <a:pt x="164078" y="18147"/>
                      <a:pt x="161053" y="17139"/>
                      <a:pt x="159037" y="16131"/>
                    </a:cubicBezTo>
                    <a:cubicBezTo>
                      <a:pt x="156012" y="15122"/>
                      <a:pt x="152988" y="14114"/>
                      <a:pt x="149963" y="13106"/>
                    </a:cubicBezTo>
                    <a:cubicBezTo>
                      <a:pt x="147947" y="13106"/>
                      <a:pt x="145930" y="13106"/>
                      <a:pt x="144922" y="13106"/>
                    </a:cubicBezTo>
                    <a:cubicBezTo>
                      <a:pt x="142907" y="13106"/>
                      <a:pt x="140890" y="13106"/>
                      <a:pt x="138874" y="13106"/>
                    </a:cubicBezTo>
                    <a:cubicBezTo>
                      <a:pt x="133833" y="14114"/>
                      <a:pt x="128792" y="15122"/>
                      <a:pt x="123751" y="17139"/>
                    </a:cubicBezTo>
                    <a:cubicBezTo>
                      <a:pt x="118711" y="19155"/>
                      <a:pt x="113670" y="22180"/>
                      <a:pt x="109637" y="25204"/>
                    </a:cubicBezTo>
                    <a:cubicBezTo>
                      <a:pt x="104596" y="29236"/>
                      <a:pt x="100563" y="33269"/>
                      <a:pt x="96531" y="38310"/>
                    </a:cubicBezTo>
                    <a:cubicBezTo>
                      <a:pt x="93507" y="42343"/>
                      <a:pt x="90482" y="47383"/>
                      <a:pt x="88466" y="52424"/>
                    </a:cubicBezTo>
                    <a:cubicBezTo>
                      <a:pt x="86449" y="58473"/>
                      <a:pt x="84433" y="64522"/>
                      <a:pt x="83425" y="70571"/>
                    </a:cubicBezTo>
                    <a:cubicBezTo>
                      <a:pt x="82417" y="76620"/>
                      <a:pt x="82417" y="83677"/>
                      <a:pt x="83425" y="89726"/>
                    </a:cubicBezTo>
                    <a:cubicBezTo>
                      <a:pt x="84433" y="96783"/>
                      <a:pt x="86449" y="103840"/>
                      <a:pt x="88466" y="109889"/>
                    </a:cubicBezTo>
                    <a:lnTo>
                      <a:pt x="90482" y="111905"/>
                    </a:lnTo>
                    <a:lnTo>
                      <a:pt x="91490" y="112913"/>
                    </a:lnTo>
                    <a:cubicBezTo>
                      <a:pt x="95523" y="116946"/>
                      <a:pt x="95523" y="122995"/>
                      <a:pt x="91490" y="127027"/>
                    </a:cubicBezTo>
                    <a:cubicBezTo>
                      <a:pt x="89474" y="129044"/>
                      <a:pt x="87458" y="130052"/>
                      <a:pt x="84433" y="130052"/>
                    </a:cubicBezTo>
                    <a:cubicBezTo>
                      <a:pt x="81408" y="130052"/>
                      <a:pt x="79392" y="129044"/>
                      <a:pt x="77377" y="127027"/>
                    </a:cubicBezTo>
                    <a:cubicBezTo>
                      <a:pt x="74352" y="124003"/>
                      <a:pt x="71327" y="121987"/>
                      <a:pt x="68303" y="118962"/>
                    </a:cubicBezTo>
                    <a:cubicBezTo>
                      <a:pt x="63262" y="114929"/>
                      <a:pt x="59229" y="112913"/>
                      <a:pt x="55196" y="110897"/>
                    </a:cubicBezTo>
                    <a:cubicBezTo>
                      <a:pt x="52173" y="109889"/>
                      <a:pt x="49148" y="108881"/>
                      <a:pt x="46123" y="108881"/>
                    </a:cubicBezTo>
                    <a:cubicBezTo>
                      <a:pt x="45115" y="108881"/>
                      <a:pt x="44107" y="108881"/>
                      <a:pt x="42091" y="108881"/>
                    </a:cubicBezTo>
                    <a:cubicBezTo>
                      <a:pt x="41082" y="108881"/>
                      <a:pt x="40074" y="108881"/>
                      <a:pt x="38058" y="108881"/>
                    </a:cubicBezTo>
                    <a:cubicBezTo>
                      <a:pt x="36041" y="108881"/>
                      <a:pt x="33018" y="109889"/>
                      <a:pt x="32010" y="110897"/>
                    </a:cubicBezTo>
                    <a:cubicBezTo>
                      <a:pt x="29993" y="111905"/>
                      <a:pt x="26969" y="113922"/>
                      <a:pt x="24952" y="114929"/>
                    </a:cubicBezTo>
                    <a:cubicBezTo>
                      <a:pt x="21928" y="116946"/>
                      <a:pt x="18903" y="119970"/>
                      <a:pt x="15878" y="124003"/>
                    </a:cubicBezTo>
                    <a:cubicBezTo>
                      <a:pt x="11847" y="129044"/>
                      <a:pt x="8822" y="135093"/>
                      <a:pt x="6806" y="140133"/>
                    </a:cubicBezTo>
                    <a:cubicBezTo>
                      <a:pt x="3781" y="148199"/>
                      <a:pt x="1765" y="156264"/>
                      <a:pt x="756" y="164329"/>
                    </a:cubicBezTo>
                    <a:cubicBezTo>
                      <a:pt x="-252" y="171386"/>
                      <a:pt x="-252" y="178443"/>
                      <a:pt x="756" y="184492"/>
                    </a:cubicBezTo>
                    <a:cubicBezTo>
                      <a:pt x="1765" y="189533"/>
                      <a:pt x="2773" y="193566"/>
                      <a:pt x="3781" y="197598"/>
                    </a:cubicBezTo>
                    <a:cubicBezTo>
                      <a:pt x="4789" y="200623"/>
                      <a:pt x="6806" y="203647"/>
                      <a:pt x="8822" y="205663"/>
                    </a:cubicBezTo>
                    <a:cubicBezTo>
                      <a:pt x="10837" y="207680"/>
                      <a:pt x="12855" y="209696"/>
                      <a:pt x="14870" y="211712"/>
                    </a:cubicBezTo>
                    <a:cubicBezTo>
                      <a:pt x="16887" y="213729"/>
                      <a:pt x="18903" y="214737"/>
                      <a:pt x="21928" y="215745"/>
                    </a:cubicBezTo>
                    <a:cubicBezTo>
                      <a:pt x="24952" y="216753"/>
                      <a:pt x="27977" y="217761"/>
                      <a:pt x="32010" y="218770"/>
                    </a:cubicBezTo>
                    <a:cubicBezTo>
                      <a:pt x="34026" y="218770"/>
                      <a:pt x="36041" y="218770"/>
                      <a:pt x="38058" y="218770"/>
                    </a:cubicBezTo>
                    <a:cubicBezTo>
                      <a:pt x="41082" y="218770"/>
                      <a:pt x="44107" y="218770"/>
                      <a:pt x="47132" y="217761"/>
                    </a:cubicBezTo>
                    <a:cubicBezTo>
                      <a:pt x="51164" y="216753"/>
                      <a:pt x="54189" y="216753"/>
                      <a:pt x="58221" y="215745"/>
                    </a:cubicBezTo>
                    <a:cubicBezTo>
                      <a:pt x="59229" y="215745"/>
                      <a:pt x="59229" y="215745"/>
                      <a:pt x="60237" y="215745"/>
                    </a:cubicBezTo>
                    <a:cubicBezTo>
                      <a:pt x="64270" y="215745"/>
                      <a:pt x="67295" y="218770"/>
                      <a:pt x="68303" y="221794"/>
                    </a:cubicBezTo>
                    <a:cubicBezTo>
                      <a:pt x="69311" y="224819"/>
                      <a:pt x="68303" y="226835"/>
                      <a:pt x="66286" y="229859"/>
                    </a:cubicBezTo>
                    <a:cubicBezTo>
                      <a:pt x="65278" y="231875"/>
                      <a:pt x="64270" y="233892"/>
                      <a:pt x="62254" y="234900"/>
                    </a:cubicBezTo>
                    <a:cubicBezTo>
                      <a:pt x="56204" y="237924"/>
                      <a:pt x="52173" y="240949"/>
                      <a:pt x="47132" y="244982"/>
                    </a:cubicBezTo>
                    <a:cubicBezTo>
                      <a:pt x="42091" y="249014"/>
                      <a:pt x="37050" y="254055"/>
                      <a:pt x="33018" y="259096"/>
                    </a:cubicBezTo>
                    <a:cubicBezTo>
                      <a:pt x="28985" y="265145"/>
                      <a:pt x="24952" y="271193"/>
                      <a:pt x="21928" y="277242"/>
                    </a:cubicBezTo>
                    <a:cubicBezTo>
                      <a:pt x="19911" y="282283"/>
                      <a:pt x="18903" y="287324"/>
                      <a:pt x="17895" y="293373"/>
                    </a:cubicBezTo>
                    <a:cubicBezTo>
                      <a:pt x="17895" y="297405"/>
                      <a:pt x="17895" y="301438"/>
                      <a:pt x="17895" y="304463"/>
                    </a:cubicBezTo>
                    <a:cubicBezTo>
                      <a:pt x="18903" y="307487"/>
                      <a:pt x="18903" y="311520"/>
                      <a:pt x="20919" y="314544"/>
                    </a:cubicBezTo>
                    <a:cubicBezTo>
                      <a:pt x="21928" y="317569"/>
                      <a:pt x="23944" y="320593"/>
                      <a:pt x="25960" y="322609"/>
                    </a:cubicBezTo>
                    <a:cubicBezTo>
                      <a:pt x="28985" y="325634"/>
                      <a:pt x="31001" y="328658"/>
                      <a:pt x="35033" y="330675"/>
                    </a:cubicBezTo>
                    <a:cubicBezTo>
                      <a:pt x="39066" y="333699"/>
                      <a:pt x="42091" y="335715"/>
                      <a:pt x="46123" y="337732"/>
                    </a:cubicBezTo>
                    <a:cubicBezTo>
                      <a:pt x="49148" y="338740"/>
                      <a:pt x="53181" y="339748"/>
                      <a:pt x="57214" y="340756"/>
                    </a:cubicBezTo>
                    <a:cubicBezTo>
                      <a:pt x="60237" y="340756"/>
                      <a:pt x="63262" y="340756"/>
                      <a:pt x="65278" y="340756"/>
                    </a:cubicBezTo>
                    <a:cubicBezTo>
                      <a:pt x="68303" y="340756"/>
                      <a:pt x="72336" y="340756"/>
                      <a:pt x="76367" y="339748"/>
                    </a:cubicBezTo>
                    <a:cubicBezTo>
                      <a:pt x="85441" y="338740"/>
                      <a:pt x="94515" y="335715"/>
                      <a:pt x="102580" y="332691"/>
                    </a:cubicBezTo>
                    <a:cubicBezTo>
                      <a:pt x="110645" y="329666"/>
                      <a:pt x="117703" y="324626"/>
                      <a:pt x="123751" y="320593"/>
                    </a:cubicBezTo>
                    <a:cubicBezTo>
                      <a:pt x="127784" y="316560"/>
                      <a:pt x="131816" y="313536"/>
                      <a:pt x="134841" y="309503"/>
                    </a:cubicBezTo>
                    <a:cubicBezTo>
                      <a:pt x="136857" y="306479"/>
                      <a:pt x="138874" y="303454"/>
                      <a:pt x="139882" y="300430"/>
                    </a:cubicBezTo>
                    <a:cubicBezTo>
                      <a:pt x="140890" y="298414"/>
                      <a:pt x="140890" y="297405"/>
                      <a:pt x="141898" y="295389"/>
                    </a:cubicBezTo>
                    <a:cubicBezTo>
                      <a:pt x="141898" y="293373"/>
                      <a:pt x="142907" y="292365"/>
                      <a:pt x="144922" y="291356"/>
                    </a:cubicBezTo>
                    <a:cubicBezTo>
                      <a:pt x="145930" y="289340"/>
                      <a:pt x="146938" y="288332"/>
                      <a:pt x="147947" y="287324"/>
                    </a:cubicBezTo>
                    <a:cubicBezTo>
                      <a:pt x="148955" y="286316"/>
                      <a:pt x="149963" y="286316"/>
                      <a:pt x="151979" y="286316"/>
                    </a:cubicBezTo>
                    <a:cubicBezTo>
                      <a:pt x="152988" y="286316"/>
                      <a:pt x="152988" y="286316"/>
                      <a:pt x="153996" y="286316"/>
                    </a:cubicBezTo>
                    <a:cubicBezTo>
                      <a:pt x="157020" y="287324"/>
                      <a:pt x="159037" y="290349"/>
                      <a:pt x="159037" y="293373"/>
                    </a:cubicBezTo>
                    <a:lnTo>
                      <a:pt x="159037" y="295389"/>
                    </a:lnTo>
                    <a:lnTo>
                      <a:pt x="159037" y="296397"/>
                    </a:lnTo>
                    <a:cubicBezTo>
                      <a:pt x="159037" y="300430"/>
                      <a:pt x="159037" y="303454"/>
                      <a:pt x="160045" y="307487"/>
                    </a:cubicBezTo>
                    <a:cubicBezTo>
                      <a:pt x="161053" y="317569"/>
                      <a:pt x="164078" y="327650"/>
                      <a:pt x="168110" y="336723"/>
                    </a:cubicBezTo>
                    <a:cubicBezTo>
                      <a:pt x="172142" y="344789"/>
                      <a:pt x="176175" y="352854"/>
                      <a:pt x="181216" y="358903"/>
                    </a:cubicBezTo>
                    <a:cubicBezTo>
                      <a:pt x="186257" y="364952"/>
                      <a:pt x="191297" y="369993"/>
                      <a:pt x="196338" y="374025"/>
                    </a:cubicBezTo>
                    <a:cubicBezTo>
                      <a:pt x="201379" y="378058"/>
                      <a:pt x="206420" y="381082"/>
                      <a:pt x="212468" y="383099"/>
                    </a:cubicBezTo>
                    <a:cubicBezTo>
                      <a:pt x="217509" y="385115"/>
                      <a:pt x="223559" y="387131"/>
                      <a:pt x="228600" y="387131"/>
                    </a:cubicBezTo>
                    <a:cubicBezTo>
                      <a:pt x="231623" y="387131"/>
                      <a:pt x="234648" y="388139"/>
                      <a:pt x="237672" y="388139"/>
                    </a:cubicBezTo>
                    <a:cubicBezTo>
                      <a:pt x="240697" y="388139"/>
                      <a:pt x="243722" y="388139"/>
                      <a:pt x="246746" y="387131"/>
                    </a:cubicBezTo>
                    <a:cubicBezTo>
                      <a:pt x="252794" y="386123"/>
                      <a:pt x="258844" y="384107"/>
                      <a:pt x="264893" y="382090"/>
                    </a:cubicBezTo>
                    <a:cubicBezTo>
                      <a:pt x="270942" y="379066"/>
                      <a:pt x="276990" y="376042"/>
                      <a:pt x="283039" y="372009"/>
                    </a:cubicBezTo>
                    <a:cubicBezTo>
                      <a:pt x="289089" y="366968"/>
                      <a:pt x="294130" y="361927"/>
                      <a:pt x="299171" y="355879"/>
                    </a:cubicBezTo>
                    <a:cubicBezTo>
                      <a:pt x="303202" y="349830"/>
                      <a:pt x="306227" y="344789"/>
                      <a:pt x="309252" y="338740"/>
                    </a:cubicBezTo>
                    <a:cubicBezTo>
                      <a:pt x="311268" y="333699"/>
                      <a:pt x="313284" y="327650"/>
                      <a:pt x="314293" y="321601"/>
                    </a:cubicBezTo>
                    <a:cubicBezTo>
                      <a:pt x="315301" y="316560"/>
                      <a:pt x="315301" y="311520"/>
                      <a:pt x="314293" y="307487"/>
                    </a:cubicBezTo>
                    <a:cubicBezTo>
                      <a:pt x="313284" y="302446"/>
                      <a:pt x="312276" y="298414"/>
                      <a:pt x="310260" y="294381"/>
                    </a:cubicBezTo>
                    <a:cubicBezTo>
                      <a:pt x="308243" y="290349"/>
                      <a:pt x="306227" y="286316"/>
                      <a:pt x="303202" y="282283"/>
                    </a:cubicBezTo>
                    <a:cubicBezTo>
                      <a:pt x="300178" y="278251"/>
                      <a:pt x="296146" y="274218"/>
                      <a:pt x="291105" y="270185"/>
                    </a:cubicBezTo>
                    <a:cubicBezTo>
                      <a:pt x="290097" y="269177"/>
                      <a:pt x="289089" y="268169"/>
                      <a:pt x="287072" y="267161"/>
                    </a:cubicBezTo>
                    <a:cubicBezTo>
                      <a:pt x="283039" y="264136"/>
                      <a:pt x="282031" y="260104"/>
                      <a:pt x="284048" y="256071"/>
                    </a:cubicBezTo>
                    <a:cubicBezTo>
                      <a:pt x="285056" y="254055"/>
                      <a:pt x="287072" y="253047"/>
                      <a:pt x="289089" y="252038"/>
                    </a:cubicBezTo>
                    <a:cubicBezTo>
                      <a:pt x="290097" y="251030"/>
                      <a:pt x="292113" y="251030"/>
                      <a:pt x="293121" y="251030"/>
                    </a:cubicBezTo>
                    <a:cubicBezTo>
                      <a:pt x="294130" y="251030"/>
                      <a:pt x="296146" y="251030"/>
                      <a:pt x="297153" y="252038"/>
                    </a:cubicBezTo>
                    <a:cubicBezTo>
                      <a:pt x="298161" y="253047"/>
                      <a:pt x="300178" y="253047"/>
                      <a:pt x="301186" y="254055"/>
                    </a:cubicBezTo>
                    <a:cubicBezTo>
                      <a:pt x="306227" y="256071"/>
                      <a:pt x="312276" y="258087"/>
                      <a:pt x="318324" y="259096"/>
                    </a:cubicBezTo>
                    <a:cubicBezTo>
                      <a:pt x="321349" y="259096"/>
                      <a:pt x="324374" y="259096"/>
                      <a:pt x="327398" y="259096"/>
                    </a:cubicBezTo>
                    <a:cubicBezTo>
                      <a:pt x="331431" y="259096"/>
                      <a:pt x="334456" y="259096"/>
                      <a:pt x="339497" y="258087"/>
                    </a:cubicBezTo>
                    <a:cubicBezTo>
                      <a:pt x="347561" y="257079"/>
                      <a:pt x="355627" y="255063"/>
                      <a:pt x="363691" y="251030"/>
                    </a:cubicBezTo>
                    <a:cubicBezTo>
                      <a:pt x="371757" y="248006"/>
                      <a:pt x="378814" y="243973"/>
                      <a:pt x="384864" y="238933"/>
                    </a:cubicBezTo>
                    <a:cubicBezTo>
                      <a:pt x="388895" y="234900"/>
                      <a:pt x="392928" y="231875"/>
                      <a:pt x="396961" y="226835"/>
                    </a:cubicBezTo>
                    <a:cubicBezTo>
                      <a:pt x="399986" y="222802"/>
                      <a:pt x="402002" y="218770"/>
                      <a:pt x="404018" y="214737"/>
                    </a:cubicBezTo>
                    <a:cubicBezTo>
                      <a:pt x="406035" y="210704"/>
                      <a:pt x="407043" y="206672"/>
                      <a:pt x="407043" y="201631"/>
                    </a:cubicBezTo>
                    <a:cubicBezTo>
                      <a:pt x="407043" y="196590"/>
                      <a:pt x="407043" y="192557"/>
                      <a:pt x="407043" y="187517"/>
                    </a:cubicBezTo>
                    <a:cubicBezTo>
                      <a:pt x="406035" y="182476"/>
                      <a:pt x="405027" y="177435"/>
                      <a:pt x="403010" y="172394"/>
                    </a:cubicBezTo>
                    <a:cubicBezTo>
                      <a:pt x="400994" y="166345"/>
                      <a:pt x="396961" y="161305"/>
                      <a:pt x="393936" y="156264"/>
                    </a:cubicBezTo>
                    <a:cubicBezTo>
                      <a:pt x="389904" y="151223"/>
                      <a:pt x="384864" y="146182"/>
                      <a:pt x="379823" y="142150"/>
                    </a:cubicBezTo>
                    <a:cubicBezTo>
                      <a:pt x="373773" y="138117"/>
                      <a:pt x="367724" y="134085"/>
                      <a:pt x="361676" y="132068"/>
                    </a:cubicBezTo>
                    <a:cubicBezTo>
                      <a:pt x="355627" y="130052"/>
                      <a:pt x="349578" y="128036"/>
                      <a:pt x="343528" y="127027"/>
                    </a:cubicBezTo>
                    <a:cubicBezTo>
                      <a:pt x="340505" y="127027"/>
                      <a:pt x="338488" y="127027"/>
                      <a:pt x="335464" y="127027"/>
                    </a:cubicBezTo>
                    <a:cubicBezTo>
                      <a:pt x="332439" y="127027"/>
                      <a:pt x="330423" y="127027"/>
                      <a:pt x="327398" y="127027"/>
                    </a:cubicBezTo>
                    <a:cubicBezTo>
                      <a:pt x="325382" y="127027"/>
                      <a:pt x="323365" y="128036"/>
                      <a:pt x="320342" y="128036"/>
                    </a:cubicBezTo>
                    <a:cubicBezTo>
                      <a:pt x="319334" y="128036"/>
                      <a:pt x="319334" y="128036"/>
                      <a:pt x="318324" y="128036"/>
                    </a:cubicBezTo>
                    <a:cubicBezTo>
                      <a:pt x="314293" y="128036"/>
                      <a:pt x="311268" y="126019"/>
                      <a:pt x="310260" y="121987"/>
                    </a:cubicBezTo>
                    <a:cubicBezTo>
                      <a:pt x="309252" y="119970"/>
                      <a:pt x="310260" y="117954"/>
                      <a:pt x="311268" y="115938"/>
                    </a:cubicBezTo>
                    <a:cubicBezTo>
                      <a:pt x="311268" y="113922"/>
                      <a:pt x="312276" y="111905"/>
                      <a:pt x="313284" y="111905"/>
                    </a:cubicBezTo>
                    <a:cubicBezTo>
                      <a:pt x="316309" y="109889"/>
                      <a:pt x="318324" y="106864"/>
                      <a:pt x="321349" y="103840"/>
                    </a:cubicBezTo>
                    <a:cubicBezTo>
                      <a:pt x="325382" y="98799"/>
                      <a:pt x="328406" y="93759"/>
                      <a:pt x="330423" y="87710"/>
                    </a:cubicBezTo>
                    <a:cubicBezTo>
                      <a:pt x="333447" y="80652"/>
                      <a:pt x="335464" y="73595"/>
                      <a:pt x="336472" y="65530"/>
                    </a:cubicBezTo>
                    <a:cubicBezTo>
                      <a:pt x="337480" y="58473"/>
                      <a:pt x="337480" y="51416"/>
                      <a:pt x="336472" y="45367"/>
                    </a:cubicBezTo>
                    <a:cubicBezTo>
                      <a:pt x="335464" y="39318"/>
                      <a:pt x="334456" y="33269"/>
                      <a:pt x="331431" y="28228"/>
                    </a:cubicBezTo>
                    <a:cubicBezTo>
                      <a:pt x="329415" y="24196"/>
                      <a:pt x="327398" y="21171"/>
                      <a:pt x="325382" y="17139"/>
                    </a:cubicBezTo>
                    <a:cubicBezTo>
                      <a:pt x="323365" y="14114"/>
                      <a:pt x="320342" y="12098"/>
                      <a:pt x="318324" y="10082"/>
                    </a:cubicBezTo>
                    <a:cubicBezTo>
                      <a:pt x="315301" y="8065"/>
                      <a:pt x="311268" y="6049"/>
                      <a:pt x="308243" y="4033"/>
                    </a:cubicBezTo>
                    <a:cubicBezTo>
                      <a:pt x="304211" y="2016"/>
                      <a:pt x="299171" y="1008"/>
                      <a:pt x="295138" y="0"/>
                    </a:cubicBezTo>
                    <a:cubicBezTo>
                      <a:pt x="292113" y="3025"/>
                      <a:pt x="290097" y="3025"/>
                      <a:pt x="288080" y="3025"/>
                    </a:cubicBezTo>
                    <a:lnTo>
                      <a:pt x="288080" y="3025"/>
                    </a:lnTo>
                    <a:close/>
                  </a:path>
                </a:pathLst>
              </a:custGeom>
              <a:solidFill>
                <a:srgbClr val="FFF4BA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51" name="Graphic 4">
              <a:extLst>
                <a:ext uri="{FF2B5EF4-FFF2-40B4-BE49-F238E27FC236}">
                  <a16:creationId xmlns:a16="http://schemas.microsoft.com/office/drawing/2014/main" xmlns="" id="{76AF0FF2-5EA0-DDDE-AC1C-3F7761DD2B99}"/>
                </a:ext>
              </a:extLst>
            </p:cNvPr>
            <p:cNvGrpSpPr/>
            <p:nvPr/>
          </p:nvGrpSpPr>
          <p:grpSpPr>
            <a:xfrm>
              <a:off x="7783888" y="2339771"/>
              <a:ext cx="4111648" cy="4743364"/>
              <a:chOff x="7902522" y="616990"/>
              <a:chExt cx="4111648" cy="4743364"/>
            </a:xfrm>
          </p:grpSpPr>
          <p:grpSp>
            <p:nvGrpSpPr>
              <p:cNvPr id="52" name="Graphic 4">
                <a:extLst>
                  <a:ext uri="{FF2B5EF4-FFF2-40B4-BE49-F238E27FC236}">
                    <a16:creationId xmlns:a16="http://schemas.microsoft.com/office/drawing/2014/main" xmlns="" id="{F29CCA2D-3168-DDCE-D25E-120AD44A7485}"/>
                  </a:ext>
                </a:extLst>
              </p:cNvPr>
              <p:cNvGrpSpPr/>
              <p:nvPr/>
            </p:nvGrpSpPr>
            <p:grpSpPr>
              <a:xfrm>
                <a:off x="7936188" y="629088"/>
                <a:ext cx="4062345" cy="4546773"/>
                <a:chOff x="7936188" y="629088"/>
                <a:chExt cx="4062345" cy="4546773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1168F65F-4A48-8947-3843-33085AF089B8}"/>
                    </a:ext>
                  </a:extLst>
                </p:cNvPr>
                <p:cNvSpPr/>
                <p:nvPr/>
              </p:nvSpPr>
              <p:spPr>
                <a:xfrm>
                  <a:off x="8897967" y="1419480"/>
                  <a:ext cx="3100566" cy="1711845"/>
                </a:xfrm>
                <a:custGeom>
                  <a:avLst/>
                  <a:gdLst>
                    <a:gd name="connsiteX0" fmla="*/ 331683 w 3100566"/>
                    <a:gd name="connsiteY0" fmla="*/ 722846 h 1711845"/>
                    <a:gd name="connsiteX1" fmla="*/ 330675 w 3100566"/>
                    <a:gd name="connsiteY1" fmla="*/ 720830 h 1711845"/>
                    <a:gd name="connsiteX2" fmla="*/ 320593 w 3100566"/>
                    <a:gd name="connsiteY2" fmla="*/ 695626 h 1711845"/>
                    <a:gd name="connsiteX3" fmla="*/ 304463 w 3100566"/>
                    <a:gd name="connsiteY3" fmla="*/ 646227 h 1711845"/>
                    <a:gd name="connsiteX4" fmla="*/ 298414 w 3100566"/>
                    <a:gd name="connsiteY4" fmla="*/ 612958 h 1711845"/>
                    <a:gd name="connsiteX5" fmla="*/ 295390 w 3100566"/>
                    <a:gd name="connsiteY5" fmla="*/ 574648 h 1711845"/>
                    <a:gd name="connsiteX6" fmla="*/ 296398 w 3100566"/>
                    <a:gd name="connsiteY6" fmla="*/ 563558 h 1711845"/>
                    <a:gd name="connsiteX7" fmla="*/ 284300 w 3100566"/>
                    <a:gd name="connsiteY7" fmla="*/ 546419 h 1711845"/>
                    <a:gd name="connsiteX8" fmla="*/ 282283 w 3100566"/>
                    <a:gd name="connsiteY8" fmla="*/ 546419 h 1711845"/>
                    <a:gd name="connsiteX9" fmla="*/ 267161 w 3100566"/>
                    <a:gd name="connsiteY9" fmla="*/ 559525 h 1711845"/>
                    <a:gd name="connsiteX10" fmla="*/ 266153 w 3100566"/>
                    <a:gd name="connsiteY10" fmla="*/ 572632 h 1711845"/>
                    <a:gd name="connsiteX11" fmla="*/ 258088 w 3100566"/>
                    <a:gd name="connsiteY11" fmla="*/ 582713 h 1711845"/>
                    <a:gd name="connsiteX12" fmla="*/ 252039 w 3100566"/>
                    <a:gd name="connsiteY12" fmla="*/ 631104 h 1711845"/>
                    <a:gd name="connsiteX13" fmla="*/ 251031 w 3100566"/>
                    <a:gd name="connsiteY13" fmla="*/ 628080 h 1711845"/>
                    <a:gd name="connsiteX14" fmla="*/ 250023 w 3100566"/>
                    <a:gd name="connsiteY14" fmla="*/ 625055 h 1711845"/>
                    <a:gd name="connsiteX15" fmla="*/ 234900 w 3100566"/>
                    <a:gd name="connsiteY15" fmla="*/ 573640 h 1711845"/>
                    <a:gd name="connsiteX16" fmla="*/ 234900 w 3100566"/>
                    <a:gd name="connsiteY16" fmla="*/ 572632 h 1711845"/>
                    <a:gd name="connsiteX17" fmla="*/ 234900 w 3100566"/>
                    <a:gd name="connsiteY17" fmla="*/ 571623 h 1711845"/>
                    <a:gd name="connsiteX18" fmla="*/ 234900 w 3100566"/>
                    <a:gd name="connsiteY18" fmla="*/ 570615 h 1711845"/>
                    <a:gd name="connsiteX19" fmla="*/ 231875 w 3100566"/>
                    <a:gd name="connsiteY19" fmla="*/ 558517 h 1711845"/>
                    <a:gd name="connsiteX20" fmla="*/ 220786 w 3100566"/>
                    <a:gd name="connsiteY20" fmla="*/ 552468 h 1711845"/>
                    <a:gd name="connsiteX21" fmla="*/ 218770 w 3100566"/>
                    <a:gd name="connsiteY21" fmla="*/ 552468 h 1711845"/>
                    <a:gd name="connsiteX22" fmla="*/ 208688 w 3100566"/>
                    <a:gd name="connsiteY22" fmla="*/ 555493 h 1711845"/>
                    <a:gd name="connsiteX23" fmla="*/ 202639 w 3100566"/>
                    <a:gd name="connsiteY23" fmla="*/ 566583 h 1711845"/>
                    <a:gd name="connsiteX24" fmla="*/ 204656 w 3100566"/>
                    <a:gd name="connsiteY24" fmla="*/ 626064 h 1711845"/>
                    <a:gd name="connsiteX25" fmla="*/ 205664 w 3100566"/>
                    <a:gd name="connsiteY25" fmla="*/ 632113 h 1711845"/>
                    <a:gd name="connsiteX26" fmla="*/ 187517 w 3100566"/>
                    <a:gd name="connsiteY26" fmla="*/ 602876 h 1711845"/>
                    <a:gd name="connsiteX27" fmla="*/ 163321 w 3100566"/>
                    <a:gd name="connsiteY27" fmla="*/ 574648 h 1711845"/>
                    <a:gd name="connsiteX28" fmla="*/ 156264 w 3100566"/>
                    <a:gd name="connsiteY28" fmla="*/ 571623 h 1711845"/>
                    <a:gd name="connsiteX29" fmla="*/ 152232 w 3100566"/>
                    <a:gd name="connsiteY29" fmla="*/ 566583 h 1711845"/>
                    <a:gd name="connsiteX30" fmla="*/ 144167 w 3100566"/>
                    <a:gd name="connsiteY30" fmla="*/ 563558 h 1711845"/>
                    <a:gd name="connsiteX31" fmla="*/ 143158 w 3100566"/>
                    <a:gd name="connsiteY31" fmla="*/ 563558 h 1711845"/>
                    <a:gd name="connsiteX32" fmla="*/ 135093 w 3100566"/>
                    <a:gd name="connsiteY32" fmla="*/ 568599 h 1711845"/>
                    <a:gd name="connsiteX33" fmla="*/ 132069 w 3100566"/>
                    <a:gd name="connsiteY33" fmla="*/ 577672 h 1711845"/>
                    <a:gd name="connsiteX34" fmla="*/ 139126 w 3100566"/>
                    <a:gd name="connsiteY34" fmla="*/ 614974 h 1711845"/>
                    <a:gd name="connsiteX35" fmla="*/ 144167 w 3100566"/>
                    <a:gd name="connsiteY35" fmla="*/ 643202 h 1711845"/>
                    <a:gd name="connsiteX36" fmla="*/ 152232 w 3100566"/>
                    <a:gd name="connsiteY36" fmla="*/ 676471 h 1711845"/>
                    <a:gd name="connsiteX37" fmla="*/ 157272 w 3100566"/>
                    <a:gd name="connsiteY37" fmla="*/ 691594 h 1711845"/>
                    <a:gd name="connsiteX38" fmla="*/ 158280 w 3100566"/>
                    <a:gd name="connsiteY38" fmla="*/ 692602 h 1711845"/>
                    <a:gd name="connsiteX39" fmla="*/ 159289 w 3100566"/>
                    <a:gd name="connsiteY39" fmla="*/ 693610 h 1711845"/>
                    <a:gd name="connsiteX40" fmla="*/ 158280 w 3100566"/>
                    <a:gd name="connsiteY40" fmla="*/ 693610 h 1711845"/>
                    <a:gd name="connsiteX41" fmla="*/ 157272 w 3100566"/>
                    <a:gd name="connsiteY41" fmla="*/ 694618 h 1711845"/>
                    <a:gd name="connsiteX42" fmla="*/ 150215 w 3100566"/>
                    <a:gd name="connsiteY42" fmla="*/ 697643 h 1711845"/>
                    <a:gd name="connsiteX43" fmla="*/ 149207 w 3100566"/>
                    <a:gd name="connsiteY43" fmla="*/ 697643 h 1711845"/>
                    <a:gd name="connsiteX44" fmla="*/ 148199 w 3100566"/>
                    <a:gd name="connsiteY44" fmla="*/ 697643 h 1711845"/>
                    <a:gd name="connsiteX45" fmla="*/ 117954 w 3100566"/>
                    <a:gd name="connsiteY45" fmla="*/ 672439 h 1711845"/>
                    <a:gd name="connsiteX46" fmla="*/ 60489 w 3100566"/>
                    <a:gd name="connsiteY46" fmla="*/ 620015 h 1711845"/>
                    <a:gd name="connsiteX47" fmla="*/ 53433 w 3100566"/>
                    <a:gd name="connsiteY47" fmla="*/ 617998 h 1711845"/>
                    <a:gd name="connsiteX48" fmla="*/ 52424 w 3100566"/>
                    <a:gd name="connsiteY48" fmla="*/ 617998 h 1711845"/>
                    <a:gd name="connsiteX49" fmla="*/ 45367 w 3100566"/>
                    <a:gd name="connsiteY49" fmla="*/ 622031 h 1711845"/>
                    <a:gd name="connsiteX50" fmla="*/ 42343 w 3100566"/>
                    <a:gd name="connsiteY50" fmla="*/ 621023 h 1711845"/>
                    <a:gd name="connsiteX51" fmla="*/ 41335 w 3100566"/>
                    <a:gd name="connsiteY51" fmla="*/ 621023 h 1711845"/>
                    <a:gd name="connsiteX52" fmla="*/ 35285 w 3100566"/>
                    <a:gd name="connsiteY52" fmla="*/ 623039 h 1711845"/>
                    <a:gd name="connsiteX53" fmla="*/ 31253 w 3100566"/>
                    <a:gd name="connsiteY53" fmla="*/ 629088 h 1711845"/>
                    <a:gd name="connsiteX54" fmla="*/ 33270 w 3100566"/>
                    <a:gd name="connsiteY54" fmla="*/ 636145 h 1711845"/>
                    <a:gd name="connsiteX55" fmla="*/ 82669 w 3100566"/>
                    <a:gd name="connsiteY55" fmla="*/ 715789 h 1711845"/>
                    <a:gd name="connsiteX56" fmla="*/ 108881 w 3100566"/>
                    <a:gd name="connsiteY56" fmla="*/ 756115 h 1711845"/>
                    <a:gd name="connsiteX57" fmla="*/ 121987 w 3100566"/>
                    <a:gd name="connsiteY57" fmla="*/ 775270 h 1711845"/>
                    <a:gd name="connsiteX58" fmla="*/ 133076 w 3100566"/>
                    <a:gd name="connsiteY58" fmla="*/ 789385 h 1711845"/>
                    <a:gd name="connsiteX59" fmla="*/ 125011 w 3100566"/>
                    <a:gd name="connsiteY59" fmla="*/ 787368 h 1711845"/>
                    <a:gd name="connsiteX60" fmla="*/ 120978 w 3100566"/>
                    <a:gd name="connsiteY60" fmla="*/ 786360 h 1711845"/>
                    <a:gd name="connsiteX61" fmla="*/ 90734 w 3100566"/>
                    <a:gd name="connsiteY61" fmla="*/ 779303 h 1711845"/>
                    <a:gd name="connsiteX62" fmla="*/ 59481 w 3100566"/>
                    <a:gd name="connsiteY62" fmla="*/ 773254 h 1711845"/>
                    <a:gd name="connsiteX63" fmla="*/ 48392 w 3100566"/>
                    <a:gd name="connsiteY63" fmla="*/ 771238 h 1711845"/>
                    <a:gd name="connsiteX64" fmla="*/ 45367 w 3100566"/>
                    <a:gd name="connsiteY64" fmla="*/ 767205 h 1711845"/>
                    <a:gd name="connsiteX65" fmla="*/ 38310 w 3100566"/>
                    <a:gd name="connsiteY65" fmla="*/ 763173 h 1711845"/>
                    <a:gd name="connsiteX66" fmla="*/ 36294 w 3100566"/>
                    <a:gd name="connsiteY66" fmla="*/ 763173 h 1711845"/>
                    <a:gd name="connsiteX67" fmla="*/ 29237 w 3100566"/>
                    <a:gd name="connsiteY67" fmla="*/ 765189 h 1711845"/>
                    <a:gd name="connsiteX68" fmla="*/ 26212 w 3100566"/>
                    <a:gd name="connsiteY68" fmla="*/ 768213 h 1711845"/>
                    <a:gd name="connsiteX69" fmla="*/ 20163 w 3100566"/>
                    <a:gd name="connsiteY69" fmla="*/ 770230 h 1711845"/>
                    <a:gd name="connsiteX70" fmla="*/ 20163 w 3100566"/>
                    <a:gd name="connsiteY70" fmla="*/ 769222 h 1711845"/>
                    <a:gd name="connsiteX71" fmla="*/ 19155 w 3100566"/>
                    <a:gd name="connsiteY71" fmla="*/ 768213 h 1711845"/>
                    <a:gd name="connsiteX72" fmla="*/ 10082 w 3100566"/>
                    <a:gd name="connsiteY72" fmla="*/ 764181 h 1711845"/>
                    <a:gd name="connsiteX73" fmla="*/ 4033 w 3100566"/>
                    <a:gd name="connsiteY73" fmla="*/ 766197 h 1711845"/>
                    <a:gd name="connsiteX74" fmla="*/ 0 w 3100566"/>
                    <a:gd name="connsiteY74" fmla="*/ 774262 h 1711845"/>
                    <a:gd name="connsiteX75" fmla="*/ 2016 w 3100566"/>
                    <a:gd name="connsiteY75" fmla="*/ 782327 h 1711845"/>
                    <a:gd name="connsiteX76" fmla="*/ 48392 w 3100566"/>
                    <a:gd name="connsiteY76" fmla="*/ 830719 h 1711845"/>
                    <a:gd name="connsiteX77" fmla="*/ 100815 w 3100566"/>
                    <a:gd name="connsiteY77" fmla="*/ 864996 h 1711845"/>
                    <a:gd name="connsiteX78" fmla="*/ 157272 w 3100566"/>
                    <a:gd name="connsiteY78" fmla="*/ 889192 h 1711845"/>
                    <a:gd name="connsiteX79" fmla="*/ 220786 w 3100566"/>
                    <a:gd name="connsiteY79" fmla="*/ 912379 h 1711845"/>
                    <a:gd name="connsiteX80" fmla="*/ 226835 w 3100566"/>
                    <a:gd name="connsiteY80" fmla="*/ 913387 h 1711845"/>
                    <a:gd name="connsiteX81" fmla="*/ 231875 w 3100566"/>
                    <a:gd name="connsiteY81" fmla="*/ 912379 h 1711845"/>
                    <a:gd name="connsiteX82" fmla="*/ 239941 w 3100566"/>
                    <a:gd name="connsiteY82" fmla="*/ 904314 h 1711845"/>
                    <a:gd name="connsiteX83" fmla="*/ 239941 w 3100566"/>
                    <a:gd name="connsiteY83" fmla="*/ 893224 h 1711845"/>
                    <a:gd name="connsiteX84" fmla="*/ 237925 w 3100566"/>
                    <a:gd name="connsiteY84" fmla="*/ 890200 h 1711845"/>
                    <a:gd name="connsiteX85" fmla="*/ 289340 w 3100566"/>
                    <a:gd name="connsiteY85" fmla="*/ 824670 h 1711845"/>
                    <a:gd name="connsiteX86" fmla="*/ 292365 w 3100566"/>
                    <a:gd name="connsiteY86" fmla="*/ 820637 h 1711845"/>
                    <a:gd name="connsiteX87" fmla="*/ 317569 w 3100566"/>
                    <a:gd name="connsiteY87" fmla="*/ 791401 h 1711845"/>
                    <a:gd name="connsiteX88" fmla="*/ 343781 w 3100566"/>
                    <a:gd name="connsiteY88" fmla="*/ 752083 h 1711845"/>
                    <a:gd name="connsiteX89" fmla="*/ 339748 w 3100566"/>
                    <a:gd name="connsiteY89" fmla="*/ 735952 h 1711845"/>
                    <a:gd name="connsiteX90" fmla="*/ 331683 w 3100566"/>
                    <a:gd name="connsiteY90" fmla="*/ 722846 h 1711845"/>
                    <a:gd name="connsiteX91" fmla="*/ 2562728 w 3100566"/>
                    <a:gd name="connsiteY91" fmla="*/ 784344 h 1711845"/>
                    <a:gd name="connsiteX92" fmla="*/ 2508288 w 3100566"/>
                    <a:gd name="connsiteY92" fmla="*/ 697643 h 1711845"/>
                    <a:gd name="connsiteX93" fmla="*/ 2477035 w 3100566"/>
                    <a:gd name="connsiteY93" fmla="*/ 689577 h 1711845"/>
                    <a:gd name="connsiteX94" fmla="*/ 2471995 w 3100566"/>
                    <a:gd name="connsiteY94" fmla="*/ 689577 h 1711845"/>
                    <a:gd name="connsiteX95" fmla="*/ 2451831 w 3100566"/>
                    <a:gd name="connsiteY95" fmla="*/ 694618 h 1711845"/>
                    <a:gd name="connsiteX96" fmla="*/ 2459896 w 3100566"/>
                    <a:gd name="connsiteY96" fmla="*/ 658325 h 1711845"/>
                    <a:gd name="connsiteX97" fmla="*/ 2470985 w 3100566"/>
                    <a:gd name="connsiteY97" fmla="*/ 571623 h 1711845"/>
                    <a:gd name="connsiteX98" fmla="*/ 2471995 w 3100566"/>
                    <a:gd name="connsiteY98" fmla="*/ 487946 h 1711845"/>
                    <a:gd name="connsiteX99" fmla="*/ 2467962 w 3100566"/>
                    <a:gd name="connsiteY99" fmla="*/ 416368 h 1711845"/>
                    <a:gd name="connsiteX100" fmla="*/ 2436709 w 3100566"/>
                    <a:gd name="connsiteY100" fmla="*/ 271193 h 1711845"/>
                    <a:gd name="connsiteX101" fmla="*/ 2403440 w 3100566"/>
                    <a:gd name="connsiteY101" fmla="*/ 208688 h 1711845"/>
                    <a:gd name="connsiteX102" fmla="*/ 2363113 w 3100566"/>
                    <a:gd name="connsiteY102" fmla="*/ 162313 h 1711845"/>
                    <a:gd name="connsiteX103" fmla="*/ 2263306 w 3100566"/>
                    <a:gd name="connsiteY103" fmla="*/ 96783 h 1711845"/>
                    <a:gd name="connsiteX104" fmla="*/ 2144344 w 3100566"/>
                    <a:gd name="connsiteY104" fmla="*/ 57465 h 1711845"/>
                    <a:gd name="connsiteX105" fmla="*/ 1902387 w 3100566"/>
                    <a:gd name="connsiteY105" fmla="*/ 26212 h 1711845"/>
                    <a:gd name="connsiteX106" fmla="*/ 1890289 w 3100566"/>
                    <a:gd name="connsiteY106" fmla="*/ 25204 h 1711845"/>
                    <a:gd name="connsiteX107" fmla="*/ 1814677 w 3100566"/>
                    <a:gd name="connsiteY107" fmla="*/ 20163 h 1711845"/>
                    <a:gd name="connsiteX108" fmla="*/ 1761246 w 3100566"/>
                    <a:gd name="connsiteY108" fmla="*/ 16130 h 1711845"/>
                    <a:gd name="connsiteX109" fmla="*/ 1729992 w 3100566"/>
                    <a:gd name="connsiteY109" fmla="*/ 13106 h 1711845"/>
                    <a:gd name="connsiteX110" fmla="*/ 1537435 w 3100566"/>
                    <a:gd name="connsiteY110" fmla="*/ 1008 h 1711845"/>
                    <a:gd name="connsiteX111" fmla="*/ 1474930 w 3100566"/>
                    <a:gd name="connsiteY111" fmla="*/ 0 h 1711845"/>
                    <a:gd name="connsiteX112" fmla="*/ 1332780 w 3100566"/>
                    <a:gd name="connsiteY112" fmla="*/ 7057 h 1711845"/>
                    <a:gd name="connsiteX113" fmla="*/ 1144255 w 3100566"/>
                    <a:gd name="connsiteY113" fmla="*/ 48391 h 1711845"/>
                    <a:gd name="connsiteX114" fmla="*/ 1063603 w 3100566"/>
                    <a:gd name="connsiteY114" fmla="*/ 88718 h 1711845"/>
                    <a:gd name="connsiteX115" fmla="*/ 997065 w 3100566"/>
                    <a:gd name="connsiteY115" fmla="*/ 144166 h 1711845"/>
                    <a:gd name="connsiteX116" fmla="*/ 947665 w 3100566"/>
                    <a:gd name="connsiteY116" fmla="*/ 216753 h 1711845"/>
                    <a:gd name="connsiteX117" fmla="*/ 918429 w 3100566"/>
                    <a:gd name="connsiteY117" fmla="*/ 308495 h 1711845"/>
                    <a:gd name="connsiteX118" fmla="*/ 918429 w 3100566"/>
                    <a:gd name="connsiteY118" fmla="*/ 309503 h 1711845"/>
                    <a:gd name="connsiteX119" fmla="*/ 871045 w 3100566"/>
                    <a:gd name="connsiteY119" fmla="*/ 289340 h 1711845"/>
                    <a:gd name="connsiteX120" fmla="*/ 861972 w 3100566"/>
                    <a:gd name="connsiteY120" fmla="*/ 288332 h 1711845"/>
                    <a:gd name="connsiteX121" fmla="*/ 820638 w 3100566"/>
                    <a:gd name="connsiteY121" fmla="*/ 299422 h 1711845"/>
                    <a:gd name="connsiteX122" fmla="*/ 777287 w 3100566"/>
                    <a:gd name="connsiteY122" fmla="*/ 339748 h 1711845"/>
                    <a:gd name="connsiteX123" fmla="*/ 750067 w 3100566"/>
                    <a:gd name="connsiteY123" fmla="*/ 400237 h 1711845"/>
                    <a:gd name="connsiteX124" fmla="*/ 744018 w 3100566"/>
                    <a:gd name="connsiteY124" fmla="*/ 428465 h 1711845"/>
                    <a:gd name="connsiteX125" fmla="*/ 742002 w 3100566"/>
                    <a:gd name="connsiteY125" fmla="*/ 457702 h 1711845"/>
                    <a:gd name="connsiteX126" fmla="*/ 753091 w 3100566"/>
                    <a:gd name="connsiteY126" fmla="*/ 504077 h 1711845"/>
                    <a:gd name="connsiteX127" fmla="*/ 786360 w 3100566"/>
                    <a:gd name="connsiteY127" fmla="*/ 543395 h 1711845"/>
                    <a:gd name="connsiteX128" fmla="*/ 842817 w 3100566"/>
                    <a:gd name="connsiteY128" fmla="*/ 568599 h 1711845"/>
                    <a:gd name="connsiteX129" fmla="*/ 877094 w 3100566"/>
                    <a:gd name="connsiteY129" fmla="*/ 575656 h 1711845"/>
                    <a:gd name="connsiteX130" fmla="*/ 891208 w 3100566"/>
                    <a:gd name="connsiteY130" fmla="*/ 576664 h 1711845"/>
                    <a:gd name="connsiteX131" fmla="*/ 893225 w 3100566"/>
                    <a:gd name="connsiteY131" fmla="*/ 576664 h 1711845"/>
                    <a:gd name="connsiteX132" fmla="*/ 879110 w 3100566"/>
                    <a:gd name="connsiteY132" fmla="*/ 694618 h 1711845"/>
                    <a:gd name="connsiteX133" fmla="*/ 883143 w 3100566"/>
                    <a:gd name="connsiteY133" fmla="*/ 767205 h 1711845"/>
                    <a:gd name="connsiteX134" fmla="*/ 899274 w 3100566"/>
                    <a:gd name="connsiteY134" fmla="*/ 837776 h 1711845"/>
                    <a:gd name="connsiteX135" fmla="*/ 928510 w 3100566"/>
                    <a:gd name="connsiteY135" fmla="*/ 905322 h 1711845"/>
                    <a:gd name="connsiteX136" fmla="*/ 972869 w 3100566"/>
                    <a:gd name="connsiteY136" fmla="*/ 973877 h 1711845"/>
                    <a:gd name="connsiteX137" fmla="*/ 1082758 w 3100566"/>
                    <a:gd name="connsiteY137" fmla="*/ 1072676 h 1711845"/>
                    <a:gd name="connsiteX138" fmla="*/ 1154336 w 3100566"/>
                    <a:gd name="connsiteY138" fmla="*/ 1109977 h 1711845"/>
                    <a:gd name="connsiteX139" fmla="*/ 1229948 w 3100566"/>
                    <a:gd name="connsiteY139" fmla="*/ 1135181 h 1711845"/>
                    <a:gd name="connsiteX140" fmla="*/ 1228940 w 3100566"/>
                    <a:gd name="connsiteY140" fmla="*/ 1134173 h 1711845"/>
                    <a:gd name="connsiteX141" fmla="*/ 1274307 w 3100566"/>
                    <a:gd name="connsiteY141" fmla="*/ 1148287 h 1711845"/>
                    <a:gd name="connsiteX142" fmla="*/ 1294470 w 3100566"/>
                    <a:gd name="connsiteY142" fmla="*/ 1154336 h 1711845"/>
                    <a:gd name="connsiteX143" fmla="*/ 1348911 w 3100566"/>
                    <a:gd name="connsiteY143" fmla="*/ 1168451 h 1711845"/>
                    <a:gd name="connsiteX144" fmla="*/ 1346894 w 3100566"/>
                    <a:gd name="connsiteY144" fmla="*/ 1175507 h 1711845"/>
                    <a:gd name="connsiteX145" fmla="*/ 1350926 w 3100566"/>
                    <a:gd name="connsiteY145" fmla="*/ 1215834 h 1711845"/>
                    <a:gd name="connsiteX146" fmla="*/ 1370082 w 3100566"/>
                    <a:gd name="connsiteY146" fmla="*/ 1249103 h 1711845"/>
                    <a:gd name="connsiteX147" fmla="*/ 1406375 w 3100566"/>
                    <a:gd name="connsiteY147" fmla="*/ 1278339 h 1711845"/>
                    <a:gd name="connsiteX148" fmla="*/ 1449726 w 3100566"/>
                    <a:gd name="connsiteY148" fmla="*/ 1296486 h 1711845"/>
                    <a:gd name="connsiteX149" fmla="*/ 1493076 w 3100566"/>
                    <a:gd name="connsiteY149" fmla="*/ 1303543 h 1711845"/>
                    <a:gd name="connsiteX150" fmla="*/ 1503157 w 3100566"/>
                    <a:gd name="connsiteY150" fmla="*/ 1303543 h 1711845"/>
                    <a:gd name="connsiteX151" fmla="*/ 1519289 w 3100566"/>
                    <a:gd name="connsiteY151" fmla="*/ 1302535 h 1711845"/>
                    <a:gd name="connsiteX152" fmla="*/ 1546509 w 3100566"/>
                    <a:gd name="connsiteY152" fmla="*/ 1297494 h 1711845"/>
                    <a:gd name="connsiteX153" fmla="*/ 1590868 w 3100566"/>
                    <a:gd name="connsiteY153" fmla="*/ 1277331 h 1711845"/>
                    <a:gd name="connsiteX154" fmla="*/ 1618087 w 3100566"/>
                    <a:gd name="connsiteY154" fmla="*/ 1252127 h 1711845"/>
                    <a:gd name="connsiteX155" fmla="*/ 1630186 w 3100566"/>
                    <a:gd name="connsiteY155" fmla="*/ 1234989 h 1711845"/>
                    <a:gd name="connsiteX156" fmla="*/ 1633210 w 3100566"/>
                    <a:gd name="connsiteY156" fmla="*/ 1235997 h 1711845"/>
                    <a:gd name="connsiteX157" fmla="*/ 1637242 w 3100566"/>
                    <a:gd name="connsiteY157" fmla="*/ 1237005 h 1711845"/>
                    <a:gd name="connsiteX158" fmla="*/ 1686642 w 3100566"/>
                    <a:gd name="connsiteY158" fmla="*/ 1247086 h 1711845"/>
                    <a:gd name="connsiteX159" fmla="*/ 1784433 w 3100566"/>
                    <a:gd name="connsiteY159" fmla="*/ 1263217 h 1711845"/>
                    <a:gd name="connsiteX160" fmla="*/ 1936664 w 3100566"/>
                    <a:gd name="connsiteY160" fmla="*/ 1274307 h 1711845"/>
                    <a:gd name="connsiteX161" fmla="*/ 1983040 w 3100566"/>
                    <a:gd name="connsiteY161" fmla="*/ 1273299 h 1711845"/>
                    <a:gd name="connsiteX162" fmla="*/ 2073774 w 3100566"/>
                    <a:gd name="connsiteY162" fmla="*/ 1261201 h 1711845"/>
                    <a:gd name="connsiteX163" fmla="*/ 2159467 w 3100566"/>
                    <a:gd name="connsiteY163" fmla="*/ 1228940 h 1711845"/>
                    <a:gd name="connsiteX164" fmla="*/ 2235078 w 3100566"/>
                    <a:gd name="connsiteY164" fmla="*/ 1177524 h 1711845"/>
                    <a:gd name="connsiteX165" fmla="*/ 2266331 w 3100566"/>
                    <a:gd name="connsiteY165" fmla="*/ 1147279 h 1711845"/>
                    <a:gd name="connsiteX166" fmla="*/ 2295568 w 3100566"/>
                    <a:gd name="connsiteY166" fmla="*/ 1108969 h 1711845"/>
                    <a:gd name="connsiteX167" fmla="*/ 2321779 w 3100566"/>
                    <a:gd name="connsiteY167" fmla="*/ 1064611 h 1711845"/>
                    <a:gd name="connsiteX168" fmla="*/ 2330853 w 3100566"/>
                    <a:gd name="connsiteY168" fmla="*/ 1048480 h 1711845"/>
                    <a:gd name="connsiteX169" fmla="*/ 2332869 w 3100566"/>
                    <a:gd name="connsiteY169" fmla="*/ 1044447 h 1711845"/>
                    <a:gd name="connsiteX170" fmla="*/ 2334885 w 3100566"/>
                    <a:gd name="connsiteY170" fmla="*/ 1040415 h 1711845"/>
                    <a:gd name="connsiteX171" fmla="*/ 2343958 w 3100566"/>
                    <a:gd name="connsiteY171" fmla="*/ 1023276 h 1711845"/>
                    <a:gd name="connsiteX172" fmla="*/ 2356057 w 3100566"/>
                    <a:gd name="connsiteY172" fmla="*/ 983958 h 1711845"/>
                    <a:gd name="connsiteX173" fmla="*/ 2360088 w 3100566"/>
                    <a:gd name="connsiteY173" fmla="*/ 967828 h 1711845"/>
                    <a:gd name="connsiteX174" fmla="*/ 2364121 w 3100566"/>
                    <a:gd name="connsiteY174" fmla="*/ 951697 h 1711845"/>
                    <a:gd name="connsiteX175" fmla="*/ 2393358 w 3100566"/>
                    <a:gd name="connsiteY175" fmla="*/ 969844 h 1711845"/>
                    <a:gd name="connsiteX176" fmla="*/ 2424611 w 3100566"/>
                    <a:gd name="connsiteY176" fmla="*/ 978917 h 1711845"/>
                    <a:gd name="connsiteX177" fmla="*/ 2440741 w 3100566"/>
                    <a:gd name="connsiteY177" fmla="*/ 979926 h 1711845"/>
                    <a:gd name="connsiteX178" fmla="*/ 2458888 w 3100566"/>
                    <a:gd name="connsiteY178" fmla="*/ 978917 h 1711845"/>
                    <a:gd name="connsiteX179" fmla="*/ 2518369 w 3100566"/>
                    <a:gd name="connsiteY179" fmla="*/ 950689 h 1711845"/>
                    <a:gd name="connsiteX180" fmla="*/ 2557688 w 3100566"/>
                    <a:gd name="connsiteY180" fmla="*/ 892216 h 1711845"/>
                    <a:gd name="connsiteX181" fmla="*/ 2565752 w 3100566"/>
                    <a:gd name="connsiteY181" fmla="*/ 859955 h 1711845"/>
                    <a:gd name="connsiteX182" fmla="*/ 2566760 w 3100566"/>
                    <a:gd name="connsiteY182" fmla="*/ 833743 h 1711845"/>
                    <a:gd name="connsiteX183" fmla="*/ 2562728 w 3100566"/>
                    <a:gd name="connsiteY183" fmla="*/ 784344 h 1711845"/>
                    <a:gd name="connsiteX184" fmla="*/ 3097050 w 3100566"/>
                    <a:gd name="connsiteY184" fmla="*/ 1534410 h 1711845"/>
                    <a:gd name="connsiteX185" fmla="*/ 3081928 w 3100566"/>
                    <a:gd name="connsiteY185" fmla="*/ 1526345 h 1711845"/>
                    <a:gd name="connsiteX186" fmla="*/ 3070837 w 3100566"/>
                    <a:gd name="connsiteY186" fmla="*/ 1530378 h 1711845"/>
                    <a:gd name="connsiteX187" fmla="*/ 3067813 w 3100566"/>
                    <a:gd name="connsiteY187" fmla="*/ 1530378 h 1711845"/>
                    <a:gd name="connsiteX188" fmla="*/ 3054707 w 3100566"/>
                    <a:gd name="connsiteY188" fmla="*/ 1529370 h 1711845"/>
                    <a:gd name="connsiteX189" fmla="*/ 3030511 w 3100566"/>
                    <a:gd name="connsiteY189" fmla="*/ 1531386 h 1711845"/>
                    <a:gd name="connsiteX190" fmla="*/ 3025470 w 3100566"/>
                    <a:gd name="connsiteY190" fmla="*/ 1532394 h 1711845"/>
                    <a:gd name="connsiteX191" fmla="*/ 2997243 w 3100566"/>
                    <a:gd name="connsiteY191" fmla="*/ 1534410 h 1711845"/>
                    <a:gd name="connsiteX192" fmla="*/ 3015389 w 3100566"/>
                    <a:gd name="connsiteY192" fmla="*/ 1527353 h 1711845"/>
                    <a:gd name="connsiteX193" fmla="*/ 3048658 w 3100566"/>
                    <a:gd name="connsiteY193" fmla="*/ 1510215 h 1711845"/>
                    <a:gd name="connsiteX194" fmla="*/ 3062773 w 3100566"/>
                    <a:gd name="connsiteY194" fmla="*/ 1502149 h 1711845"/>
                    <a:gd name="connsiteX195" fmla="*/ 3071846 w 3100566"/>
                    <a:gd name="connsiteY195" fmla="*/ 1496101 h 1711845"/>
                    <a:gd name="connsiteX196" fmla="*/ 3079911 w 3100566"/>
                    <a:gd name="connsiteY196" fmla="*/ 1491060 h 1711845"/>
                    <a:gd name="connsiteX197" fmla="*/ 3085959 w 3100566"/>
                    <a:gd name="connsiteY197" fmla="*/ 1469889 h 1711845"/>
                    <a:gd name="connsiteX198" fmla="*/ 3075878 w 3100566"/>
                    <a:gd name="connsiteY198" fmla="*/ 1459807 h 1711845"/>
                    <a:gd name="connsiteX199" fmla="*/ 3067813 w 3100566"/>
                    <a:gd name="connsiteY199" fmla="*/ 1457791 h 1711845"/>
                    <a:gd name="connsiteX200" fmla="*/ 3061765 w 3100566"/>
                    <a:gd name="connsiteY200" fmla="*/ 1458799 h 1711845"/>
                    <a:gd name="connsiteX201" fmla="*/ 3043617 w 3100566"/>
                    <a:gd name="connsiteY201" fmla="*/ 1467872 h 1711845"/>
                    <a:gd name="connsiteX202" fmla="*/ 3042609 w 3100566"/>
                    <a:gd name="connsiteY202" fmla="*/ 1467872 h 1711845"/>
                    <a:gd name="connsiteX203" fmla="*/ 3029503 w 3100566"/>
                    <a:gd name="connsiteY203" fmla="*/ 1469889 h 1711845"/>
                    <a:gd name="connsiteX204" fmla="*/ 3023454 w 3100566"/>
                    <a:gd name="connsiteY204" fmla="*/ 1471905 h 1711845"/>
                    <a:gd name="connsiteX205" fmla="*/ 3017406 w 3100566"/>
                    <a:gd name="connsiteY205" fmla="*/ 1473921 h 1711845"/>
                    <a:gd name="connsiteX206" fmla="*/ 2980103 w 3100566"/>
                    <a:gd name="connsiteY206" fmla="*/ 1481986 h 1711845"/>
                    <a:gd name="connsiteX207" fmla="*/ 2991194 w 3100566"/>
                    <a:gd name="connsiteY207" fmla="*/ 1473921 h 1711845"/>
                    <a:gd name="connsiteX208" fmla="*/ 3041602 w 3100566"/>
                    <a:gd name="connsiteY208" fmla="*/ 1427546 h 1711845"/>
                    <a:gd name="connsiteX209" fmla="*/ 3045633 w 3100566"/>
                    <a:gd name="connsiteY209" fmla="*/ 1414440 h 1711845"/>
                    <a:gd name="connsiteX210" fmla="*/ 3038577 w 3100566"/>
                    <a:gd name="connsiteY210" fmla="*/ 1401334 h 1711845"/>
                    <a:gd name="connsiteX211" fmla="*/ 3027487 w 3100566"/>
                    <a:gd name="connsiteY211" fmla="*/ 1397301 h 1711845"/>
                    <a:gd name="connsiteX212" fmla="*/ 3012365 w 3100566"/>
                    <a:gd name="connsiteY212" fmla="*/ 1404359 h 1711845"/>
                    <a:gd name="connsiteX213" fmla="*/ 3008332 w 3100566"/>
                    <a:gd name="connsiteY213" fmla="*/ 1408391 h 1711845"/>
                    <a:gd name="connsiteX214" fmla="*/ 3008332 w 3100566"/>
                    <a:gd name="connsiteY214" fmla="*/ 1408391 h 1711845"/>
                    <a:gd name="connsiteX215" fmla="*/ 3007324 w 3100566"/>
                    <a:gd name="connsiteY215" fmla="*/ 1408391 h 1711845"/>
                    <a:gd name="connsiteX216" fmla="*/ 2977079 w 3100566"/>
                    <a:gd name="connsiteY216" fmla="*/ 1420489 h 1711845"/>
                    <a:gd name="connsiteX217" fmla="*/ 2971031 w 3100566"/>
                    <a:gd name="connsiteY217" fmla="*/ 1423513 h 1711845"/>
                    <a:gd name="connsiteX218" fmla="*/ 2946835 w 3100566"/>
                    <a:gd name="connsiteY218" fmla="*/ 1434603 h 1711845"/>
                    <a:gd name="connsiteX219" fmla="*/ 2960949 w 3100566"/>
                    <a:gd name="connsiteY219" fmla="*/ 1409399 h 1711845"/>
                    <a:gd name="connsiteX220" fmla="*/ 2968006 w 3100566"/>
                    <a:gd name="connsiteY220" fmla="*/ 1395285 h 1711845"/>
                    <a:gd name="connsiteX221" fmla="*/ 2974054 w 3100566"/>
                    <a:gd name="connsiteY221" fmla="*/ 1383187 h 1711845"/>
                    <a:gd name="connsiteX222" fmla="*/ 2974054 w 3100566"/>
                    <a:gd name="connsiteY222" fmla="*/ 1376130 h 1711845"/>
                    <a:gd name="connsiteX223" fmla="*/ 2969014 w 3100566"/>
                    <a:gd name="connsiteY223" fmla="*/ 1370081 h 1711845"/>
                    <a:gd name="connsiteX224" fmla="*/ 2964981 w 3100566"/>
                    <a:gd name="connsiteY224" fmla="*/ 1369073 h 1711845"/>
                    <a:gd name="connsiteX225" fmla="*/ 2955908 w 3100566"/>
                    <a:gd name="connsiteY225" fmla="*/ 1375122 h 1711845"/>
                    <a:gd name="connsiteX226" fmla="*/ 2950868 w 3100566"/>
                    <a:gd name="connsiteY226" fmla="*/ 1384195 h 1711845"/>
                    <a:gd name="connsiteX227" fmla="*/ 2947843 w 3100566"/>
                    <a:gd name="connsiteY227" fmla="*/ 1383187 h 1711845"/>
                    <a:gd name="connsiteX228" fmla="*/ 2946835 w 3100566"/>
                    <a:gd name="connsiteY228" fmla="*/ 1383187 h 1711845"/>
                    <a:gd name="connsiteX229" fmla="*/ 2937761 w 3100566"/>
                    <a:gd name="connsiteY229" fmla="*/ 1386212 h 1711845"/>
                    <a:gd name="connsiteX230" fmla="*/ 2927680 w 3100566"/>
                    <a:gd name="connsiteY230" fmla="*/ 1391252 h 1711845"/>
                    <a:gd name="connsiteX231" fmla="*/ 2909532 w 3100566"/>
                    <a:gd name="connsiteY231" fmla="*/ 1403350 h 1711845"/>
                    <a:gd name="connsiteX232" fmla="*/ 2902476 w 3100566"/>
                    <a:gd name="connsiteY232" fmla="*/ 1408391 h 1711845"/>
                    <a:gd name="connsiteX233" fmla="*/ 2876264 w 3100566"/>
                    <a:gd name="connsiteY233" fmla="*/ 1426538 h 1711845"/>
                    <a:gd name="connsiteX234" fmla="*/ 2839971 w 3100566"/>
                    <a:gd name="connsiteY234" fmla="*/ 1441660 h 1711845"/>
                    <a:gd name="connsiteX235" fmla="*/ 2810734 w 3100566"/>
                    <a:gd name="connsiteY235" fmla="*/ 1452750 h 1711845"/>
                    <a:gd name="connsiteX236" fmla="*/ 2805693 w 3100566"/>
                    <a:gd name="connsiteY236" fmla="*/ 1449725 h 1711845"/>
                    <a:gd name="connsiteX237" fmla="*/ 2799645 w 3100566"/>
                    <a:gd name="connsiteY237" fmla="*/ 1448717 h 1711845"/>
                    <a:gd name="connsiteX238" fmla="*/ 2794604 w 3100566"/>
                    <a:gd name="connsiteY238" fmla="*/ 1449725 h 1711845"/>
                    <a:gd name="connsiteX239" fmla="*/ 2787546 w 3100566"/>
                    <a:gd name="connsiteY239" fmla="*/ 1456782 h 1711845"/>
                    <a:gd name="connsiteX240" fmla="*/ 2787546 w 3100566"/>
                    <a:gd name="connsiteY240" fmla="*/ 1467872 h 1711845"/>
                    <a:gd name="connsiteX241" fmla="*/ 2787546 w 3100566"/>
                    <a:gd name="connsiteY241" fmla="*/ 1468880 h 1711845"/>
                    <a:gd name="connsiteX242" fmla="*/ 2787546 w 3100566"/>
                    <a:gd name="connsiteY242" fmla="*/ 1469889 h 1711845"/>
                    <a:gd name="connsiteX243" fmla="*/ 2797628 w 3100566"/>
                    <a:gd name="connsiteY243" fmla="*/ 1562639 h 1711845"/>
                    <a:gd name="connsiteX244" fmla="*/ 2796620 w 3100566"/>
                    <a:gd name="connsiteY244" fmla="*/ 1586834 h 1711845"/>
                    <a:gd name="connsiteX245" fmla="*/ 2795612 w 3100566"/>
                    <a:gd name="connsiteY245" fmla="*/ 1608005 h 1711845"/>
                    <a:gd name="connsiteX246" fmla="*/ 2794604 w 3100566"/>
                    <a:gd name="connsiteY246" fmla="*/ 1616071 h 1711845"/>
                    <a:gd name="connsiteX247" fmla="*/ 2792587 w 3100566"/>
                    <a:gd name="connsiteY247" fmla="*/ 1644299 h 1711845"/>
                    <a:gd name="connsiteX248" fmla="*/ 2794604 w 3100566"/>
                    <a:gd name="connsiteY248" fmla="*/ 1674544 h 1711845"/>
                    <a:gd name="connsiteX249" fmla="*/ 2804685 w 3100566"/>
                    <a:gd name="connsiteY249" fmla="*/ 1682609 h 1711845"/>
                    <a:gd name="connsiteX250" fmla="*/ 2806701 w 3100566"/>
                    <a:gd name="connsiteY250" fmla="*/ 1682609 h 1711845"/>
                    <a:gd name="connsiteX251" fmla="*/ 2824848 w 3100566"/>
                    <a:gd name="connsiteY251" fmla="*/ 1698739 h 1711845"/>
                    <a:gd name="connsiteX252" fmla="*/ 2850052 w 3100566"/>
                    <a:gd name="connsiteY252" fmla="*/ 1707813 h 1711845"/>
                    <a:gd name="connsiteX253" fmla="*/ 2900460 w 3100566"/>
                    <a:gd name="connsiteY253" fmla="*/ 1711846 h 1711845"/>
                    <a:gd name="connsiteX254" fmla="*/ 2904492 w 3100566"/>
                    <a:gd name="connsiteY254" fmla="*/ 1711846 h 1711845"/>
                    <a:gd name="connsiteX255" fmla="*/ 2947843 w 3100566"/>
                    <a:gd name="connsiteY255" fmla="*/ 1708821 h 1711845"/>
                    <a:gd name="connsiteX256" fmla="*/ 2971031 w 3100566"/>
                    <a:gd name="connsiteY256" fmla="*/ 1704788 h 1711845"/>
                    <a:gd name="connsiteX257" fmla="*/ 2979095 w 3100566"/>
                    <a:gd name="connsiteY257" fmla="*/ 1702772 h 1711845"/>
                    <a:gd name="connsiteX258" fmla="*/ 2992202 w 3100566"/>
                    <a:gd name="connsiteY258" fmla="*/ 1699748 h 1711845"/>
                    <a:gd name="connsiteX259" fmla="*/ 2996235 w 3100566"/>
                    <a:gd name="connsiteY259" fmla="*/ 1698739 h 1711845"/>
                    <a:gd name="connsiteX260" fmla="*/ 3006316 w 3100566"/>
                    <a:gd name="connsiteY260" fmla="*/ 1692691 h 1711845"/>
                    <a:gd name="connsiteX261" fmla="*/ 3009340 w 3100566"/>
                    <a:gd name="connsiteY261" fmla="*/ 1680593 h 1711845"/>
                    <a:gd name="connsiteX262" fmla="*/ 3003291 w 3100566"/>
                    <a:gd name="connsiteY262" fmla="*/ 1670511 h 1711845"/>
                    <a:gd name="connsiteX263" fmla="*/ 2996235 w 3100566"/>
                    <a:gd name="connsiteY263" fmla="*/ 1661438 h 1711845"/>
                    <a:gd name="connsiteX264" fmla="*/ 2987161 w 3100566"/>
                    <a:gd name="connsiteY264" fmla="*/ 1654381 h 1711845"/>
                    <a:gd name="connsiteX265" fmla="*/ 2986153 w 3100566"/>
                    <a:gd name="connsiteY265" fmla="*/ 1653372 h 1711845"/>
                    <a:gd name="connsiteX266" fmla="*/ 2968006 w 3100566"/>
                    <a:gd name="connsiteY266" fmla="*/ 1645307 h 1711845"/>
                    <a:gd name="connsiteX267" fmla="*/ 2963973 w 3100566"/>
                    <a:gd name="connsiteY267" fmla="*/ 1644299 h 1711845"/>
                    <a:gd name="connsiteX268" fmla="*/ 2953891 w 3100566"/>
                    <a:gd name="connsiteY268" fmla="*/ 1640267 h 1711845"/>
                    <a:gd name="connsiteX269" fmla="*/ 2917598 w 3100566"/>
                    <a:gd name="connsiteY269" fmla="*/ 1625144 h 1711845"/>
                    <a:gd name="connsiteX270" fmla="*/ 2909532 w 3100566"/>
                    <a:gd name="connsiteY270" fmla="*/ 1619095 h 1711845"/>
                    <a:gd name="connsiteX271" fmla="*/ 2933728 w 3100566"/>
                    <a:gd name="connsiteY271" fmla="*/ 1616071 h 1711845"/>
                    <a:gd name="connsiteX272" fmla="*/ 2948851 w 3100566"/>
                    <a:gd name="connsiteY272" fmla="*/ 1614054 h 1711845"/>
                    <a:gd name="connsiteX273" fmla="*/ 3000266 w 3100566"/>
                    <a:gd name="connsiteY273" fmla="*/ 1604981 h 1711845"/>
                    <a:gd name="connsiteX274" fmla="*/ 3048658 w 3100566"/>
                    <a:gd name="connsiteY274" fmla="*/ 1589859 h 1711845"/>
                    <a:gd name="connsiteX275" fmla="*/ 3093017 w 3100566"/>
                    <a:gd name="connsiteY275" fmla="*/ 1563647 h 1711845"/>
                    <a:gd name="connsiteX276" fmla="*/ 3097050 w 3100566"/>
                    <a:gd name="connsiteY276" fmla="*/ 1534410 h 171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</a:cxnLst>
                  <a:rect l="l" t="t" r="r" b="b"/>
                  <a:pathLst>
                    <a:path w="3100566" h="1711845">
                      <a:moveTo>
                        <a:pt x="331683" y="722846"/>
                      </a:moveTo>
                      <a:lnTo>
                        <a:pt x="330675" y="720830"/>
                      </a:lnTo>
                      <a:cubicBezTo>
                        <a:pt x="327650" y="712765"/>
                        <a:pt x="324626" y="704700"/>
                        <a:pt x="320593" y="695626"/>
                      </a:cubicBezTo>
                      <a:cubicBezTo>
                        <a:pt x="313536" y="677479"/>
                        <a:pt x="308496" y="661349"/>
                        <a:pt x="304463" y="646227"/>
                      </a:cubicBezTo>
                      <a:cubicBezTo>
                        <a:pt x="301438" y="635137"/>
                        <a:pt x="299422" y="624047"/>
                        <a:pt x="298414" y="612958"/>
                      </a:cubicBezTo>
                      <a:cubicBezTo>
                        <a:pt x="296398" y="599852"/>
                        <a:pt x="295390" y="586746"/>
                        <a:pt x="295390" y="574648"/>
                      </a:cubicBezTo>
                      <a:cubicBezTo>
                        <a:pt x="295390" y="570615"/>
                        <a:pt x="295390" y="567591"/>
                        <a:pt x="296398" y="563558"/>
                      </a:cubicBezTo>
                      <a:cubicBezTo>
                        <a:pt x="297405" y="555493"/>
                        <a:pt x="291357" y="548436"/>
                        <a:pt x="284300" y="546419"/>
                      </a:cubicBezTo>
                      <a:cubicBezTo>
                        <a:pt x="283292" y="546419"/>
                        <a:pt x="283292" y="546419"/>
                        <a:pt x="282283" y="546419"/>
                      </a:cubicBezTo>
                      <a:cubicBezTo>
                        <a:pt x="275227" y="546419"/>
                        <a:pt x="268169" y="552468"/>
                        <a:pt x="267161" y="559525"/>
                      </a:cubicBezTo>
                      <a:cubicBezTo>
                        <a:pt x="267161" y="563558"/>
                        <a:pt x="266153" y="567591"/>
                        <a:pt x="266153" y="572632"/>
                      </a:cubicBezTo>
                      <a:cubicBezTo>
                        <a:pt x="262120" y="574648"/>
                        <a:pt x="259096" y="577672"/>
                        <a:pt x="258088" y="582713"/>
                      </a:cubicBezTo>
                      <a:cubicBezTo>
                        <a:pt x="255063" y="598843"/>
                        <a:pt x="253047" y="614974"/>
                        <a:pt x="252039" y="631104"/>
                      </a:cubicBezTo>
                      <a:lnTo>
                        <a:pt x="251031" y="628080"/>
                      </a:lnTo>
                      <a:lnTo>
                        <a:pt x="250023" y="625055"/>
                      </a:lnTo>
                      <a:cubicBezTo>
                        <a:pt x="244982" y="605900"/>
                        <a:pt x="239941" y="587754"/>
                        <a:pt x="234900" y="573640"/>
                      </a:cubicBezTo>
                      <a:lnTo>
                        <a:pt x="234900" y="572632"/>
                      </a:lnTo>
                      <a:lnTo>
                        <a:pt x="234900" y="571623"/>
                      </a:lnTo>
                      <a:lnTo>
                        <a:pt x="234900" y="570615"/>
                      </a:lnTo>
                      <a:cubicBezTo>
                        <a:pt x="234900" y="566583"/>
                        <a:pt x="234900" y="562550"/>
                        <a:pt x="231875" y="558517"/>
                      </a:cubicBezTo>
                      <a:cubicBezTo>
                        <a:pt x="228851" y="555493"/>
                        <a:pt x="225827" y="552468"/>
                        <a:pt x="220786" y="552468"/>
                      </a:cubicBezTo>
                      <a:cubicBezTo>
                        <a:pt x="219778" y="552468"/>
                        <a:pt x="218770" y="552468"/>
                        <a:pt x="218770" y="552468"/>
                      </a:cubicBezTo>
                      <a:cubicBezTo>
                        <a:pt x="215745" y="552468"/>
                        <a:pt x="211712" y="553476"/>
                        <a:pt x="208688" y="555493"/>
                      </a:cubicBezTo>
                      <a:cubicBezTo>
                        <a:pt x="205664" y="557509"/>
                        <a:pt x="202639" y="562550"/>
                        <a:pt x="202639" y="566583"/>
                      </a:cubicBezTo>
                      <a:cubicBezTo>
                        <a:pt x="201631" y="588762"/>
                        <a:pt x="202639" y="607917"/>
                        <a:pt x="204656" y="626064"/>
                      </a:cubicBezTo>
                      <a:cubicBezTo>
                        <a:pt x="204656" y="628080"/>
                        <a:pt x="204656" y="630096"/>
                        <a:pt x="205664" y="632113"/>
                      </a:cubicBezTo>
                      <a:cubicBezTo>
                        <a:pt x="199615" y="621023"/>
                        <a:pt x="193566" y="611949"/>
                        <a:pt x="187517" y="602876"/>
                      </a:cubicBezTo>
                      <a:cubicBezTo>
                        <a:pt x="181468" y="593803"/>
                        <a:pt x="173403" y="584729"/>
                        <a:pt x="163321" y="574648"/>
                      </a:cubicBezTo>
                      <a:cubicBezTo>
                        <a:pt x="161305" y="572632"/>
                        <a:pt x="159289" y="571623"/>
                        <a:pt x="156264" y="571623"/>
                      </a:cubicBezTo>
                      <a:cubicBezTo>
                        <a:pt x="155256" y="569607"/>
                        <a:pt x="154248" y="567591"/>
                        <a:pt x="152232" y="566583"/>
                      </a:cubicBezTo>
                      <a:cubicBezTo>
                        <a:pt x="150215" y="564566"/>
                        <a:pt x="147191" y="563558"/>
                        <a:pt x="144167" y="563558"/>
                      </a:cubicBezTo>
                      <a:cubicBezTo>
                        <a:pt x="143158" y="563558"/>
                        <a:pt x="143158" y="563558"/>
                        <a:pt x="143158" y="563558"/>
                      </a:cubicBezTo>
                      <a:cubicBezTo>
                        <a:pt x="140134" y="563558"/>
                        <a:pt x="137109" y="565574"/>
                        <a:pt x="135093" y="568599"/>
                      </a:cubicBezTo>
                      <a:cubicBezTo>
                        <a:pt x="133076" y="570615"/>
                        <a:pt x="132069" y="574648"/>
                        <a:pt x="132069" y="577672"/>
                      </a:cubicBezTo>
                      <a:cubicBezTo>
                        <a:pt x="135093" y="589770"/>
                        <a:pt x="137109" y="602876"/>
                        <a:pt x="139126" y="614974"/>
                      </a:cubicBezTo>
                      <a:cubicBezTo>
                        <a:pt x="141142" y="624047"/>
                        <a:pt x="142150" y="634129"/>
                        <a:pt x="144167" y="643202"/>
                      </a:cubicBezTo>
                      <a:cubicBezTo>
                        <a:pt x="146182" y="654292"/>
                        <a:pt x="149207" y="665382"/>
                        <a:pt x="152232" y="676471"/>
                      </a:cubicBezTo>
                      <a:cubicBezTo>
                        <a:pt x="153240" y="681512"/>
                        <a:pt x="155256" y="686553"/>
                        <a:pt x="157272" y="691594"/>
                      </a:cubicBezTo>
                      <a:lnTo>
                        <a:pt x="158280" y="692602"/>
                      </a:lnTo>
                      <a:lnTo>
                        <a:pt x="159289" y="693610"/>
                      </a:lnTo>
                      <a:lnTo>
                        <a:pt x="158280" y="693610"/>
                      </a:lnTo>
                      <a:lnTo>
                        <a:pt x="157272" y="694618"/>
                      </a:lnTo>
                      <a:cubicBezTo>
                        <a:pt x="155256" y="695626"/>
                        <a:pt x="153240" y="696634"/>
                        <a:pt x="150215" y="697643"/>
                      </a:cubicBezTo>
                      <a:lnTo>
                        <a:pt x="149207" y="697643"/>
                      </a:lnTo>
                      <a:lnTo>
                        <a:pt x="148199" y="697643"/>
                      </a:lnTo>
                      <a:cubicBezTo>
                        <a:pt x="137109" y="688569"/>
                        <a:pt x="127028" y="680504"/>
                        <a:pt x="117954" y="672439"/>
                      </a:cubicBezTo>
                      <a:cubicBezTo>
                        <a:pt x="94767" y="653284"/>
                        <a:pt x="76620" y="636145"/>
                        <a:pt x="60489" y="620015"/>
                      </a:cubicBezTo>
                      <a:cubicBezTo>
                        <a:pt x="58473" y="617998"/>
                        <a:pt x="55448" y="617998"/>
                        <a:pt x="53433" y="617998"/>
                      </a:cubicBezTo>
                      <a:cubicBezTo>
                        <a:pt x="53433" y="617998"/>
                        <a:pt x="52424" y="617998"/>
                        <a:pt x="52424" y="617998"/>
                      </a:cubicBezTo>
                      <a:cubicBezTo>
                        <a:pt x="49400" y="617998"/>
                        <a:pt x="47383" y="620015"/>
                        <a:pt x="45367" y="622031"/>
                      </a:cubicBezTo>
                      <a:cubicBezTo>
                        <a:pt x="44359" y="621023"/>
                        <a:pt x="43351" y="621023"/>
                        <a:pt x="42343" y="621023"/>
                      </a:cubicBezTo>
                      <a:cubicBezTo>
                        <a:pt x="42343" y="621023"/>
                        <a:pt x="41335" y="621023"/>
                        <a:pt x="41335" y="621023"/>
                      </a:cubicBezTo>
                      <a:cubicBezTo>
                        <a:pt x="39318" y="621023"/>
                        <a:pt x="37302" y="622031"/>
                        <a:pt x="35285" y="623039"/>
                      </a:cubicBezTo>
                      <a:cubicBezTo>
                        <a:pt x="33270" y="624047"/>
                        <a:pt x="32261" y="627072"/>
                        <a:pt x="31253" y="629088"/>
                      </a:cubicBezTo>
                      <a:cubicBezTo>
                        <a:pt x="31253" y="632113"/>
                        <a:pt x="31253" y="634129"/>
                        <a:pt x="33270" y="636145"/>
                      </a:cubicBezTo>
                      <a:cubicBezTo>
                        <a:pt x="47383" y="660341"/>
                        <a:pt x="63514" y="686553"/>
                        <a:pt x="82669" y="715789"/>
                      </a:cubicBezTo>
                      <a:cubicBezTo>
                        <a:pt x="91742" y="728895"/>
                        <a:pt x="99807" y="743009"/>
                        <a:pt x="108881" y="756115"/>
                      </a:cubicBezTo>
                      <a:cubicBezTo>
                        <a:pt x="112913" y="762164"/>
                        <a:pt x="116946" y="769222"/>
                        <a:pt x="121987" y="775270"/>
                      </a:cubicBezTo>
                      <a:cubicBezTo>
                        <a:pt x="126019" y="781319"/>
                        <a:pt x="129044" y="785352"/>
                        <a:pt x="133076" y="789385"/>
                      </a:cubicBezTo>
                      <a:cubicBezTo>
                        <a:pt x="130052" y="788376"/>
                        <a:pt x="127028" y="787368"/>
                        <a:pt x="125011" y="787368"/>
                      </a:cubicBezTo>
                      <a:lnTo>
                        <a:pt x="120978" y="786360"/>
                      </a:lnTo>
                      <a:cubicBezTo>
                        <a:pt x="110897" y="783336"/>
                        <a:pt x="100815" y="781319"/>
                        <a:pt x="90734" y="779303"/>
                      </a:cubicBezTo>
                      <a:cubicBezTo>
                        <a:pt x="81661" y="777287"/>
                        <a:pt x="70571" y="775270"/>
                        <a:pt x="59481" y="773254"/>
                      </a:cubicBezTo>
                      <a:cubicBezTo>
                        <a:pt x="55448" y="772246"/>
                        <a:pt x="52424" y="772246"/>
                        <a:pt x="48392" y="771238"/>
                      </a:cubicBezTo>
                      <a:cubicBezTo>
                        <a:pt x="47383" y="770230"/>
                        <a:pt x="46375" y="769222"/>
                        <a:pt x="45367" y="767205"/>
                      </a:cubicBezTo>
                      <a:cubicBezTo>
                        <a:pt x="43351" y="764181"/>
                        <a:pt x="40326" y="763173"/>
                        <a:pt x="38310" y="763173"/>
                      </a:cubicBezTo>
                      <a:cubicBezTo>
                        <a:pt x="37302" y="763173"/>
                        <a:pt x="37302" y="763173"/>
                        <a:pt x="36294" y="763173"/>
                      </a:cubicBezTo>
                      <a:cubicBezTo>
                        <a:pt x="34277" y="763173"/>
                        <a:pt x="31253" y="764181"/>
                        <a:pt x="29237" y="765189"/>
                      </a:cubicBezTo>
                      <a:cubicBezTo>
                        <a:pt x="28229" y="766197"/>
                        <a:pt x="27220" y="767205"/>
                        <a:pt x="26212" y="768213"/>
                      </a:cubicBezTo>
                      <a:cubicBezTo>
                        <a:pt x="24196" y="768213"/>
                        <a:pt x="22180" y="769222"/>
                        <a:pt x="20163" y="770230"/>
                      </a:cubicBezTo>
                      <a:lnTo>
                        <a:pt x="20163" y="769222"/>
                      </a:lnTo>
                      <a:lnTo>
                        <a:pt x="19155" y="768213"/>
                      </a:lnTo>
                      <a:cubicBezTo>
                        <a:pt x="17139" y="765189"/>
                        <a:pt x="13106" y="764181"/>
                        <a:pt x="10082" y="764181"/>
                      </a:cubicBezTo>
                      <a:cubicBezTo>
                        <a:pt x="8066" y="764181"/>
                        <a:pt x="5041" y="765189"/>
                        <a:pt x="4033" y="766197"/>
                      </a:cubicBezTo>
                      <a:cubicBezTo>
                        <a:pt x="2016" y="768213"/>
                        <a:pt x="0" y="770230"/>
                        <a:pt x="0" y="774262"/>
                      </a:cubicBezTo>
                      <a:cubicBezTo>
                        <a:pt x="0" y="777287"/>
                        <a:pt x="0" y="780311"/>
                        <a:pt x="2016" y="782327"/>
                      </a:cubicBezTo>
                      <a:cubicBezTo>
                        <a:pt x="16131" y="800474"/>
                        <a:pt x="31253" y="816605"/>
                        <a:pt x="48392" y="830719"/>
                      </a:cubicBezTo>
                      <a:cubicBezTo>
                        <a:pt x="62506" y="842817"/>
                        <a:pt x="78637" y="853906"/>
                        <a:pt x="100815" y="864996"/>
                      </a:cubicBezTo>
                      <a:cubicBezTo>
                        <a:pt x="117954" y="874069"/>
                        <a:pt x="137109" y="881127"/>
                        <a:pt x="157272" y="889192"/>
                      </a:cubicBezTo>
                      <a:cubicBezTo>
                        <a:pt x="178443" y="897257"/>
                        <a:pt x="199615" y="905322"/>
                        <a:pt x="220786" y="912379"/>
                      </a:cubicBezTo>
                      <a:cubicBezTo>
                        <a:pt x="222802" y="913387"/>
                        <a:pt x="224819" y="913387"/>
                        <a:pt x="226835" y="913387"/>
                      </a:cubicBezTo>
                      <a:cubicBezTo>
                        <a:pt x="228851" y="913387"/>
                        <a:pt x="230868" y="913387"/>
                        <a:pt x="231875" y="912379"/>
                      </a:cubicBezTo>
                      <a:cubicBezTo>
                        <a:pt x="235908" y="911371"/>
                        <a:pt x="237925" y="908347"/>
                        <a:pt x="239941" y="904314"/>
                      </a:cubicBezTo>
                      <a:cubicBezTo>
                        <a:pt x="241957" y="900282"/>
                        <a:pt x="241957" y="896249"/>
                        <a:pt x="239941" y="893224"/>
                      </a:cubicBezTo>
                      <a:cubicBezTo>
                        <a:pt x="238933" y="892216"/>
                        <a:pt x="238933" y="891208"/>
                        <a:pt x="237925" y="890200"/>
                      </a:cubicBezTo>
                      <a:cubicBezTo>
                        <a:pt x="254055" y="867012"/>
                        <a:pt x="272202" y="844833"/>
                        <a:pt x="289340" y="824670"/>
                      </a:cubicBezTo>
                      <a:lnTo>
                        <a:pt x="292365" y="820637"/>
                      </a:lnTo>
                      <a:cubicBezTo>
                        <a:pt x="300430" y="810556"/>
                        <a:pt x="308496" y="801482"/>
                        <a:pt x="317569" y="791401"/>
                      </a:cubicBezTo>
                      <a:cubicBezTo>
                        <a:pt x="327650" y="779303"/>
                        <a:pt x="336724" y="767205"/>
                        <a:pt x="343781" y="752083"/>
                      </a:cubicBezTo>
                      <a:cubicBezTo>
                        <a:pt x="345797" y="746034"/>
                        <a:pt x="344789" y="739985"/>
                        <a:pt x="339748" y="735952"/>
                      </a:cubicBezTo>
                      <a:cubicBezTo>
                        <a:pt x="335716" y="731920"/>
                        <a:pt x="333699" y="726879"/>
                        <a:pt x="331683" y="722846"/>
                      </a:cubicBezTo>
                      <a:close/>
                      <a:moveTo>
                        <a:pt x="2562728" y="784344"/>
                      </a:moveTo>
                      <a:cubicBezTo>
                        <a:pt x="2551638" y="740993"/>
                        <a:pt x="2533492" y="712765"/>
                        <a:pt x="2508288" y="697643"/>
                      </a:cubicBezTo>
                      <a:cubicBezTo>
                        <a:pt x="2499214" y="692602"/>
                        <a:pt x="2488125" y="689577"/>
                        <a:pt x="2477035" y="689577"/>
                      </a:cubicBezTo>
                      <a:cubicBezTo>
                        <a:pt x="2475018" y="689577"/>
                        <a:pt x="2474010" y="689577"/>
                        <a:pt x="2471995" y="689577"/>
                      </a:cubicBezTo>
                      <a:cubicBezTo>
                        <a:pt x="2464937" y="689577"/>
                        <a:pt x="2456872" y="692602"/>
                        <a:pt x="2451831" y="694618"/>
                      </a:cubicBezTo>
                      <a:cubicBezTo>
                        <a:pt x="2454855" y="682520"/>
                        <a:pt x="2456872" y="671430"/>
                        <a:pt x="2459896" y="658325"/>
                      </a:cubicBezTo>
                      <a:cubicBezTo>
                        <a:pt x="2464937" y="630096"/>
                        <a:pt x="2468970" y="600860"/>
                        <a:pt x="2470985" y="571623"/>
                      </a:cubicBezTo>
                      <a:cubicBezTo>
                        <a:pt x="2473002" y="547428"/>
                        <a:pt x="2473002" y="522224"/>
                        <a:pt x="2471995" y="487946"/>
                      </a:cubicBezTo>
                      <a:cubicBezTo>
                        <a:pt x="2470985" y="462743"/>
                        <a:pt x="2469977" y="438547"/>
                        <a:pt x="2467962" y="416368"/>
                      </a:cubicBezTo>
                      <a:cubicBezTo>
                        <a:pt x="2462921" y="359911"/>
                        <a:pt x="2452839" y="312528"/>
                        <a:pt x="2436709" y="271193"/>
                      </a:cubicBezTo>
                      <a:cubicBezTo>
                        <a:pt x="2428643" y="249014"/>
                        <a:pt x="2416546" y="228851"/>
                        <a:pt x="2403440" y="208688"/>
                      </a:cubicBezTo>
                      <a:cubicBezTo>
                        <a:pt x="2392350" y="193566"/>
                        <a:pt x="2379244" y="178443"/>
                        <a:pt x="2363113" y="162313"/>
                      </a:cubicBezTo>
                      <a:cubicBezTo>
                        <a:pt x="2336902" y="137109"/>
                        <a:pt x="2303632" y="114929"/>
                        <a:pt x="2263306" y="96783"/>
                      </a:cubicBezTo>
                      <a:cubicBezTo>
                        <a:pt x="2230038" y="81660"/>
                        <a:pt x="2190719" y="68555"/>
                        <a:pt x="2144344" y="57465"/>
                      </a:cubicBezTo>
                      <a:cubicBezTo>
                        <a:pt x="2064700" y="38310"/>
                        <a:pt x="1981023" y="31253"/>
                        <a:pt x="1902387" y="26212"/>
                      </a:cubicBezTo>
                      <a:lnTo>
                        <a:pt x="1890289" y="25204"/>
                      </a:lnTo>
                      <a:cubicBezTo>
                        <a:pt x="1865085" y="23188"/>
                        <a:pt x="1839881" y="22179"/>
                        <a:pt x="1814677" y="20163"/>
                      </a:cubicBezTo>
                      <a:cubicBezTo>
                        <a:pt x="1796531" y="19155"/>
                        <a:pt x="1779392" y="17139"/>
                        <a:pt x="1761246" y="16130"/>
                      </a:cubicBezTo>
                      <a:lnTo>
                        <a:pt x="1729992" y="13106"/>
                      </a:lnTo>
                      <a:cubicBezTo>
                        <a:pt x="1673536" y="8065"/>
                        <a:pt x="1606998" y="3024"/>
                        <a:pt x="1537435" y="1008"/>
                      </a:cubicBezTo>
                      <a:cubicBezTo>
                        <a:pt x="1515256" y="0"/>
                        <a:pt x="1494085" y="0"/>
                        <a:pt x="1474930" y="0"/>
                      </a:cubicBezTo>
                      <a:cubicBezTo>
                        <a:pt x="1423514" y="0"/>
                        <a:pt x="1377139" y="2016"/>
                        <a:pt x="1332780" y="7057"/>
                      </a:cubicBezTo>
                      <a:cubicBezTo>
                        <a:pt x="1260193" y="14114"/>
                        <a:pt x="1198695" y="28228"/>
                        <a:pt x="1144255" y="48391"/>
                      </a:cubicBezTo>
                      <a:cubicBezTo>
                        <a:pt x="1116027" y="59481"/>
                        <a:pt x="1088806" y="72587"/>
                        <a:pt x="1063603" y="88718"/>
                      </a:cubicBezTo>
                      <a:cubicBezTo>
                        <a:pt x="1039407" y="103840"/>
                        <a:pt x="1017228" y="122995"/>
                        <a:pt x="997065" y="144166"/>
                      </a:cubicBezTo>
                      <a:cubicBezTo>
                        <a:pt x="977909" y="165337"/>
                        <a:pt x="960771" y="189533"/>
                        <a:pt x="947665" y="216753"/>
                      </a:cubicBezTo>
                      <a:cubicBezTo>
                        <a:pt x="934559" y="243973"/>
                        <a:pt x="924477" y="274218"/>
                        <a:pt x="918429" y="308495"/>
                      </a:cubicBezTo>
                      <a:cubicBezTo>
                        <a:pt x="918429" y="308495"/>
                        <a:pt x="918429" y="309503"/>
                        <a:pt x="918429" y="309503"/>
                      </a:cubicBezTo>
                      <a:cubicBezTo>
                        <a:pt x="904314" y="298413"/>
                        <a:pt x="888184" y="291356"/>
                        <a:pt x="871045" y="289340"/>
                      </a:cubicBezTo>
                      <a:cubicBezTo>
                        <a:pt x="868021" y="289340"/>
                        <a:pt x="864997" y="288332"/>
                        <a:pt x="861972" y="288332"/>
                      </a:cubicBezTo>
                      <a:cubicBezTo>
                        <a:pt x="847858" y="288332"/>
                        <a:pt x="833744" y="292365"/>
                        <a:pt x="820638" y="299422"/>
                      </a:cubicBezTo>
                      <a:cubicBezTo>
                        <a:pt x="804507" y="308495"/>
                        <a:pt x="789385" y="322609"/>
                        <a:pt x="777287" y="339748"/>
                      </a:cubicBezTo>
                      <a:cubicBezTo>
                        <a:pt x="766197" y="356886"/>
                        <a:pt x="757124" y="377050"/>
                        <a:pt x="750067" y="400237"/>
                      </a:cubicBezTo>
                      <a:cubicBezTo>
                        <a:pt x="747043" y="410319"/>
                        <a:pt x="745026" y="419392"/>
                        <a:pt x="744018" y="428465"/>
                      </a:cubicBezTo>
                      <a:cubicBezTo>
                        <a:pt x="743010" y="436531"/>
                        <a:pt x="742002" y="446612"/>
                        <a:pt x="742002" y="457702"/>
                      </a:cubicBezTo>
                      <a:cubicBezTo>
                        <a:pt x="742002" y="473832"/>
                        <a:pt x="746034" y="489963"/>
                        <a:pt x="753091" y="504077"/>
                      </a:cubicBezTo>
                      <a:cubicBezTo>
                        <a:pt x="761156" y="519199"/>
                        <a:pt x="772246" y="532305"/>
                        <a:pt x="786360" y="543395"/>
                      </a:cubicBezTo>
                      <a:cubicBezTo>
                        <a:pt x="804507" y="557509"/>
                        <a:pt x="826686" y="564566"/>
                        <a:pt x="842817" y="568599"/>
                      </a:cubicBezTo>
                      <a:cubicBezTo>
                        <a:pt x="852899" y="571623"/>
                        <a:pt x="863988" y="573640"/>
                        <a:pt x="877094" y="575656"/>
                      </a:cubicBezTo>
                      <a:cubicBezTo>
                        <a:pt x="881127" y="576664"/>
                        <a:pt x="886168" y="576664"/>
                        <a:pt x="891208" y="576664"/>
                      </a:cubicBezTo>
                      <a:lnTo>
                        <a:pt x="893225" y="576664"/>
                      </a:lnTo>
                      <a:cubicBezTo>
                        <a:pt x="885160" y="620015"/>
                        <a:pt x="880119" y="658325"/>
                        <a:pt x="879110" y="694618"/>
                      </a:cubicBezTo>
                      <a:cubicBezTo>
                        <a:pt x="878103" y="719822"/>
                        <a:pt x="880119" y="744018"/>
                        <a:pt x="883143" y="767205"/>
                      </a:cubicBezTo>
                      <a:cubicBezTo>
                        <a:pt x="886168" y="789385"/>
                        <a:pt x="891208" y="813580"/>
                        <a:pt x="899274" y="837776"/>
                      </a:cubicBezTo>
                      <a:cubicBezTo>
                        <a:pt x="906331" y="859955"/>
                        <a:pt x="916412" y="883143"/>
                        <a:pt x="928510" y="905322"/>
                      </a:cubicBezTo>
                      <a:cubicBezTo>
                        <a:pt x="941616" y="929518"/>
                        <a:pt x="955731" y="951697"/>
                        <a:pt x="972869" y="973877"/>
                      </a:cubicBezTo>
                      <a:cubicBezTo>
                        <a:pt x="1002105" y="1012187"/>
                        <a:pt x="1039407" y="1045456"/>
                        <a:pt x="1082758" y="1072676"/>
                      </a:cubicBezTo>
                      <a:cubicBezTo>
                        <a:pt x="1105945" y="1086790"/>
                        <a:pt x="1130141" y="1099896"/>
                        <a:pt x="1154336" y="1109977"/>
                      </a:cubicBezTo>
                      <a:cubicBezTo>
                        <a:pt x="1179540" y="1120059"/>
                        <a:pt x="1205753" y="1128124"/>
                        <a:pt x="1229948" y="1135181"/>
                      </a:cubicBezTo>
                      <a:lnTo>
                        <a:pt x="1228940" y="1134173"/>
                      </a:lnTo>
                      <a:cubicBezTo>
                        <a:pt x="1244062" y="1138206"/>
                        <a:pt x="1259185" y="1143247"/>
                        <a:pt x="1274307" y="1148287"/>
                      </a:cubicBezTo>
                      <a:cubicBezTo>
                        <a:pt x="1281364" y="1150304"/>
                        <a:pt x="1288421" y="1152320"/>
                        <a:pt x="1294470" y="1154336"/>
                      </a:cubicBezTo>
                      <a:cubicBezTo>
                        <a:pt x="1314633" y="1160385"/>
                        <a:pt x="1331772" y="1165426"/>
                        <a:pt x="1348911" y="1168451"/>
                      </a:cubicBezTo>
                      <a:cubicBezTo>
                        <a:pt x="1347902" y="1170467"/>
                        <a:pt x="1347902" y="1173491"/>
                        <a:pt x="1346894" y="1175507"/>
                      </a:cubicBezTo>
                      <a:cubicBezTo>
                        <a:pt x="1344878" y="1187605"/>
                        <a:pt x="1345886" y="1201720"/>
                        <a:pt x="1350926" y="1215834"/>
                      </a:cubicBezTo>
                      <a:cubicBezTo>
                        <a:pt x="1353951" y="1226923"/>
                        <a:pt x="1361008" y="1238013"/>
                        <a:pt x="1370082" y="1249103"/>
                      </a:cubicBezTo>
                      <a:cubicBezTo>
                        <a:pt x="1379155" y="1260192"/>
                        <a:pt x="1391253" y="1269266"/>
                        <a:pt x="1406375" y="1278339"/>
                      </a:cubicBezTo>
                      <a:cubicBezTo>
                        <a:pt x="1418473" y="1285396"/>
                        <a:pt x="1431579" y="1291445"/>
                        <a:pt x="1449726" y="1296486"/>
                      </a:cubicBezTo>
                      <a:cubicBezTo>
                        <a:pt x="1463840" y="1300519"/>
                        <a:pt x="1478963" y="1302535"/>
                        <a:pt x="1493076" y="1303543"/>
                      </a:cubicBezTo>
                      <a:cubicBezTo>
                        <a:pt x="1496101" y="1303543"/>
                        <a:pt x="1499126" y="1303543"/>
                        <a:pt x="1503157" y="1303543"/>
                      </a:cubicBezTo>
                      <a:cubicBezTo>
                        <a:pt x="1509207" y="1303543"/>
                        <a:pt x="1514248" y="1303543"/>
                        <a:pt x="1519289" y="1302535"/>
                      </a:cubicBezTo>
                      <a:cubicBezTo>
                        <a:pt x="1529370" y="1301527"/>
                        <a:pt x="1538443" y="1299511"/>
                        <a:pt x="1546509" y="1297494"/>
                      </a:cubicBezTo>
                      <a:cubicBezTo>
                        <a:pt x="1560623" y="1293462"/>
                        <a:pt x="1575745" y="1286404"/>
                        <a:pt x="1590868" y="1277331"/>
                      </a:cubicBezTo>
                      <a:cubicBezTo>
                        <a:pt x="1599941" y="1271282"/>
                        <a:pt x="1609014" y="1263217"/>
                        <a:pt x="1618087" y="1252127"/>
                      </a:cubicBezTo>
                      <a:cubicBezTo>
                        <a:pt x="1622120" y="1247086"/>
                        <a:pt x="1627161" y="1241037"/>
                        <a:pt x="1630186" y="1234989"/>
                      </a:cubicBezTo>
                      <a:lnTo>
                        <a:pt x="1633210" y="1235997"/>
                      </a:lnTo>
                      <a:lnTo>
                        <a:pt x="1637242" y="1237005"/>
                      </a:lnTo>
                      <a:cubicBezTo>
                        <a:pt x="1653373" y="1241037"/>
                        <a:pt x="1669503" y="1244062"/>
                        <a:pt x="1686642" y="1247086"/>
                      </a:cubicBezTo>
                      <a:cubicBezTo>
                        <a:pt x="1719911" y="1253135"/>
                        <a:pt x="1753180" y="1259184"/>
                        <a:pt x="1784433" y="1263217"/>
                      </a:cubicBezTo>
                      <a:cubicBezTo>
                        <a:pt x="1838873" y="1271282"/>
                        <a:pt x="1889281" y="1274307"/>
                        <a:pt x="1936664" y="1274307"/>
                      </a:cubicBezTo>
                      <a:cubicBezTo>
                        <a:pt x="1952795" y="1274307"/>
                        <a:pt x="1967917" y="1274307"/>
                        <a:pt x="1983040" y="1273299"/>
                      </a:cubicBezTo>
                      <a:cubicBezTo>
                        <a:pt x="2020341" y="1271282"/>
                        <a:pt x="2048570" y="1267250"/>
                        <a:pt x="2073774" y="1261201"/>
                      </a:cubicBezTo>
                      <a:cubicBezTo>
                        <a:pt x="2104018" y="1254144"/>
                        <a:pt x="2132246" y="1243054"/>
                        <a:pt x="2159467" y="1228940"/>
                      </a:cubicBezTo>
                      <a:cubicBezTo>
                        <a:pt x="2186686" y="1214825"/>
                        <a:pt x="2212898" y="1197687"/>
                        <a:pt x="2235078" y="1177524"/>
                      </a:cubicBezTo>
                      <a:cubicBezTo>
                        <a:pt x="2245160" y="1168451"/>
                        <a:pt x="2256249" y="1158369"/>
                        <a:pt x="2266331" y="1147279"/>
                      </a:cubicBezTo>
                      <a:cubicBezTo>
                        <a:pt x="2276412" y="1136190"/>
                        <a:pt x="2285486" y="1124092"/>
                        <a:pt x="2295568" y="1108969"/>
                      </a:cubicBezTo>
                      <a:cubicBezTo>
                        <a:pt x="2304640" y="1094855"/>
                        <a:pt x="2312706" y="1080741"/>
                        <a:pt x="2321779" y="1064611"/>
                      </a:cubicBezTo>
                      <a:cubicBezTo>
                        <a:pt x="2324803" y="1059570"/>
                        <a:pt x="2327828" y="1053521"/>
                        <a:pt x="2330853" y="1048480"/>
                      </a:cubicBezTo>
                      <a:lnTo>
                        <a:pt x="2332869" y="1044447"/>
                      </a:lnTo>
                      <a:lnTo>
                        <a:pt x="2334885" y="1040415"/>
                      </a:lnTo>
                      <a:cubicBezTo>
                        <a:pt x="2337910" y="1035374"/>
                        <a:pt x="2340934" y="1029325"/>
                        <a:pt x="2343958" y="1023276"/>
                      </a:cubicBezTo>
                      <a:cubicBezTo>
                        <a:pt x="2350007" y="1011178"/>
                        <a:pt x="2353032" y="997064"/>
                        <a:pt x="2356057" y="983958"/>
                      </a:cubicBezTo>
                      <a:cubicBezTo>
                        <a:pt x="2357065" y="977909"/>
                        <a:pt x="2359081" y="972869"/>
                        <a:pt x="2360088" y="967828"/>
                      </a:cubicBezTo>
                      <a:cubicBezTo>
                        <a:pt x="2361098" y="962787"/>
                        <a:pt x="2362105" y="956738"/>
                        <a:pt x="2364121" y="951697"/>
                      </a:cubicBezTo>
                      <a:cubicBezTo>
                        <a:pt x="2372187" y="958754"/>
                        <a:pt x="2381261" y="963795"/>
                        <a:pt x="2393358" y="969844"/>
                      </a:cubicBezTo>
                      <a:cubicBezTo>
                        <a:pt x="2402432" y="973877"/>
                        <a:pt x="2412513" y="976901"/>
                        <a:pt x="2424611" y="978917"/>
                      </a:cubicBezTo>
                      <a:cubicBezTo>
                        <a:pt x="2429651" y="979926"/>
                        <a:pt x="2435700" y="979926"/>
                        <a:pt x="2440741" y="979926"/>
                      </a:cubicBezTo>
                      <a:cubicBezTo>
                        <a:pt x="2446791" y="979926"/>
                        <a:pt x="2452839" y="979926"/>
                        <a:pt x="2458888" y="978917"/>
                      </a:cubicBezTo>
                      <a:cubicBezTo>
                        <a:pt x="2480059" y="975893"/>
                        <a:pt x="2501230" y="965812"/>
                        <a:pt x="2518369" y="950689"/>
                      </a:cubicBezTo>
                      <a:cubicBezTo>
                        <a:pt x="2535507" y="935567"/>
                        <a:pt x="2549622" y="915404"/>
                        <a:pt x="2557688" y="892216"/>
                      </a:cubicBezTo>
                      <a:cubicBezTo>
                        <a:pt x="2561719" y="881127"/>
                        <a:pt x="2564744" y="871045"/>
                        <a:pt x="2565752" y="859955"/>
                      </a:cubicBezTo>
                      <a:cubicBezTo>
                        <a:pt x="2566760" y="850882"/>
                        <a:pt x="2566760" y="841809"/>
                        <a:pt x="2566760" y="833743"/>
                      </a:cubicBezTo>
                      <a:cubicBezTo>
                        <a:pt x="2568777" y="816605"/>
                        <a:pt x="2566760" y="800474"/>
                        <a:pt x="2562728" y="784344"/>
                      </a:cubicBezTo>
                      <a:close/>
                      <a:moveTo>
                        <a:pt x="3097050" y="1534410"/>
                      </a:moveTo>
                      <a:cubicBezTo>
                        <a:pt x="3093017" y="1529370"/>
                        <a:pt x="3087976" y="1526345"/>
                        <a:pt x="3081928" y="1526345"/>
                      </a:cubicBezTo>
                      <a:cubicBezTo>
                        <a:pt x="3077895" y="1526345"/>
                        <a:pt x="3073862" y="1527353"/>
                        <a:pt x="3070837" y="1530378"/>
                      </a:cubicBezTo>
                      <a:cubicBezTo>
                        <a:pt x="3069829" y="1530378"/>
                        <a:pt x="3068821" y="1530378"/>
                        <a:pt x="3067813" y="1530378"/>
                      </a:cubicBezTo>
                      <a:cubicBezTo>
                        <a:pt x="3063780" y="1529370"/>
                        <a:pt x="3058740" y="1529370"/>
                        <a:pt x="3054707" y="1529370"/>
                      </a:cubicBezTo>
                      <a:cubicBezTo>
                        <a:pt x="3046642" y="1529370"/>
                        <a:pt x="3038577" y="1530378"/>
                        <a:pt x="3030511" y="1531386"/>
                      </a:cubicBezTo>
                      <a:lnTo>
                        <a:pt x="3025470" y="1532394"/>
                      </a:lnTo>
                      <a:cubicBezTo>
                        <a:pt x="3016398" y="1533402"/>
                        <a:pt x="3007324" y="1534410"/>
                        <a:pt x="2997243" y="1534410"/>
                      </a:cubicBezTo>
                      <a:cubicBezTo>
                        <a:pt x="3003291" y="1532394"/>
                        <a:pt x="3009340" y="1529370"/>
                        <a:pt x="3015389" y="1527353"/>
                      </a:cubicBezTo>
                      <a:cubicBezTo>
                        <a:pt x="3025470" y="1522312"/>
                        <a:pt x="3035552" y="1517272"/>
                        <a:pt x="3048658" y="1510215"/>
                      </a:cubicBezTo>
                      <a:cubicBezTo>
                        <a:pt x="3053699" y="1507190"/>
                        <a:pt x="3058740" y="1505174"/>
                        <a:pt x="3062773" y="1502149"/>
                      </a:cubicBezTo>
                      <a:cubicBezTo>
                        <a:pt x="3065796" y="1500133"/>
                        <a:pt x="3068821" y="1498117"/>
                        <a:pt x="3071846" y="1496101"/>
                      </a:cubicBezTo>
                      <a:cubicBezTo>
                        <a:pt x="3074870" y="1494084"/>
                        <a:pt x="3077895" y="1492068"/>
                        <a:pt x="3079911" y="1491060"/>
                      </a:cubicBezTo>
                      <a:cubicBezTo>
                        <a:pt x="3086968" y="1487027"/>
                        <a:pt x="3088984" y="1475938"/>
                        <a:pt x="3085959" y="1469889"/>
                      </a:cubicBezTo>
                      <a:cubicBezTo>
                        <a:pt x="3083944" y="1465856"/>
                        <a:pt x="3080919" y="1461823"/>
                        <a:pt x="3075878" y="1459807"/>
                      </a:cubicBezTo>
                      <a:cubicBezTo>
                        <a:pt x="3073862" y="1458799"/>
                        <a:pt x="3070837" y="1457791"/>
                        <a:pt x="3067813" y="1457791"/>
                      </a:cubicBezTo>
                      <a:cubicBezTo>
                        <a:pt x="3065796" y="1457791"/>
                        <a:pt x="3062773" y="1457791"/>
                        <a:pt x="3061765" y="1458799"/>
                      </a:cubicBezTo>
                      <a:cubicBezTo>
                        <a:pt x="3055715" y="1461823"/>
                        <a:pt x="3048658" y="1465856"/>
                        <a:pt x="3043617" y="1467872"/>
                      </a:cubicBezTo>
                      <a:lnTo>
                        <a:pt x="3042609" y="1467872"/>
                      </a:lnTo>
                      <a:cubicBezTo>
                        <a:pt x="3037569" y="1467872"/>
                        <a:pt x="3034544" y="1468880"/>
                        <a:pt x="3029503" y="1469889"/>
                      </a:cubicBezTo>
                      <a:lnTo>
                        <a:pt x="3023454" y="1471905"/>
                      </a:lnTo>
                      <a:lnTo>
                        <a:pt x="3017406" y="1473921"/>
                      </a:lnTo>
                      <a:cubicBezTo>
                        <a:pt x="3004299" y="1476945"/>
                        <a:pt x="2992202" y="1479970"/>
                        <a:pt x="2980103" y="1481986"/>
                      </a:cubicBezTo>
                      <a:cubicBezTo>
                        <a:pt x="2984136" y="1478962"/>
                        <a:pt x="2987161" y="1476945"/>
                        <a:pt x="2991194" y="1473921"/>
                      </a:cubicBezTo>
                      <a:cubicBezTo>
                        <a:pt x="3011357" y="1458799"/>
                        <a:pt x="3027487" y="1443676"/>
                        <a:pt x="3041602" y="1427546"/>
                      </a:cubicBezTo>
                      <a:cubicBezTo>
                        <a:pt x="3044625" y="1424522"/>
                        <a:pt x="3045633" y="1419481"/>
                        <a:pt x="3045633" y="1414440"/>
                      </a:cubicBezTo>
                      <a:cubicBezTo>
                        <a:pt x="3045633" y="1409399"/>
                        <a:pt x="3042609" y="1404359"/>
                        <a:pt x="3038577" y="1401334"/>
                      </a:cubicBezTo>
                      <a:cubicBezTo>
                        <a:pt x="3035552" y="1398310"/>
                        <a:pt x="3031520" y="1397301"/>
                        <a:pt x="3027487" y="1397301"/>
                      </a:cubicBezTo>
                      <a:cubicBezTo>
                        <a:pt x="3021438" y="1397301"/>
                        <a:pt x="3016398" y="1400326"/>
                        <a:pt x="3012365" y="1404359"/>
                      </a:cubicBezTo>
                      <a:cubicBezTo>
                        <a:pt x="3011357" y="1405367"/>
                        <a:pt x="3010348" y="1407383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8332" y="1408391"/>
                      </a:cubicBezTo>
                      <a:cubicBezTo>
                        <a:pt x="3008332" y="1408391"/>
                        <a:pt x="3008332" y="1408391"/>
                        <a:pt x="3007324" y="1408391"/>
                      </a:cubicBezTo>
                      <a:cubicBezTo>
                        <a:pt x="2996235" y="1409399"/>
                        <a:pt x="2986153" y="1415448"/>
                        <a:pt x="2977079" y="1420489"/>
                      </a:cubicBezTo>
                      <a:cubicBezTo>
                        <a:pt x="2975062" y="1421497"/>
                        <a:pt x="2973047" y="1422505"/>
                        <a:pt x="2971031" y="1423513"/>
                      </a:cubicBezTo>
                      <a:cubicBezTo>
                        <a:pt x="2961957" y="1428554"/>
                        <a:pt x="2953891" y="1432587"/>
                        <a:pt x="2946835" y="1434603"/>
                      </a:cubicBezTo>
                      <a:cubicBezTo>
                        <a:pt x="2951876" y="1427546"/>
                        <a:pt x="2955908" y="1418473"/>
                        <a:pt x="2960949" y="1409399"/>
                      </a:cubicBezTo>
                      <a:cubicBezTo>
                        <a:pt x="2962965" y="1404359"/>
                        <a:pt x="2965990" y="1399318"/>
                        <a:pt x="2968006" y="1395285"/>
                      </a:cubicBezTo>
                      <a:cubicBezTo>
                        <a:pt x="2970022" y="1391252"/>
                        <a:pt x="2972039" y="1387220"/>
                        <a:pt x="2974054" y="1383187"/>
                      </a:cubicBezTo>
                      <a:cubicBezTo>
                        <a:pt x="2975062" y="1381171"/>
                        <a:pt x="2975062" y="1378146"/>
                        <a:pt x="2974054" y="1376130"/>
                      </a:cubicBezTo>
                      <a:cubicBezTo>
                        <a:pt x="2973047" y="1373106"/>
                        <a:pt x="2971031" y="1371089"/>
                        <a:pt x="2969014" y="1370081"/>
                      </a:cubicBezTo>
                      <a:cubicBezTo>
                        <a:pt x="2968006" y="1369073"/>
                        <a:pt x="2965990" y="1369073"/>
                        <a:pt x="2964981" y="1369073"/>
                      </a:cubicBezTo>
                      <a:cubicBezTo>
                        <a:pt x="2960949" y="1369073"/>
                        <a:pt x="2957924" y="1371089"/>
                        <a:pt x="2955908" y="1375122"/>
                      </a:cubicBezTo>
                      <a:cubicBezTo>
                        <a:pt x="2953891" y="1378146"/>
                        <a:pt x="2952883" y="1381171"/>
                        <a:pt x="2950868" y="1384195"/>
                      </a:cubicBezTo>
                      <a:cubicBezTo>
                        <a:pt x="2949859" y="1384195"/>
                        <a:pt x="2948851" y="1383187"/>
                        <a:pt x="2947843" y="1383187"/>
                      </a:cubicBezTo>
                      <a:cubicBezTo>
                        <a:pt x="2947843" y="1383187"/>
                        <a:pt x="2946835" y="1383187"/>
                        <a:pt x="2946835" y="1383187"/>
                      </a:cubicBezTo>
                      <a:cubicBezTo>
                        <a:pt x="2943810" y="1384195"/>
                        <a:pt x="2940786" y="1385204"/>
                        <a:pt x="2937761" y="1386212"/>
                      </a:cubicBezTo>
                      <a:cubicBezTo>
                        <a:pt x="2933728" y="1387220"/>
                        <a:pt x="2930705" y="1389236"/>
                        <a:pt x="2927680" y="1391252"/>
                      </a:cubicBezTo>
                      <a:cubicBezTo>
                        <a:pt x="2921631" y="1394277"/>
                        <a:pt x="2916590" y="1398310"/>
                        <a:pt x="2909532" y="1403350"/>
                      </a:cubicBezTo>
                      <a:lnTo>
                        <a:pt x="2902476" y="1408391"/>
                      </a:lnTo>
                      <a:cubicBezTo>
                        <a:pt x="2894410" y="1414440"/>
                        <a:pt x="2885338" y="1420489"/>
                        <a:pt x="2876264" y="1426538"/>
                      </a:cubicBezTo>
                      <a:cubicBezTo>
                        <a:pt x="2865175" y="1432587"/>
                        <a:pt x="2852068" y="1437628"/>
                        <a:pt x="2839971" y="1441660"/>
                      </a:cubicBezTo>
                      <a:cubicBezTo>
                        <a:pt x="2830897" y="1444685"/>
                        <a:pt x="2820816" y="1448717"/>
                        <a:pt x="2810734" y="1452750"/>
                      </a:cubicBezTo>
                      <a:cubicBezTo>
                        <a:pt x="2809726" y="1451742"/>
                        <a:pt x="2807709" y="1449725"/>
                        <a:pt x="2805693" y="1449725"/>
                      </a:cubicBezTo>
                      <a:cubicBezTo>
                        <a:pt x="2803676" y="1448717"/>
                        <a:pt x="2801660" y="1448717"/>
                        <a:pt x="2799645" y="1448717"/>
                      </a:cubicBezTo>
                      <a:cubicBezTo>
                        <a:pt x="2797628" y="1448717"/>
                        <a:pt x="2795612" y="1448717"/>
                        <a:pt x="2794604" y="1449725"/>
                      </a:cubicBezTo>
                      <a:cubicBezTo>
                        <a:pt x="2791579" y="1450734"/>
                        <a:pt x="2788554" y="1453758"/>
                        <a:pt x="2787546" y="1456782"/>
                      </a:cubicBezTo>
                      <a:cubicBezTo>
                        <a:pt x="2785530" y="1460815"/>
                        <a:pt x="2786538" y="1463840"/>
                        <a:pt x="2787546" y="1467872"/>
                      </a:cubicBezTo>
                      <a:lnTo>
                        <a:pt x="2787546" y="1468880"/>
                      </a:lnTo>
                      <a:lnTo>
                        <a:pt x="2787546" y="1469889"/>
                      </a:lnTo>
                      <a:cubicBezTo>
                        <a:pt x="2794604" y="1497109"/>
                        <a:pt x="2797628" y="1527353"/>
                        <a:pt x="2797628" y="1562639"/>
                      </a:cubicBezTo>
                      <a:cubicBezTo>
                        <a:pt x="2797628" y="1570704"/>
                        <a:pt x="2797628" y="1578769"/>
                        <a:pt x="2796620" y="1586834"/>
                      </a:cubicBezTo>
                      <a:cubicBezTo>
                        <a:pt x="2796620" y="1593891"/>
                        <a:pt x="2795612" y="1600949"/>
                        <a:pt x="2795612" y="1608005"/>
                      </a:cubicBezTo>
                      <a:lnTo>
                        <a:pt x="2794604" y="1616071"/>
                      </a:lnTo>
                      <a:cubicBezTo>
                        <a:pt x="2793595" y="1625144"/>
                        <a:pt x="2793595" y="1635226"/>
                        <a:pt x="2792587" y="1644299"/>
                      </a:cubicBezTo>
                      <a:cubicBezTo>
                        <a:pt x="2792587" y="1654381"/>
                        <a:pt x="2791579" y="1664462"/>
                        <a:pt x="2794604" y="1674544"/>
                      </a:cubicBezTo>
                      <a:cubicBezTo>
                        <a:pt x="2795612" y="1678576"/>
                        <a:pt x="2800652" y="1681601"/>
                        <a:pt x="2804685" y="1682609"/>
                      </a:cubicBezTo>
                      <a:cubicBezTo>
                        <a:pt x="2805693" y="1682609"/>
                        <a:pt x="2805693" y="1682609"/>
                        <a:pt x="2806701" y="1682609"/>
                      </a:cubicBezTo>
                      <a:cubicBezTo>
                        <a:pt x="2811742" y="1689666"/>
                        <a:pt x="2817791" y="1694707"/>
                        <a:pt x="2824848" y="1698739"/>
                      </a:cubicBezTo>
                      <a:cubicBezTo>
                        <a:pt x="2832913" y="1703780"/>
                        <a:pt x="2841987" y="1705797"/>
                        <a:pt x="2850052" y="1707813"/>
                      </a:cubicBezTo>
                      <a:cubicBezTo>
                        <a:pt x="2866182" y="1711846"/>
                        <a:pt x="2884329" y="1711846"/>
                        <a:pt x="2900460" y="1711846"/>
                      </a:cubicBezTo>
                      <a:lnTo>
                        <a:pt x="2904492" y="1711846"/>
                      </a:lnTo>
                      <a:cubicBezTo>
                        <a:pt x="2919614" y="1711846"/>
                        <a:pt x="2933728" y="1710837"/>
                        <a:pt x="2947843" y="1708821"/>
                      </a:cubicBezTo>
                      <a:cubicBezTo>
                        <a:pt x="2955908" y="1707813"/>
                        <a:pt x="2962965" y="1705797"/>
                        <a:pt x="2971031" y="1704788"/>
                      </a:cubicBezTo>
                      <a:lnTo>
                        <a:pt x="2979095" y="1702772"/>
                      </a:lnTo>
                      <a:lnTo>
                        <a:pt x="2992202" y="1699748"/>
                      </a:lnTo>
                      <a:lnTo>
                        <a:pt x="2996235" y="1698739"/>
                      </a:lnTo>
                      <a:cubicBezTo>
                        <a:pt x="3001275" y="1697731"/>
                        <a:pt x="3004299" y="1696723"/>
                        <a:pt x="3006316" y="1692691"/>
                      </a:cubicBezTo>
                      <a:cubicBezTo>
                        <a:pt x="3009340" y="1689666"/>
                        <a:pt x="3010348" y="1684625"/>
                        <a:pt x="3009340" y="1680593"/>
                      </a:cubicBezTo>
                      <a:cubicBezTo>
                        <a:pt x="3008332" y="1676560"/>
                        <a:pt x="3006316" y="1672528"/>
                        <a:pt x="3003291" y="1670511"/>
                      </a:cubicBezTo>
                      <a:cubicBezTo>
                        <a:pt x="3001275" y="1666479"/>
                        <a:pt x="2999258" y="1664462"/>
                        <a:pt x="2996235" y="1661438"/>
                      </a:cubicBezTo>
                      <a:cubicBezTo>
                        <a:pt x="2993210" y="1658413"/>
                        <a:pt x="2990185" y="1656397"/>
                        <a:pt x="2987161" y="1654381"/>
                      </a:cubicBezTo>
                      <a:lnTo>
                        <a:pt x="2986153" y="1653372"/>
                      </a:lnTo>
                      <a:cubicBezTo>
                        <a:pt x="2981112" y="1650348"/>
                        <a:pt x="2974054" y="1648332"/>
                        <a:pt x="2968006" y="1645307"/>
                      </a:cubicBezTo>
                      <a:lnTo>
                        <a:pt x="2963973" y="1644299"/>
                      </a:lnTo>
                      <a:cubicBezTo>
                        <a:pt x="2960949" y="1643291"/>
                        <a:pt x="2956916" y="1642283"/>
                        <a:pt x="2953891" y="1640267"/>
                      </a:cubicBezTo>
                      <a:cubicBezTo>
                        <a:pt x="2941794" y="1636234"/>
                        <a:pt x="2928688" y="1631193"/>
                        <a:pt x="2917598" y="1625144"/>
                      </a:cubicBezTo>
                      <a:cubicBezTo>
                        <a:pt x="2914573" y="1623128"/>
                        <a:pt x="2911549" y="1621112"/>
                        <a:pt x="2909532" y="1619095"/>
                      </a:cubicBezTo>
                      <a:cubicBezTo>
                        <a:pt x="2917598" y="1618087"/>
                        <a:pt x="2925664" y="1617079"/>
                        <a:pt x="2933728" y="1616071"/>
                      </a:cubicBezTo>
                      <a:cubicBezTo>
                        <a:pt x="2938769" y="1615063"/>
                        <a:pt x="2943810" y="1615063"/>
                        <a:pt x="2948851" y="1614054"/>
                      </a:cubicBezTo>
                      <a:cubicBezTo>
                        <a:pt x="2964981" y="1612038"/>
                        <a:pt x="2983128" y="1609014"/>
                        <a:pt x="3000266" y="1604981"/>
                      </a:cubicBezTo>
                      <a:cubicBezTo>
                        <a:pt x="3018413" y="1600949"/>
                        <a:pt x="3034544" y="1595908"/>
                        <a:pt x="3048658" y="1589859"/>
                      </a:cubicBezTo>
                      <a:cubicBezTo>
                        <a:pt x="3063780" y="1583810"/>
                        <a:pt x="3077895" y="1574737"/>
                        <a:pt x="3093017" y="1563647"/>
                      </a:cubicBezTo>
                      <a:cubicBezTo>
                        <a:pt x="3101082" y="1554573"/>
                        <a:pt x="3103099" y="1542475"/>
                        <a:pt x="3097050" y="1534410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248AE73A-5740-4005-CE8E-8F71A52249AA}"/>
                    </a:ext>
                  </a:extLst>
                </p:cNvPr>
                <p:cNvSpPr/>
                <p:nvPr/>
              </p:nvSpPr>
              <p:spPr>
                <a:xfrm>
                  <a:off x="9377243" y="629088"/>
                  <a:ext cx="2277079" cy="2061674"/>
                </a:xfrm>
                <a:custGeom>
                  <a:avLst/>
                  <a:gdLst>
                    <a:gd name="connsiteX0" fmla="*/ 2275001 w 2277079"/>
                    <a:gd name="connsiteY0" fmla="*/ 806523 h 2061674"/>
                    <a:gd name="connsiteX1" fmla="*/ 2221568 w 2277079"/>
                    <a:gd name="connsiteY1" fmla="*/ 506093 h 2061674"/>
                    <a:gd name="connsiteX2" fmla="*/ 2075386 w 2277079"/>
                    <a:gd name="connsiteY2" fmla="*/ 248006 h 2061674"/>
                    <a:gd name="connsiteX3" fmla="*/ 1961464 w 2277079"/>
                    <a:gd name="connsiteY3" fmla="*/ 147190 h 2061674"/>
                    <a:gd name="connsiteX4" fmla="*/ 1830404 w 2277079"/>
                    <a:gd name="connsiteY4" fmla="*/ 73595 h 2061674"/>
                    <a:gd name="connsiteX5" fmla="*/ 1689262 w 2277079"/>
                    <a:gd name="connsiteY5" fmla="*/ 27220 h 2061674"/>
                    <a:gd name="connsiteX6" fmla="*/ 1539048 w 2277079"/>
                    <a:gd name="connsiteY6" fmla="*/ 3024 h 2061674"/>
                    <a:gd name="connsiteX7" fmla="*/ 1453355 w 2277079"/>
                    <a:gd name="connsiteY7" fmla="*/ 0 h 2061674"/>
                    <a:gd name="connsiteX8" fmla="*/ 1385808 w 2277079"/>
                    <a:gd name="connsiteY8" fmla="*/ 2016 h 2061674"/>
                    <a:gd name="connsiteX9" fmla="*/ 1230552 w 2277079"/>
                    <a:gd name="connsiteY9" fmla="*/ 22179 h 2061674"/>
                    <a:gd name="connsiteX10" fmla="*/ 921049 w 2277079"/>
                    <a:gd name="connsiteY10" fmla="*/ 133076 h 2061674"/>
                    <a:gd name="connsiteX11" fmla="*/ 655905 w 2277079"/>
                    <a:gd name="connsiteY11" fmla="*/ 322609 h 2061674"/>
                    <a:gd name="connsiteX12" fmla="*/ 548033 w 2277079"/>
                    <a:gd name="connsiteY12" fmla="*/ 443588 h 2061674"/>
                    <a:gd name="connsiteX13" fmla="*/ 461331 w 2277079"/>
                    <a:gd name="connsiteY13" fmla="*/ 579689 h 2061674"/>
                    <a:gd name="connsiteX14" fmla="*/ 383704 w 2277079"/>
                    <a:gd name="connsiteY14" fmla="*/ 767205 h 2061674"/>
                    <a:gd name="connsiteX15" fmla="*/ 358500 w 2277079"/>
                    <a:gd name="connsiteY15" fmla="*/ 866004 h 2061674"/>
                    <a:gd name="connsiteX16" fmla="*/ 350435 w 2277079"/>
                    <a:gd name="connsiteY16" fmla="*/ 906330 h 2061674"/>
                    <a:gd name="connsiteX17" fmla="*/ 338337 w 2277079"/>
                    <a:gd name="connsiteY17" fmla="*/ 961779 h 2061674"/>
                    <a:gd name="connsiteX18" fmla="*/ 297002 w 2277079"/>
                    <a:gd name="connsiteY18" fmla="*/ 1082757 h 2061674"/>
                    <a:gd name="connsiteX19" fmla="*/ 283896 w 2277079"/>
                    <a:gd name="connsiteY19" fmla="*/ 1103929 h 2061674"/>
                    <a:gd name="connsiteX20" fmla="*/ 286920 w 2277079"/>
                    <a:gd name="connsiteY20" fmla="*/ 1125100 h 2061674"/>
                    <a:gd name="connsiteX21" fmla="*/ 295994 w 2277079"/>
                    <a:gd name="connsiteY21" fmla="*/ 1128124 h 2061674"/>
                    <a:gd name="connsiteX22" fmla="*/ 308092 w 2277079"/>
                    <a:gd name="connsiteY22" fmla="*/ 1122075 h 2061674"/>
                    <a:gd name="connsiteX23" fmla="*/ 322206 w 2277079"/>
                    <a:gd name="connsiteY23" fmla="*/ 1098888 h 2061674"/>
                    <a:gd name="connsiteX24" fmla="*/ 324222 w 2277079"/>
                    <a:gd name="connsiteY24" fmla="*/ 1098888 h 2061674"/>
                    <a:gd name="connsiteX25" fmla="*/ 332287 w 2277079"/>
                    <a:gd name="connsiteY25" fmla="*/ 1096872 h 2061674"/>
                    <a:gd name="connsiteX26" fmla="*/ 356483 w 2277079"/>
                    <a:gd name="connsiteY26" fmla="*/ 1083765 h 2061674"/>
                    <a:gd name="connsiteX27" fmla="*/ 377654 w 2277079"/>
                    <a:gd name="connsiteY27" fmla="*/ 1072676 h 2061674"/>
                    <a:gd name="connsiteX28" fmla="*/ 379671 w 2277079"/>
                    <a:gd name="connsiteY28" fmla="*/ 1075700 h 2061674"/>
                    <a:gd name="connsiteX29" fmla="*/ 387736 w 2277079"/>
                    <a:gd name="connsiteY29" fmla="*/ 1079733 h 2061674"/>
                    <a:gd name="connsiteX30" fmla="*/ 388744 w 2277079"/>
                    <a:gd name="connsiteY30" fmla="*/ 1079733 h 2061674"/>
                    <a:gd name="connsiteX31" fmla="*/ 396809 w 2277079"/>
                    <a:gd name="connsiteY31" fmla="*/ 1076708 h 2061674"/>
                    <a:gd name="connsiteX32" fmla="*/ 401850 w 2277079"/>
                    <a:gd name="connsiteY32" fmla="*/ 1068643 h 2061674"/>
                    <a:gd name="connsiteX33" fmla="*/ 406891 w 2277079"/>
                    <a:gd name="connsiteY33" fmla="*/ 1051505 h 2061674"/>
                    <a:gd name="connsiteX34" fmla="*/ 408907 w 2277079"/>
                    <a:gd name="connsiteY34" fmla="*/ 1044448 h 2061674"/>
                    <a:gd name="connsiteX35" fmla="*/ 417980 w 2277079"/>
                    <a:gd name="connsiteY35" fmla="*/ 1031341 h 2061674"/>
                    <a:gd name="connsiteX36" fmla="*/ 439152 w 2277079"/>
                    <a:gd name="connsiteY36" fmla="*/ 990007 h 2061674"/>
                    <a:gd name="connsiteX37" fmla="*/ 468388 w 2277079"/>
                    <a:gd name="connsiteY37" fmla="*/ 921453 h 2061674"/>
                    <a:gd name="connsiteX38" fmla="*/ 510731 w 2277079"/>
                    <a:gd name="connsiteY38" fmla="*/ 825678 h 2061674"/>
                    <a:gd name="connsiteX39" fmla="*/ 540975 w 2277079"/>
                    <a:gd name="connsiteY39" fmla="*/ 773254 h 2061674"/>
                    <a:gd name="connsiteX40" fmla="*/ 575253 w 2277079"/>
                    <a:gd name="connsiteY40" fmla="*/ 719822 h 2061674"/>
                    <a:gd name="connsiteX41" fmla="*/ 612555 w 2277079"/>
                    <a:gd name="connsiteY41" fmla="*/ 667398 h 2061674"/>
                    <a:gd name="connsiteX42" fmla="*/ 615579 w 2277079"/>
                    <a:gd name="connsiteY42" fmla="*/ 663365 h 2061674"/>
                    <a:gd name="connsiteX43" fmla="*/ 620620 w 2277079"/>
                    <a:gd name="connsiteY43" fmla="*/ 659333 h 2061674"/>
                    <a:gd name="connsiteX44" fmla="*/ 676068 w 2277079"/>
                    <a:gd name="connsiteY44" fmla="*/ 599852 h 2061674"/>
                    <a:gd name="connsiteX45" fmla="*/ 745630 w 2277079"/>
                    <a:gd name="connsiteY45" fmla="*/ 539362 h 2061674"/>
                    <a:gd name="connsiteX46" fmla="*/ 748655 w 2277079"/>
                    <a:gd name="connsiteY46" fmla="*/ 533313 h 2061674"/>
                    <a:gd name="connsiteX47" fmla="*/ 748655 w 2277079"/>
                    <a:gd name="connsiteY47" fmla="*/ 529281 h 2061674"/>
                    <a:gd name="connsiteX48" fmla="*/ 756721 w 2277079"/>
                    <a:gd name="connsiteY48" fmla="*/ 524240 h 2061674"/>
                    <a:gd name="connsiteX49" fmla="*/ 755712 w 2277079"/>
                    <a:gd name="connsiteY49" fmla="*/ 525248 h 2061674"/>
                    <a:gd name="connsiteX50" fmla="*/ 877699 w 2277079"/>
                    <a:gd name="connsiteY50" fmla="*/ 458710 h 2061674"/>
                    <a:gd name="connsiteX51" fmla="*/ 935164 w 2277079"/>
                    <a:gd name="connsiteY51" fmla="*/ 430482 h 2061674"/>
                    <a:gd name="connsiteX52" fmla="*/ 1018840 w 2277079"/>
                    <a:gd name="connsiteY52" fmla="*/ 397213 h 2061674"/>
                    <a:gd name="connsiteX53" fmla="*/ 1087395 w 2277079"/>
                    <a:gd name="connsiteY53" fmla="*/ 379066 h 2061674"/>
                    <a:gd name="connsiteX54" fmla="*/ 1161999 w 2277079"/>
                    <a:gd name="connsiteY54" fmla="*/ 365960 h 2061674"/>
                    <a:gd name="connsiteX55" fmla="*/ 1235593 w 2277079"/>
                    <a:gd name="connsiteY55" fmla="*/ 357895 h 2061674"/>
                    <a:gd name="connsiteX56" fmla="*/ 1306164 w 2277079"/>
                    <a:gd name="connsiteY56" fmla="*/ 352854 h 2061674"/>
                    <a:gd name="connsiteX57" fmla="*/ 1329352 w 2277079"/>
                    <a:gd name="connsiteY57" fmla="*/ 352854 h 2061674"/>
                    <a:gd name="connsiteX58" fmla="*/ 1485616 w 2277079"/>
                    <a:gd name="connsiteY58" fmla="*/ 369992 h 2061674"/>
                    <a:gd name="connsiteX59" fmla="*/ 1655994 w 2277079"/>
                    <a:gd name="connsiteY59" fmla="*/ 434514 h 2061674"/>
                    <a:gd name="connsiteX60" fmla="*/ 1807217 w 2277079"/>
                    <a:gd name="connsiteY60" fmla="*/ 544403 h 2061674"/>
                    <a:gd name="connsiteX61" fmla="*/ 1934244 w 2277079"/>
                    <a:gd name="connsiteY61" fmla="*/ 698651 h 2061674"/>
                    <a:gd name="connsiteX62" fmla="*/ 2025986 w 2277079"/>
                    <a:gd name="connsiteY62" fmla="*/ 899273 h 2061674"/>
                    <a:gd name="connsiteX63" fmla="*/ 2025986 w 2277079"/>
                    <a:gd name="connsiteY63" fmla="*/ 897257 h 2061674"/>
                    <a:gd name="connsiteX64" fmla="*/ 2052198 w 2277079"/>
                    <a:gd name="connsiteY64" fmla="*/ 1015211 h 2061674"/>
                    <a:gd name="connsiteX65" fmla="*/ 2060264 w 2277079"/>
                    <a:gd name="connsiteY65" fmla="*/ 1076708 h 2061674"/>
                    <a:gd name="connsiteX66" fmla="*/ 2062279 w 2277079"/>
                    <a:gd name="connsiteY66" fmla="*/ 1099896 h 2061674"/>
                    <a:gd name="connsiteX67" fmla="*/ 2064296 w 2277079"/>
                    <a:gd name="connsiteY67" fmla="*/ 1123084 h 2061674"/>
                    <a:gd name="connsiteX68" fmla="*/ 2058248 w 2277079"/>
                    <a:gd name="connsiteY68" fmla="*/ 1135181 h 2061674"/>
                    <a:gd name="connsiteX69" fmla="*/ 2059256 w 2277079"/>
                    <a:gd name="connsiteY69" fmla="*/ 1261201 h 2061674"/>
                    <a:gd name="connsiteX70" fmla="*/ 2059256 w 2277079"/>
                    <a:gd name="connsiteY70" fmla="*/ 1260192 h 2061674"/>
                    <a:gd name="connsiteX71" fmla="*/ 2047157 w 2277079"/>
                    <a:gd name="connsiteY71" fmla="*/ 1370081 h 2061674"/>
                    <a:gd name="connsiteX72" fmla="*/ 2039093 w 2277079"/>
                    <a:gd name="connsiteY72" fmla="*/ 1426538 h 2061674"/>
                    <a:gd name="connsiteX73" fmla="*/ 2039093 w 2277079"/>
                    <a:gd name="connsiteY73" fmla="*/ 1428554 h 2061674"/>
                    <a:gd name="connsiteX74" fmla="*/ 2032035 w 2277079"/>
                    <a:gd name="connsiteY74" fmla="*/ 1478962 h 2061674"/>
                    <a:gd name="connsiteX75" fmla="*/ 2030019 w 2277079"/>
                    <a:gd name="connsiteY75" fmla="*/ 1486019 h 2061674"/>
                    <a:gd name="connsiteX76" fmla="*/ 2034052 w 2277079"/>
                    <a:gd name="connsiteY76" fmla="*/ 1494084 h 2061674"/>
                    <a:gd name="connsiteX77" fmla="*/ 2035060 w 2277079"/>
                    <a:gd name="connsiteY77" fmla="*/ 1495092 h 2061674"/>
                    <a:gd name="connsiteX78" fmla="*/ 2036068 w 2277079"/>
                    <a:gd name="connsiteY78" fmla="*/ 1496101 h 2061674"/>
                    <a:gd name="connsiteX79" fmla="*/ 2058248 w 2277079"/>
                    <a:gd name="connsiteY79" fmla="*/ 1529370 h 2061674"/>
                    <a:gd name="connsiteX80" fmla="*/ 2077402 w 2277079"/>
                    <a:gd name="connsiteY80" fmla="*/ 1586834 h 2061674"/>
                    <a:gd name="connsiteX81" fmla="*/ 2081435 w 2277079"/>
                    <a:gd name="connsiteY81" fmla="*/ 1645307 h 2061674"/>
                    <a:gd name="connsiteX82" fmla="*/ 2072361 w 2277079"/>
                    <a:gd name="connsiteY82" fmla="*/ 1689666 h 2061674"/>
                    <a:gd name="connsiteX83" fmla="*/ 2056231 w 2277079"/>
                    <a:gd name="connsiteY83" fmla="*/ 1722935 h 2061674"/>
                    <a:gd name="connsiteX84" fmla="*/ 2040100 w 2277079"/>
                    <a:gd name="connsiteY84" fmla="*/ 1742090 h 2061674"/>
                    <a:gd name="connsiteX85" fmla="*/ 2034052 w 2277079"/>
                    <a:gd name="connsiteY85" fmla="*/ 1744106 h 2061674"/>
                    <a:gd name="connsiteX86" fmla="*/ 2035060 w 2277079"/>
                    <a:gd name="connsiteY86" fmla="*/ 1743098 h 2061674"/>
                    <a:gd name="connsiteX87" fmla="*/ 2024978 w 2277079"/>
                    <a:gd name="connsiteY87" fmla="*/ 1747131 h 2061674"/>
                    <a:gd name="connsiteX88" fmla="*/ 2015905 w 2277079"/>
                    <a:gd name="connsiteY88" fmla="*/ 1753180 h 2061674"/>
                    <a:gd name="connsiteX89" fmla="*/ 2010864 w 2277079"/>
                    <a:gd name="connsiteY89" fmla="*/ 1756204 h 2061674"/>
                    <a:gd name="connsiteX90" fmla="*/ 2007840 w 2277079"/>
                    <a:gd name="connsiteY90" fmla="*/ 1765278 h 2061674"/>
                    <a:gd name="connsiteX91" fmla="*/ 2013889 w 2277079"/>
                    <a:gd name="connsiteY91" fmla="*/ 1868109 h 2061674"/>
                    <a:gd name="connsiteX92" fmla="*/ 2044133 w 2277079"/>
                    <a:gd name="connsiteY92" fmla="*/ 1970941 h 2061674"/>
                    <a:gd name="connsiteX93" fmla="*/ 2067320 w 2277079"/>
                    <a:gd name="connsiteY93" fmla="*/ 2009251 h 2061674"/>
                    <a:gd name="connsiteX94" fmla="*/ 2094541 w 2277079"/>
                    <a:gd name="connsiteY94" fmla="*/ 2037479 h 2061674"/>
                    <a:gd name="connsiteX95" fmla="*/ 2148982 w 2277079"/>
                    <a:gd name="connsiteY95" fmla="*/ 2061675 h 2061674"/>
                    <a:gd name="connsiteX96" fmla="*/ 2161079 w 2277079"/>
                    <a:gd name="connsiteY96" fmla="*/ 2060667 h 2061674"/>
                    <a:gd name="connsiteX97" fmla="*/ 2177209 w 2277079"/>
                    <a:gd name="connsiteY97" fmla="*/ 2052601 h 2061674"/>
                    <a:gd name="connsiteX98" fmla="*/ 2192332 w 2277079"/>
                    <a:gd name="connsiteY98" fmla="*/ 2035463 h 2061674"/>
                    <a:gd name="connsiteX99" fmla="*/ 2202413 w 2277079"/>
                    <a:gd name="connsiteY99" fmla="*/ 2011267 h 2061674"/>
                    <a:gd name="connsiteX100" fmla="*/ 2207454 w 2277079"/>
                    <a:gd name="connsiteY100" fmla="*/ 1977998 h 2061674"/>
                    <a:gd name="connsiteX101" fmla="*/ 2206446 w 2277079"/>
                    <a:gd name="connsiteY101" fmla="*/ 1944729 h 2061674"/>
                    <a:gd name="connsiteX102" fmla="*/ 2200397 w 2277079"/>
                    <a:gd name="connsiteY102" fmla="*/ 1910452 h 2061674"/>
                    <a:gd name="connsiteX103" fmla="*/ 2193339 w 2277079"/>
                    <a:gd name="connsiteY103" fmla="*/ 1877183 h 2061674"/>
                    <a:gd name="connsiteX104" fmla="*/ 2186283 w 2277079"/>
                    <a:gd name="connsiteY104" fmla="*/ 1846938 h 2061674"/>
                    <a:gd name="connsiteX105" fmla="*/ 2179226 w 2277079"/>
                    <a:gd name="connsiteY105" fmla="*/ 1797539 h 2061674"/>
                    <a:gd name="connsiteX106" fmla="*/ 2175193 w 2277079"/>
                    <a:gd name="connsiteY106" fmla="*/ 1744106 h 2061674"/>
                    <a:gd name="connsiteX107" fmla="*/ 2177209 w 2277079"/>
                    <a:gd name="connsiteY107" fmla="*/ 1637242 h 2061674"/>
                    <a:gd name="connsiteX108" fmla="*/ 2186283 w 2277079"/>
                    <a:gd name="connsiteY108" fmla="*/ 1544492 h 2061674"/>
                    <a:gd name="connsiteX109" fmla="*/ 2192332 w 2277079"/>
                    <a:gd name="connsiteY109" fmla="*/ 1497109 h 2061674"/>
                    <a:gd name="connsiteX110" fmla="*/ 2197372 w 2277079"/>
                    <a:gd name="connsiteY110" fmla="*/ 1487027 h 2061674"/>
                    <a:gd name="connsiteX111" fmla="*/ 2203421 w 2277079"/>
                    <a:gd name="connsiteY111" fmla="*/ 1454766 h 2061674"/>
                    <a:gd name="connsiteX112" fmla="*/ 2205438 w 2277079"/>
                    <a:gd name="connsiteY112" fmla="*/ 1441660 h 2061674"/>
                    <a:gd name="connsiteX113" fmla="*/ 2214512 w 2277079"/>
                    <a:gd name="connsiteY113" fmla="*/ 1392261 h 2061674"/>
                    <a:gd name="connsiteX114" fmla="*/ 2220560 w 2277079"/>
                    <a:gd name="connsiteY114" fmla="*/ 1360000 h 2061674"/>
                    <a:gd name="connsiteX115" fmla="*/ 2231650 w 2277079"/>
                    <a:gd name="connsiteY115" fmla="*/ 1297494 h 2061674"/>
                    <a:gd name="connsiteX116" fmla="*/ 2261894 w 2277079"/>
                    <a:gd name="connsiteY116" fmla="*/ 1106953 h 2061674"/>
                    <a:gd name="connsiteX117" fmla="*/ 2275001 w 2277079"/>
                    <a:gd name="connsiteY117" fmla="*/ 806523 h 2061674"/>
                    <a:gd name="connsiteX118" fmla="*/ 358500 w 2277079"/>
                    <a:gd name="connsiteY118" fmla="*/ 1358992 h 2061674"/>
                    <a:gd name="connsiteX119" fmla="*/ 351442 w 2277079"/>
                    <a:gd name="connsiteY119" fmla="*/ 1356975 h 2061674"/>
                    <a:gd name="connsiteX120" fmla="*/ 341361 w 2277079"/>
                    <a:gd name="connsiteY120" fmla="*/ 1362016 h 2061674"/>
                    <a:gd name="connsiteX121" fmla="*/ 340353 w 2277079"/>
                    <a:gd name="connsiteY121" fmla="*/ 1363024 h 2061674"/>
                    <a:gd name="connsiteX122" fmla="*/ 336320 w 2277079"/>
                    <a:gd name="connsiteY122" fmla="*/ 1357983 h 2061674"/>
                    <a:gd name="connsiteX123" fmla="*/ 312124 w 2277079"/>
                    <a:gd name="connsiteY123" fmla="*/ 1341853 h 2061674"/>
                    <a:gd name="connsiteX124" fmla="*/ 285912 w 2277079"/>
                    <a:gd name="connsiteY124" fmla="*/ 1320682 h 2061674"/>
                    <a:gd name="connsiteX125" fmla="*/ 261716 w 2277079"/>
                    <a:gd name="connsiteY125" fmla="*/ 1292453 h 2061674"/>
                    <a:gd name="connsiteX126" fmla="*/ 252643 w 2277079"/>
                    <a:gd name="connsiteY126" fmla="*/ 1273298 h 2061674"/>
                    <a:gd name="connsiteX127" fmla="*/ 250627 w 2277079"/>
                    <a:gd name="connsiteY127" fmla="*/ 1261201 h 2061674"/>
                    <a:gd name="connsiteX128" fmla="*/ 251635 w 2277079"/>
                    <a:gd name="connsiteY128" fmla="*/ 1251119 h 2061674"/>
                    <a:gd name="connsiteX129" fmla="*/ 251635 w 2277079"/>
                    <a:gd name="connsiteY129" fmla="*/ 1250111 h 2061674"/>
                    <a:gd name="connsiteX130" fmla="*/ 251635 w 2277079"/>
                    <a:gd name="connsiteY130" fmla="*/ 1241038 h 2061674"/>
                    <a:gd name="connsiteX131" fmla="*/ 245586 w 2277079"/>
                    <a:gd name="connsiteY131" fmla="*/ 1234989 h 2061674"/>
                    <a:gd name="connsiteX132" fmla="*/ 241553 w 2277079"/>
                    <a:gd name="connsiteY132" fmla="*/ 1233981 h 2061674"/>
                    <a:gd name="connsiteX133" fmla="*/ 230464 w 2277079"/>
                    <a:gd name="connsiteY133" fmla="*/ 1241038 h 2061674"/>
                    <a:gd name="connsiteX134" fmla="*/ 227440 w 2277079"/>
                    <a:gd name="connsiteY134" fmla="*/ 1259184 h 2061674"/>
                    <a:gd name="connsiteX135" fmla="*/ 221390 w 2277079"/>
                    <a:gd name="connsiteY135" fmla="*/ 1265233 h 2061674"/>
                    <a:gd name="connsiteX136" fmla="*/ 174008 w 2277079"/>
                    <a:gd name="connsiteY136" fmla="*/ 1325722 h 2061674"/>
                    <a:gd name="connsiteX137" fmla="*/ 160901 w 2277079"/>
                    <a:gd name="connsiteY137" fmla="*/ 1339837 h 2061674"/>
                    <a:gd name="connsiteX138" fmla="*/ 147795 w 2277079"/>
                    <a:gd name="connsiteY138" fmla="*/ 1354959 h 2061674"/>
                    <a:gd name="connsiteX139" fmla="*/ 141747 w 2277079"/>
                    <a:gd name="connsiteY139" fmla="*/ 1362016 h 2061674"/>
                    <a:gd name="connsiteX140" fmla="*/ 128641 w 2277079"/>
                    <a:gd name="connsiteY140" fmla="*/ 1376130 h 2061674"/>
                    <a:gd name="connsiteX141" fmla="*/ 99404 w 2277079"/>
                    <a:gd name="connsiteY141" fmla="*/ 1404358 h 2061674"/>
                    <a:gd name="connsiteX142" fmla="*/ 89322 w 2277079"/>
                    <a:gd name="connsiteY142" fmla="*/ 1413432 h 2061674"/>
                    <a:gd name="connsiteX143" fmla="*/ 43955 w 2277079"/>
                    <a:gd name="connsiteY143" fmla="*/ 1459807 h 2061674"/>
                    <a:gd name="connsiteX144" fmla="*/ 9678 w 2277079"/>
                    <a:gd name="connsiteY144" fmla="*/ 1510215 h 2061674"/>
                    <a:gd name="connsiteX145" fmla="*/ 605 w 2277079"/>
                    <a:gd name="connsiteY145" fmla="*/ 1562639 h 2061674"/>
                    <a:gd name="connsiteX146" fmla="*/ 11694 w 2277079"/>
                    <a:gd name="connsiteY146" fmla="*/ 1571712 h 2061674"/>
                    <a:gd name="connsiteX147" fmla="*/ 13711 w 2277079"/>
                    <a:gd name="connsiteY147" fmla="*/ 1571712 h 2061674"/>
                    <a:gd name="connsiteX148" fmla="*/ 16735 w 2277079"/>
                    <a:gd name="connsiteY148" fmla="*/ 1570704 h 2061674"/>
                    <a:gd name="connsiteX149" fmla="*/ 18752 w 2277079"/>
                    <a:gd name="connsiteY149" fmla="*/ 1573728 h 2061674"/>
                    <a:gd name="connsiteX150" fmla="*/ 29841 w 2277079"/>
                    <a:gd name="connsiteY150" fmla="*/ 1582802 h 2061674"/>
                    <a:gd name="connsiteX151" fmla="*/ 48996 w 2277079"/>
                    <a:gd name="connsiteY151" fmla="*/ 1594900 h 2061674"/>
                    <a:gd name="connsiteX152" fmla="*/ 85290 w 2277079"/>
                    <a:gd name="connsiteY152" fmla="*/ 1604981 h 2061674"/>
                    <a:gd name="connsiteX153" fmla="*/ 95371 w 2277079"/>
                    <a:gd name="connsiteY153" fmla="*/ 1604981 h 2061674"/>
                    <a:gd name="connsiteX154" fmla="*/ 122591 w 2277079"/>
                    <a:gd name="connsiteY154" fmla="*/ 1601957 h 2061674"/>
                    <a:gd name="connsiteX155" fmla="*/ 159893 w 2277079"/>
                    <a:gd name="connsiteY155" fmla="*/ 1587842 h 2061674"/>
                    <a:gd name="connsiteX156" fmla="*/ 228448 w 2277079"/>
                    <a:gd name="connsiteY156" fmla="*/ 1537435 h 2061674"/>
                    <a:gd name="connsiteX157" fmla="*/ 288937 w 2277079"/>
                    <a:gd name="connsiteY157" fmla="*/ 1469888 h 2061674"/>
                    <a:gd name="connsiteX158" fmla="*/ 342369 w 2277079"/>
                    <a:gd name="connsiteY158" fmla="*/ 1398310 h 2061674"/>
                    <a:gd name="connsiteX159" fmla="*/ 360516 w 2277079"/>
                    <a:gd name="connsiteY159" fmla="*/ 1373106 h 2061674"/>
                    <a:gd name="connsiteX160" fmla="*/ 362532 w 2277079"/>
                    <a:gd name="connsiteY160" fmla="*/ 1364032 h 2061674"/>
                    <a:gd name="connsiteX161" fmla="*/ 358500 w 2277079"/>
                    <a:gd name="connsiteY161" fmla="*/ 1358992 h 206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277079" h="2061674">
                      <a:moveTo>
                        <a:pt x="2275001" y="806523"/>
                      </a:moveTo>
                      <a:cubicBezTo>
                        <a:pt x="2268951" y="698651"/>
                        <a:pt x="2251813" y="597835"/>
                        <a:pt x="2221568" y="506093"/>
                      </a:cubicBezTo>
                      <a:cubicBezTo>
                        <a:pt x="2189308" y="406286"/>
                        <a:pt x="2139908" y="319585"/>
                        <a:pt x="2075386" y="248006"/>
                      </a:cubicBezTo>
                      <a:cubicBezTo>
                        <a:pt x="2042116" y="210704"/>
                        <a:pt x="2003807" y="177435"/>
                        <a:pt x="1961464" y="147190"/>
                      </a:cubicBezTo>
                      <a:cubicBezTo>
                        <a:pt x="1922147" y="119970"/>
                        <a:pt x="1878796" y="94766"/>
                        <a:pt x="1830404" y="73595"/>
                      </a:cubicBezTo>
                      <a:cubicBezTo>
                        <a:pt x="1787054" y="54440"/>
                        <a:pt x="1739670" y="39318"/>
                        <a:pt x="1689262" y="27220"/>
                      </a:cubicBezTo>
                      <a:cubicBezTo>
                        <a:pt x="1640872" y="15122"/>
                        <a:pt x="1590464" y="8065"/>
                        <a:pt x="1539048" y="3024"/>
                      </a:cubicBezTo>
                      <a:cubicBezTo>
                        <a:pt x="1511828" y="1008"/>
                        <a:pt x="1482591" y="0"/>
                        <a:pt x="1453355" y="0"/>
                      </a:cubicBezTo>
                      <a:cubicBezTo>
                        <a:pt x="1431175" y="0"/>
                        <a:pt x="1408996" y="1008"/>
                        <a:pt x="1385808" y="2016"/>
                      </a:cubicBezTo>
                      <a:cubicBezTo>
                        <a:pt x="1334393" y="5041"/>
                        <a:pt x="1281969" y="12098"/>
                        <a:pt x="1230552" y="22179"/>
                      </a:cubicBezTo>
                      <a:cubicBezTo>
                        <a:pt x="1123688" y="44359"/>
                        <a:pt x="1018840" y="81660"/>
                        <a:pt x="921049" y="133076"/>
                      </a:cubicBezTo>
                      <a:cubicBezTo>
                        <a:pt x="822251" y="185500"/>
                        <a:pt x="732525" y="249014"/>
                        <a:pt x="655905" y="322609"/>
                      </a:cubicBezTo>
                      <a:cubicBezTo>
                        <a:pt x="617595" y="358903"/>
                        <a:pt x="581301" y="400237"/>
                        <a:pt x="548033" y="443588"/>
                      </a:cubicBezTo>
                      <a:cubicBezTo>
                        <a:pt x="516780" y="483914"/>
                        <a:pt x="488551" y="530289"/>
                        <a:pt x="461331" y="579689"/>
                      </a:cubicBezTo>
                      <a:cubicBezTo>
                        <a:pt x="431087" y="637153"/>
                        <a:pt x="404874" y="700667"/>
                        <a:pt x="383704" y="767205"/>
                      </a:cubicBezTo>
                      <a:cubicBezTo>
                        <a:pt x="374630" y="797450"/>
                        <a:pt x="365557" y="829711"/>
                        <a:pt x="358500" y="866004"/>
                      </a:cubicBezTo>
                      <a:cubicBezTo>
                        <a:pt x="355475" y="879110"/>
                        <a:pt x="352450" y="893224"/>
                        <a:pt x="350435" y="906330"/>
                      </a:cubicBezTo>
                      <a:cubicBezTo>
                        <a:pt x="346402" y="924477"/>
                        <a:pt x="342369" y="943632"/>
                        <a:pt x="338337" y="961779"/>
                      </a:cubicBezTo>
                      <a:cubicBezTo>
                        <a:pt x="329263" y="999081"/>
                        <a:pt x="318173" y="1042431"/>
                        <a:pt x="297002" y="1082757"/>
                      </a:cubicBezTo>
                      <a:cubicBezTo>
                        <a:pt x="292970" y="1090823"/>
                        <a:pt x="288937" y="1096872"/>
                        <a:pt x="283896" y="1103929"/>
                      </a:cubicBezTo>
                      <a:cubicBezTo>
                        <a:pt x="278855" y="1110986"/>
                        <a:pt x="280872" y="1120059"/>
                        <a:pt x="286920" y="1125100"/>
                      </a:cubicBezTo>
                      <a:cubicBezTo>
                        <a:pt x="288937" y="1127116"/>
                        <a:pt x="292970" y="1128124"/>
                        <a:pt x="295994" y="1128124"/>
                      </a:cubicBezTo>
                      <a:cubicBezTo>
                        <a:pt x="301035" y="1128124"/>
                        <a:pt x="306076" y="1126108"/>
                        <a:pt x="308092" y="1122075"/>
                      </a:cubicBezTo>
                      <a:cubicBezTo>
                        <a:pt x="313133" y="1115018"/>
                        <a:pt x="317165" y="1106953"/>
                        <a:pt x="322206" y="1098888"/>
                      </a:cubicBezTo>
                      <a:cubicBezTo>
                        <a:pt x="323214" y="1098888"/>
                        <a:pt x="323214" y="1098888"/>
                        <a:pt x="324222" y="1098888"/>
                      </a:cubicBezTo>
                      <a:cubicBezTo>
                        <a:pt x="327247" y="1098888"/>
                        <a:pt x="330271" y="1097880"/>
                        <a:pt x="332287" y="1096872"/>
                      </a:cubicBezTo>
                      <a:cubicBezTo>
                        <a:pt x="340353" y="1091831"/>
                        <a:pt x="348418" y="1087798"/>
                        <a:pt x="356483" y="1083765"/>
                      </a:cubicBezTo>
                      <a:cubicBezTo>
                        <a:pt x="363540" y="1079733"/>
                        <a:pt x="370598" y="1076708"/>
                        <a:pt x="377654" y="1072676"/>
                      </a:cubicBezTo>
                      <a:cubicBezTo>
                        <a:pt x="377654" y="1073684"/>
                        <a:pt x="378663" y="1074692"/>
                        <a:pt x="379671" y="1075700"/>
                      </a:cubicBezTo>
                      <a:cubicBezTo>
                        <a:pt x="381687" y="1078725"/>
                        <a:pt x="384711" y="1079733"/>
                        <a:pt x="387736" y="1079733"/>
                      </a:cubicBezTo>
                      <a:cubicBezTo>
                        <a:pt x="387736" y="1079733"/>
                        <a:pt x="388744" y="1079733"/>
                        <a:pt x="388744" y="1079733"/>
                      </a:cubicBezTo>
                      <a:cubicBezTo>
                        <a:pt x="391769" y="1079733"/>
                        <a:pt x="394793" y="1078725"/>
                        <a:pt x="396809" y="1076708"/>
                      </a:cubicBezTo>
                      <a:cubicBezTo>
                        <a:pt x="399834" y="1074692"/>
                        <a:pt x="400842" y="1071668"/>
                        <a:pt x="401850" y="1068643"/>
                      </a:cubicBezTo>
                      <a:cubicBezTo>
                        <a:pt x="402858" y="1062594"/>
                        <a:pt x="404874" y="1057554"/>
                        <a:pt x="406891" y="1051505"/>
                      </a:cubicBezTo>
                      <a:cubicBezTo>
                        <a:pt x="407899" y="1049488"/>
                        <a:pt x="408907" y="1046464"/>
                        <a:pt x="408907" y="1044448"/>
                      </a:cubicBezTo>
                      <a:cubicBezTo>
                        <a:pt x="411932" y="1040415"/>
                        <a:pt x="414956" y="1035374"/>
                        <a:pt x="417980" y="1031341"/>
                      </a:cubicBezTo>
                      <a:cubicBezTo>
                        <a:pt x="425038" y="1019244"/>
                        <a:pt x="432095" y="1006138"/>
                        <a:pt x="439152" y="990007"/>
                      </a:cubicBezTo>
                      <a:cubicBezTo>
                        <a:pt x="449234" y="967828"/>
                        <a:pt x="459315" y="943632"/>
                        <a:pt x="468388" y="921453"/>
                      </a:cubicBezTo>
                      <a:cubicBezTo>
                        <a:pt x="481495" y="889192"/>
                        <a:pt x="493592" y="855923"/>
                        <a:pt x="510731" y="825678"/>
                      </a:cubicBezTo>
                      <a:cubicBezTo>
                        <a:pt x="520812" y="808540"/>
                        <a:pt x="530894" y="791401"/>
                        <a:pt x="540975" y="773254"/>
                      </a:cubicBezTo>
                      <a:cubicBezTo>
                        <a:pt x="552065" y="755107"/>
                        <a:pt x="563155" y="736961"/>
                        <a:pt x="575253" y="719822"/>
                      </a:cubicBezTo>
                      <a:cubicBezTo>
                        <a:pt x="586342" y="702683"/>
                        <a:pt x="598440" y="685545"/>
                        <a:pt x="612555" y="667398"/>
                      </a:cubicBezTo>
                      <a:cubicBezTo>
                        <a:pt x="613563" y="666390"/>
                        <a:pt x="614570" y="665382"/>
                        <a:pt x="615579" y="663365"/>
                      </a:cubicBezTo>
                      <a:cubicBezTo>
                        <a:pt x="617595" y="662357"/>
                        <a:pt x="619611" y="661349"/>
                        <a:pt x="620620" y="659333"/>
                      </a:cubicBezTo>
                      <a:cubicBezTo>
                        <a:pt x="636750" y="637153"/>
                        <a:pt x="655905" y="617998"/>
                        <a:pt x="676068" y="599852"/>
                      </a:cubicBezTo>
                      <a:cubicBezTo>
                        <a:pt x="698248" y="578680"/>
                        <a:pt x="722443" y="559525"/>
                        <a:pt x="745630" y="539362"/>
                      </a:cubicBezTo>
                      <a:cubicBezTo>
                        <a:pt x="746639" y="537346"/>
                        <a:pt x="747647" y="535330"/>
                        <a:pt x="748655" y="533313"/>
                      </a:cubicBezTo>
                      <a:cubicBezTo>
                        <a:pt x="748655" y="532305"/>
                        <a:pt x="748655" y="530289"/>
                        <a:pt x="748655" y="529281"/>
                      </a:cubicBezTo>
                      <a:cubicBezTo>
                        <a:pt x="751680" y="527265"/>
                        <a:pt x="753696" y="526256"/>
                        <a:pt x="756721" y="524240"/>
                      </a:cubicBezTo>
                      <a:lnTo>
                        <a:pt x="755712" y="525248"/>
                      </a:lnTo>
                      <a:cubicBezTo>
                        <a:pt x="798055" y="499036"/>
                        <a:pt x="841405" y="476857"/>
                        <a:pt x="877699" y="458710"/>
                      </a:cubicBezTo>
                      <a:cubicBezTo>
                        <a:pt x="896854" y="449637"/>
                        <a:pt x="916009" y="439555"/>
                        <a:pt x="935164" y="430482"/>
                      </a:cubicBezTo>
                      <a:cubicBezTo>
                        <a:pt x="960368" y="418384"/>
                        <a:pt x="988595" y="407294"/>
                        <a:pt x="1018840" y="397213"/>
                      </a:cubicBezTo>
                      <a:cubicBezTo>
                        <a:pt x="1041020" y="390156"/>
                        <a:pt x="1064207" y="384107"/>
                        <a:pt x="1087395" y="379066"/>
                      </a:cubicBezTo>
                      <a:cubicBezTo>
                        <a:pt x="1109574" y="374025"/>
                        <a:pt x="1132762" y="369992"/>
                        <a:pt x="1161999" y="365960"/>
                      </a:cubicBezTo>
                      <a:cubicBezTo>
                        <a:pt x="1183170" y="362935"/>
                        <a:pt x="1207366" y="359911"/>
                        <a:pt x="1235593" y="357895"/>
                      </a:cubicBezTo>
                      <a:cubicBezTo>
                        <a:pt x="1257773" y="355878"/>
                        <a:pt x="1281969" y="353862"/>
                        <a:pt x="1306164" y="352854"/>
                      </a:cubicBezTo>
                      <a:cubicBezTo>
                        <a:pt x="1314230" y="352854"/>
                        <a:pt x="1321286" y="352854"/>
                        <a:pt x="1329352" y="352854"/>
                      </a:cubicBezTo>
                      <a:cubicBezTo>
                        <a:pt x="1382785" y="352854"/>
                        <a:pt x="1435208" y="358903"/>
                        <a:pt x="1485616" y="369992"/>
                      </a:cubicBezTo>
                      <a:cubicBezTo>
                        <a:pt x="1544089" y="384107"/>
                        <a:pt x="1601553" y="405278"/>
                        <a:pt x="1655994" y="434514"/>
                      </a:cubicBezTo>
                      <a:cubicBezTo>
                        <a:pt x="1710435" y="463751"/>
                        <a:pt x="1760842" y="501053"/>
                        <a:pt x="1807217" y="544403"/>
                      </a:cubicBezTo>
                      <a:cubicBezTo>
                        <a:pt x="1854600" y="589770"/>
                        <a:pt x="1897951" y="641186"/>
                        <a:pt x="1934244" y="698651"/>
                      </a:cubicBezTo>
                      <a:cubicBezTo>
                        <a:pt x="1973563" y="761156"/>
                        <a:pt x="2003807" y="828703"/>
                        <a:pt x="2025986" y="899273"/>
                      </a:cubicBezTo>
                      <a:lnTo>
                        <a:pt x="2025986" y="897257"/>
                      </a:lnTo>
                      <a:cubicBezTo>
                        <a:pt x="2037076" y="932542"/>
                        <a:pt x="2045141" y="970852"/>
                        <a:pt x="2052198" y="1015211"/>
                      </a:cubicBezTo>
                      <a:cubicBezTo>
                        <a:pt x="2055223" y="1033358"/>
                        <a:pt x="2058248" y="1053521"/>
                        <a:pt x="2060264" y="1076708"/>
                      </a:cubicBezTo>
                      <a:cubicBezTo>
                        <a:pt x="2061271" y="1084774"/>
                        <a:pt x="2062279" y="1091831"/>
                        <a:pt x="2062279" y="1099896"/>
                      </a:cubicBezTo>
                      <a:cubicBezTo>
                        <a:pt x="2063289" y="1107961"/>
                        <a:pt x="2064296" y="1115018"/>
                        <a:pt x="2064296" y="1123084"/>
                      </a:cubicBezTo>
                      <a:cubicBezTo>
                        <a:pt x="2060264" y="1126108"/>
                        <a:pt x="2058248" y="1130141"/>
                        <a:pt x="2058248" y="1135181"/>
                      </a:cubicBezTo>
                      <a:cubicBezTo>
                        <a:pt x="2061271" y="1173491"/>
                        <a:pt x="2062279" y="1214826"/>
                        <a:pt x="2059256" y="1261201"/>
                      </a:cubicBezTo>
                      <a:lnTo>
                        <a:pt x="2059256" y="1260192"/>
                      </a:lnTo>
                      <a:cubicBezTo>
                        <a:pt x="2057239" y="1293462"/>
                        <a:pt x="2053207" y="1329755"/>
                        <a:pt x="2047157" y="1370081"/>
                      </a:cubicBezTo>
                      <a:cubicBezTo>
                        <a:pt x="2044133" y="1389236"/>
                        <a:pt x="2042116" y="1407383"/>
                        <a:pt x="2039093" y="1426538"/>
                      </a:cubicBezTo>
                      <a:lnTo>
                        <a:pt x="2039093" y="1428554"/>
                      </a:lnTo>
                      <a:cubicBezTo>
                        <a:pt x="2037076" y="1444685"/>
                        <a:pt x="2034052" y="1461823"/>
                        <a:pt x="2032035" y="1478962"/>
                      </a:cubicBezTo>
                      <a:cubicBezTo>
                        <a:pt x="2030019" y="1480978"/>
                        <a:pt x="2030019" y="1484003"/>
                        <a:pt x="2030019" y="1486019"/>
                      </a:cubicBezTo>
                      <a:cubicBezTo>
                        <a:pt x="2030019" y="1489043"/>
                        <a:pt x="2032035" y="1491060"/>
                        <a:pt x="2034052" y="1494084"/>
                      </a:cubicBezTo>
                      <a:lnTo>
                        <a:pt x="2035060" y="1495092"/>
                      </a:lnTo>
                      <a:lnTo>
                        <a:pt x="2036068" y="1496101"/>
                      </a:lnTo>
                      <a:cubicBezTo>
                        <a:pt x="2044133" y="1505174"/>
                        <a:pt x="2051190" y="1517272"/>
                        <a:pt x="2058248" y="1529370"/>
                      </a:cubicBezTo>
                      <a:cubicBezTo>
                        <a:pt x="2066312" y="1546508"/>
                        <a:pt x="2073370" y="1565663"/>
                        <a:pt x="2077402" y="1586834"/>
                      </a:cubicBezTo>
                      <a:cubicBezTo>
                        <a:pt x="2081435" y="1606997"/>
                        <a:pt x="2082442" y="1627161"/>
                        <a:pt x="2081435" y="1645307"/>
                      </a:cubicBezTo>
                      <a:cubicBezTo>
                        <a:pt x="2080427" y="1660430"/>
                        <a:pt x="2077402" y="1675552"/>
                        <a:pt x="2072361" y="1689666"/>
                      </a:cubicBezTo>
                      <a:cubicBezTo>
                        <a:pt x="2068329" y="1700756"/>
                        <a:pt x="2062279" y="1712854"/>
                        <a:pt x="2056231" y="1722935"/>
                      </a:cubicBezTo>
                      <a:cubicBezTo>
                        <a:pt x="2052198" y="1728984"/>
                        <a:pt x="2047157" y="1735033"/>
                        <a:pt x="2040100" y="1742090"/>
                      </a:cubicBezTo>
                      <a:cubicBezTo>
                        <a:pt x="2038085" y="1742090"/>
                        <a:pt x="2037076" y="1743098"/>
                        <a:pt x="2034052" y="1744106"/>
                      </a:cubicBezTo>
                      <a:lnTo>
                        <a:pt x="2035060" y="1743098"/>
                      </a:lnTo>
                      <a:cubicBezTo>
                        <a:pt x="2031027" y="1745115"/>
                        <a:pt x="2028003" y="1746123"/>
                        <a:pt x="2024978" y="1747131"/>
                      </a:cubicBezTo>
                      <a:cubicBezTo>
                        <a:pt x="2021953" y="1748139"/>
                        <a:pt x="2018929" y="1750155"/>
                        <a:pt x="2015905" y="1753180"/>
                      </a:cubicBezTo>
                      <a:cubicBezTo>
                        <a:pt x="2013889" y="1754188"/>
                        <a:pt x="2011872" y="1755196"/>
                        <a:pt x="2010864" y="1756204"/>
                      </a:cubicBezTo>
                      <a:cubicBezTo>
                        <a:pt x="2008848" y="1759229"/>
                        <a:pt x="2007840" y="1761245"/>
                        <a:pt x="2007840" y="1765278"/>
                      </a:cubicBezTo>
                      <a:cubicBezTo>
                        <a:pt x="2005823" y="1798547"/>
                        <a:pt x="2007840" y="1832824"/>
                        <a:pt x="2013889" y="1868109"/>
                      </a:cubicBezTo>
                      <a:cubicBezTo>
                        <a:pt x="2019937" y="1907427"/>
                        <a:pt x="2030019" y="1940696"/>
                        <a:pt x="2044133" y="1970941"/>
                      </a:cubicBezTo>
                      <a:cubicBezTo>
                        <a:pt x="2051190" y="1986063"/>
                        <a:pt x="2058248" y="1999169"/>
                        <a:pt x="2067320" y="2009251"/>
                      </a:cubicBezTo>
                      <a:cubicBezTo>
                        <a:pt x="2075386" y="2020340"/>
                        <a:pt x="2084459" y="2029414"/>
                        <a:pt x="2094541" y="2037479"/>
                      </a:cubicBezTo>
                      <a:cubicBezTo>
                        <a:pt x="2107646" y="2048569"/>
                        <a:pt x="2127809" y="2061675"/>
                        <a:pt x="2148982" y="2061675"/>
                      </a:cubicBezTo>
                      <a:cubicBezTo>
                        <a:pt x="2153013" y="2061675"/>
                        <a:pt x="2157046" y="2061675"/>
                        <a:pt x="2161079" y="2060667"/>
                      </a:cubicBezTo>
                      <a:cubicBezTo>
                        <a:pt x="2167128" y="2059659"/>
                        <a:pt x="2172168" y="2056634"/>
                        <a:pt x="2177209" y="2052601"/>
                      </a:cubicBezTo>
                      <a:cubicBezTo>
                        <a:pt x="2184267" y="2047561"/>
                        <a:pt x="2188299" y="2040504"/>
                        <a:pt x="2192332" y="2035463"/>
                      </a:cubicBezTo>
                      <a:cubicBezTo>
                        <a:pt x="2197372" y="2028406"/>
                        <a:pt x="2199389" y="2019333"/>
                        <a:pt x="2202413" y="2011267"/>
                      </a:cubicBezTo>
                      <a:cubicBezTo>
                        <a:pt x="2205438" y="2002194"/>
                        <a:pt x="2206446" y="1991104"/>
                        <a:pt x="2207454" y="1977998"/>
                      </a:cubicBezTo>
                      <a:cubicBezTo>
                        <a:pt x="2208462" y="1966908"/>
                        <a:pt x="2207454" y="1955819"/>
                        <a:pt x="2206446" y="1944729"/>
                      </a:cubicBezTo>
                      <a:cubicBezTo>
                        <a:pt x="2205438" y="1932631"/>
                        <a:pt x="2202413" y="1919525"/>
                        <a:pt x="2200397" y="1910452"/>
                      </a:cubicBezTo>
                      <a:cubicBezTo>
                        <a:pt x="2198380" y="1899362"/>
                        <a:pt x="2195357" y="1888272"/>
                        <a:pt x="2193339" y="1877183"/>
                      </a:cubicBezTo>
                      <a:cubicBezTo>
                        <a:pt x="2191324" y="1867101"/>
                        <a:pt x="2188299" y="1857020"/>
                        <a:pt x="2186283" y="1846938"/>
                      </a:cubicBezTo>
                      <a:cubicBezTo>
                        <a:pt x="2183258" y="1832824"/>
                        <a:pt x="2181242" y="1817702"/>
                        <a:pt x="2179226" y="1797539"/>
                      </a:cubicBezTo>
                      <a:cubicBezTo>
                        <a:pt x="2177209" y="1780400"/>
                        <a:pt x="2176201" y="1763261"/>
                        <a:pt x="2175193" y="1744106"/>
                      </a:cubicBezTo>
                      <a:cubicBezTo>
                        <a:pt x="2174186" y="1711845"/>
                        <a:pt x="2174186" y="1676560"/>
                        <a:pt x="2177209" y="1637242"/>
                      </a:cubicBezTo>
                      <a:cubicBezTo>
                        <a:pt x="2179226" y="1608006"/>
                        <a:pt x="2182250" y="1576753"/>
                        <a:pt x="2186283" y="1544492"/>
                      </a:cubicBezTo>
                      <a:cubicBezTo>
                        <a:pt x="2188299" y="1530378"/>
                        <a:pt x="2190316" y="1515255"/>
                        <a:pt x="2192332" y="1497109"/>
                      </a:cubicBezTo>
                      <a:cubicBezTo>
                        <a:pt x="2194349" y="1495092"/>
                        <a:pt x="2196364" y="1492068"/>
                        <a:pt x="2197372" y="1487027"/>
                      </a:cubicBezTo>
                      <a:cubicBezTo>
                        <a:pt x="2199389" y="1475937"/>
                        <a:pt x="2201405" y="1464848"/>
                        <a:pt x="2203421" y="1454766"/>
                      </a:cubicBezTo>
                      <a:lnTo>
                        <a:pt x="2205438" y="1441660"/>
                      </a:lnTo>
                      <a:cubicBezTo>
                        <a:pt x="2208462" y="1425530"/>
                        <a:pt x="2211487" y="1408391"/>
                        <a:pt x="2214512" y="1392261"/>
                      </a:cubicBezTo>
                      <a:lnTo>
                        <a:pt x="2220560" y="1360000"/>
                      </a:lnTo>
                      <a:cubicBezTo>
                        <a:pt x="2224593" y="1338828"/>
                        <a:pt x="2227617" y="1318665"/>
                        <a:pt x="2231650" y="1297494"/>
                      </a:cubicBezTo>
                      <a:cubicBezTo>
                        <a:pt x="2241731" y="1241038"/>
                        <a:pt x="2252821" y="1173491"/>
                        <a:pt x="2261894" y="1106953"/>
                      </a:cubicBezTo>
                      <a:cubicBezTo>
                        <a:pt x="2276009" y="1006138"/>
                        <a:pt x="2280042" y="904314"/>
                        <a:pt x="2275001" y="806523"/>
                      </a:cubicBezTo>
                      <a:close/>
                      <a:moveTo>
                        <a:pt x="358500" y="1358992"/>
                      </a:moveTo>
                      <a:cubicBezTo>
                        <a:pt x="356483" y="1357983"/>
                        <a:pt x="354467" y="1356975"/>
                        <a:pt x="351442" y="1356975"/>
                      </a:cubicBezTo>
                      <a:cubicBezTo>
                        <a:pt x="347410" y="1356975"/>
                        <a:pt x="344385" y="1358992"/>
                        <a:pt x="341361" y="1362016"/>
                      </a:cubicBezTo>
                      <a:lnTo>
                        <a:pt x="340353" y="1363024"/>
                      </a:lnTo>
                      <a:cubicBezTo>
                        <a:pt x="339344" y="1361008"/>
                        <a:pt x="338337" y="1358992"/>
                        <a:pt x="336320" y="1357983"/>
                      </a:cubicBezTo>
                      <a:cubicBezTo>
                        <a:pt x="328255" y="1352943"/>
                        <a:pt x="320190" y="1346894"/>
                        <a:pt x="312124" y="1341853"/>
                      </a:cubicBezTo>
                      <a:cubicBezTo>
                        <a:pt x="302043" y="1333788"/>
                        <a:pt x="293978" y="1327739"/>
                        <a:pt x="285912" y="1320682"/>
                      </a:cubicBezTo>
                      <a:cubicBezTo>
                        <a:pt x="275831" y="1311608"/>
                        <a:pt x="267766" y="1302535"/>
                        <a:pt x="261716" y="1292453"/>
                      </a:cubicBezTo>
                      <a:cubicBezTo>
                        <a:pt x="257684" y="1285396"/>
                        <a:pt x="254660" y="1279347"/>
                        <a:pt x="252643" y="1273298"/>
                      </a:cubicBezTo>
                      <a:cubicBezTo>
                        <a:pt x="251635" y="1269266"/>
                        <a:pt x="250627" y="1265233"/>
                        <a:pt x="250627" y="1261201"/>
                      </a:cubicBezTo>
                      <a:cubicBezTo>
                        <a:pt x="250627" y="1258176"/>
                        <a:pt x="250627" y="1255152"/>
                        <a:pt x="251635" y="1251119"/>
                      </a:cubicBezTo>
                      <a:lnTo>
                        <a:pt x="251635" y="1250111"/>
                      </a:lnTo>
                      <a:cubicBezTo>
                        <a:pt x="252643" y="1247087"/>
                        <a:pt x="252643" y="1244062"/>
                        <a:pt x="251635" y="1241038"/>
                      </a:cubicBezTo>
                      <a:cubicBezTo>
                        <a:pt x="250627" y="1238013"/>
                        <a:pt x="247603" y="1235997"/>
                        <a:pt x="245586" y="1234989"/>
                      </a:cubicBezTo>
                      <a:cubicBezTo>
                        <a:pt x="244578" y="1234989"/>
                        <a:pt x="242562" y="1233981"/>
                        <a:pt x="241553" y="1233981"/>
                      </a:cubicBezTo>
                      <a:cubicBezTo>
                        <a:pt x="237521" y="1233981"/>
                        <a:pt x="232480" y="1235997"/>
                        <a:pt x="230464" y="1241038"/>
                      </a:cubicBezTo>
                      <a:cubicBezTo>
                        <a:pt x="228448" y="1248095"/>
                        <a:pt x="227440" y="1253135"/>
                        <a:pt x="227440" y="1259184"/>
                      </a:cubicBezTo>
                      <a:cubicBezTo>
                        <a:pt x="224415" y="1260192"/>
                        <a:pt x="222399" y="1262209"/>
                        <a:pt x="221390" y="1265233"/>
                      </a:cubicBezTo>
                      <a:cubicBezTo>
                        <a:pt x="207277" y="1287413"/>
                        <a:pt x="191146" y="1306568"/>
                        <a:pt x="174008" y="1325722"/>
                      </a:cubicBezTo>
                      <a:lnTo>
                        <a:pt x="160901" y="1339837"/>
                      </a:lnTo>
                      <a:lnTo>
                        <a:pt x="147795" y="1354959"/>
                      </a:lnTo>
                      <a:lnTo>
                        <a:pt x="141747" y="1362016"/>
                      </a:lnTo>
                      <a:cubicBezTo>
                        <a:pt x="137714" y="1367057"/>
                        <a:pt x="133681" y="1372098"/>
                        <a:pt x="128641" y="1376130"/>
                      </a:cubicBezTo>
                      <a:cubicBezTo>
                        <a:pt x="119567" y="1386212"/>
                        <a:pt x="109485" y="1395285"/>
                        <a:pt x="99404" y="1404358"/>
                      </a:cubicBezTo>
                      <a:cubicBezTo>
                        <a:pt x="96380" y="1407383"/>
                        <a:pt x="92347" y="1410407"/>
                        <a:pt x="89322" y="1413432"/>
                      </a:cubicBezTo>
                      <a:cubicBezTo>
                        <a:pt x="75208" y="1426538"/>
                        <a:pt x="59078" y="1442668"/>
                        <a:pt x="43955" y="1459807"/>
                      </a:cubicBezTo>
                      <a:cubicBezTo>
                        <a:pt x="28833" y="1475937"/>
                        <a:pt x="17744" y="1493076"/>
                        <a:pt x="9678" y="1510215"/>
                      </a:cubicBezTo>
                      <a:cubicBezTo>
                        <a:pt x="1613" y="1527353"/>
                        <a:pt x="-1411" y="1545500"/>
                        <a:pt x="605" y="1562639"/>
                      </a:cubicBezTo>
                      <a:cubicBezTo>
                        <a:pt x="1613" y="1567679"/>
                        <a:pt x="6654" y="1571712"/>
                        <a:pt x="11694" y="1571712"/>
                      </a:cubicBezTo>
                      <a:cubicBezTo>
                        <a:pt x="12703" y="1571712"/>
                        <a:pt x="12703" y="1571712"/>
                        <a:pt x="13711" y="1571712"/>
                      </a:cubicBezTo>
                      <a:cubicBezTo>
                        <a:pt x="14719" y="1571712"/>
                        <a:pt x="15727" y="1570704"/>
                        <a:pt x="16735" y="1570704"/>
                      </a:cubicBezTo>
                      <a:cubicBezTo>
                        <a:pt x="17744" y="1571712"/>
                        <a:pt x="17744" y="1572720"/>
                        <a:pt x="18752" y="1573728"/>
                      </a:cubicBezTo>
                      <a:cubicBezTo>
                        <a:pt x="21776" y="1576753"/>
                        <a:pt x="25809" y="1580785"/>
                        <a:pt x="29841" y="1582802"/>
                      </a:cubicBezTo>
                      <a:cubicBezTo>
                        <a:pt x="35890" y="1587842"/>
                        <a:pt x="41939" y="1590867"/>
                        <a:pt x="48996" y="1594900"/>
                      </a:cubicBezTo>
                      <a:cubicBezTo>
                        <a:pt x="59078" y="1599940"/>
                        <a:pt x="72184" y="1603973"/>
                        <a:pt x="85290" y="1604981"/>
                      </a:cubicBezTo>
                      <a:cubicBezTo>
                        <a:pt x="88314" y="1604981"/>
                        <a:pt x="92347" y="1604981"/>
                        <a:pt x="95371" y="1604981"/>
                      </a:cubicBezTo>
                      <a:cubicBezTo>
                        <a:pt x="104445" y="1604981"/>
                        <a:pt x="113518" y="1603973"/>
                        <a:pt x="122591" y="1601957"/>
                      </a:cubicBezTo>
                      <a:cubicBezTo>
                        <a:pt x="134689" y="1598932"/>
                        <a:pt x="146787" y="1593891"/>
                        <a:pt x="159893" y="1587842"/>
                      </a:cubicBezTo>
                      <a:cubicBezTo>
                        <a:pt x="182073" y="1576753"/>
                        <a:pt x="204252" y="1559614"/>
                        <a:pt x="228448" y="1537435"/>
                      </a:cubicBezTo>
                      <a:cubicBezTo>
                        <a:pt x="248611" y="1518280"/>
                        <a:pt x="267766" y="1497109"/>
                        <a:pt x="288937" y="1469888"/>
                      </a:cubicBezTo>
                      <a:cubicBezTo>
                        <a:pt x="308092" y="1446701"/>
                        <a:pt x="325231" y="1421497"/>
                        <a:pt x="342369" y="1398310"/>
                      </a:cubicBezTo>
                      <a:cubicBezTo>
                        <a:pt x="348418" y="1390244"/>
                        <a:pt x="354467" y="1381171"/>
                        <a:pt x="360516" y="1373106"/>
                      </a:cubicBezTo>
                      <a:cubicBezTo>
                        <a:pt x="362532" y="1371089"/>
                        <a:pt x="363540" y="1367057"/>
                        <a:pt x="362532" y="1364032"/>
                      </a:cubicBezTo>
                      <a:cubicBezTo>
                        <a:pt x="362532" y="1363024"/>
                        <a:pt x="360516" y="1361008"/>
                        <a:pt x="358500" y="1358992"/>
                      </a:cubicBezTo>
                      <a:close/>
                    </a:path>
                  </a:pathLst>
                </a:custGeom>
                <a:solidFill>
                  <a:srgbClr val="BC512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C7AD14F5-0EB7-4258-ED94-07A13F98C654}"/>
                    </a:ext>
                  </a:extLst>
                </p:cNvPr>
                <p:cNvSpPr/>
                <p:nvPr/>
              </p:nvSpPr>
              <p:spPr>
                <a:xfrm>
                  <a:off x="9087232" y="2162490"/>
                  <a:ext cx="2614774" cy="1621111"/>
                </a:xfrm>
                <a:custGeom>
                  <a:avLst/>
                  <a:gdLst>
                    <a:gd name="connsiteX0" fmla="*/ 170646 w 2614774"/>
                    <a:gd name="connsiteY0" fmla="*/ 0 h 1621111"/>
                    <a:gd name="connsiteX1" fmla="*/ 169638 w 2614774"/>
                    <a:gd name="connsiteY1" fmla="*/ 0 h 1621111"/>
                    <a:gd name="connsiteX2" fmla="*/ 160564 w 2614774"/>
                    <a:gd name="connsiteY2" fmla="*/ 5041 h 1621111"/>
                    <a:gd name="connsiteX3" fmla="*/ 157540 w 2614774"/>
                    <a:gd name="connsiteY3" fmla="*/ 15122 h 1621111"/>
                    <a:gd name="connsiteX4" fmla="*/ 157540 w 2614774"/>
                    <a:gd name="connsiteY4" fmla="*/ 17139 h 1621111"/>
                    <a:gd name="connsiteX5" fmla="*/ 151491 w 2614774"/>
                    <a:gd name="connsiteY5" fmla="*/ 21171 h 1621111"/>
                    <a:gd name="connsiteX6" fmla="*/ 115198 w 2614774"/>
                    <a:gd name="connsiteY6" fmla="*/ 62506 h 1621111"/>
                    <a:gd name="connsiteX7" fmla="*/ 100075 w 2614774"/>
                    <a:gd name="connsiteY7" fmla="*/ 81661 h 1621111"/>
                    <a:gd name="connsiteX8" fmla="*/ 78904 w 2614774"/>
                    <a:gd name="connsiteY8" fmla="*/ 107872 h 1621111"/>
                    <a:gd name="connsiteX9" fmla="*/ 24464 w 2614774"/>
                    <a:gd name="connsiteY9" fmla="*/ 180460 h 1621111"/>
                    <a:gd name="connsiteX10" fmla="*/ 12366 w 2614774"/>
                    <a:gd name="connsiteY10" fmla="*/ 197598 h 1621111"/>
                    <a:gd name="connsiteX11" fmla="*/ 11358 w 2614774"/>
                    <a:gd name="connsiteY11" fmla="*/ 199615 h 1621111"/>
                    <a:gd name="connsiteX12" fmla="*/ 3293 w 2614774"/>
                    <a:gd name="connsiteY12" fmla="*/ 204655 h 1621111"/>
                    <a:gd name="connsiteX13" fmla="*/ 268 w 2614774"/>
                    <a:gd name="connsiteY13" fmla="*/ 215745 h 1621111"/>
                    <a:gd name="connsiteX14" fmla="*/ 51684 w 2614774"/>
                    <a:gd name="connsiteY14" fmla="*/ 336723 h 1621111"/>
                    <a:gd name="connsiteX15" fmla="*/ 114190 w 2614774"/>
                    <a:gd name="connsiteY15" fmla="*/ 429474 h 1621111"/>
                    <a:gd name="connsiteX16" fmla="*/ 128303 w 2614774"/>
                    <a:gd name="connsiteY16" fmla="*/ 448629 h 1621111"/>
                    <a:gd name="connsiteX17" fmla="*/ 153507 w 2614774"/>
                    <a:gd name="connsiteY17" fmla="*/ 484922 h 1621111"/>
                    <a:gd name="connsiteX18" fmla="*/ 165605 w 2614774"/>
                    <a:gd name="connsiteY18" fmla="*/ 503069 h 1621111"/>
                    <a:gd name="connsiteX19" fmla="*/ 210972 w 2614774"/>
                    <a:gd name="connsiteY19" fmla="*/ 566583 h 1621111"/>
                    <a:gd name="connsiteX20" fmla="*/ 278519 w 2614774"/>
                    <a:gd name="connsiteY20" fmla="*/ 654292 h 1621111"/>
                    <a:gd name="connsiteX21" fmla="*/ 306747 w 2614774"/>
                    <a:gd name="connsiteY21" fmla="*/ 689577 h 1621111"/>
                    <a:gd name="connsiteX22" fmla="*/ 381350 w 2614774"/>
                    <a:gd name="connsiteY22" fmla="*/ 789384 h 1621111"/>
                    <a:gd name="connsiteX23" fmla="*/ 418652 w 2614774"/>
                    <a:gd name="connsiteY23" fmla="*/ 839792 h 1621111"/>
                    <a:gd name="connsiteX24" fmla="*/ 419660 w 2614774"/>
                    <a:gd name="connsiteY24" fmla="*/ 840800 h 1621111"/>
                    <a:gd name="connsiteX25" fmla="*/ 420668 w 2614774"/>
                    <a:gd name="connsiteY25" fmla="*/ 841809 h 1621111"/>
                    <a:gd name="connsiteX26" fmla="*/ 424701 w 2614774"/>
                    <a:gd name="connsiteY26" fmla="*/ 853907 h 1621111"/>
                    <a:gd name="connsiteX27" fmla="*/ 427725 w 2614774"/>
                    <a:gd name="connsiteY27" fmla="*/ 888184 h 1621111"/>
                    <a:gd name="connsiteX28" fmla="*/ 415627 w 2614774"/>
                    <a:gd name="connsiteY28" fmla="*/ 954722 h 1621111"/>
                    <a:gd name="connsiteX29" fmla="*/ 372277 w 2614774"/>
                    <a:gd name="connsiteY29" fmla="*/ 1060578 h 1621111"/>
                    <a:gd name="connsiteX30" fmla="*/ 370260 w 2614774"/>
                    <a:gd name="connsiteY30" fmla="*/ 1065619 h 1621111"/>
                    <a:gd name="connsiteX31" fmla="*/ 362195 w 2614774"/>
                    <a:gd name="connsiteY31" fmla="*/ 1082757 h 1621111"/>
                    <a:gd name="connsiteX32" fmla="*/ 359171 w 2614774"/>
                    <a:gd name="connsiteY32" fmla="*/ 1090823 h 1621111"/>
                    <a:gd name="connsiteX33" fmla="*/ 354130 w 2614774"/>
                    <a:gd name="connsiteY33" fmla="*/ 1100904 h 1621111"/>
                    <a:gd name="connsiteX34" fmla="*/ 340016 w 2614774"/>
                    <a:gd name="connsiteY34" fmla="*/ 1130141 h 1621111"/>
                    <a:gd name="connsiteX35" fmla="*/ 335983 w 2614774"/>
                    <a:gd name="connsiteY35" fmla="*/ 1138206 h 1621111"/>
                    <a:gd name="connsiteX36" fmla="*/ 298682 w 2614774"/>
                    <a:gd name="connsiteY36" fmla="*/ 1209785 h 1621111"/>
                    <a:gd name="connsiteX37" fmla="*/ 263396 w 2614774"/>
                    <a:gd name="connsiteY37" fmla="*/ 1300519 h 1621111"/>
                    <a:gd name="connsiteX38" fmla="*/ 257348 w 2614774"/>
                    <a:gd name="connsiteY38" fmla="*/ 1340845 h 1621111"/>
                    <a:gd name="connsiteX39" fmla="*/ 258356 w 2614774"/>
                    <a:gd name="connsiteY39" fmla="*/ 1354959 h 1621111"/>
                    <a:gd name="connsiteX40" fmla="*/ 261380 w 2614774"/>
                    <a:gd name="connsiteY40" fmla="*/ 1365040 h 1621111"/>
                    <a:gd name="connsiteX41" fmla="*/ 266421 w 2614774"/>
                    <a:gd name="connsiteY41" fmla="*/ 1374114 h 1621111"/>
                    <a:gd name="connsiteX42" fmla="*/ 266421 w 2614774"/>
                    <a:gd name="connsiteY42" fmla="*/ 1375122 h 1621111"/>
                    <a:gd name="connsiteX43" fmla="*/ 277511 w 2614774"/>
                    <a:gd name="connsiteY43" fmla="*/ 1387220 h 1621111"/>
                    <a:gd name="connsiteX44" fmla="*/ 295657 w 2614774"/>
                    <a:gd name="connsiteY44" fmla="*/ 1397302 h 1621111"/>
                    <a:gd name="connsiteX45" fmla="*/ 340016 w 2614774"/>
                    <a:gd name="connsiteY45" fmla="*/ 1409399 h 1621111"/>
                    <a:gd name="connsiteX46" fmla="*/ 400505 w 2614774"/>
                    <a:gd name="connsiteY46" fmla="*/ 1416456 h 1621111"/>
                    <a:gd name="connsiteX47" fmla="*/ 430750 w 2614774"/>
                    <a:gd name="connsiteY47" fmla="*/ 1419481 h 1621111"/>
                    <a:gd name="connsiteX48" fmla="*/ 473092 w 2614774"/>
                    <a:gd name="connsiteY48" fmla="*/ 1426538 h 1621111"/>
                    <a:gd name="connsiteX49" fmla="*/ 483174 w 2614774"/>
                    <a:gd name="connsiteY49" fmla="*/ 1428554 h 1621111"/>
                    <a:gd name="connsiteX50" fmla="*/ 560802 w 2614774"/>
                    <a:gd name="connsiteY50" fmla="*/ 1444685 h 1621111"/>
                    <a:gd name="connsiteX51" fmla="*/ 563826 w 2614774"/>
                    <a:gd name="connsiteY51" fmla="*/ 1445693 h 1621111"/>
                    <a:gd name="connsiteX52" fmla="*/ 717066 w 2614774"/>
                    <a:gd name="connsiteY52" fmla="*/ 1476946 h 1621111"/>
                    <a:gd name="connsiteX53" fmla="*/ 795701 w 2614774"/>
                    <a:gd name="connsiteY53" fmla="*/ 1490051 h 1621111"/>
                    <a:gd name="connsiteX54" fmla="*/ 875346 w 2614774"/>
                    <a:gd name="connsiteY54" fmla="*/ 1500133 h 1621111"/>
                    <a:gd name="connsiteX55" fmla="*/ 1033626 w 2614774"/>
                    <a:gd name="connsiteY55" fmla="*/ 1517272 h 1621111"/>
                    <a:gd name="connsiteX56" fmla="*/ 1194931 w 2614774"/>
                    <a:gd name="connsiteY56" fmla="*/ 1534411 h 1621111"/>
                    <a:gd name="connsiteX57" fmla="*/ 1345146 w 2614774"/>
                    <a:gd name="connsiteY57" fmla="*/ 1555581 h 1621111"/>
                    <a:gd name="connsiteX58" fmla="*/ 1489311 w 2614774"/>
                    <a:gd name="connsiteY58" fmla="*/ 1582802 h 1621111"/>
                    <a:gd name="connsiteX59" fmla="*/ 1492336 w 2614774"/>
                    <a:gd name="connsiteY59" fmla="*/ 1583810 h 1621111"/>
                    <a:gd name="connsiteX60" fmla="*/ 1629445 w 2614774"/>
                    <a:gd name="connsiteY60" fmla="*/ 1611030 h 1621111"/>
                    <a:gd name="connsiteX61" fmla="*/ 1701024 w 2614774"/>
                    <a:gd name="connsiteY61" fmla="*/ 1620104 h 1621111"/>
                    <a:gd name="connsiteX62" fmla="*/ 1729253 w 2614774"/>
                    <a:gd name="connsiteY62" fmla="*/ 1621111 h 1621111"/>
                    <a:gd name="connsiteX63" fmla="*/ 1739334 w 2614774"/>
                    <a:gd name="connsiteY63" fmla="*/ 1621111 h 1621111"/>
                    <a:gd name="connsiteX64" fmla="*/ 1758489 w 2614774"/>
                    <a:gd name="connsiteY64" fmla="*/ 1617079 h 1621111"/>
                    <a:gd name="connsiteX65" fmla="*/ 1766554 w 2614774"/>
                    <a:gd name="connsiteY65" fmla="*/ 1614055 h 1621111"/>
                    <a:gd name="connsiteX66" fmla="*/ 1771594 w 2614774"/>
                    <a:gd name="connsiteY66" fmla="*/ 1612038 h 1621111"/>
                    <a:gd name="connsiteX67" fmla="*/ 1772602 w 2614774"/>
                    <a:gd name="connsiteY67" fmla="*/ 1612038 h 1621111"/>
                    <a:gd name="connsiteX68" fmla="*/ 1773612 w 2614774"/>
                    <a:gd name="connsiteY68" fmla="*/ 1612038 h 1621111"/>
                    <a:gd name="connsiteX69" fmla="*/ 1782684 w 2614774"/>
                    <a:gd name="connsiteY69" fmla="*/ 1606997 h 1621111"/>
                    <a:gd name="connsiteX70" fmla="*/ 1786717 w 2614774"/>
                    <a:gd name="connsiteY70" fmla="*/ 1604981 h 1621111"/>
                    <a:gd name="connsiteX71" fmla="*/ 1790750 w 2614774"/>
                    <a:gd name="connsiteY71" fmla="*/ 1597924 h 1621111"/>
                    <a:gd name="connsiteX72" fmla="*/ 1808897 w 2614774"/>
                    <a:gd name="connsiteY72" fmla="*/ 1473921 h 1621111"/>
                    <a:gd name="connsiteX73" fmla="*/ 1810913 w 2614774"/>
                    <a:gd name="connsiteY73" fmla="*/ 1431579 h 1621111"/>
                    <a:gd name="connsiteX74" fmla="*/ 1811921 w 2614774"/>
                    <a:gd name="connsiteY74" fmla="*/ 1410407 h 1621111"/>
                    <a:gd name="connsiteX75" fmla="*/ 1816961 w 2614774"/>
                    <a:gd name="connsiteY75" fmla="*/ 1345886 h 1621111"/>
                    <a:gd name="connsiteX76" fmla="*/ 1856280 w 2614774"/>
                    <a:gd name="connsiteY76" fmla="*/ 1088806 h 1621111"/>
                    <a:gd name="connsiteX77" fmla="*/ 1858295 w 2614774"/>
                    <a:gd name="connsiteY77" fmla="*/ 1088806 h 1621111"/>
                    <a:gd name="connsiteX78" fmla="*/ 1886524 w 2614774"/>
                    <a:gd name="connsiteY78" fmla="*/ 1083766 h 1621111"/>
                    <a:gd name="connsiteX79" fmla="*/ 1966169 w 2614774"/>
                    <a:gd name="connsiteY79" fmla="*/ 1073684 h 1621111"/>
                    <a:gd name="connsiteX80" fmla="*/ 2075049 w 2614774"/>
                    <a:gd name="connsiteY80" fmla="*/ 1062594 h 1621111"/>
                    <a:gd name="connsiteX81" fmla="*/ 2124448 w 2614774"/>
                    <a:gd name="connsiteY81" fmla="*/ 1057553 h 1621111"/>
                    <a:gd name="connsiteX82" fmla="*/ 2282729 w 2614774"/>
                    <a:gd name="connsiteY82" fmla="*/ 1039407 h 1621111"/>
                    <a:gd name="connsiteX83" fmla="*/ 2438993 w 2614774"/>
                    <a:gd name="connsiteY83" fmla="*/ 1011178 h 1621111"/>
                    <a:gd name="connsiteX84" fmla="*/ 2571061 w 2614774"/>
                    <a:gd name="connsiteY84" fmla="*/ 973877 h 1621111"/>
                    <a:gd name="connsiteX85" fmla="*/ 2574085 w 2614774"/>
                    <a:gd name="connsiteY85" fmla="*/ 973877 h 1621111"/>
                    <a:gd name="connsiteX86" fmla="*/ 2584166 w 2614774"/>
                    <a:gd name="connsiteY86" fmla="*/ 968836 h 1621111"/>
                    <a:gd name="connsiteX87" fmla="*/ 2610379 w 2614774"/>
                    <a:gd name="connsiteY87" fmla="*/ 909355 h 1621111"/>
                    <a:gd name="connsiteX88" fmla="*/ 2614411 w 2614774"/>
                    <a:gd name="connsiteY88" fmla="*/ 842817 h 1621111"/>
                    <a:gd name="connsiteX89" fmla="*/ 2603322 w 2614774"/>
                    <a:gd name="connsiteY89" fmla="*/ 761156 h 1621111"/>
                    <a:gd name="connsiteX90" fmla="*/ 2595257 w 2614774"/>
                    <a:gd name="connsiteY90" fmla="*/ 715789 h 1621111"/>
                    <a:gd name="connsiteX91" fmla="*/ 2580135 w 2614774"/>
                    <a:gd name="connsiteY91" fmla="*/ 702683 h 1621111"/>
                    <a:gd name="connsiteX92" fmla="*/ 2578118 w 2614774"/>
                    <a:gd name="connsiteY92" fmla="*/ 702683 h 1621111"/>
                    <a:gd name="connsiteX93" fmla="*/ 2572069 w 2614774"/>
                    <a:gd name="connsiteY93" fmla="*/ 704700 h 1621111"/>
                    <a:gd name="connsiteX94" fmla="*/ 2570053 w 2614774"/>
                    <a:gd name="connsiteY94" fmla="*/ 703691 h 1621111"/>
                    <a:gd name="connsiteX95" fmla="*/ 2558963 w 2614774"/>
                    <a:gd name="connsiteY95" fmla="*/ 701675 h 1621111"/>
                    <a:gd name="connsiteX96" fmla="*/ 2517629 w 2614774"/>
                    <a:gd name="connsiteY96" fmla="*/ 695626 h 1621111"/>
                    <a:gd name="connsiteX97" fmla="*/ 2465205 w 2614774"/>
                    <a:gd name="connsiteY97" fmla="*/ 685545 h 1621111"/>
                    <a:gd name="connsiteX98" fmla="*/ 2363382 w 2614774"/>
                    <a:gd name="connsiteY98" fmla="*/ 658324 h 1621111"/>
                    <a:gd name="connsiteX99" fmla="*/ 2214174 w 2614774"/>
                    <a:gd name="connsiteY99" fmla="*/ 607917 h 1621111"/>
                    <a:gd name="connsiteX100" fmla="*/ 2090171 w 2614774"/>
                    <a:gd name="connsiteY100" fmla="*/ 565574 h 1621111"/>
                    <a:gd name="connsiteX101" fmla="*/ 1950038 w 2614774"/>
                    <a:gd name="connsiteY101" fmla="*/ 527264 h 1621111"/>
                    <a:gd name="connsiteX102" fmla="*/ 1879468 w 2614774"/>
                    <a:gd name="connsiteY102" fmla="*/ 514159 h 1621111"/>
                    <a:gd name="connsiteX103" fmla="*/ 1805872 w 2614774"/>
                    <a:gd name="connsiteY103" fmla="*/ 509118 h 1621111"/>
                    <a:gd name="connsiteX104" fmla="*/ 1771594 w 2614774"/>
                    <a:gd name="connsiteY104" fmla="*/ 509118 h 1621111"/>
                    <a:gd name="connsiteX105" fmla="*/ 1705057 w 2614774"/>
                    <a:gd name="connsiteY105" fmla="*/ 510126 h 1621111"/>
                    <a:gd name="connsiteX106" fmla="*/ 1703041 w 2614774"/>
                    <a:gd name="connsiteY106" fmla="*/ 510126 h 1621111"/>
                    <a:gd name="connsiteX107" fmla="*/ 1701024 w 2614774"/>
                    <a:gd name="connsiteY107" fmla="*/ 510126 h 1621111"/>
                    <a:gd name="connsiteX108" fmla="*/ 1635494 w 2614774"/>
                    <a:gd name="connsiteY108" fmla="*/ 511134 h 1621111"/>
                    <a:gd name="connsiteX109" fmla="*/ 1605249 w 2614774"/>
                    <a:gd name="connsiteY109" fmla="*/ 511134 h 1621111"/>
                    <a:gd name="connsiteX110" fmla="*/ 1463100 w 2614774"/>
                    <a:gd name="connsiteY110" fmla="*/ 490971 h 1621111"/>
                    <a:gd name="connsiteX111" fmla="*/ 1460075 w 2614774"/>
                    <a:gd name="connsiteY111" fmla="*/ 490971 h 1621111"/>
                    <a:gd name="connsiteX112" fmla="*/ 1449993 w 2614774"/>
                    <a:gd name="connsiteY112" fmla="*/ 493995 h 1621111"/>
                    <a:gd name="connsiteX113" fmla="*/ 1445961 w 2614774"/>
                    <a:gd name="connsiteY113" fmla="*/ 498028 h 1621111"/>
                    <a:gd name="connsiteX114" fmla="*/ 1444952 w 2614774"/>
                    <a:gd name="connsiteY114" fmla="*/ 498028 h 1621111"/>
                    <a:gd name="connsiteX115" fmla="*/ 1432855 w 2614774"/>
                    <a:gd name="connsiteY115" fmla="*/ 505085 h 1621111"/>
                    <a:gd name="connsiteX116" fmla="*/ 1428822 w 2614774"/>
                    <a:gd name="connsiteY116" fmla="*/ 512142 h 1621111"/>
                    <a:gd name="connsiteX117" fmla="*/ 1412692 w 2614774"/>
                    <a:gd name="connsiteY117" fmla="*/ 531297 h 1621111"/>
                    <a:gd name="connsiteX118" fmla="*/ 1379422 w 2614774"/>
                    <a:gd name="connsiteY118" fmla="*/ 554485 h 1621111"/>
                    <a:gd name="connsiteX119" fmla="*/ 1329015 w 2614774"/>
                    <a:gd name="connsiteY119" fmla="*/ 573640 h 1621111"/>
                    <a:gd name="connsiteX120" fmla="*/ 1293729 w 2614774"/>
                    <a:gd name="connsiteY120" fmla="*/ 577672 h 1621111"/>
                    <a:gd name="connsiteX121" fmla="*/ 1252395 w 2614774"/>
                    <a:gd name="connsiteY121" fmla="*/ 570615 h 1621111"/>
                    <a:gd name="connsiteX122" fmla="*/ 1229208 w 2614774"/>
                    <a:gd name="connsiteY122" fmla="*/ 560534 h 1621111"/>
                    <a:gd name="connsiteX123" fmla="*/ 1211061 w 2614774"/>
                    <a:gd name="connsiteY123" fmla="*/ 545411 h 1621111"/>
                    <a:gd name="connsiteX124" fmla="*/ 1192914 w 2614774"/>
                    <a:gd name="connsiteY124" fmla="*/ 519199 h 1621111"/>
                    <a:gd name="connsiteX125" fmla="*/ 1174768 w 2614774"/>
                    <a:gd name="connsiteY125" fmla="*/ 481897 h 1621111"/>
                    <a:gd name="connsiteX126" fmla="*/ 1157629 w 2614774"/>
                    <a:gd name="connsiteY126" fmla="*/ 445604 h 1621111"/>
                    <a:gd name="connsiteX127" fmla="*/ 1144523 w 2614774"/>
                    <a:gd name="connsiteY127" fmla="*/ 425441 h 1621111"/>
                    <a:gd name="connsiteX128" fmla="*/ 1135450 w 2614774"/>
                    <a:gd name="connsiteY128" fmla="*/ 417376 h 1621111"/>
                    <a:gd name="connsiteX129" fmla="*/ 1125368 w 2614774"/>
                    <a:gd name="connsiteY129" fmla="*/ 410319 h 1621111"/>
                    <a:gd name="connsiteX130" fmla="*/ 1084034 w 2614774"/>
                    <a:gd name="connsiteY130" fmla="*/ 395196 h 1621111"/>
                    <a:gd name="connsiteX131" fmla="*/ 1072944 w 2614774"/>
                    <a:gd name="connsiteY131" fmla="*/ 392172 h 1621111"/>
                    <a:gd name="connsiteX132" fmla="*/ 1060846 w 2614774"/>
                    <a:gd name="connsiteY132" fmla="*/ 389148 h 1621111"/>
                    <a:gd name="connsiteX133" fmla="*/ 1037658 w 2614774"/>
                    <a:gd name="connsiteY133" fmla="*/ 383099 h 1621111"/>
                    <a:gd name="connsiteX134" fmla="*/ 1033626 w 2614774"/>
                    <a:gd name="connsiteY134" fmla="*/ 382090 h 1621111"/>
                    <a:gd name="connsiteX135" fmla="*/ 966080 w 2614774"/>
                    <a:gd name="connsiteY135" fmla="*/ 363944 h 1621111"/>
                    <a:gd name="connsiteX136" fmla="*/ 945917 w 2614774"/>
                    <a:gd name="connsiteY136" fmla="*/ 358903 h 1621111"/>
                    <a:gd name="connsiteX137" fmla="*/ 834011 w 2614774"/>
                    <a:gd name="connsiteY137" fmla="*/ 327650 h 1621111"/>
                    <a:gd name="connsiteX138" fmla="*/ 838044 w 2614774"/>
                    <a:gd name="connsiteY138" fmla="*/ 328658 h 1621111"/>
                    <a:gd name="connsiteX139" fmla="*/ 771506 w 2614774"/>
                    <a:gd name="connsiteY139" fmla="*/ 306479 h 1621111"/>
                    <a:gd name="connsiteX140" fmla="*/ 713033 w 2614774"/>
                    <a:gd name="connsiteY140" fmla="*/ 283291 h 1621111"/>
                    <a:gd name="connsiteX141" fmla="*/ 705976 w 2614774"/>
                    <a:gd name="connsiteY141" fmla="*/ 280267 h 1621111"/>
                    <a:gd name="connsiteX142" fmla="*/ 575924 w 2614774"/>
                    <a:gd name="connsiteY142" fmla="*/ 223810 h 1621111"/>
                    <a:gd name="connsiteX143" fmla="*/ 448897 w 2614774"/>
                    <a:gd name="connsiteY143" fmla="*/ 163321 h 1621111"/>
                    <a:gd name="connsiteX144" fmla="*/ 445872 w 2614774"/>
                    <a:gd name="connsiteY144" fmla="*/ 161305 h 1621111"/>
                    <a:gd name="connsiteX145" fmla="*/ 391432 w 2614774"/>
                    <a:gd name="connsiteY145" fmla="*/ 134085 h 1621111"/>
                    <a:gd name="connsiteX146" fmla="*/ 367236 w 2614774"/>
                    <a:gd name="connsiteY146" fmla="*/ 122995 h 1621111"/>
                    <a:gd name="connsiteX147" fmla="*/ 335983 w 2614774"/>
                    <a:gd name="connsiteY147" fmla="*/ 107872 h 1621111"/>
                    <a:gd name="connsiteX148" fmla="*/ 257348 w 2614774"/>
                    <a:gd name="connsiteY148" fmla="*/ 65530 h 1621111"/>
                    <a:gd name="connsiteX149" fmla="*/ 177703 w 2614774"/>
                    <a:gd name="connsiteY149" fmla="*/ 2016 h 1621111"/>
                    <a:gd name="connsiteX150" fmla="*/ 170646 w 2614774"/>
                    <a:gd name="connsiteY150" fmla="*/ 0 h 1621111"/>
                    <a:gd name="connsiteX151" fmla="*/ 170646 w 2614774"/>
                    <a:gd name="connsiteY151" fmla="*/ 0 h 162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</a:cxnLst>
                  <a:rect l="l" t="t" r="r" b="b"/>
                  <a:pathLst>
                    <a:path w="2614774" h="1621111">
                      <a:moveTo>
                        <a:pt x="170646" y="0"/>
                      </a:moveTo>
                      <a:cubicBezTo>
                        <a:pt x="170646" y="0"/>
                        <a:pt x="169638" y="0"/>
                        <a:pt x="169638" y="0"/>
                      </a:cubicBezTo>
                      <a:cubicBezTo>
                        <a:pt x="165605" y="0"/>
                        <a:pt x="162581" y="2016"/>
                        <a:pt x="160564" y="5041"/>
                      </a:cubicBezTo>
                      <a:cubicBezTo>
                        <a:pt x="158548" y="8065"/>
                        <a:pt x="157540" y="12098"/>
                        <a:pt x="157540" y="15122"/>
                      </a:cubicBezTo>
                      <a:cubicBezTo>
                        <a:pt x="157540" y="16131"/>
                        <a:pt x="157540" y="16131"/>
                        <a:pt x="157540" y="17139"/>
                      </a:cubicBezTo>
                      <a:cubicBezTo>
                        <a:pt x="155524" y="18147"/>
                        <a:pt x="153507" y="19155"/>
                        <a:pt x="151491" y="21171"/>
                      </a:cubicBezTo>
                      <a:cubicBezTo>
                        <a:pt x="138385" y="34277"/>
                        <a:pt x="126288" y="48391"/>
                        <a:pt x="115198" y="62506"/>
                      </a:cubicBezTo>
                      <a:cubicBezTo>
                        <a:pt x="110157" y="68555"/>
                        <a:pt x="105116" y="74603"/>
                        <a:pt x="100075" y="81661"/>
                      </a:cubicBezTo>
                      <a:cubicBezTo>
                        <a:pt x="93018" y="90734"/>
                        <a:pt x="85961" y="98799"/>
                        <a:pt x="78904" y="107872"/>
                      </a:cubicBezTo>
                      <a:cubicBezTo>
                        <a:pt x="59749" y="132068"/>
                        <a:pt x="41602" y="156264"/>
                        <a:pt x="24464" y="180460"/>
                      </a:cubicBezTo>
                      <a:lnTo>
                        <a:pt x="12366" y="197598"/>
                      </a:lnTo>
                      <a:cubicBezTo>
                        <a:pt x="12366" y="198606"/>
                        <a:pt x="11358" y="198606"/>
                        <a:pt x="11358" y="199615"/>
                      </a:cubicBezTo>
                      <a:cubicBezTo>
                        <a:pt x="8333" y="200623"/>
                        <a:pt x="5309" y="202639"/>
                        <a:pt x="3293" y="204655"/>
                      </a:cubicBezTo>
                      <a:cubicBezTo>
                        <a:pt x="1276" y="207680"/>
                        <a:pt x="-740" y="211712"/>
                        <a:pt x="268" y="215745"/>
                      </a:cubicBezTo>
                      <a:cubicBezTo>
                        <a:pt x="9341" y="263128"/>
                        <a:pt x="32529" y="304462"/>
                        <a:pt x="51684" y="336723"/>
                      </a:cubicBezTo>
                      <a:cubicBezTo>
                        <a:pt x="70839" y="368984"/>
                        <a:pt x="93018" y="400237"/>
                        <a:pt x="114190" y="429474"/>
                      </a:cubicBezTo>
                      <a:cubicBezTo>
                        <a:pt x="119230" y="435523"/>
                        <a:pt x="123263" y="442580"/>
                        <a:pt x="128303" y="448629"/>
                      </a:cubicBezTo>
                      <a:cubicBezTo>
                        <a:pt x="137377" y="460726"/>
                        <a:pt x="145442" y="472824"/>
                        <a:pt x="153507" y="484922"/>
                      </a:cubicBezTo>
                      <a:cubicBezTo>
                        <a:pt x="157540" y="490971"/>
                        <a:pt x="161573" y="497020"/>
                        <a:pt x="165605" y="503069"/>
                      </a:cubicBezTo>
                      <a:cubicBezTo>
                        <a:pt x="178711" y="522224"/>
                        <a:pt x="192825" y="542387"/>
                        <a:pt x="210972" y="566583"/>
                      </a:cubicBezTo>
                      <a:cubicBezTo>
                        <a:pt x="233152" y="595819"/>
                        <a:pt x="256339" y="626064"/>
                        <a:pt x="278519" y="654292"/>
                      </a:cubicBezTo>
                      <a:cubicBezTo>
                        <a:pt x="287592" y="666390"/>
                        <a:pt x="296665" y="678488"/>
                        <a:pt x="306747" y="689577"/>
                      </a:cubicBezTo>
                      <a:cubicBezTo>
                        <a:pt x="332959" y="722847"/>
                        <a:pt x="358163" y="757124"/>
                        <a:pt x="381350" y="789384"/>
                      </a:cubicBezTo>
                      <a:cubicBezTo>
                        <a:pt x="395464" y="809548"/>
                        <a:pt x="407562" y="825678"/>
                        <a:pt x="418652" y="839792"/>
                      </a:cubicBezTo>
                      <a:lnTo>
                        <a:pt x="419660" y="840800"/>
                      </a:lnTo>
                      <a:lnTo>
                        <a:pt x="420668" y="841809"/>
                      </a:lnTo>
                      <a:cubicBezTo>
                        <a:pt x="421677" y="845841"/>
                        <a:pt x="423693" y="849874"/>
                        <a:pt x="424701" y="853907"/>
                      </a:cubicBezTo>
                      <a:cubicBezTo>
                        <a:pt x="426717" y="864996"/>
                        <a:pt x="427725" y="876086"/>
                        <a:pt x="427725" y="888184"/>
                      </a:cubicBezTo>
                      <a:cubicBezTo>
                        <a:pt x="426717" y="907339"/>
                        <a:pt x="422684" y="928510"/>
                        <a:pt x="415627" y="954722"/>
                      </a:cubicBezTo>
                      <a:cubicBezTo>
                        <a:pt x="403530" y="992023"/>
                        <a:pt x="387399" y="1027309"/>
                        <a:pt x="372277" y="1060578"/>
                      </a:cubicBezTo>
                      <a:lnTo>
                        <a:pt x="370260" y="1065619"/>
                      </a:lnTo>
                      <a:cubicBezTo>
                        <a:pt x="367236" y="1071668"/>
                        <a:pt x="365220" y="1077717"/>
                        <a:pt x="362195" y="1082757"/>
                      </a:cubicBezTo>
                      <a:cubicBezTo>
                        <a:pt x="361187" y="1085782"/>
                        <a:pt x="360179" y="1087798"/>
                        <a:pt x="359171" y="1090823"/>
                      </a:cubicBezTo>
                      <a:cubicBezTo>
                        <a:pt x="357154" y="1093847"/>
                        <a:pt x="356147" y="1097880"/>
                        <a:pt x="354130" y="1100904"/>
                      </a:cubicBezTo>
                      <a:cubicBezTo>
                        <a:pt x="350097" y="1109978"/>
                        <a:pt x="345057" y="1119051"/>
                        <a:pt x="340016" y="1130141"/>
                      </a:cubicBezTo>
                      <a:lnTo>
                        <a:pt x="335983" y="1138206"/>
                      </a:lnTo>
                      <a:cubicBezTo>
                        <a:pt x="323886" y="1161394"/>
                        <a:pt x="310780" y="1185589"/>
                        <a:pt x="298682" y="1209785"/>
                      </a:cubicBezTo>
                      <a:cubicBezTo>
                        <a:pt x="282551" y="1243054"/>
                        <a:pt x="271461" y="1272290"/>
                        <a:pt x="263396" y="1300519"/>
                      </a:cubicBezTo>
                      <a:cubicBezTo>
                        <a:pt x="259363" y="1314633"/>
                        <a:pt x="257348" y="1327739"/>
                        <a:pt x="257348" y="1340845"/>
                      </a:cubicBezTo>
                      <a:cubicBezTo>
                        <a:pt x="257348" y="1345886"/>
                        <a:pt x="257348" y="1350926"/>
                        <a:pt x="258356" y="1354959"/>
                      </a:cubicBezTo>
                      <a:cubicBezTo>
                        <a:pt x="259363" y="1357984"/>
                        <a:pt x="259363" y="1362016"/>
                        <a:pt x="261380" y="1365040"/>
                      </a:cubicBezTo>
                      <a:cubicBezTo>
                        <a:pt x="262388" y="1368065"/>
                        <a:pt x="264404" y="1371089"/>
                        <a:pt x="266421" y="1374114"/>
                      </a:cubicBezTo>
                      <a:lnTo>
                        <a:pt x="266421" y="1375122"/>
                      </a:lnTo>
                      <a:cubicBezTo>
                        <a:pt x="268437" y="1379155"/>
                        <a:pt x="272470" y="1383187"/>
                        <a:pt x="277511" y="1387220"/>
                      </a:cubicBezTo>
                      <a:cubicBezTo>
                        <a:pt x="282551" y="1391253"/>
                        <a:pt x="288600" y="1394277"/>
                        <a:pt x="295657" y="1397302"/>
                      </a:cubicBezTo>
                      <a:cubicBezTo>
                        <a:pt x="309771" y="1403350"/>
                        <a:pt x="325902" y="1406375"/>
                        <a:pt x="340016" y="1409399"/>
                      </a:cubicBezTo>
                      <a:cubicBezTo>
                        <a:pt x="360179" y="1412424"/>
                        <a:pt x="381350" y="1414440"/>
                        <a:pt x="400505" y="1416456"/>
                      </a:cubicBezTo>
                      <a:cubicBezTo>
                        <a:pt x="410587" y="1417465"/>
                        <a:pt x="420668" y="1418473"/>
                        <a:pt x="430750" y="1419481"/>
                      </a:cubicBezTo>
                      <a:cubicBezTo>
                        <a:pt x="444864" y="1420489"/>
                        <a:pt x="458978" y="1423514"/>
                        <a:pt x="473092" y="1426538"/>
                      </a:cubicBezTo>
                      <a:lnTo>
                        <a:pt x="483174" y="1428554"/>
                      </a:lnTo>
                      <a:cubicBezTo>
                        <a:pt x="509386" y="1433595"/>
                        <a:pt x="535598" y="1439644"/>
                        <a:pt x="560802" y="1444685"/>
                      </a:cubicBezTo>
                      <a:lnTo>
                        <a:pt x="563826" y="1445693"/>
                      </a:lnTo>
                      <a:cubicBezTo>
                        <a:pt x="614234" y="1456783"/>
                        <a:pt x="665650" y="1467872"/>
                        <a:pt x="717066" y="1476946"/>
                      </a:cubicBezTo>
                      <a:cubicBezTo>
                        <a:pt x="743277" y="1481986"/>
                        <a:pt x="770498" y="1486019"/>
                        <a:pt x="795701" y="1490051"/>
                      </a:cubicBezTo>
                      <a:cubicBezTo>
                        <a:pt x="822922" y="1494084"/>
                        <a:pt x="851150" y="1497109"/>
                        <a:pt x="875346" y="1500133"/>
                      </a:cubicBezTo>
                      <a:cubicBezTo>
                        <a:pt x="927770" y="1506182"/>
                        <a:pt x="982210" y="1512231"/>
                        <a:pt x="1033626" y="1517272"/>
                      </a:cubicBezTo>
                      <a:cubicBezTo>
                        <a:pt x="1087058" y="1522313"/>
                        <a:pt x="1141498" y="1528362"/>
                        <a:pt x="1194931" y="1534411"/>
                      </a:cubicBezTo>
                      <a:cubicBezTo>
                        <a:pt x="1249371" y="1540459"/>
                        <a:pt x="1297762" y="1547516"/>
                        <a:pt x="1345146" y="1555581"/>
                      </a:cubicBezTo>
                      <a:cubicBezTo>
                        <a:pt x="1388496" y="1562639"/>
                        <a:pt x="1433863" y="1571712"/>
                        <a:pt x="1489311" y="1582802"/>
                      </a:cubicBezTo>
                      <a:lnTo>
                        <a:pt x="1492336" y="1583810"/>
                      </a:lnTo>
                      <a:cubicBezTo>
                        <a:pt x="1536695" y="1593892"/>
                        <a:pt x="1583070" y="1602965"/>
                        <a:pt x="1629445" y="1611030"/>
                      </a:cubicBezTo>
                      <a:cubicBezTo>
                        <a:pt x="1654649" y="1615063"/>
                        <a:pt x="1677837" y="1618087"/>
                        <a:pt x="1701024" y="1620104"/>
                      </a:cubicBezTo>
                      <a:cubicBezTo>
                        <a:pt x="1709089" y="1621111"/>
                        <a:pt x="1719171" y="1621111"/>
                        <a:pt x="1729253" y="1621111"/>
                      </a:cubicBezTo>
                      <a:cubicBezTo>
                        <a:pt x="1732276" y="1621111"/>
                        <a:pt x="1736309" y="1621111"/>
                        <a:pt x="1739334" y="1621111"/>
                      </a:cubicBezTo>
                      <a:cubicBezTo>
                        <a:pt x="1745383" y="1621111"/>
                        <a:pt x="1752439" y="1619095"/>
                        <a:pt x="1758489" y="1617079"/>
                      </a:cubicBezTo>
                      <a:cubicBezTo>
                        <a:pt x="1761513" y="1616071"/>
                        <a:pt x="1763530" y="1615063"/>
                        <a:pt x="1766554" y="1614055"/>
                      </a:cubicBezTo>
                      <a:cubicBezTo>
                        <a:pt x="1768571" y="1613046"/>
                        <a:pt x="1769579" y="1613046"/>
                        <a:pt x="1771594" y="1612038"/>
                      </a:cubicBezTo>
                      <a:lnTo>
                        <a:pt x="1772602" y="1612038"/>
                      </a:lnTo>
                      <a:lnTo>
                        <a:pt x="1773612" y="1612038"/>
                      </a:lnTo>
                      <a:cubicBezTo>
                        <a:pt x="1776635" y="1612038"/>
                        <a:pt x="1780668" y="1610022"/>
                        <a:pt x="1782684" y="1606997"/>
                      </a:cubicBezTo>
                      <a:cubicBezTo>
                        <a:pt x="1783693" y="1606997"/>
                        <a:pt x="1785709" y="1605989"/>
                        <a:pt x="1786717" y="1604981"/>
                      </a:cubicBezTo>
                      <a:cubicBezTo>
                        <a:pt x="1788734" y="1602965"/>
                        <a:pt x="1789742" y="1600948"/>
                        <a:pt x="1790750" y="1597924"/>
                      </a:cubicBezTo>
                      <a:cubicBezTo>
                        <a:pt x="1802847" y="1553565"/>
                        <a:pt x="1806880" y="1508198"/>
                        <a:pt x="1808897" y="1473921"/>
                      </a:cubicBezTo>
                      <a:cubicBezTo>
                        <a:pt x="1809905" y="1459807"/>
                        <a:pt x="1809905" y="1445693"/>
                        <a:pt x="1810913" y="1431579"/>
                      </a:cubicBezTo>
                      <a:lnTo>
                        <a:pt x="1811921" y="1410407"/>
                      </a:lnTo>
                      <a:cubicBezTo>
                        <a:pt x="1812929" y="1391253"/>
                        <a:pt x="1814946" y="1370081"/>
                        <a:pt x="1816961" y="1345886"/>
                      </a:cubicBezTo>
                      <a:cubicBezTo>
                        <a:pt x="1825027" y="1264225"/>
                        <a:pt x="1838132" y="1177524"/>
                        <a:pt x="1856280" y="1088806"/>
                      </a:cubicBezTo>
                      <a:lnTo>
                        <a:pt x="1858295" y="1088806"/>
                      </a:lnTo>
                      <a:cubicBezTo>
                        <a:pt x="1867369" y="1086790"/>
                        <a:pt x="1877451" y="1084774"/>
                        <a:pt x="1886524" y="1083766"/>
                      </a:cubicBezTo>
                      <a:cubicBezTo>
                        <a:pt x="1913744" y="1079733"/>
                        <a:pt x="1940965" y="1076708"/>
                        <a:pt x="1966169" y="1073684"/>
                      </a:cubicBezTo>
                      <a:cubicBezTo>
                        <a:pt x="2002462" y="1069651"/>
                        <a:pt x="2039763" y="1065619"/>
                        <a:pt x="2075049" y="1062594"/>
                      </a:cubicBezTo>
                      <a:cubicBezTo>
                        <a:pt x="2091180" y="1060578"/>
                        <a:pt x="2108318" y="1059570"/>
                        <a:pt x="2124448" y="1057553"/>
                      </a:cubicBezTo>
                      <a:cubicBezTo>
                        <a:pt x="2174856" y="1052513"/>
                        <a:pt x="2228289" y="1046464"/>
                        <a:pt x="2282729" y="1039407"/>
                      </a:cubicBezTo>
                      <a:cubicBezTo>
                        <a:pt x="2335153" y="1032350"/>
                        <a:pt x="2387576" y="1023276"/>
                        <a:pt x="2438993" y="1011178"/>
                      </a:cubicBezTo>
                      <a:cubicBezTo>
                        <a:pt x="2485368" y="1001097"/>
                        <a:pt x="2529727" y="987991"/>
                        <a:pt x="2571061" y="973877"/>
                      </a:cubicBezTo>
                      <a:cubicBezTo>
                        <a:pt x="2572069" y="973877"/>
                        <a:pt x="2573077" y="973877"/>
                        <a:pt x="2574085" y="973877"/>
                      </a:cubicBezTo>
                      <a:cubicBezTo>
                        <a:pt x="2578118" y="973877"/>
                        <a:pt x="2582151" y="971860"/>
                        <a:pt x="2584166" y="968836"/>
                      </a:cubicBezTo>
                      <a:cubicBezTo>
                        <a:pt x="2597273" y="954722"/>
                        <a:pt x="2605339" y="935567"/>
                        <a:pt x="2610379" y="909355"/>
                      </a:cubicBezTo>
                      <a:cubicBezTo>
                        <a:pt x="2614411" y="890200"/>
                        <a:pt x="2615420" y="870037"/>
                        <a:pt x="2614411" y="842817"/>
                      </a:cubicBezTo>
                      <a:cubicBezTo>
                        <a:pt x="2612395" y="815597"/>
                        <a:pt x="2608362" y="787368"/>
                        <a:pt x="2603322" y="761156"/>
                      </a:cubicBezTo>
                      <a:cubicBezTo>
                        <a:pt x="2600298" y="746034"/>
                        <a:pt x="2598281" y="730912"/>
                        <a:pt x="2595257" y="715789"/>
                      </a:cubicBezTo>
                      <a:cubicBezTo>
                        <a:pt x="2594248" y="707724"/>
                        <a:pt x="2588199" y="702683"/>
                        <a:pt x="2580135" y="702683"/>
                      </a:cubicBezTo>
                      <a:cubicBezTo>
                        <a:pt x="2579126" y="702683"/>
                        <a:pt x="2579126" y="702683"/>
                        <a:pt x="2578118" y="702683"/>
                      </a:cubicBezTo>
                      <a:cubicBezTo>
                        <a:pt x="2576102" y="702683"/>
                        <a:pt x="2574085" y="703691"/>
                        <a:pt x="2572069" y="704700"/>
                      </a:cubicBezTo>
                      <a:cubicBezTo>
                        <a:pt x="2571061" y="704700"/>
                        <a:pt x="2571061" y="704700"/>
                        <a:pt x="2570053" y="703691"/>
                      </a:cubicBezTo>
                      <a:lnTo>
                        <a:pt x="2558963" y="701675"/>
                      </a:lnTo>
                      <a:cubicBezTo>
                        <a:pt x="2545857" y="699659"/>
                        <a:pt x="2531743" y="697643"/>
                        <a:pt x="2517629" y="695626"/>
                      </a:cubicBezTo>
                      <a:cubicBezTo>
                        <a:pt x="2501498" y="692602"/>
                        <a:pt x="2483351" y="689577"/>
                        <a:pt x="2465205" y="685545"/>
                      </a:cubicBezTo>
                      <a:cubicBezTo>
                        <a:pt x="2432943" y="678488"/>
                        <a:pt x="2399675" y="669414"/>
                        <a:pt x="2363382" y="658324"/>
                      </a:cubicBezTo>
                      <a:cubicBezTo>
                        <a:pt x="2312974" y="643202"/>
                        <a:pt x="2263574" y="625055"/>
                        <a:pt x="2214174" y="607917"/>
                      </a:cubicBezTo>
                      <a:cubicBezTo>
                        <a:pt x="2173848" y="593803"/>
                        <a:pt x="2132514" y="578680"/>
                        <a:pt x="2090171" y="565574"/>
                      </a:cubicBezTo>
                      <a:cubicBezTo>
                        <a:pt x="2037747" y="548436"/>
                        <a:pt x="1992380" y="536338"/>
                        <a:pt x="1950038" y="527264"/>
                      </a:cubicBezTo>
                      <a:cubicBezTo>
                        <a:pt x="1923825" y="521216"/>
                        <a:pt x="1900639" y="517183"/>
                        <a:pt x="1879468" y="514159"/>
                      </a:cubicBezTo>
                      <a:cubicBezTo>
                        <a:pt x="1858295" y="511134"/>
                        <a:pt x="1835109" y="510126"/>
                        <a:pt x="1805872" y="509118"/>
                      </a:cubicBezTo>
                      <a:cubicBezTo>
                        <a:pt x="1794783" y="509118"/>
                        <a:pt x="1783693" y="509118"/>
                        <a:pt x="1771594" y="509118"/>
                      </a:cubicBezTo>
                      <a:cubicBezTo>
                        <a:pt x="1749416" y="509118"/>
                        <a:pt x="1727235" y="509118"/>
                        <a:pt x="1705057" y="510126"/>
                      </a:cubicBezTo>
                      <a:lnTo>
                        <a:pt x="1703041" y="510126"/>
                      </a:lnTo>
                      <a:lnTo>
                        <a:pt x="1701024" y="510126"/>
                      </a:lnTo>
                      <a:cubicBezTo>
                        <a:pt x="1679853" y="510126"/>
                        <a:pt x="1657674" y="511134"/>
                        <a:pt x="1635494" y="511134"/>
                      </a:cubicBezTo>
                      <a:cubicBezTo>
                        <a:pt x="1625412" y="511134"/>
                        <a:pt x="1615331" y="511134"/>
                        <a:pt x="1605249" y="511134"/>
                      </a:cubicBezTo>
                      <a:cubicBezTo>
                        <a:pt x="1549801" y="509118"/>
                        <a:pt x="1504434" y="503069"/>
                        <a:pt x="1463100" y="490971"/>
                      </a:cubicBezTo>
                      <a:cubicBezTo>
                        <a:pt x="1462092" y="490971"/>
                        <a:pt x="1461084" y="490971"/>
                        <a:pt x="1460075" y="490971"/>
                      </a:cubicBezTo>
                      <a:cubicBezTo>
                        <a:pt x="1456043" y="490971"/>
                        <a:pt x="1453018" y="492987"/>
                        <a:pt x="1449993" y="493995"/>
                      </a:cubicBezTo>
                      <a:cubicBezTo>
                        <a:pt x="1447977" y="495004"/>
                        <a:pt x="1446969" y="497020"/>
                        <a:pt x="1445961" y="498028"/>
                      </a:cubicBezTo>
                      <a:cubicBezTo>
                        <a:pt x="1445961" y="498028"/>
                        <a:pt x="1444952" y="498028"/>
                        <a:pt x="1444952" y="498028"/>
                      </a:cubicBezTo>
                      <a:cubicBezTo>
                        <a:pt x="1439912" y="498028"/>
                        <a:pt x="1435880" y="501053"/>
                        <a:pt x="1432855" y="505085"/>
                      </a:cubicBezTo>
                      <a:cubicBezTo>
                        <a:pt x="1431847" y="507101"/>
                        <a:pt x="1429830" y="510126"/>
                        <a:pt x="1428822" y="512142"/>
                      </a:cubicBezTo>
                      <a:cubicBezTo>
                        <a:pt x="1423781" y="519199"/>
                        <a:pt x="1418741" y="525248"/>
                        <a:pt x="1412692" y="531297"/>
                      </a:cubicBezTo>
                      <a:cubicBezTo>
                        <a:pt x="1403618" y="539362"/>
                        <a:pt x="1392529" y="547428"/>
                        <a:pt x="1379422" y="554485"/>
                      </a:cubicBezTo>
                      <a:cubicBezTo>
                        <a:pt x="1363292" y="563558"/>
                        <a:pt x="1346154" y="569607"/>
                        <a:pt x="1329015" y="573640"/>
                      </a:cubicBezTo>
                      <a:cubicBezTo>
                        <a:pt x="1315909" y="576664"/>
                        <a:pt x="1304820" y="577672"/>
                        <a:pt x="1293729" y="577672"/>
                      </a:cubicBezTo>
                      <a:cubicBezTo>
                        <a:pt x="1279616" y="576664"/>
                        <a:pt x="1265502" y="574648"/>
                        <a:pt x="1252395" y="570615"/>
                      </a:cubicBezTo>
                      <a:cubicBezTo>
                        <a:pt x="1243322" y="567591"/>
                        <a:pt x="1236265" y="564566"/>
                        <a:pt x="1229208" y="560534"/>
                      </a:cubicBezTo>
                      <a:cubicBezTo>
                        <a:pt x="1223159" y="556501"/>
                        <a:pt x="1217110" y="551460"/>
                        <a:pt x="1211061" y="545411"/>
                      </a:cubicBezTo>
                      <a:cubicBezTo>
                        <a:pt x="1205012" y="538354"/>
                        <a:pt x="1198963" y="529281"/>
                        <a:pt x="1192914" y="519199"/>
                      </a:cubicBezTo>
                      <a:cubicBezTo>
                        <a:pt x="1186865" y="507101"/>
                        <a:pt x="1180816" y="493995"/>
                        <a:pt x="1174768" y="481897"/>
                      </a:cubicBezTo>
                      <a:cubicBezTo>
                        <a:pt x="1169727" y="469800"/>
                        <a:pt x="1163678" y="457702"/>
                        <a:pt x="1157629" y="445604"/>
                      </a:cubicBezTo>
                      <a:cubicBezTo>
                        <a:pt x="1153596" y="437539"/>
                        <a:pt x="1149564" y="431490"/>
                        <a:pt x="1144523" y="425441"/>
                      </a:cubicBezTo>
                      <a:cubicBezTo>
                        <a:pt x="1142507" y="422416"/>
                        <a:pt x="1139482" y="419392"/>
                        <a:pt x="1135450" y="417376"/>
                      </a:cubicBezTo>
                      <a:cubicBezTo>
                        <a:pt x="1132425" y="414351"/>
                        <a:pt x="1129401" y="412335"/>
                        <a:pt x="1125368" y="410319"/>
                      </a:cubicBezTo>
                      <a:cubicBezTo>
                        <a:pt x="1113270" y="402253"/>
                        <a:pt x="1099156" y="399229"/>
                        <a:pt x="1084034" y="395196"/>
                      </a:cubicBezTo>
                      <a:cubicBezTo>
                        <a:pt x="1080001" y="394188"/>
                        <a:pt x="1076977" y="393180"/>
                        <a:pt x="1072944" y="392172"/>
                      </a:cubicBezTo>
                      <a:cubicBezTo>
                        <a:pt x="1068912" y="391164"/>
                        <a:pt x="1064879" y="390156"/>
                        <a:pt x="1060846" y="389148"/>
                      </a:cubicBezTo>
                      <a:cubicBezTo>
                        <a:pt x="1052781" y="387131"/>
                        <a:pt x="1044716" y="385115"/>
                        <a:pt x="1037658" y="383099"/>
                      </a:cubicBezTo>
                      <a:lnTo>
                        <a:pt x="1033626" y="382090"/>
                      </a:lnTo>
                      <a:cubicBezTo>
                        <a:pt x="1010438" y="375033"/>
                        <a:pt x="987251" y="368984"/>
                        <a:pt x="966080" y="363944"/>
                      </a:cubicBezTo>
                      <a:lnTo>
                        <a:pt x="945917" y="358903"/>
                      </a:lnTo>
                      <a:cubicBezTo>
                        <a:pt x="909623" y="348821"/>
                        <a:pt x="871313" y="338740"/>
                        <a:pt x="834011" y="327650"/>
                      </a:cubicBezTo>
                      <a:lnTo>
                        <a:pt x="838044" y="328658"/>
                      </a:lnTo>
                      <a:cubicBezTo>
                        <a:pt x="813848" y="321601"/>
                        <a:pt x="792677" y="313536"/>
                        <a:pt x="771506" y="306479"/>
                      </a:cubicBezTo>
                      <a:cubicBezTo>
                        <a:pt x="752351" y="299422"/>
                        <a:pt x="732188" y="291356"/>
                        <a:pt x="713033" y="283291"/>
                      </a:cubicBezTo>
                      <a:lnTo>
                        <a:pt x="705976" y="280267"/>
                      </a:lnTo>
                      <a:cubicBezTo>
                        <a:pt x="661617" y="262120"/>
                        <a:pt x="617258" y="242965"/>
                        <a:pt x="575924" y="223810"/>
                      </a:cubicBezTo>
                      <a:cubicBezTo>
                        <a:pt x="529549" y="202639"/>
                        <a:pt x="488215" y="183484"/>
                        <a:pt x="448897" y="163321"/>
                      </a:cubicBezTo>
                      <a:lnTo>
                        <a:pt x="445872" y="161305"/>
                      </a:lnTo>
                      <a:cubicBezTo>
                        <a:pt x="428734" y="152231"/>
                        <a:pt x="409579" y="143158"/>
                        <a:pt x="391432" y="134085"/>
                      </a:cubicBezTo>
                      <a:cubicBezTo>
                        <a:pt x="383367" y="130052"/>
                        <a:pt x="375301" y="126019"/>
                        <a:pt x="367236" y="122995"/>
                      </a:cubicBezTo>
                      <a:cubicBezTo>
                        <a:pt x="357154" y="117954"/>
                        <a:pt x="346065" y="112913"/>
                        <a:pt x="335983" y="107872"/>
                      </a:cubicBezTo>
                      <a:cubicBezTo>
                        <a:pt x="313804" y="96783"/>
                        <a:pt x="284567" y="82669"/>
                        <a:pt x="257348" y="65530"/>
                      </a:cubicBezTo>
                      <a:cubicBezTo>
                        <a:pt x="226094" y="46375"/>
                        <a:pt x="200891" y="25204"/>
                        <a:pt x="177703" y="2016"/>
                      </a:cubicBezTo>
                      <a:cubicBezTo>
                        <a:pt x="177703" y="1008"/>
                        <a:pt x="173670" y="0"/>
                        <a:pt x="170646" y="0"/>
                      </a:cubicBezTo>
                      <a:lnTo>
                        <a:pt x="170646" y="0"/>
                      </a:lnTo>
                      <a:close/>
                    </a:path>
                  </a:pathLst>
                </a:custGeom>
                <a:solidFill>
                  <a:srgbClr val="FFB43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03B17A73-759A-46C0-1A4F-18E91D3D4987}"/>
                    </a:ext>
                  </a:extLst>
                </p:cNvPr>
                <p:cNvSpPr/>
                <p:nvPr/>
              </p:nvSpPr>
              <p:spPr>
                <a:xfrm>
                  <a:off x="8944301" y="4642548"/>
                  <a:ext cx="1678874" cy="533313"/>
                </a:xfrm>
                <a:custGeom>
                  <a:avLst/>
                  <a:gdLst>
                    <a:gd name="connsiteX0" fmla="*/ 643243 w 1678874"/>
                    <a:gd name="connsiteY0" fmla="*/ 124003 h 533313"/>
                    <a:gd name="connsiteX1" fmla="*/ 619047 w 1678874"/>
                    <a:gd name="connsiteY1" fmla="*/ 106864 h 533313"/>
                    <a:gd name="connsiteX2" fmla="*/ 577713 w 1678874"/>
                    <a:gd name="connsiteY2" fmla="*/ 95775 h 533313"/>
                    <a:gd name="connsiteX3" fmla="*/ 509159 w 1678874"/>
                    <a:gd name="connsiteY3" fmla="*/ 84685 h 533313"/>
                    <a:gd name="connsiteX4" fmla="*/ 496053 w 1678874"/>
                    <a:gd name="connsiteY4" fmla="*/ 82669 h 533313"/>
                    <a:gd name="connsiteX5" fmla="*/ 468833 w 1678874"/>
                    <a:gd name="connsiteY5" fmla="*/ 77628 h 533313"/>
                    <a:gd name="connsiteX6" fmla="*/ 416409 w 1678874"/>
                    <a:gd name="connsiteY6" fmla="*/ 65530 h 533313"/>
                    <a:gd name="connsiteX7" fmla="*/ 397253 w 1678874"/>
                    <a:gd name="connsiteY7" fmla="*/ 60489 h 533313"/>
                    <a:gd name="connsiteX8" fmla="*/ 325675 w 1678874"/>
                    <a:gd name="connsiteY8" fmla="*/ 44359 h 533313"/>
                    <a:gd name="connsiteX9" fmla="*/ 296438 w 1678874"/>
                    <a:gd name="connsiteY9" fmla="*/ 38310 h 533313"/>
                    <a:gd name="connsiteX10" fmla="*/ 254096 w 1678874"/>
                    <a:gd name="connsiteY10" fmla="*/ 29236 h 533313"/>
                    <a:gd name="connsiteX11" fmla="*/ 197639 w 1678874"/>
                    <a:gd name="connsiteY11" fmla="*/ 14114 h 533313"/>
                    <a:gd name="connsiteX12" fmla="*/ 182517 w 1678874"/>
                    <a:gd name="connsiteY12" fmla="*/ 10082 h 533313"/>
                    <a:gd name="connsiteX13" fmla="*/ 179492 w 1678874"/>
                    <a:gd name="connsiteY13" fmla="*/ 9073 h 533313"/>
                    <a:gd name="connsiteX14" fmla="*/ 145215 w 1678874"/>
                    <a:gd name="connsiteY14" fmla="*/ 1008 h 533313"/>
                    <a:gd name="connsiteX15" fmla="*/ 132109 w 1678874"/>
                    <a:gd name="connsiteY15" fmla="*/ 0 h 533313"/>
                    <a:gd name="connsiteX16" fmla="*/ 122027 w 1678874"/>
                    <a:gd name="connsiteY16" fmla="*/ 1008 h 533313"/>
                    <a:gd name="connsiteX17" fmla="*/ 108922 w 1678874"/>
                    <a:gd name="connsiteY17" fmla="*/ 6049 h 533313"/>
                    <a:gd name="connsiteX18" fmla="*/ 102873 w 1678874"/>
                    <a:gd name="connsiteY18" fmla="*/ 8065 h 533313"/>
                    <a:gd name="connsiteX19" fmla="*/ 101864 w 1678874"/>
                    <a:gd name="connsiteY19" fmla="*/ 8065 h 533313"/>
                    <a:gd name="connsiteX20" fmla="*/ 89766 w 1678874"/>
                    <a:gd name="connsiteY20" fmla="*/ 16131 h 533313"/>
                    <a:gd name="connsiteX21" fmla="*/ 62547 w 1678874"/>
                    <a:gd name="connsiteY21" fmla="*/ 76620 h 533313"/>
                    <a:gd name="connsiteX22" fmla="*/ 51457 w 1678874"/>
                    <a:gd name="connsiteY22" fmla="*/ 100815 h 533313"/>
                    <a:gd name="connsiteX23" fmla="*/ 11131 w 1678874"/>
                    <a:gd name="connsiteY23" fmla="*/ 203647 h 533313"/>
                    <a:gd name="connsiteX24" fmla="*/ 1049 w 1678874"/>
                    <a:gd name="connsiteY24" fmla="*/ 253047 h 533313"/>
                    <a:gd name="connsiteX25" fmla="*/ 3065 w 1678874"/>
                    <a:gd name="connsiteY25" fmla="*/ 300430 h 533313"/>
                    <a:gd name="connsiteX26" fmla="*/ 23229 w 1678874"/>
                    <a:gd name="connsiteY26" fmla="*/ 343781 h 533313"/>
                    <a:gd name="connsiteX27" fmla="*/ 63555 w 1678874"/>
                    <a:gd name="connsiteY27" fmla="*/ 376041 h 533313"/>
                    <a:gd name="connsiteX28" fmla="*/ 141183 w 1678874"/>
                    <a:gd name="connsiteY28" fmla="*/ 405278 h 533313"/>
                    <a:gd name="connsiteX29" fmla="*/ 176468 w 1678874"/>
                    <a:gd name="connsiteY29" fmla="*/ 415360 h 533313"/>
                    <a:gd name="connsiteX30" fmla="*/ 214778 w 1678874"/>
                    <a:gd name="connsiteY30" fmla="*/ 425441 h 533313"/>
                    <a:gd name="connsiteX31" fmla="*/ 258128 w 1678874"/>
                    <a:gd name="connsiteY31" fmla="*/ 440563 h 533313"/>
                    <a:gd name="connsiteX32" fmla="*/ 260145 w 1678874"/>
                    <a:gd name="connsiteY32" fmla="*/ 441571 h 533313"/>
                    <a:gd name="connsiteX33" fmla="*/ 264178 w 1678874"/>
                    <a:gd name="connsiteY33" fmla="*/ 443588 h 533313"/>
                    <a:gd name="connsiteX34" fmla="*/ 317610 w 1678874"/>
                    <a:gd name="connsiteY34" fmla="*/ 463751 h 533313"/>
                    <a:gd name="connsiteX35" fmla="*/ 381123 w 1678874"/>
                    <a:gd name="connsiteY35" fmla="*/ 482906 h 533313"/>
                    <a:gd name="connsiteX36" fmla="*/ 443629 w 1678874"/>
                    <a:gd name="connsiteY36" fmla="*/ 490971 h 533313"/>
                    <a:gd name="connsiteX37" fmla="*/ 447661 w 1678874"/>
                    <a:gd name="connsiteY37" fmla="*/ 490971 h 533313"/>
                    <a:gd name="connsiteX38" fmla="*/ 500085 w 1678874"/>
                    <a:gd name="connsiteY38" fmla="*/ 481897 h 533313"/>
                    <a:gd name="connsiteX39" fmla="*/ 542428 w 1678874"/>
                    <a:gd name="connsiteY39" fmla="*/ 448629 h 533313"/>
                    <a:gd name="connsiteX40" fmla="*/ 579730 w 1678874"/>
                    <a:gd name="connsiteY40" fmla="*/ 363944 h 533313"/>
                    <a:gd name="connsiteX41" fmla="*/ 583762 w 1678874"/>
                    <a:gd name="connsiteY41" fmla="*/ 351846 h 533313"/>
                    <a:gd name="connsiteX42" fmla="*/ 602917 w 1678874"/>
                    <a:gd name="connsiteY42" fmla="*/ 301438 h 533313"/>
                    <a:gd name="connsiteX43" fmla="*/ 608966 w 1678874"/>
                    <a:gd name="connsiteY43" fmla="*/ 286316 h 533313"/>
                    <a:gd name="connsiteX44" fmla="*/ 640219 w 1678874"/>
                    <a:gd name="connsiteY44" fmla="*/ 195582 h 533313"/>
                    <a:gd name="connsiteX45" fmla="*/ 647276 w 1678874"/>
                    <a:gd name="connsiteY45" fmla="*/ 158280 h 533313"/>
                    <a:gd name="connsiteX46" fmla="*/ 647276 w 1678874"/>
                    <a:gd name="connsiteY46" fmla="*/ 142150 h 533313"/>
                    <a:gd name="connsiteX47" fmla="*/ 643243 w 1678874"/>
                    <a:gd name="connsiteY47" fmla="*/ 124003 h 533313"/>
                    <a:gd name="connsiteX48" fmla="*/ 1673576 w 1678874"/>
                    <a:gd name="connsiteY48" fmla="*/ 282283 h 533313"/>
                    <a:gd name="connsiteX49" fmla="*/ 1654422 w 1678874"/>
                    <a:gd name="connsiteY49" fmla="*/ 265144 h 533313"/>
                    <a:gd name="connsiteX50" fmla="*/ 1598974 w 1678874"/>
                    <a:gd name="connsiteY50" fmla="*/ 245990 h 533313"/>
                    <a:gd name="connsiteX51" fmla="*/ 1533444 w 1678874"/>
                    <a:gd name="connsiteY51" fmla="*/ 238933 h 533313"/>
                    <a:gd name="connsiteX52" fmla="*/ 1517312 w 1678874"/>
                    <a:gd name="connsiteY52" fmla="*/ 237924 h 533313"/>
                    <a:gd name="connsiteX53" fmla="*/ 1470937 w 1678874"/>
                    <a:gd name="connsiteY53" fmla="*/ 234900 h 533313"/>
                    <a:gd name="connsiteX54" fmla="*/ 1442710 w 1678874"/>
                    <a:gd name="connsiteY54" fmla="*/ 230867 h 533313"/>
                    <a:gd name="connsiteX55" fmla="*/ 1438677 w 1678874"/>
                    <a:gd name="connsiteY55" fmla="*/ 229859 h 533313"/>
                    <a:gd name="connsiteX56" fmla="*/ 1393310 w 1678874"/>
                    <a:gd name="connsiteY56" fmla="*/ 221794 h 533313"/>
                    <a:gd name="connsiteX57" fmla="*/ 1349959 w 1678874"/>
                    <a:gd name="connsiteY57" fmla="*/ 213729 h 533313"/>
                    <a:gd name="connsiteX58" fmla="*/ 1217891 w 1678874"/>
                    <a:gd name="connsiteY58" fmla="*/ 189533 h 533313"/>
                    <a:gd name="connsiteX59" fmla="*/ 1151353 w 1678874"/>
                    <a:gd name="connsiteY59" fmla="*/ 179451 h 533313"/>
                    <a:gd name="connsiteX60" fmla="*/ 1113043 w 1678874"/>
                    <a:gd name="connsiteY60" fmla="*/ 176427 h 533313"/>
                    <a:gd name="connsiteX61" fmla="*/ 1109011 w 1678874"/>
                    <a:gd name="connsiteY61" fmla="*/ 176427 h 533313"/>
                    <a:gd name="connsiteX62" fmla="*/ 1076750 w 1678874"/>
                    <a:gd name="connsiteY62" fmla="*/ 180460 h 533313"/>
                    <a:gd name="connsiteX63" fmla="*/ 1068684 w 1678874"/>
                    <a:gd name="connsiteY63" fmla="*/ 186508 h 533313"/>
                    <a:gd name="connsiteX64" fmla="*/ 1055579 w 1678874"/>
                    <a:gd name="connsiteY64" fmla="*/ 199614 h 533313"/>
                    <a:gd name="connsiteX65" fmla="*/ 1050538 w 1678874"/>
                    <a:gd name="connsiteY65" fmla="*/ 225826 h 533313"/>
                    <a:gd name="connsiteX66" fmla="*/ 1036423 w 1678874"/>
                    <a:gd name="connsiteY66" fmla="*/ 323617 h 533313"/>
                    <a:gd name="connsiteX67" fmla="*/ 1040456 w 1678874"/>
                    <a:gd name="connsiteY67" fmla="*/ 388139 h 533313"/>
                    <a:gd name="connsiteX68" fmla="*/ 1065660 w 1678874"/>
                    <a:gd name="connsiteY68" fmla="*/ 446612 h 533313"/>
                    <a:gd name="connsiteX69" fmla="*/ 1085823 w 1678874"/>
                    <a:gd name="connsiteY69" fmla="*/ 469800 h 533313"/>
                    <a:gd name="connsiteX70" fmla="*/ 1109011 w 1678874"/>
                    <a:gd name="connsiteY70" fmla="*/ 487946 h 533313"/>
                    <a:gd name="connsiteX71" fmla="*/ 1161435 w 1678874"/>
                    <a:gd name="connsiteY71" fmla="*/ 514159 h 533313"/>
                    <a:gd name="connsiteX72" fmla="*/ 1284429 w 1678874"/>
                    <a:gd name="connsiteY72" fmla="*/ 533314 h 533313"/>
                    <a:gd name="connsiteX73" fmla="*/ 1305601 w 1678874"/>
                    <a:gd name="connsiteY73" fmla="*/ 533314 h 533313"/>
                    <a:gd name="connsiteX74" fmla="*/ 1401375 w 1678874"/>
                    <a:gd name="connsiteY74" fmla="*/ 529281 h 533313"/>
                    <a:gd name="connsiteX75" fmla="*/ 1407425 w 1678874"/>
                    <a:gd name="connsiteY75" fmla="*/ 529281 h 533313"/>
                    <a:gd name="connsiteX76" fmla="*/ 1462873 w 1678874"/>
                    <a:gd name="connsiteY76" fmla="*/ 526257 h 533313"/>
                    <a:gd name="connsiteX77" fmla="*/ 1482027 w 1678874"/>
                    <a:gd name="connsiteY77" fmla="*/ 526257 h 533313"/>
                    <a:gd name="connsiteX78" fmla="*/ 1519329 w 1678874"/>
                    <a:gd name="connsiteY78" fmla="*/ 525248 h 533313"/>
                    <a:gd name="connsiteX79" fmla="*/ 1580827 w 1678874"/>
                    <a:gd name="connsiteY79" fmla="*/ 515167 h 533313"/>
                    <a:gd name="connsiteX80" fmla="*/ 1632242 w 1678874"/>
                    <a:gd name="connsiteY80" fmla="*/ 487946 h 533313"/>
                    <a:gd name="connsiteX81" fmla="*/ 1652405 w 1678874"/>
                    <a:gd name="connsiteY81" fmla="*/ 462743 h 533313"/>
                    <a:gd name="connsiteX82" fmla="*/ 1666520 w 1678874"/>
                    <a:gd name="connsiteY82" fmla="*/ 428465 h 533313"/>
                    <a:gd name="connsiteX83" fmla="*/ 1674585 w 1678874"/>
                    <a:gd name="connsiteY83" fmla="*/ 360919 h 533313"/>
                    <a:gd name="connsiteX84" fmla="*/ 1674585 w 1678874"/>
                    <a:gd name="connsiteY84" fmla="*/ 359911 h 533313"/>
                    <a:gd name="connsiteX85" fmla="*/ 1674585 w 1678874"/>
                    <a:gd name="connsiteY85" fmla="*/ 358903 h 533313"/>
                    <a:gd name="connsiteX86" fmla="*/ 1676601 w 1678874"/>
                    <a:gd name="connsiteY86" fmla="*/ 328658 h 533313"/>
                    <a:gd name="connsiteX87" fmla="*/ 1677609 w 1678874"/>
                    <a:gd name="connsiteY87" fmla="*/ 322609 h 533313"/>
                    <a:gd name="connsiteX88" fmla="*/ 1678617 w 1678874"/>
                    <a:gd name="connsiteY88" fmla="*/ 302446 h 533313"/>
                    <a:gd name="connsiteX89" fmla="*/ 1673576 w 1678874"/>
                    <a:gd name="connsiteY89" fmla="*/ 282283 h 533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678874" h="533313">
                      <a:moveTo>
                        <a:pt x="643243" y="124003"/>
                      </a:moveTo>
                      <a:cubicBezTo>
                        <a:pt x="638202" y="115938"/>
                        <a:pt x="628121" y="110897"/>
                        <a:pt x="619047" y="106864"/>
                      </a:cubicBezTo>
                      <a:cubicBezTo>
                        <a:pt x="605941" y="101824"/>
                        <a:pt x="590819" y="98799"/>
                        <a:pt x="577713" y="95775"/>
                      </a:cubicBezTo>
                      <a:cubicBezTo>
                        <a:pt x="555534" y="90734"/>
                        <a:pt x="532346" y="87710"/>
                        <a:pt x="509159" y="84685"/>
                      </a:cubicBezTo>
                      <a:lnTo>
                        <a:pt x="496053" y="82669"/>
                      </a:lnTo>
                      <a:cubicBezTo>
                        <a:pt x="486979" y="81661"/>
                        <a:pt x="477906" y="79644"/>
                        <a:pt x="468833" y="77628"/>
                      </a:cubicBezTo>
                      <a:cubicBezTo>
                        <a:pt x="450686" y="73595"/>
                        <a:pt x="433547" y="69563"/>
                        <a:pt x="416409" y="65530"/>
                      </a:cubicBezTo>
                      <a:lnTo>
                        <a:pt x="397253" y="60489"/>
                      </a:lnTo>
                      <a:cubicBezTo>
                        <a:pt x="371042" y="54440"/>
                        <a:pt x="347854" y="48391"/>
                        <a:pt x="325675" y="44359"/>
                      </a:cubicBezTo>
                      <a:cubicBezTo>
                        <a:pt x="315593" y="42343"/>
                        <a:pt x="306520" y="40326"/>
                        <a:pt x="296438" y="38310"/>
                      </a:cubicBezTo>
                      <a:cubicBezTo>
                        <a:pt x="282324" y="35285"/>
                        <a:pt x="268210" y="32261"/>
                        <a:pt x="254096" y="29236"/>
                      </a:cubicBezTo>
                      <a:cubicBezTo>
                        <a:pt x="234941" y="25204"/>
                        <a:pt x="215786" y="19155"/>
                        <a:pt x="197639" y="14114"/>
                      </a:cubicBezTo>
                      <a:lnTo>
                        <a:pt x="182517" y="10082"/>
                      </a:lnTo>
                      <a:lnTo>
                        <a:pt x="179492" y="9073"/>
                      </a:lnTo>
                      <a:cubicBezTo>
                        <a:pt x="168403" y="6049"/>
                        <a:pt x="156305" y="3024"/>
                        <a:pt x="145215" y="1008"/>
                      </a:cubicBezTo>
                      <a:cubicBezTo>
                        <a:pt x="141183" y="0"/>
                        <a:pt x="136142" y="0"/>
                        <a:pt x="132109" y="0"/>
                      </a:cubicBezTo>
                      <a:cubicBezTo>
                        <a:pt x="129085" y="0"/>
                        <a:pt x="125052" y="0"/>
                        <a:pt x="122027" y="1008"/>
                      </a:cubicBezTo>
                      <a:cubicBezTo>
                        <a:pt x="116987" y="2016"/>
                        <a:pt x="112954" y="3024"/>
                        <a:pt x="108922" y="6049"/>
                      </a:cubicBezTo>
                      <a:cubicBezTo>
                        <a:pt x="106905" y="6049"/>
                        <a:pt x="104889" y="7057"/>
                        <a:pt x="102873" y="8065"/>
                      </a:cubicBezTo>
                      <a:cubicBezTo>
                        <a:pt x="102873" y="8065"/>
                        <a:pt x="101864" y="8065"/>
                        <a:pt x="101864" y="8065"/>
                      </a:cubicBezTo>
                      <a:cubicBezTo>
                        <a:pt x="96824" y="8065"/>
                        <a:pt x="91783" y="11090"/>
                        <a:pt x="89766" y="16131"/>
                      </a:cubicBezTo>
                      <a:cubicBezTo>
                        <a:pt x="81701" y="36294"/>
                        <a:pt x="71620" y="56457"/>
                        <a:pt x="62547" y="76620"/>
                      </a:cubicBezTo>
                      <a:cubicBezTo>
                        <a:pt x="58514" y="84685"/>
                        <a:pt x="54481" y="92750"/>
                        <a:pt x="51457" y="100815"/>
                      </a:cubicBezTo>
                      <a:cubicBezTo>
                        <a:pt x="38351" y="128036"/>
                        <a:pt x="22221" y="165337"/>
                        <a:pt x="11131" y="203647"/>
                      </a:cubicBezTo>
                      <a:cubicBezTo>
                        <a:pt x="6090" y="220786"/>
                        <a:pt x="3065" y="237924"/>
                        <a:pt x="1049" y="253047"/>
                      </a:cubicBezTo>
                      <a:cubicBezTo>
                        <a:pt x="-967" y="271193"/>
                        <a:pt x="41" y="286316"/>
                        <a:pt x="3065" y="300430"/>
                      </a:cubicBezTo>
                      <a:cubicBezTo>
                        <a:pt x="7098" y="317569"/>
                        <a:pt x="14155" y="331683"/>
                        <a:pt x="23229" y="343781"/>
                      </a:cubicBezTo>
                      <a:cubicBezTo>
                        <a:pt x="32302" y="354870"/>
                        <a:pt x="45408" y="365960"/>
                        <a:pt x="63555" y="376041"/>
                      </a:cubicBezTo>
                      <a:cubicBezTo>
                        <a:pt x="87751" y="389148"/>
                        <a:pt x="113962" y="398221"/>
                        <a:pt x="141183" y="405278"/>
                      </a:cubicBezTo>
                      <a:cubicBezTo>
                        <a:pt x="153281" y="408302"/>
                        <a:pt x="164370" y="412335"/>
                        <a:pt x="176468" y="415360"/>
                      </a:cubicBezTo>
                      <a:cubicBezTo>
                        <a:pt x="188566" y="418384"/>
                        <a:pt x="201672" y="422416"/>
                        <a:pt x="214778" y="425441"/>
                      </a:cubicBezTo>
                      <a:cubicBezTo>
                        <a:pt x="228892" y="430482"/>
                        <a:pt x="244014" y="435523"/>
                        <a:pt x="258128" y="440563"/>
                      </a:cubicBezTo>
                      <a:lnTo>
                        <a:pt x="260145" y="441571"/>
                      </a:lnTo>
                      <a:lnTo>
                        <a:pt x="264178" y="443588"/>
                      </a:lnTo>
                      <a:cubicBezTo>
                        <a:pt x="281316" y="450645"/>
                        <a:pt x="299463" y="457702"/>
                        <a:pt x="317610" y="463751"/>
                      </a:cubicBezTo>
                      <a:cubicBezTo>
                        <a:pt x="340797" y="471816"/>
                        <a:pt x="361968" y="477865"/>
                        <a:pt x="381123" y="482906"/>
                      </a:cubicBezTo>
                      <a:cubicBezTo>
                        <a:pt x="401286" y="487946"/>
                        <a:pt x="422457" y="490971"/>
                        <a:pt x="443629" y="490971"/>
                      </a:cubicBezTo>
                      <a:cubicBezTo>
                        <a:pt x="444637" y="490971"/>
                        <a:pt x="446653" y="490971"/>
                        <a:pt x="447661" y="490971"/>
                      </a:cubicBezTo>
                      <a:cubicBezTo>
                        <a:pt x="466816" y="490971"/>
                        <a:pt x="484963" y="487946"/>
                        <a:pt x="500085" y="481897"/>
                      </a:cubicBezTo>
                      <a:cubicBezTo>
                        <a:pt x="516216" y="475849"/>
                        <a:pt x="531338" y="463751"/>
                        <a:pt x="542428" y="448629"/>
                      </a:cubicBezTo>
                      <a:cubicBezTo>
                        <a:pt x="561583" y="423425"/>
                        <a:pt x="570656" y="393180"/>
                        <a:pt x="579730" y="363944"/>
                      </a:cubicBezTo>
                      <a:cubicBezTo>
                        <a:pt x="580738" y="359911"/>
                        <a:pt x="582754" y="355878"/>
                        <a:pt x="583762" y="351846"/>
                      </a:cubicBezTo>
                      <a:cubicBezTo>
                        <a:pt x="588803" y="334707"/>
                        <a:pt x="595860" y="317569"/>
                        <a:pt x="602917" y="301438"/>
                      </a:cubicBezTo>
                      <a:cubicBezTo>
                        <a:pt x="604934" y="296397"/>
                        <a:pt x="606950" y="291356"/>
                        <a:pt x="608966" y="286316"/>
                      </a:cubicBezTo>
                      <a:cubicBezTo>
                        <a:pt x="619047" y="260104"/>
                        <a:pt x="631145" y="227843"/>
                        <a:pt x="640219" y="195582"/>
                      </a:cubicBezTo>
                      <a:cubicBezTo>
                        <a:pt x="643243" y="184492"/>
                        <a:pt x="646268" y="171386"/>
                        <a:pt x="647276" y="158280"/>
                      </a:cubicBezTo>
                      <a:cubicBezTo>
                        <a:pt x="648284" y="152231"/>
                        <a:pt x="648284" y="146182"/>
                        <a:pt x="647276" y="142150"/>
                      </a:cubicBezTo>
                      <a:cubicBezTo>
                        <a:pt x="648284" y="135093"/>
                        <a:pt x="646268" y="129044"/>
                        <a:pt x="643243" y="124003"/>
                      </a:cubicBezTo>
                      <a:close/>
                      <a:moveTo>
                        <a:pt x="1673576" y="282283"/>
                      </a:moveTo>
                      <a:cubicBezTo>
                        <a:pt x="1668535" y="274218"/>
                        <a:pt x="1660471" y="268169"/>
                        <a:pt x="1654422" y="265144"/>
                      </a:cubicBezTo>
                      <a:cubicBezTo>
                        <a:pt x="1636275" y="254055"/>
                        <a:pt x="1615104" y="249014"/>
                        <a:pt x="1598974" y="245990"/>
                      </a:cubicBezTo>
                      <a:cubicBezTo>
                        <a:pt x="1577802" y="241957"/>
                        <a:pt x="1557638" y="240949"/>
                        <a:pt x="1533444" y="238933"/>
                      </a:cubicBezTo>
                      <a:cubicBezTo>
                        <a:pt x="1528403" y="238933"/>
                        <a:pt x="1523362" y="237924"/>
                        <a:pt x="1517312" y="237924"/>
                      </a:cubicBezTo>
                      <a:cubicBezTo>
                        <a:pt x="1502190" y="236916"/>
                        <a:pt x="1486060" y="235908"/>
                        <a:pt x="1470937" y="234900"/>
                      </a:cubicBezTo>
                      <a:cubicBezTo>
                        <a:pt x="1461864" y="233892"/>
                        <a:pt x="1451782" y="231875"/>
                        <a:pt x="1442710" y="230867"/>
                      </a:cubicBezTo>
                      <a:lnTo>
                        <a:pt x="1438677" y="229859"/>
                      </a:lnTo>
                      <a:cubicBezTo>
                        <a:pt x="1423555" y="226835"/>
                        <a:pt x="1408432" y="224818"/>
                        <a:pt x="1393310" y="221794"/>
                      </a:cubicBezTo>
                      <a:cubicBezTo>
                        <a:pt x="1379196" y="218770"/>
                        <a:pt x="1365081" y="216753"/>
                        <a:pt x="1349959" y="213729"/>
                      </a:cubicBezTo>
                      <a:cubicBezTo>
                        <a:pt x="1306609" y="205663"/>
                        <a:pt x="1262250" y="196590"/>
                        <a:pt x="1217891" y="189533"/>
                      </a:cubicBezTo>
                      <a:cubicBezTo>
                        <a:pt x="1197728" y="186508"/>
                        <a:pt x="1174541" y="182476"/>
                        <a:pt x="1151353" y="179451"/>
                      </a:cubicBezTo>
                      <a:cubicBezTo>
                        <a:pt x="1137239" y="177435"/>
                        <a:pt x="1125141" y="176427"/>
                        <a:pt x="1113043" y="176427"/>
                      </a:cubicBezTo>
                      <a:cubicBezTo>
                        <a:pt x="1112035" y="176427"/>
                        <a:pt x="1110018" y="176427"/>
                        <a:pt x="1109011" y="176427"/>
                      </a:cubicBezTo>
                      <a:cubicBezTo>
                        <a:pt x="1097920" y="176427"/>
                        <a:pt x="1086831" y="177435"/>
                        <a:pt x="1076750" y="180460"/>
                      </a:cubicBezTo>
                      <a:cubicBezTo>
                        <a:pt x="1072717" y="181468"/>
                        <a:pt x="1069692" y="184492"/>
                        <a:pt x="1068684" y="186508"/>
                      </a:cubicBezTo>
                      <a:cubicBezTo>
                        <a:pt x="1062635" y="187517"/>
                        <a:pt x="1056586" y="192557"/>
                        <a:pt x="1055579" y="199614"/>
                      </a:cubicBezTo>
                      <a:cubicBezTo>
                        <a:pt x="1053562" y="208688"/>
                        <a:pt x="1052554" y="216753"/>
                        <a:pt x="1050538" y="225826"/>
                      </a:cubicBezTo>
                      <a:cubicBezTo>
                        <a:pt x="1044488" y="258087"/>
                        <a:pt x="1038440" y="290348"/>
                        <a:pt x="1036423" y="323617"/>
                      </a:cubicBezTo>
                      <a:cubicBezTo>
                        <a:pt x="1035415" y="347813"/>
                        <a:pt x="1036423" y="368984"/>
                        <a:pt x="1040456" y="388139"/>
                      </a:cubicBezTo>
                      <a:cubicBezTo>
                        <a:pt x="1045497" y="410319"/>
                        <a:pt x="1053562" y="430482"/>
                        <a:pt x="1065660" y="446612"/>
                      </a:cubicBezTo>
                      <a:cubicBezTo>
                        <a:pt x="1071709" y="455686"/>
                        <a:pt x="1079774" y="463751"/>
                        <a:pt x="1085823" y="469800"/>
                      </a:cubicBezTo>
                      <a:cubicBezTo>
                        <a:pt x="1092880" y="475849"/>
                        <a:pt x="1099937" y="481897"/>
                        <a:pt x="1109011" y="487946"/>
                      </a:cubicBezTo>
                      <a:cubicBezTo>
                        <a:pt x="1125141" y="499036"/>
                        <a:pt x="1142280" y="507101"/>
                        <a:pt x="1161435" y="514159"/>
                      </a:cubicBezTo>
                      <a:cubicBezTo>
                        <a:pt x="1204785" y="529281"/>
                        <a:pt x="1250152" y="532305"/>
                        <a:pt x="1284429" y="533314"/>
                      </a:cubicBezTo>
                      <a:cubicBezTo>
                        <a:pt x="1291486" y="533314"/>
                        <a:pt x="1298543" y="533314"/>
                        <a:pt x="1305601" y="533314"/>
                      </a:cubicBezTo>
                      <a:cubicBezTo>
                        <a:pt x="1337862" y="533314"/>
                        <a:pt x="1370122" y="531297"/>
                        <a:pt x="1401375" y="529281"/>
                      </a:cubicBezTo>
                      <a:lnTo>
                        <a:pt x="1407425" y="529281"/>
                      </a:lnTo>
                      <a:cubicBezTo>
                        <a:pt x="1427588" y="528273"/>
                        <a:pt x="1444726" y="527264"/>
                        <a:pt x="1462873" y="526257"/>
                      </a:cubicBezTo>
                      <a:cubicBezTo>
                        <a:pt x="1468922" y="526257"/>
                        <a:pt x="1475978" y="526257"/>
                        <a:pt x="1482027" y="526257"/>
                      </a:cubicBezTo>
                      <a:cubicBezTo>
                        <a:pt x="1494126" y="526257"/>
                        <a:pt x="1507231" y="526257"/>
                        <a:pt x="1519329" y="525248"/>
                      </a:cubicBezTo>
                      <a:cubicBezTo>
                        <a:pt x="1541508" y="524240"/>
                        <a:pt x="1561671" y="521216"/>
                        <a:pt x="1580827" y="515167"/>
                      </a:cubicBezTo>
                      <a:cubicBezTo>
                        <a:pt x="1600990" y="509118"/>
                        <a:pt x="1619137" y="500044"/>
                        <a:pt x="1632242" y="487946"/>
                      </a:cubicBezTo>
                      <a:cubicBezTo>
                        <a:pt x="1640308" y="480890"/>
                        <a:pt x="1647364" y="471816"/>
                        <a:pt x="1652405" y="462743"/>
                      </a:cubicBezTo>
                      <a:cubicBezTo>
                        <a:pt x="1657446" y="453669"/>
                        <a:pt x="1662487" y="442580"/>
                        <a:pt x="1666520" y="428465"/>
                      </a:cubicBezTo>
                      <a:cubicBezTo>
                        <a:pt x="1672568" y="406286"/>
                        <a:pt x="1673576" y="383099"/>
                        <a:pt x="1674585" y="360919"/>
                      </a:cubicBezTo>
                      <a:lnTo>
                        <a:pt x="1674585" y="359911"/>
                      </a:lnTo>
                      <a:lnTo>
                        <a:pt x="1674585" y="358903"/>
                      </a:lnTo>
                      <a:cubicBezTo>
                        <a:pt x="1674585" y="348821"/>
                        <a:pt x="1675593" y="338740"/>
                        <a:pt x="1676601" y="328658"/>
                      </a:cubicBezTo>
                      <a:lnTo>
                        <a:pt x="1677609" y="322609"/>
                      </a:lnTo>
                      <a:cubicBezTo>
                        <a:pt x="1678617" y="315552"/>
                        <a:pt x="1678617" y="309503"/>
                        <a:pt x="1678617" y="302446"/>
                      </a:cubicBezTo>
                      <a:cubicBezTo>
                        <a:pt x="1679626" y="296397"/>
                        <a:pt x="1677609" y="289340"/>
                        <a:pt x="1673576" y="282283"/>
                      </a:cubicBezTo>
                      <a:close/>
                    </a:path>
                  </a:pathLst>
                </a:custGeom>
                <a:solidFill>
                  <a:srgbClr val="8BACC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790EE031-7986-2F37-5646-228C186E0CC6}"/>
                    </a:ext>
                  </a:extLst>
                </p:cNvPr>
                <p:cNvSpPr/>
                <p:nvPr/>
              </p:nvSpPr>
              <p:spPr>
                <a:xfrm>
                  <a:off x="9111913" y="2196767"/>
                  <a:ext cx="2522601" cy="1283380"/>
                </a:xfrm>
                <a:custGeom>
                  <a:avLst/>
                  <a:gdLst>
                    <a:gd name="connsiteX0" fmla="*/ 173185 w 2522601"/>
                    <a:gd name="connsiteY0" fmla="*/ 0 h 1283380"/>
                    <a:gd name="connsiteX1" fmla="*/ 169152 w 2522601"/>
                    <a:gd name="connsiteY1" fmla="*/ 1008 h 1283380"/>
                    <a:gd name="connsiteX2" fmla="*/ 163104 w 2522601"/>
                    <a:gd name="connsiteY2" fmla="*/ 5041 h 1283380"/>
                    <a:gd name="connsiteX3" fmla="*/ 155039 w 2522601"/>
                    <a:gd name="connsiteY3" fmla="*/ 12098 h 1283380"/>
                    <a:gd name="connsiteX4" fmla="*/ 141933 w 2522601"/>
                    <a:gd name="connsiteY4" fmla="*/ 26212 h 1283380"/>
                    <a:gd name="connsiteX5" fmla="*/ 117737 w 2522601"/>
                    <a:gd name="connsiteY5" fmla="*/ 54440 h 1283380"/>
                    <a:gd name="connsiteX6" fmla="*/ 72370 w 2522601"/>
                    <a:gd name="connsiteY6" fmla="*/ 111905 h 1283380"/>
                    <a:gd name="connsiteX7" fmla="*/ 33052 w 2522601"/>
                    <a:gd name="connsiteY7" fmla="*/ 172394 h 1283380"/>
                    <a:gd name="connsiteX8" fmla="*/ 791 w 2522601"/>
                    <a:gd name="connsiteY8" fmla="*/ 240949 h 1283380"/>
                    <a:gd name="connsiteX9" fmla="*/ 4823 w 2522601"/>
                    <a:gd name="connsiteY9" fmla="*/ 252038 h 1283380"/>
                    <a:gd name="connsiteX10" fmla="*/ 15913 w 2522601"/>
                    <a:gd name="connsiteY10" fmla="*/ 248006 h 1283380"/>
                    <a:gd name="connsiteX11" fmla="*/ 53215 w 2522601"/>
                    <a:gd name="connsiteY11" fmla="*/ 173403 h 1283380"/>
                    <a:gd name="connsiteX12" fmla="*/ 114712 w 2522601"/>
                    <a:gd name="connsiteY12" fmla="*/ 91742 h 1283380"/>
                    <a:gd name="connsiteX13" fmla="*/ 148989 w 2522601"/>
                    <a:gd name="connsiteY13" fmla="*/ 52424 h 1283380"/>
                    <a:gd name="connsiteX14" fmla="*/ 166128 w 2522601"/>
                    <a:gd name="connsiteY14" fmla="*/ 32261 h 1283380"/>
                    <a:gd name="connsiteX15" fmla="*/ 174193 w 2522601"/>
                    <a:gd name="connsiteY15" fmla="*/ 22180 h 1283380"/>
                    <a:gd name="connsiteX16" fmla="*/ 181250 w 2522601"/>
                    <a:gd name="connsiteY16" fmla="*/ 9073 h 1283380"/>
                    <a:gd name="connsiteX17" fmla="*/ 179234 w 2522601"/>
                    <a:gd name="connsiteY17" fmla="*/ 0 h 1283380"/>
                    <a:gd name="connsiteX18" fmla="*/ 173185 w 2522601"/>
                    <a:gd name="connsiteY18" fmla="*/ 0 h 1283380"/>
                    <a:gd name="connsiteX19" fmla="*/ 1463622 w 2522601"/>
                    <a:gd name="connsiteY19" fmla="*/ 469800 h 1283380"/>
                    <a:gd name="connsiteX20" fmla="*/ 1450516 w 2522601"/>
                    <a:gd name="connsiteY20" fmla="*/ 478873 h 1283380"/>
                    <a:gd name="connsiteX21" fmla="*/ 1446484 w 2522601"/>
                    <a:gd name="connsiteY21" fmla="*/ 495004 h 1283380"/>
                    <a:gd name="connsiteX22" fmla="*/ 1428337 w 2522601"/>
                    <a:gd name="connsiteY22" fmla="*/ 535330 h 1283380"/>
                    <a:gd name="connsiteX23" fmla="*/ 1405149 w 2522601"/>
                    <a:gd name="connsiteY23" fmla="*/ 563558 h 1283380"/>
                    <a:gd name="connsiteX24" fmla="*/ 1375913 w 2522601"/>
                    <a:gd name="connsiteY24" fmla="*/ 584729 h 1283380"/>
                    <a:gd name="connsiteX25" fmla="*/ 1337603 w 2522601"/>
                    <a:gd name="connsiteY25" fmla="*/ 599852 h 1283380"/>
                    <a:gd name="connsiteX26" fmla="*/ 1288203 w 2522601"/>
                    <a:gd name="connsiteY26" fmla="*/ 604892 h 1283380"/>
                    <a:gd name="connsiteX27" fmla="*/ 1228722 w 2522601"/>
                    <a:gd name="connsiteY27" fmla="*/ 595819 h 1283380"/>
                    <a:gd name="connsiteX28" fmla="*/ 1176298 w 2522601"/>
                    <a:gd name="connsiteY28" fmla="*/ 572632 h 1283380"/>
                    <a:gd name="connsiteX29" fmla="*/ 1136980 w 2522601"/>
                    <a:gd name="connsiteY29" fmla="*/ 540371 h 1283380"/>
                    <a:gd name="connsiteX30" fmla="*/ 1112785 w 2522601"/>
                    <a:gd name="connsiteY30" fmla="*/ 507102 h 1283380"/>
                    <a:gd name="connsiteX31" fmla="*/ 1098670 w 2522601"/>
                    <a:gd name="connsiteY31" fmla="*/ 471816 h 1283380"/>
                    <a:gd name="connsiteX32" fmla="*/ 1094638 w 2522601"/>
                    <a:gd name="connsiteY32" fmla="*/ 431490 h 1283380"/>
                    <a:gd name="connsiteX33" fmla="*/ 1100687 w 2522601"/>
                    <a:gd name="connsiteY33" fmla="*/ 391164 h 1283380"/>
                    <a:gd name="connsiteX34" fmla="*/ 1092622 w 2522601"/>
                    <a:gd name="connsiteY34" fmla="*/ 380074 h 1283380"/>
                    <a:gd name="connsiteX35" fmla="*/ 1091613 w 2522601"/>
                    <a:gd name="connsiteY35" fmla="*/ 380074 h 1283380"/>
                    <a:gd name="connsiteX36" fmla="*/ 1085565 w 2522601"/>
                    <a:gd name="connsiteY36" fmla="*/ 382090 h 1283380"/>
                    <a:gd name="connsiteX37" fmla="*/ 1081532 w 2522601"/>
                    <a:gd name="connsiteY37" fmla="*/ 388139 h 1283380"/>
                    <a:gd name="connsiteX38" fmla="*/ 1075483 w 2522601"/>
                    <a:gd name="connsiteY38" fmla="*/ 442580 h 1283380"/>
                    <a:gd name="connsiteX39" fmla="*/ 1084557 w 2522601"/>
                    <a:gd name="connsiteY39" fmla="*/ 490971 h 1283380"/>
                    <a:gd name="connsiteX40" fmla="*/ 1136980 w 2522601"/>
                    <a:gd name="connsiteY40" fmla="*/ 568599 h 1283380"/>
                    <a:gd name="connsiteX41" fmla="*/ 1176298 w 2522601"/>
                    <a:gd name="connsiteY41" fmla="*/ 596827 h 1283380"/>
                    <a:gd name="connsiteX42" fmla="*/ 1218640 w 2522601"/>
                    <a:gd name="connsiteY42" fmla="*/ 615982 h 1283380"/>
                    <a:gd name="connsiteX43" fmla="*/ 1314415 w 2522601"/>
                    <a:gd name="connsiteY43" fmla="*/ 628080 h 1283380"/>
                    <a:gd name="connsiteX44" fmla="*/ 1403133 w 2522601"/>
                    <a:gd name="connsiteY44" fmla="*/ 598843 h 1283380"/>
                    <a:gd name="connsiteX45" fmla="*/ 1463622 w 2522601"/>
                    <a:gd name="connsiteY45" fmla="*/ 524240 h 1283380"/>
                    <a:gd name="connsiteX46" fmla="*/ 1474712 w 2522601"/>
                    <a:gd name="connsiteY46" fmla="*/ 484922 h 1283380"/>
                    <a:gd name="connsiteX47" fmla="*/ 1463622 w 2522601"/>
                    <a:gd name="connsiteY47" fmla="*/ 469800 h 1283380"/>
                    <a:gd name="connsiteX48" fmla="*/ 2490932 w 2522601"/>
                    <a:gd name="connsiteY48" fmla="*/ 673447 h 1283380"/>
                    <a:gd name="connsiteX49" fmla="*/ 2490932 w 2522601"/>
                    <a:gd name="connsiteY49" fmla="*/ 673447 h 1283380"/>
                    <a:gd name="connsiteX50" fmla="*/ 2490932 w 2522601"/>
                    <a:gd name="connsiteY50" fmla="*/ 673447 h 1283380"/>
                    <a:gd name="connsiteX51" fmla="*/ 2490932 w 2522601"/>
                    <a:gd name="connsiteY51" fmla="*/ 673447 h 1283380"/>
                    <a:gd name="connsiteX52" fmla="*/ 2522184 w 2522601"/>
                    <a:gd name="connsiteY52" fmla="*/ 735952 h 1283380"/>
                    <a:gd name="connsiteX53" fmla="*/ 2512103 w 2522601"/>
                    <a:gd name="connsiteY53" fmla="*/ 665382 h 1283380"/>
                    <a:gd name="connsiteX54" fmla="*/ 2506054 w 2522601"/>
                    <a:gd name="connsiteY54" fmla="*/ 659333 h 1283380"/>
                    <a:gd name="connsiteX55" fmla="*/ 2501013 w 2522601"/>
                    <a:gd name="connsiteY55" fmla="*/ 658325 h 1283380"/>
                    <a:gd name="connsiteX56" fmla="*/ 2496980 w 2522601"/>
                    <a:gd name="connsiteY56" fmla="*/ 659333 h 1283380"/>
                    <a:gd name="connsiteX57" fmla="*/ 2490932 w 2522601"/>
                    <a:gd name="connsiteY57" fmla="*/ 665382 h 1283380"/>
                    <a:gd name="connsiteX58" fmla="*/ 2490932 w 2522601"/>
                    <a:gd name="connsiteY58" fmla="*/ 673447 h 1283380"/>
                    <a:gd name="connsiteX59" fmla="*/ 2490932 w 2522601"/>
                    <a:gd name="connsiteY59" fmla="*/ 673447 h 1283380"/>
                    <a:gd name="connsiteX60" fmla="*/ 2490932 w 2522601"/>
                    <a:gd name="connsiteY60" fmla="*/ 674455 h 1283380"/>
                    <a:gd name="connsiteX61" fmla="*/ 2490932 w 2522601"/>
                    <a:gd name="connsiteY61" fmla="*/ 674455 h 1283380"/>
                    <a:gd name="connsiteX62" fmla="*/ 2501013 w 2522601"/>
                    <a:gd name="connsiteY62" fmla="*/ 774262 h 1283380"/>
                    <a:gd name="connsiteX63" fmla="*/ 2484883 w 2522601"/>
                    <a:gd name="connsiteY63" fmla="*/ 943632 h 1283380"/>
                    <a:gd name="connsiteX64" fmla="*/ 2486899 w 2522601"/>
                    <a:gd name="connsiteY64" fmla="*/ 950689 h 1283380"/>
                    <a:gd name="connsiteX65" fmla="*/ 2492947 w 2522601"/>
                    <a:gd name="connsiteY65" fmla="*/ 954722 h 1283380"/>
                    <a:gd name="connsiteX66" fmla="*/ 2504037 w 2522601"/>
                    <a:gd name="connsiteY66" fmla="*/ 946657 h 1283380"/>
                    <a:gd name="connsiteX67" fmla="*/ 2521176 w 2522601"/>
                    <a:gd name="connsiteY67" fmla="*/ 807531 h 1283380"/>
                    <a:gd name="connsiteX68" fmla="*/ 2522184 w 2522601"/>
                    <a:gd name="connsiteY68" fmla="*/ 735952 h 1283380"/>
                    <a:gd name="connsiteX69" fmla="*/ 1381962 w 2522601"/>
                    <a:gd name="connsiteY69" fmla="*/ 1016219 h 1283380"/>
                    <a:gd name="connsiteX70" fmla="*/ 1330547 w 2522601"/>
                    <a:gd name="connsiteY70" fmla="*/ 979926 h 1283380"/>
                    <a:gd name="connsiteX71" fmla="*/ 1298285 w 2522601"/>
                    <a:gd name="connsiteY71" fmla="*/ 971860 h 1283380"/>
                    <a:gd name="connsiteX72" fmla="*/ 1290220 w 2522601"/>
                    <a:gd name="connsiteY72" fmla="*/ 971860 h 1283380"/>
                    <a:gd name="connsiteX73" fmla="*/ 1282155 w 2522601"/>
                    <a:gd name="connsiteY73" fmla="*/ 971860 h 1283380"/>
                    <a:gd name="connsiteX74" fmla="*/ 1267032 w 2522601"/>
                    <a:gd name="connsiteY74" fmla="*/ 975893 h 1283380"/>
                    <a:gd name="connsiteX75" fmla="*/ 1237796 w 2522601"/>
                    <a:gd name="connsiteY75" fmla="*/ 999081 h 1283380"/>
                    <a:gd name="connsiteX76" fmla="*/ 1230739 w 2522601"/>
                    <a:gd name="connsiteY76" fmla="*/ 1009162 h 1283380"/>
                    <a:gd name="connsiteX77" fmla="*/ 1221665 w 2522601"/>
                    <a:gd name="connsiteY77" fmla="*/ 1023276 h 1283380"/>
                    <a:gd name="connsiteX78" fmla="*/ 1214609 w 2522601"/>
                    <a:gd name="connsiteY78" fmla="*/ 1029325 h 1283380"/>
                    <a:gd name="connsiteX79" fmla="*/ 1204527 w 2522601"/>
                    <a:gd name="connsiteY79" fmla="*/ 1033358 h 1283380"/>
                    <a:gd name="connsiteX80" fmla="*/ 1174282 w 2522601"/>
                    <a:gd name="connsiteY80" fmla="*/ 1039407 h 1283380"/>
                    <a:gd name="connsiteX81" fmla="*/ 1164200 w 2522601"/>
                    <a:gd name="connsiteY81" fmla="*/ 1039407 h 1283380"/>
                    <a:gd name="connsiteX82" fmla="*/ 1101695 w 2522601"/>
                    <a:gd name="connsiteY82" fmla="*/ 1023276 h 1283380"/>
                    <a:gd name="connsiteX83" fmla="*/ 1034149 w 2522601"/>
                    <a:gd name="connsiteY83" fmla="*/ 1012187 h 1283380"/>
                    <a:gd name="connsiteX84" fmla="*/ 1010961 w 2522601"/>
                    <a:gd name="connsiteY84" fmla="*/ 1011179 h 1283380"/>
                    <a:gd name="connsiteX85" fmla="*/ 1009953 w 2522601"/>
                    <a:gd name="connsiteY85" fmla="*/ 1010170 h 1283380"/>
                    <a:gd name="connsiteX86" fmla="*/ 999871 w 2522601"/>
                    <a:gd name="connsiteY86" fmla="*/ 988999 h 1283380"/>
                    <a:gd name="connsiteX87" fmla="*/ 990798 w 2522601"/>
                    <a:gd name="connsiteY87" fmla="*/ 976901 h 1283380"/>
                    <a:gd name="connsiteX88" fmla="*/ 975676 w 2522601"/>
                    <a:gd name="connsiteY88" fmla="*/ 966820 h 1283380"/>
                    <a:gd name="connsiteX89" fmla="*/ 950472 w 2522601"/>
                    <a:gd name="connsiteY89" fmla="*/ 961779 h 1283380"/>
                    <a:gd name="connsiteX90" fmla="*/ 939382 w 2522601"/>
                    <a:gd name="connsiteY90" fmla="*/ 962787 h 1283380"/>
                    <a:gd name="connsiteX91" fmla="*/ 906113 w 2522601"/>
                    <a:gd name="connsiteY91" fmla="*/ 976901 h 1283380"/>
                    <a:gd name="connsiteX92" fmla="*/ 891999 w 2522601"/>
                    <a:gd name="connsiteY92" fmla="*/ 1004121 h 1283380"/>
                    <a:gd name="connsiteX93" fmla="*/ 889982 w 2522601"/>
                    <a:gd name="connsiteY93" fmla="*/ 1039407 h 1283380"/>
                    <a:gd name="connsiteX94" fmla="*/ 890991 w 2522601"/>
                    <a:gd name="connsiteY94" fmla="*/ 1049488 h 1283380"/>
                    <a:gd name="connsiteX95" fmla="*/ 859738 w 2522601"/>
                    <a:gd name="connsiteY95" fmla="*/ 1060578 h 1283380"/>
                    <a:gd name="connsiteX96" fmla="*/ 804289 w 2522601"/>
                    <a:gd name="connsiteY96" fmla="*/ 1094855 h 1283380"/>
                    <a:gd name="connsiteX97" fmla="*/ 784126 w 2522601"/>
                    <a:gd name="connsiteY97" fmla="*/ 1118043 h 1283380"/>
                    <a:gd name="connsiteX98" fmla="*/ 774045 w 2522601"/>
                    <a:gd name="connsiteY98" fmla="*/ 1134173 h 1283380"/>
                    <a:gd name="connsiteX99" fmla="*/ 767996 w 2522601"/>
                    <a:gd name="connsiteY99" fmla="*/ 1150304 h 1283380"/>
                    <a:gd name="connsiteX100" fmla="*/ 769004 w 2522601"/>
                    <a:gd name="connsiteY100" fmla="*/ 1176516 h 1283380"/>
                    <a:gd name="connsiteX101" fmla="*/ 787151 w 2522601"/>
                    <a:gd name="connsiteY101" fmla="*/ 1193654 h 1283380"/>
                    <a:gd name="connsiteX102" fmla="*/ 814371 w 2522601"/>
                    <a:gd name="connsiteY102" fmla="*/ 1200711 h 1283380"/>
                    <a:gd name="connsiteX103" fmla="*/ 832518 w 2522601"/>
                    <a:gd name="connsiteY103" fmla="*/ 1201720 h 1283380"/>
                    <a:gd name="connsiteX104" fmla="*/ 849656 w 2522601"/>
                    <a:gd name="connsiteY104" fmla="*/ 1201720 h 1283380"/>
                    <a:gd name="connsiteX105" fmla="*/ 944423 w 2522601"/>
                    <a:gd name="connsiteY105" fmla="*/ 1185589 h 1283380"/>
                    <a:gd name="connsiteX106" fmla="*/ 980716 w 2522601"/>
                    <a:gd name="connsiteY106" fmla="*/ 1175508 h 1283380"/>
                    <a:gd name="connsiteX107" fmla="*/ 987774 w 2522601"/>
                    <a:gd name="connsiteY107" fmla="*/ 1184581 h 1283380"/>
                    <a:gd name="connsiteX108" fmla="*/ 1023059 w 2522601"/>
                    <a:gd name="connsiteY108" fmla="*/ 1220875 h 1283380"/>
                    <a:gd name="connsiteX109" fmla="*/ 1066409 w 2522601"/>
                    <a:gd name="connsiteY109" fmla="*/ 1258176 h 1283380"/>
                    <a:gd name="connsiteX110" fmla="*/ 1107744 w 2522601"/>
                    <a:gd name="connsiteY110" fmla="*/ 1281364 h 1283380"/>
                    <a:gd name="connsiteX111" fmla="*/ 1118834 w 2522601"/>
                    <a:gd name="connsiteY111" fmla="*/ 1283380 h 1283380"/>
                    <a:gd name="connsiteX112" fmla="*/ 1122866 w 2522601"/>
                    <a:gd name="connsiteY112" fmla="*/ 1283380 h 1283380"/>
                    <a:gd name="connsiteX113" fmla="*/ 1129924 w 2522601"/>
                    <a:gd name="connsiteY113" fmla="*/ 1282372 h 1283380"/>
                    <a:gd name="connsiteX114" fmla="*/ 1140005 w 2522601"/>
                    <a:gd name="connsiteY114" fmla="*/ 1279347 h 1283380"/>
                    <a:gd name="connsiteX115" fmla="*/ 1149078 w 2522601"/>
                    <a:gd name="connsiteY115" fmla="*/ 1273299 h 1283380"/>
                    <a:gd name="connsiteX116" fmla="*/ 1159160 w 2522601"/>
                    <a:gd name="connsiteY116" fmla="*/ 1249103 h 1283380"/>
                    <a:gd name="connsiteX117" fmla="*/ 1158152 w 2522601"/>
                    <a:gd name="connsiteY117" fmla="*/ 1235997 h 1283380"/>
                    <a:gd name="connsiteX118" fmla="*/ 1155127 w 2522601"/>
                    <a:gd name="connsiteY118" fmla="*/ 1223899 h 1283380"/>
                    <a:gd name="connsiteX119" fmla="*/ 1128915 w 2522601"/>
                    <a:gd name="connsiteY119" fmla="*/ 1168450 h 1283380"/>
                    <a:gd name="connsiteX120" fmla="*/ 1116817 w 2522601"/>
                    <a:gd name="connsiteY120" fmla="*/ 1148287 h 1283380"/>
                    <a:gd name="connsiteX121" fmla="*/ 1118834 w 2522601"/>
                    <a:gd name="connsiteY121" fmla="*/ 1148287 h 1283380"/>
                    <a:gd name="connsiteX122" fmla="*/ 1175291 w 2522601"/>
                    <a:gd name="connsiteY122" fmla="*/ 1152320 h 1283380"/>
                    <a:gd name="connsiteX123" fmla="*/ 1197469 w 2522601"/>
                    <a:gd name="connsiteY123" fmla="*/ 1154336 h 1283380"/>
                    <a:gd name="connsiteX124" fmla="*/ 1228722 w 2522601"/>
                    <a:gd name="connsiteY124" fmla="*/ 1156353 h 1283380"/>
                    <a:gd name="connsiteX125" fmla="*/ 1243844 w 2522601"/>
                    <a:gd name="connsiteY125" fmla="*/ 1156353 h 1283380"/>
                    <a:gd name="connsiteX126" fmla="*/ 1259976 w 2522601"/>
                    <a:gd name="connsiteY126" fmla="*/ 1154336 h 1283380"/>
                    <a:gd name="connsiteX127" fmla="*/ 1273081 w 2522601"/>
                    <a:gd name="connsiteY127" fmla="*/ 1150304 h 1283380"/>
                    <a:gd name="connsiteX128" fmla="*/ 1299293 w 2522601"/>
                    <a:gd name="connsiteY128" fmla="*/ 1137198 h 1283380"/>
                    <a:gd name="connsiteX129" fmla="*/ 1328529 w 2522601"/>
                    <a:gd name="connsiteY129" fmla="*/ 1118043 h 1283380"/>
                    <a:gd name="connsiteX130" fmla="*/ 1354741 w 2522601"/>
                    <a:gd name="connsiteY130" fmla="*/ 1094855 h 1283380"/>
                    <a:gd name="connsiteX131" fmla="*/ 1374904 w 2522601"/>
                    <a:gd name="connsiteY131" fmla="*/ 1068643 h 1283380"/>
                    <a:gd name="connsiteX132" fmla="*/ 1381962 w 2522601"/>
                    <a:gd name="connsiteY132" fmla="*/ 1054529 h 1283380"/>
                    <a:gd name="connsiteX133" fmla="*/ 1385995 w 2522601"/>
                    <a:gd name="connsiteY133" fmla="*/ 1040415 h 1283380"/>
                    <a:gd name="connsiteX134" fmla="*/ 1385995 w 2522601"/>
                    <a:gd name="connsiteY134" fmla="*/ 1028317 h 1283380"/>
                    <a:gd name="connsiteX135" fmla="*/ 1381962 w 2522601"/>
                    <a:gd name="connsiteY135" fmla="*/ 1016219 h 128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2522601" h="1283380">
                      <a:moveTo>
                        <a:pt x="173185" y="0"/>
                      </a:moveTo>
                      <a:cubicBezTo>
                        <a:pt x="171169" y="0"/>
                        <a:pt x="170161" y="0"/>
                        <a:pt x="169152" y="1008"/>
                      </a:cubicBezTo>
                      <a:cubicBezTo>
                        <a:pt x="167136" y="2016"/>
                        <a:pt x="165120" y="4033"/>
                        <a:pt x="163104" y="5041"/>
                      </a:cubicBezTo>
                      <a:cubicBezTo>
                        <a:pt x="160079" y="7057"/>
                        <a:pt x="158063" y="10082"/>
                        <a:pt x="155039" y="12098"/>
                      </a:cubicBezTo>
                      <a:cubicBezTo>
                        <a:pt x="151006" y="16131"/>
                        <a:pt x="145965" y="21171"/>
                        <a:pt x="141933" y="26212"/>
                      </a:cubicBezTo>
                      <a:cubicBezTo>
                        <a:pt x="133867" y="35285"/>
                        <a:pt x="125802" y="45367"/>
                        <a:pt x="117737" y="54440"/>
                      </a:cubicBezTo>
                      <a:cubicBezTo>
                        <a:pt x="101606" y="73595"/>
                        <a:pt x="86484" y="92750"/>
                        <a:pt x="72370" y="111905"/>
                      </a:cubicBezTo>
                      <a:cubicBezTo>
                        <a:pt x="58255" y="131060"/>
                        <a:pt x="44142" y="152231"/>
                        <a:pt x="33052" y="172394"/>
                      </a:cubicBezTo>
                      <a:cubicBezTo>
                        <a:pt x="20954" y="194574"/>
                        <a:pt x="9864" y="217761"/>
                        <a:pt x="791" y="240949"/>
                      </a:cubicBezTo>
                      <a:cubicBezTo>
                        <a:pt x="-1225" y="244981"/>
                        <a:pt x="791" y="250022"/>
                        <a:pt x="4823" y="252038"/>
                      </a:cubicBezTo>
                      <a:cubicBezTo>
                        <a:pt x="8856" y="254055"/>
                        <a:pt x="13897" y="252038"/>
                        <a:pt x="15913" y="248006"/>
                      </a:cubicBezTo>
                      <a:cubicBezTo>
                        <a:pt x="25995" y="221794"/>
                        <a:pt x="39101" y="197598"/>
                        <a:pt x="53215" y="173403"/>
                      </a:cubicBezTo>
                      <a:cubicBezTo>
                        <a:pt x="71362" y="144166"/>
                        <a:pt x="92533" y="117954"/>
                        <a:pt x="114712" y="91742"/>
                      </a:cubicBezTo>
                      <a:cubicBezTo>
                        <a:pt x="125802" y="78636"/>
                        <a:pt x="137900" y="65530"/>
                        <a:pt x="148989" y="52424"/>
                      </a:cubicBezTo>
                      <a:cubicBezTo>
                        <a:pt x="155039" y="45367"/>
                        <a:pt x="161087" y="39318"/>
                        <a:pt x="166128" y="32261"/>
                      </a:cubicBezTo>
                      <a:cubicBezTo>
                        <a:pt x="169152" y="29237"/>
                        <a:pt x="171169" y="25204"/>
                        <a:pt x="174193" y="22180"/>
                      </a:cubicBezTo>
                      <a:cubicBezTo>
                        <a:pt x="177218" y="18147"/>
                        <a:pt x="179234" y="14114"/>
                        <a:pt x="181250" y="9073"/>
                      </a:cubicBezTo>
                      <a:cubicBezTo>
                        <a:pt x="183267" y="6049"/>
                        <a:pt x="181250" y="2016"/>
                        <a:pt x="179234" y="0"/>
                      </a:cubicBezTo>
                      <a:cubicBezTo>
                        <a:pt x="177218" y="1008"/>
                        <a:pt x="175202" y="0"/>
                        <a:pt x="173185" y="0"/>
                      </a:cubicBezTo>
                      <a:close/>
                      <a:moveTo>
                        <a:pt x="1463622" y="469800"/>
                      </a:moveTo>
                      <a:cubicBezTo>
                        <a:pt x="1457574" y="468792"/>
                        <a:pt x="1452533" y="472824"/>
                        <a:pt x="1450516" y="478873"/>
                      </a:cubicBezTo>
                      <a:cubicBezTo>
                        <a:pt x="1449508" y="483914"/>
                        <a:pt x="1447492" y="489963"/>
                        <a:pt x="1446484" y="495004"/>
                      </a:cubicBezTo>
                      <a:cubicBezTo>
                        <a:pt x="1442451" y="509118"/>
                        <a:pt x="1436403" y="522224"/>
                        <a:pt x="1428337" y="535330"/>
                      </a:cubicBezTo>
                      <a:cubicBezTo>
                        <a:pt x="1422288" y="545411"/>
                        <a:pt x="1414223" y="554485"/>
                        <a:pt x="1405149" y="563558"/>
                      </a:cubicBezTo>
                      <a:cubicBezTo>
                        <a:pt x="1396077" y="571623"/>
                        <a:pt x="1387003" y="578680"/>
                        <a:pt x="1375913" y="584729"/>
                      </a:cubicBezTo>
                      <a:cubicBezTo>
                        <a:pt x="1363815" y="590778"/>
                        <a:pt x="1350710" y="595819"/>
                        <a:pt x="1337603" y="599852"/>
                      </a:cubicBezTo>
                      <a:cubicBezTo>
                        <a:pt x="1321473" y="603884"/>
                        <a:pt x="1304334" y="605901"/>
                        <a:pt x="1288203" y="604892"/>
                      </a:cubicBezTo>
                      <a:cubicBezTo>
                        <a:pt x="1268040" y="603884"/>
                        <a:pt x="1247877" y="600860"/>
                        <a:pt x="1228722" y="595819"/>
                      </a:cubicBezTo>
                      <a:cubicBezTo>
                        <a:pt x="1210576" y="589770"/>
                        <a:pt x="1192429" y="582713"/>
                        <a:pt x="1176298" y="572632"/>
                      </a:cubicBezTo>
                      <a:cubicBezTo>
                        <a:pt x="1162184" y="563558"/>
                        <a:pt x="1149078" y="553476"/>
                        <a:pt x="1136980" y="540371"/>
                      </a:cubicBezTo>
                      <a:cubicBezTo>
                        <a:pt x="1127907" y="530289"/>
                        <a:pt x="1119842" y="519199"/>
                        <a:pt x="1112785" y="507102"/>
                      </a:cubicBezTo>
                      <a:cubicBezTo>
                        <a:pt x="1106736" y="496012"/>
                        <a:pt x="1101695" y="483914"/>
                        <a:pt x="1098670" y="471816"/>
                      </a:cubicBezTo>
                      <a:cubicBezTo>
                        <a:pt x="1095646" y="458710"/>
                        <a:pt x="1093630" y="444596"/>
                        <a:pt x="1094638" y="431490"/>
                      </a:cubicBezTo>
                      <a:cubicBezTo>
                        <a:pt x="1094638" y="418384"/>
                        <a:pt x="1096654" y="404270"/>
                        <a:pt x="1100687" y="391164"/>
                      </a:cubicBezTo>
                      <a:cubicBezTo>
                        <a:pt x="1101695" y="386123"/>
                        <a:pt x="1097663" y="381082"/>
                        <a:pt x="1092622" y="380074"/>
                      </a:cubicBezTo>
                      <a:cubicBezTo>
                        <a:pt x="1092622" y="380074"/>
                        <a:pt x="1091613" y="380074"/>
                        <a:pt x="1091613" y="380074"/>
                      </a:cubicBezTo>
                      <a:cubicBezTo>
                        <a:pt x="1089597" y="380074"/>
                        <a:pt x="1087581" y="381082"/>
                        <a:pt x="1085565" y="382090"/>
                      </a:cubicBezTo>
                      <a:cubicBezTo>
                        <a:pt x="1083548" y="384107"/>
                        <a:pt x="1082540" y="386123"/>
                        <a:pt x="1081532" y="388139"/>
                      </a:cubicBezTo>
                      <a:cubicBezTo>
                        <a:pt x="1077499" y="406286"/>
                        <a:pt x="1075483" y="424433"/>
                        <a:pt x="1075483" y="442580"/>
                      </a:cubicBezTo>
                      <a:cubicBezTo>
                        <a:pt x="1075483" y="458710"/>
                        <a:pt x="1079516" y="475849"/>
                        <a:pt x="1084557" y="490971"/>
                      </a:cubicBezTo>
                      <a:cubicBezTo>
                        <a:pt x="1094638" y="521216"/>
                        <a:pt x="1113793" y="547428"/>
                        <a:pt x="1136980" y="568599"/>
                      </a:cubicBezTo>
                      <a:cubicBezTo>
                        <a:pt x="1149078" y="579689"/>
                        <a:pt x="1162184" y="588762"/>
                        <a:pt x="1176298" y="596827"/>
                      </a:cubicBezTo>
                      <a:cubicBezTo>
                        <a:pt x="1189404" y="604892"/>
                        <a:pt x="1204527" y="610941"/>
                        <a:pt x="1218640" y="615982"/>
                      </a:cubicBezTo>
                      <a:cubicBezTo>
                        <a:pt x="1248885" y="626064"/>
                        <a:pt x="1282155" y="630096"/>
                        <a:pt x="1314415" y="628080"/>
                      </a:cubicBezTo>
                      <a:cubicBezTo>
                        <a:pt x="1345669" y="626064"/>
                        <a:pt x="1376921" y="615982"/>
                        <a:pt x="1403133" y="598843"/>
                      </a:cubicBezTo>
                      <a:cubicBezTo>
                        <a:pt x="1430353" y="580697"/>
                        <a:pt x="1451525" y="554485"/>
                        <a:pt x="1463622" y="524240"/>
                      </a:cubicBezTo>
                      <a:cubicBezTo>
                        <a:pt x="1468663" y="511134"/>
                        <a:pt x="1472696" y="498028"/>
                        <a:pt x="1474712" y="484922"/>
                      </a:cubicBezTo>
                      <a:cubicBezTo>
                        <a:pt x="1474712" y="475849"/>
                        <a:pt x="1469671" y="470808"/>
                        <a:pt x="1463622" y="469800"/>
                      </a:cubicBezTo>
                      <a:close/>
                      <a:moveTo>
                        <a:pt x="2490932" y="673447"/>
                      </a:moveTo>
                      <a:cubicBezTo>
                        <a:pt x="2490932" y="673447"/>
                        <a:pt x="2490932" y="673447"/>
                        <a:pt x="2490932" y="673447"/>
                      </a:cubicBezTo>
                      <a:lnTo>
                        <a:pt x="2490932" y="673447"/>
                      </a:lnTo>
                      <a:lnTo>
                        <a:pt x="2490932" y="673447"/>
                      </a:lnTo>
                      <a:close/>
                      <a:moveTo>
                        <a:pt x="2522184" y="735952"/>
                      </a:moveTo>
                      <a:cubicBezTo>
                        <a:pt x="2521176" y="711757"/>
                        <a:pt x="2518151" y="688569"/>
                        <a:pt x="2512103" y="665382"/>
                      </a:cubicBezTo>
                      <a:cubicBezTo>
                        <a:pt x="2511095" y="662357"/>
                        <a:pt x="2509078" y="660341"/>
                        <a:pt x="2506054" y="659333"/>
                      </a:cubicBezTo>
                      <a:cubicBezTo>
                        <a:pt x="2505046" y="658325"/>
                        <a:pt x="2503029" y="658325"/>
                        <a:pt x="2501013" y="658325"/>
                      </a:cubicBezTo>
                      <a:cubicBezTo>
                        <a:pt x="2500005" y="658325"/>
                        <a:pt x="2497988" y="658325"/>
                        <a:pt x="2496980" y="659333"/>
                      </a:cubicBezTo>
                      <a:cubicBezTo>
                        <a:pt x="2493955" y="660341"/>
                        <a:pt x="2491940" y="662357"/>
                        <a:pt x="2490932" y="665382"/>
                      </a:cubicBezTo>
                      <a:cubicBezTo>
                        <a:pt x="2489924" y="668406"/>
                        <a:pt x="2489924" y="670422"/>
                        <a:pt x="2490932" y="673447"/>
                      </a:cubicBezTo>
                      <a:lnTo>
                        <a:pt x="2490932" y="673447"/>
                      </a:lnTo>
                      <a:cubicBezTo>
                        <a:pt x="2490932" y="673447"/>
                        <a:pt x="2490932" y="673447"/>
                        <a:pt x="2490932" y="674455"/>
                      </a:cubicBezTo>
                      <a:cubicBezTo>
                        <a:pt x="2490932" y="674455"/>
                        <a:pt x="2490932" y="674455"/>
                        <a:pt x="2490932" y="674455"/>
                      </a:cubicBezTo>
                      <a:cubicBezTo>
                        <a:pt x="2498996" y="707724"/>
                        <a:pt x="2501013" y="740993"/>
                        <a:pt x="2501013" y="774262"/>
                      </a:cubicBezTo>
                      <a:cubicBezTo>
                        <a:pt x="2498996" y="830719"/>
                        <a:pt x="2489924" y="887176"/>
                        <a:pt x="2484883" y="943632"/>
                      </a:cubicBezTo>
                      <a:cubicBezTo>
                        <a:pt x="2484883" y="946657"/>
                        <a:pt x="2484883" y="948673"/>
                        <a:pt x="2486899" y="950689"/>
                      </a:cubicBezTo>
                      <a:cubicBezTo>
                        <a:pt x="2487907" y="952706"/>
                        <a:pt x="2490932" y="953714"/>
                        <a:pt x="2492947" y="954722"/>
                      </a:cubicBezTo>
                      <a:cubicBezTo>
                        <a:pt x="2497988" y="955730"/>
                        <a:pt x="2503029" y="951697"/>
                        <a:pt x="2504037" y="946657"/>
                      </a:cubicBezTo>
                      <a:cubicBezTo>
                        <a:pt x="2510087" y="900282"/>
                        <a:pt x="2518151" y="853907"/>
                        <a:pt x="2521176" y="807531"/>
                      </a:cubicBezTo>
                      <a:cubicBezTo>
                        <a:pt x="2522184" y="783336"/>
                        <a:pt x="2523192" y="760148"/>
                        <a:pt x="2522184" y="735952"/>
                      </a:cubicBezTo>
                      <a:close/>
                      <a:moveTo>
                        <a:pt x="1381962" y="1016219"/>
                      </a:moveTo>
                      <a:cubicBezTo>
                        <a:pt x="1371881" y="1001097"/>
                        <a:pt x="1354741" y="988999"/>
                        <a:pt x="1330547" y="979926"/>
                      </a:cubicBezTo>
                      <a:cubicBezTo>
                        <a:pt x="1320465" y="975893"/>
                        <a:pt x="1309374" y="973877"/>
                        <a:pt x="1298285" y="971860"/>
                      </a:cubicBezTo>
                      <a:cubicBezTo>
                        <a:pt x="1296269" y="971860"/>
                        <a:pt x="1293244" y="971860"/>
                        <a:pt x="1290220" y="971860"/>
                      </a:cubicBezTo>
                      <a:cubicBezTo>
                        <a:pt x="1287195" y="971860"/>
                        <a:pt x="1285180" y="971860"/>
                        <a:pt x="1282155" y="971860"/>
                      </a:cubicBezTo>
                      <a:cubicBezTo>
                        <a:pt x="1276106" y="971860"/>
                        <a:pt x="1271065" y="973877"/>
                        <a:pt x="1267032" y="975893"/>
                      </a:cubicBezTo>
                      <a:cubicBezTo>
                        <a:pt x="1256951" y="979926"/>
                        <a:pt x="1246869" y="986983"/>
                        <a:pt x="1237796" y="999081"/>
                      </a:cubicBezTo>
                      <a:cubicBezTo>
                        <a:pt x="1235780" y="1002105"/>
                        <a:pt x="1232755" y="1006138"/>
                        <a:pt x="1230739" y="1009162"/>
                      </a:cubicBezTo>
                      <a:cubicBezTo>
                        <a:pt x="1227714" y="1014203"/>
                        <a:pt x="1224690" y="1019244"/>
                        <a:pt x="1221665" y="1023276"/>
                      </a:cubicBezTo>
                      <a:cubicBezTo>
                        <a:pt x="1219650" y="1025293"/>
                        <a:pt x="1217633" y="1027309"/>
                        <a:pt x="1214609" y="1029325"/>
                      </a:cubicBezTo>
                      <a:cubicBezTo>
                        <a:pt x="1211584" y="1031342"/>
                        <a:pt x="1208560" y="1032350"/>
                        <a:pt x="1204527" y="1033358"/>
                      </a:cubicBezTo>
                      <a:cubicBezTo>
                        <a:pt x="1195454" y="1036382"/>
                        <a:pt x="1185372" y="1038399"/>
                        <a:pt x="1174282" y="1039407"/>
                      </a:cubicBezTo>
                      <a:cubicBezTo>
                        <a:pt x="1171258" y="1039407"/>
                        <a:pt x="1168233" y="1039407"/>
                        <a:pt x="1164200" y="1039407"/>
                      </a:cubicBezTo>
                      <a:cubicBezTo>
                        <a:pt x="1144037" y="1034366"/>
                        <a:pt x="1122866" y="1028317"/>
                        <a:pt x="1101695" y="1023276"/>
                      </a:cubicBezTo>
                      <a:cubicBezTo>
                        <a:pt x="1079516" y="1018236"/>
                        <a:pt x="1056328" y="1014203"/>
                        <a:pt x="1034149" y="1012187"/>
                      </a:cubicBezTo>
                      <a:cubicBezTo>
                        <a:pt x="1026083" y="1011179"/>
                        <a:pt x="1018018" y="1011179"/>
                        <a:pt x="1010961" y="1011179"/>
                      </a:cubicBezTo>
                      <a:lnTo>
                        <a:pt x="1009953" y="1010170"/>
                      </a:lnTo>
                      <a:cubicBezTo>
                        <a:pt x="1006929" y="1003113"/>
                        <a:pt x="1003904" y="996056"/>
                        <a:pt x="999871" y="988999"/>
                      </a:cubicBezTo>
                      <a:cubicBezTo>
                        <a:pt x="996847" y="983958"/>
                        <a:pt x="993823" y="979926"/>
                        <a:pt x="990798" y="976901"/>
                      </a:cubicBezTo>
                      <a:cubicBezTo>
                        <a:pt x="986766" y="972869"/>
                        <a:pt x="981725" y="969844"/>
                        <a:pt x="975676" y="966820"/>
                      </a:cubicBezTo>
                      <a:cubicBezTo>
                        <a:pt x="968619" y="963795"/>
                        <a:pt x="960553" y="961779"/>
                        <a:pt x="950472" y="961779"/>
                      </a:cubicBezTo>
                      <a:cubicBezTo>
                        <a:pt x="946439" y="961779"/>
                        <a:pt x="943415" y="961779"/>
                        <a:pt x="939382" y="962787"/>
                      </a:cubicBezTo>
                      <a:cubicBezTo>
                        <a:pt x="930309" y="963795"/>
                        <a:pt x="917203" y="966820"/>
                        <a:pt x="906113" y="976901"/>
                      </a:cubicBezTo>
                      <a:cubicBezTo>
                        <a:pt x="899056" y="983958"/>
                        <a:pt x="894015" y="993032"/>
                        <a:pt x="891999" y="1004121"/>
                      </a:cubicBezTo>
                      <a:cubicBezTo>
                        <a:pt x="888975" y="1016219"/>
                        <a:pt x="889982" y="1029325"/>
                        <a:pt x="889982" y="1039407"/>
                      </a:cubicBezTo>
                      <a:cubicBezTo>
                        <a:pt x="889982" y="1042431"/>
                        <a:pt x="889982" y="1046464"/>
                        <a:pt x="890991" y="1049488"/>
                      </a:cubicBezTo>
                      <a:cubicBezTo>
                        <a:pt x="880909" y="1052513"/>
                        <a:pt x="870828" y="1056546"/>
                        <a:pt x="859738" y="1060578"/>
                      </a:cubicBezTo>
                      <a:cubicBezTo>
                        <a:pt x="837559" y="1069651"/>
                        <a:pt x="818404" y="1081749"/>
                        <a:pt x="804289" y="1094855"/>
                      </a:cubicBezTo>
                      <a:cubicBezTo>
                        <a:pt x="796224" y="1101913"/>
                        <a:pt x="790176" y="1108969"/>
                        <a:pt x="784126" y="1118043"/>
                      </a:cubicBezTo>
                      <a:cubicBezTo>
                        <a:pt x="780094" y="1123084"/>
                        <a:pt x="777070" y="1129132"/>
                        <a:pt x="774045" y="1134173"/>
                      </a:cubicBezTo>
                      <a:cubicBezTo>
                        <a:pt x="771020" y="1140222"/>
                        <a:pt x="769004" y="1145263"/>
                        <a:pt x="767996" y="1150304"/>
                      </a:cubicBezTo>
                      <a:cubicBezTo>
                        <a:pt x="764972" y="1160385"/>
                        <a:pt x="765980" y="1169459"/>
                        <a:pt x="769004" y="1176516"/>
                      </a:cubicBezTo>
                      <a:cubicBezTo>
                        <a:pt x="772029" y="1183573"/>
                        <a:pt x="778078" y="1188614"/>
                        <a:pt x="787151" y="1193654"/>
                      </a:cubicBezTo>
                      <a:cubicBezTo>
                        <a:pt x="796224" y="1197687"/>
                        <a:pt x="806306" y="1199703"/>
                        <a:pt x="814371" y="1200711"/>
                      </a:cubicBezTo>
                      <a:cubicBezTo>
                        <a:pt x="819412" y="1201720"/>
                        <a:pt x="825461" y="1201720"/>
                        <a:pt x="832518" y="1201720"/>
                      </a:cubicBezTo>
                      <a:cubicBezTo>
                        <a:pt x="838567" y="1201720"/>
                        <a:pt x="843608" y="1201720"/>
                        <a:pt x="849656" y="1201720"/>
                      </a:cubicBezTo>
                      <a:cubicBezTo>
                        <a:pt x="884942" y="1199703"/>
                        <a:pt x="919219" y="1192646"/>
                        <a:pt x="944423" y="1185589"/>
                      </a:cubicBezTo>
                      <a:cubicBezTo>
                        <a:pt x="956521" y="1182565"/>
                        <a:pt x="968619" y="1179540"/>
                        <a:pt x="980716" y="1175508"/>
                      </a:cubicBezTo>
                      <a:cubicBezTo>
                        <a:pt x="982733" y="1178532"/>
                        <a:pt x="985757" y="1181557"/>
                        <a:pt x="987774" y="1184581"/>
                      </a:cubicBezTo>
                      <a:cubicBezTo>
                        <a:pt x="998864" y="1196679"/>
                        <a:pt x="1010961" y="1209785"/>
                        <a:pt x="1023059" y="1220875"/>
                      </a:cubicBezTo>
                      <a:cubicBezTo>
                        <a:pt x="1038181" y="1235997"/>
                        <a:pt x="1052296" y="1248095"/>
                        <a:pt x="1066409" y="1258176"/>
                      </a:cubicBezTo>
                      <a:cubicBezTo>
                        <a:pt x="1081532" y="1269266"/>
                        <a:pt x="1094638" y="1276323"/>
                        <a:pt x="1107744" y="1281364"/>
                      </a:cubicBezTo>
                      <a:cubicBezTo>
                        <a:pt x="1111776" y="1282372"/>
                        <a:pt x="1114801" y="1283380"/>
                        <a:pt x="1118834" y="1283380"/>
                      </a:cubicBezTo>
                      <a:cubicBezTo>
                        <a:pt x="1119842" y="1283380"/>
                        <a:pt x="1121858" y="1283380"/>
                        <a:pt x="1122866" y="1283380"/>
                      </a:cubicBezTo>
                      <a:cubicBezTo>
                        <a:pt x="1124883" y="1283380"/>
                        <a:pt x="1127907" y="1283380"/>
                        <a:pt x="1129924" y="1282372"/>
                      </a:cubicBezTo>
                      <a:cubicBezTo>
                        <a:pt x="1132948" y="1282372"/>
                        <a:pt x="1135972" y="1281364"/>
                        <a:pt x="1140005" y="1279347"/>
                      </a:cubicBezTo>
                      <a:cubicBezTo>
                        <a:pt x="1143030" y="1278339"/>
                        <a:pt x="1146054" y="1276323"/>
                        <a:pt x="1149078" y="1273299"/>
                      </a:cubicBezTo>
                      <a:cubicBezTo>
                        <a:pt x="1155127" y="1268258"/>
                        <a:pt x="1159160" y="1259184"/>
                        <a:pt x="1159160" y="1249103"/>
                      </a:cubicBezTo>
                      <a:cubicBezTo>
                        <a:pt x="1159160" y="1245070"/>
                        <a:pt x="1158152" y="1240029"/>
                        <a:pt x="1158152" y="1235997"/>
                      </a:cubicBezTo>
                      <a:cubicBezTo>
                        <a:pt x="1157143" y="1231964"/>
                        <a:pt x="1156135" y="1227932"/>
                        <a:pt x="1155127" y="1223899"/>
                      </a:cubicBezTo>
                      <a:cubicBezTo>
                        <a:pt x="1149078" y="1203736"/>
                        <a:pt x="1137989" y="1184581"/>
                        <a:pt x="1128915" y="1168450"/>
                      </a:cubicBezTo>
                      <a:cubicBezTo>
                        <a:pt x="1125891" y="1162402"/>
                        <a:pt x="1121858" y="1155345"/>
                        <a:pt x="1116817" y="1148287"/>
                      </a:cubicBezTo>
                      <a:lnTo>
                        <a:pt x="1118834" y="1148287"/>
                      </a:lnTo>
                      <a:cubicBezTo>
                        <a:pt x="1137989" y="1148287"/>
                        <a:pt x="1157143" y="1150304"/>
                        <a:pt x="1175291" y="1152320"/>
                      </a:cubicBezTo>
                      <a:cubicBezTo>
                        <a:pt x="1183356" y="1153328"/>
                        <a:pt x="1190413" y="1154336"/>
                        <a:pt x="1197469" y="1154336"/>
                      </a:cubicBezTo>
                      <a:cubicBezTo>
                        <a:pt x="1209567" y="1155345"/>
                        <a:pt x="1219650" y="1156353"/>
                        <a:pt x="1228722" y="1156353"/>
                      </a:cubicBezTo>
                      <a:cubicBezTo>
                        <a:pt x="1233763" y="1156353"/>
                        <a:pt x="1238804" y="1156353"/>
                        <a:pt x="1243844" y="1156353"/>
                      </a:cubicBezTo>
                      <a:cubicBezTo>
                        <a:pt x="1248885" y="1156353"/>
                        <a:pt x="1254935" y="1155345"/>
                        <a:pt x="1259976" y="1154336"/>
                      </a:cubicBezTo>
                      <a:cubicBezTo>
                        <a:pt x="1265017" y="1153328"/>
                        <a:pt x="1270057" y="1151312"/>
                        <a:pt x="1273081" y="1150304"/>
                      </a:cubicBezTo>
                      <a:cubicBezTo>
                        <a:pt x="1283163" y="1146271"/>
                        <a:pt x="1292236" y="1141230"/>
                        <a:pt x="1299293" y="1137198"/>
                      </a:cubicBezTo>
                      <a:cubicBezTo>
                        <a:pt x="1308366" y="1132157"/>
                        <a:pt x="1318448" y="1125100"/>
                        <a:pt x="1328529" y="1118043"/>
                      </a:cubicBezTo>
                      <a:cubicBezTo>
                        <a:pt x="1338611" y="1110986"/>
                        <a:pt x="1347685" y="1102920"/>
                        <a:pt x="1354741" y="1094855"/>
                      </a:cubicBezTo>
                      <a:cubicBezTo>
                        <a:pt x="1363815" y="1085782"/>
                        <a:pt x="1369864" y="1077717"/>
                        <a:pt x="1374904" y="1068643"/>
                      </a:cubicBezTo>
                      <a:cubicBezTo>
                        <a:pt x="1377929" y="1064611"/>
                        <a:pt x="1379945" y="1059570"/>
                        <a:pt x="1381962" y="1054529"/>
                      </a:cubicBezTo>
                      <a:cubicBezTo>
                        <a:pt x="1383978" y="1049488"/>
                        <a:pt x="1384986" y="1045456"/>
                        <a:pt x="1385995" y="1040415"/>
                      </a:cubicBezTo>
                      <a:cubicBezTo>
                        <a:pt x="1387003" y="1036382"/>
                        <a:pt x="1387003" y="1032350"/>
                        <a:pt x="1385995" y="1028317"/>
                      </a:cubicBezTo>
                      <a:cubicBezTo>
                        <a:pt x="1385995" y="1024285"/>
                        <a:pt x="1384986" y="1020252"/>
                        <a:pt x="1381962" y="1016219"/>
                      </a:cubicBezTo>
                      <a:close/>
                    </a:path>
                  </a:pathLst>
                </a:custGeom>
                <a:solidFill>
                  <a:srgbClr val="F6E6CF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24D700D6-3E40-BB0C-109B-A51FCA330D84}"/>
                    </a:ext>
                  </a:extLst>
                </p:cNvPr>
                <p:cNvSpPr/>
                <p:nvPr/>
              </p:nvSpPr>
              <p:spPr>
                <a:xfrm>
                  <a:off x="9779439" y="974884"/>
                  <a:ext cx="1661092" cy="1154336"/>
                </a:xfrm>
                <a:custGeom>
                  <a:avLst/>
                  <a:gdLst>
                    <a:gd name="connsiteX0" fmla="*/ 908001 w 1661092"/>
                    <a:gd name="connsiteY0" fmla="*/ 0 h 1154336"/>
                    <a:gd name="connsiteX1" fmla="*/ 828356 w 1661092"/>
                    <a:gd name="connsiteY1" fmla="*/ 3024 h 1154336"/>
                    <a:gd name="connsiteX2" fmla="*/ 564220 w 1661092"/>
                    <a:gd name="connsiteY2" fmla="*/ 65530 h 1154336"/>
                    <a:gd name="connsiteX3" fmla="*/ 331337 w 1661092"/>
                    <a:gd name="connsiteY3" fmla="*/ 203647 h 1154336"/>
                    <a:gd name="connsiteX4" fmla="*/ 232537 w 1661092"/>
                    <a:gd name="connsiteY4" fmla="*/ 300430 h 1154336"/>
                    <a:gd name="connsiteX5" fmla="*/ 149869 w 1661092"/>
                    <a:gd name="connsiteY5" fmla="*/ 411327 h 1154336"/>
                    <a:gd name="connsiteX6" fmla="*/ 24858 w 1661092"/>
                    <a:gd name="connsiteY6" fmla="*/ 655300 h 1154336"/>
                    <a:gd name="connsiteX7" fmla="*/ 1671 w 1661092"/>
                    <a:gd name="connsiteY7" fmla="*/ 713773 h 1154336"/>
                    <a:gd name="connsiteX8" fmla="*/ 662 w 1661092"/>
                    <a:gd name="connsiteY8" fmla="*/ 724863 h 1154336"/>
                    <a:gd name="connsiteX9" fmla="*/ 7719 w 1661092"/>
                    <a:gd name="connsiteY9" fmla="*/ 732928 h 1154336"/>
                    <a:gd name="connsiteX10" fmla="*/ 14776 w 1661092"/>
                    <a:gd name="connsiteY10" fmla="*/ 734944 h 1154336"/>
                    <a:gd name="connsiteX11" fmla="*/ 18809 w 1661092"/>
                    <a:gd name="connsiteY11" fmla="*/ 733936 h 1154336"/>
                    <a:gd name="connsiteX12" fmla="*/ 25866 w 1661092"/>
                    <a:gd name="connsiteY12" fmla="*/ 729904 h 1154336"/>
                    <a:gd name="connsiteX13" fmla="*/ 28891 w 1661092"/>
                    <a:gd name="connsiteY13" fmla="*/ 732928 h 1154336"/>
                    <a:gd name="connsiteX14" fmla="*/ 31915 w 1661092"/>
                    <a:gd name="connsiteY14" fmla="*/ 735952 h 1154336"/>
                    <a:gd name="connsiteX15" fmla="*/ 50062 w 1661092"/>
                    <a:gd name="connsiteY15" fmla="*/ 749058 h 1154336"/>
                    <a:gd name="connsiteX16" fmla="*/ 56110 w 1661092"/>
                    <a:gd name="connsiteY16" fmla="*/ 750067 h 1154336"/>
                    <a:gd name="connsiteX17" fmla="*/ 63168 w 1661092"/>
                    <a:gd name="connsiteY17" fmla="*/ 748050 h 1154336"/>
                    <a:gd name="connsiteX18" fmla="*/ 64176 w 1661092"/>
                    <a:gd name="connsiteY18" fmla="*/ 748050 h 1154336"/>
                    <a:gd name="connsiteX19" fmla="*/ 73249 w 1661092"/>
                    <a:gd name="connsiteY19" fmla="*/ 740993 h 1154336"/>
                    <a:gd name="connsiteX20" fmla="*/ 86355 w 1661092"/>
                    <a:gd name="connsiteY20" fmla="*/ 686553 h 1154336"/>
                    <a:gd name="connsiteX21" fmla="*/ 85347 w 1661092"/>
                    <a:gd name="connsiteY21" fmla="*/ 687561 h 1154336"/>
                    <a:gd name="connsiteX22" fmla="*/ 103494 w 1661092"/>
                    <a:gd name="connsiteY22" fmla="*/ 645219 h 1154336"/>
                    <a:gd name="connsiteX23" fmla="*/ 123657 w 1661092"/>
                    <a:gd name="connsiteY23" fmla="*/ 610941 h 1154336"/>
                    <a:gd name="connsiteX24" fmla="*/ 142812 w 1661092"/>
                    <a:gd name="connsiteY24" fmla="*/ 607917 h 1154336"/>
                    <a:gd name="connsiteX25" fmla="*/ 173057 w 1661092"/>
                    <a:gd name="connsiteY25" fmla="*/ 596827 h 1154336"/>
                    <a:gd name="connsiteX26" fmla="*/ 222456 w 1661092"/>
                    <a:gd name="connsiteY26" fmla="*/ 569607 h 1154336"/>
                    <a:gd name="connsiteX27" fmla="*/ 226489 w 1661092"/>
                    <a:gd name="connsiteY27" fmla="*/ 572632 h 1154336"/>
                    <a:gd name="connsiteX28" fmla="*/ 250685 w 1661092"/>
                    <a:gd name="connsiteY28" fmla="*/ 586746 h 1154336"/>
                    <a:gd name="connsiteX29" fmla="*/ 276896 w 1661092"/>
                    <a:gd name="connsiteY29" fmla="*/ 594811 h 1154336"/>
                    <a:gd name="connsiteX30" fmla="*/ 305125 w 1661092"/>
                    <a:gd name="connsiteY30" fmla="*/ 597835 h 1154336"/>
                    <a:gd name="connsiteX31" fmla="*/ 309158 w 1661092"/>
                    <a:gd name="connsiteY31" fmla="*/ 597835 h 1154336"/>
                    <a:gd name="connsiteX32" fmla="*/ 362590 w 1661092"/>
                    <a:gd name="connsiteY32" fmla="*/ 590778 h 1154336"/>
                    <a:gd name="connsiteX33" fmla="*/ 417030 w 1661092"/>
                    <a:gd name="connsiteY33" fmla="*/ 571623 h 1154336"/>
                    <a:gd name="connsiteX34" fmla="*/ 437193 w 1661092"/>
                    <a:gd name="connsiteY34" fmla="*/ 561542 h 1154336"/>
                    <a:gd name="connsiteX35" fmla="*/ 426103 w 1661092"/>
                    <a:gd name="connsiteY35" fmla="*/ 604892 h 1154336"/>
                    <a:gd name="connsiteX36" fmla="*/ 430136 w 1661092"/>
                    <a:gd name="connsiteY36" fmla="*/ 626064 h 1154336"/>
                    <a:gd name="connsiteX37" fmla="*/ 440218 w 1661092"/>
                    <a:gd name="connsiteY37" fmla="*/ 646227 h 1154336"/>
                    <a:gd name="connsiteX38" fmla="*/ 478527 w 1661092"/>
                    <a:gd name="connsiteY38" fmla="*/ 677479 h 1154336"/>
                    <a:gd name="connsiteX39" fmla="*/ 504739 w 1661092"/>
                    <a:gd name="connsiteY39" fmla="*/ 687561 h 1154336"/>
                    <a:gd name="connsiteX40" fmla="*/ 534984 w 1661092"/>
                    <a:gd name="connsiteY40" fmla="*/ 694618 h 1154336"/>
                    <a:gd name="connsiteX41" fmla="*/ 571277 w 1661092"/>
                    <a:gd name="connsiteY41" fmla="*/ 698651 h 1154336"/>
                    <a:gd name="connsiteX42" fmla="*/ 609587 w 1661092"/>
                    <a:gd name="connsiteY42" fmla="*/ 700667 h 1154336"/>
                    <a:gd name="connsiteX43" fmla="*/ 619669 w 1661092"/>
                    <a:gd name="connsiteY43" fmla="*/ 700667 h 1154336"/>
                    <a:gd name="connsiteX44" fmla="*/ 757785 w 1661092"/>
                    <a:gd name="connsiteY44" fmla="*/ 685545 h 1154336"/>
                    <a:gd name="connsiteX45" fmla="*/ 826340 w 1661092"/>
                    <a:gd name="connsiteY45" fmla="*/ 667398 h 1154336"/>
                    <a:gd name="connsiteX46" fmla="*/ 894895 w 1661092"/>
                    <a:gd name="connsiteY46" fmla="*/ 642194 h 1154336"/>
                    <a:gd name="connsiteX47" fmla="*/ 910018 w 1661092"/>
                    <a:gd name="connsiteY47" fmla="*/ 635137 h 1154336"/>
                    <a:gd name="connsiteX48" fmla="*/ 906993 w 1661092"/>
                    <a:gd name="connsiteY48" fmla="*/ 647235 h 1154336"/>
                    <a:gd name="connsiteX49" fmla="*/ 910018 w 1661092"/>
                    <a:gd name="connsiteY49" fmla="*/ 674455 h 1154336"/>
                    <a:gd name="connsiteX50" fmla="*/ 914049 w 1661092"/>
                    <a:gd name="connsiteY50" fmla="*/ 681512 h 1154336"/>
                    <a:gd name="connsiteX51" fmla="*/ 918082 w 1661092"/>
                    <a:gd name="connsiteY51" fmla="*/ 686553 h 1154336"/>
                    <a:gd name="connsiteX52" fmla="*/ 919090 w 1661092"/>
                    <a:gd name="connsiteY52" fmla="*/ 687561 h 1154336"/>
                    <a:gd name="connsiteX53" fmla="*/ 930181 w 1661092"/>
                    <a:gd name="connsiteY53" fmla="*/ 696634 h 1154336"/>
                    <a:gd name="connsiteX54" fmla="*/ 943286 w 1661092"/>
                    <a:gd name="connsiteY54" fmla="*/ 702683 h 1154336"/>
                    <a:gd name="connsiteX55" fmla="*/ 956393 w 1661092"/>
                    <a:gd name="connsiteY55" fmla="*/ 705708 h 1154336"/>
                    <a:gd name="connsiteX56" fmla="*/ 983612 w 1661092"/>
                    <a:gd name="connsiteY56" fmla="*/ 707724 h 1154336"/>
                    <a:gd name="connsiteX57" fmla="*/ 989661 w 1661092"/>
                    <a:gd name="connsiteY57" fmla="*/ 707724 h 1154336"/>
                    <a:gd name="connsiteX58" fmla="*/ 1023938 w 1661092"/>
                    <a:gd name="connsiteY58" fmla="*/ 703692 h 1154336"/>
                    <a:gd name="connsiteX59" fmla="*/ 1035028 w 1661092"/>
                    <a:gd name="connsiteY59" fmla="*/ 701675 h 1154336"/>
                    <a:gd name="connsiteX60" fmla="*/ 1023938 w 1661092"/>
                    <a:gd name="connsiteY60" fmla="*/ 707724 h 1154336"/>
                    <a:gd name="connsiteX61" fmla="*/ 996719 w 1661092"/>
                    <a:gd name="connsiteY61" fmla="*/ 723855 h 1154336"/>
                    <a:gd name="connsiteX62" fmla="*/ 975548 w 1661092"/>
                    <a:gd name="connsiteY62" fmla="*/ 744018 h 1154336"/>
                    <a:gd name="connsiteX63" fmla="*/ 971515 w 1661092"/>
                    <a:gd name="connsiteY63" fmla="*/ 769222 h 1154336"/>
                    <a:gd name="connsiteX64" fmla="*/ 992686 w 1661092"/>
                    <a:gd name="connsiteY64" fmla="*/ 794425 h 1154336"/>
                    <a:gd name="connsiteX65" fmla="*/ 1076363 w 1661092"/>
                    <a:gd name="connsiteY65" fmla="*/ 820637 h 1154336"/>
                    <a:gd name="connsiteX66" fmla="*/ 1104591 w 1661092"/>
                    <a:gd name="connsiteY66" fmla="*/ 821646 h 1154336"/>
                    <a:gd name="connsiteX67" fmla="*/ 1126771 w 1661092"/>
                    <a:gd name="connsiteY67" fmla="*/ 820637 h 1154336"/>
                    <a:gd name="connsiteX68" fmla="*/ 1176169 w 1661092"/>
                    <a:gd name="connsiteY68" fmla="*/ 814588 h 1154336"/>
                    <a:gd name="connsiteX69" fmla="*/ 1263880 w 1661092"/>
                    <a:gd name="connsiteY69" fmla="*/ 795434 h 1154336"/>
                    <a:gd name="connsiteX70" fmla="*/ 1443330 w 1661092"/>
                    <a:gd name="connsiteY70" fmla="*/ 706716 h 1154336"/>
                    <a:gd name="connsiteX71" fmla="*/ 1422159 w 1661092"/>
                    <a:gd name="connsiteY71" fmla="*/ 778295 h 1154336"/>
                    <a:gd name="connsiteX72" fmla="*/ 1414095 w 1661092"/>
                    <a:gd name="connsiteY72" fmla="*/ 839792 h 1154336"/>
                    <a:gd name="connsiteX73" fmla="*/ 1418126 w 1661092"/>
                    <a:gd name="connsiteY73" fmla="*/ 890200 h 1154336"/>
                    <a:gd name="connsiteX74" fmla="*/ 1426192 w 1661092"/>
                    <a:gd name="connsiteY74" fmla="*/ 906331 h 1154336"/>
                    <a:gd name="connsiteX75" fmla="*/ 1441314 w 1661092"/>
                    <a:gd name="connsiteY75" fmla="*/ 918428 h 1154336"/>
                    <a:gd name="connsiteX76" fmla="*/ 1455429 w 1661092"/>
                    <a:gd name="connsiteY76" fmla="*/ 921453 h 1154336"/>
                    <a:gd name="connsiteX77" fmla="*/ 1459462 w 1661092"/>
                    <a:gd name="connsiteY77" fmla="*/ 921453 h 1154336"/>
                    <a:gd name="connsiteX78" fmla="*/ 1468534 w 1661092"/>
                    <a:gd name="connsiteY78" fmla="*/ 919436 h 1154336"/>
                    <a:gd name="connsiteX79" fmla="*/ 1477608 w 1661092"/>
                    <a:gd name="connsiteY79" fmla="*/ 914396 h 1154336"/>
                    <a:gd name="connsiteX80" fmla="*/ 1490714 w 1661092"/>
                    <a:gd name="connsiteY80" fmla="*/ 904314 h 1154336"/>
                    <a:gd name="connsiteX81" fmla="*/ 1501804 w 1661092"/>
                    <a:gd name="connsiteY81" fmla="*/ 892216 h 1154336"/>
                    <a:gd name="connsiteX82" fmla="*/ 1506844 w 1661092"/>
                    <a:gd name="connsiteY82" fmla="*/ 885159 h 1154336"/>
                    <a:gd name="connsiteX83" fmla="*/ 1513901 w 1661092"/>
                    <a:gd name="connsiteY83" fmla="*/ 915404 h 1154336"/>
                    <a:gd name="connsiteX84" fmla="*/ 1540114 w 1661092"/>
                    <a:gd name="connsiteY84" fmla="*/ 971861 h 1154336"/>
                    <a:gd name="connsiteX85" fmla="*/ 1569349 w 1661092"/>
                    <a:gd name="connsiteY85" fmla="*/ 1002105 h 1154336"/>
                    <a:gd name="connsiteX86" fmla="*/ 1568342 w 1661092"/>
                    <a:gd name="connsiteY86" fmla="*/ 1036382 h 1154336"/>
                    <a:gd name="connsiteX87" fmla="*/ 1566326 w 1661092"/>
                    <a:gd name="connsiteY87" fmla="*/ 1085782 h 1154336"/>
                    <a:gd name="connsiteX88" fmla="*/ 1566326 w 1661092"/>
                    <a:gd name="connsiteY88" fmla="*/ 1085782 h 1154336"/>
                    <a:gd name="connsiteX89" fmla="*/ 1566326 w 1661092"/>
                    <a:gd name="connsiteY89" fmla="*/ 1085782 h 1154336"/>
                    <a:gd name="connsiteX90" fmla="*/ 1566326 w 1661092"/>
                    <a:gd name="connsiteY90" fmla="*/ 1085782 h 1154336"/>
                    <a:gd name="connsiteX91" fmla="*/ 1566326 w 1661092"/>
                    <a:gd name="connsiteY91" fmla="*/ 1086790 h 1154336"/>
                    <a:gd name="connsiteX92" fmla="*/ 1562293 w 1661092"/>
                    <a:gd name="connsiteY92" fmla="*/ 1117035 h 1154336"/>
                    <a:gd name="connsiteX93" fmla="*/ 1563301 w 1661092"/>
                    <a:gd name="connsiteY93" fmla="*/ 1125100 h 1154336"/>
                    <a:gd name="connsiteX94" fmla="*/ 1560277 w 1661092"/>
                    <a:gd name="connsiteY94" fmla="*/ 1127116 h 1154336"/>
                    <a:gd name="connsiteX95" fmla="*/ 1554227 w 1661092"/>
                    <a:gd name="connsiteY95" fmla="*/ 1136190 h 1154336"/>
                    <a:gd name="connsiteX96" fmla="*/ 1556244 w 1661092"/>
                    <a:gd name="connsiteY96" fmla="*/ 1147279 h 1154336"/>
                    <a:gd name="connsiteX97" fmla="*/ 1569349 w 1661092"/>
                    <a:gd name="connsiteY97" fmla="*/ 1154336 h 1154336"/>
                    <a:gd name="connsiteX98" fmla="*/ 1576407 w 1661092"/>
                    <a:gd name="connsiteY98" fmla="*/ 1152320 h 1154336"/>
                    <a:gd name="connsiteX99" fmla="*/ 1590522 w 1661092"/>
                    <a:gd name="connsiteY99" fmla="*/ 1142239 h 1154336"/>
                    <a:gd name="connsiteX100" fmla="*/ 1597578 w 1661092"/>
                    <a:gd name="connsiteY100" fmla="*/ 1138206 h 1154336"/>
                    <a:gd name="connsiteX101" fmla="*/ 1599594 w 1661092"/>
                    <a:gd name="connsiteY101" fmla="*/ 1137198 h 1154336"/>
                    <a:gd name="connsiteX102" fmla="*/ 1608668 w 1661092"/>
                    <a:gd name="connsiteY102" fmla="*/ 1144255 h 1154336"/>
                    <a:gd name="connsiteX103" fmla="*/ 1611693 w 1661092"/>
                    <a:gd name="connsiteY103" fmla="*/ 1144255 h 1154336"/>
                    <a:gd name="connsiteX104" fmla="*/ 1623790 w 1661092"/>
                    <a:gd name="connsiteY104" fmla="*/ 1137198 h 1154336"/>
                    <a:gd name="connsiteX105" fmla="*/ 1629839 w 1661092"/>
                    <a:gd name="connsiteY105" fmla="*/ 1118043 h 1154336"/>
                    <a:gd name="connsiteX106" fmla="*/ 1631856 w 1661092"/>
                    <a:gd name="connsiteY106" fmla="*/ 1105945 h 1154336"/>
                    <a:gd name="connsiteX107" fmla="*/ 1632864 w 1661092"/>
                    <a:gd name="connsiteY107" fmla="*/ 1098888 h 1154336"/>
                    <a:gd name="connsiteX108" fmla="*/ 1635889 w 1661092"/>
                    <a:gd name="connsiteY108" fmla="*/ 1079733 h 1154336"/>
                    <a:gd name="connsiteX109" fmla="*/ 1639920 w 1661092"/>
                    <a:gd name="connsiteY109" fmla="*/ 1057554 h 1154336"/>
                    <a:gd name="connsiteX110" fmla="*/ 1651011 w 1661092"/>
                    <a:gd name="connsiteY110" fmla="*/ 978918 h 1154336"/>
                    <a:gd name="connsiteX111" fmla="*/ 1661092 w 1661092"/>
                    <a:gd name="connsiteY111" fmla="*/ 817613 h 1154336"/>
                    <a:gd name="connsiteX112" fmla="*/ 1652019 w 1661092"/>
                    <a:gd name="connsiteY112" fmla="*/ 658325 h 1154336"/>
                    <a:gd name="connsiteX113" fmla="*/ 1637904 w 1661092"/>
                    <a:gd name="connsiteY113" fmla="*/ 577672 h 1154336"/>
                    <a:gd name="connsiteX114" fmla="*/ 1620766 w 1661092"/>
                    <a:gd name="connsiteY114" fmla="*/ 511134 h 1154336"/>
                    <a:gd name="connsiteX115" fmla="*/ 1573382 w 1661092"/>
                    <a:gd name="connsiteY115" fmla="*/ 394188 h 1154336"/>
                    <a:gd name="connsiteX116" fmla="*/ 1509869 w 1661092"/>
                    <a:gd name="connsiteY116" fmla="*/ 288332 h 1154336"/>
                    <a:gd name="connsiteX117" fmla="*/ 1428208 w 1661092"/>
                    <a:gd name="connsiteY117" fmla="*/ 192557 h 1154336"/>
                    <a:gd name="connsiteX118" fmla="*/ 1331425 w 1661092"/>
                    <a:gd name="connsiteY118" fmla="*/ 113921 h 1154336"/>
                    <a:gd name="connsiteX119" fmla="*/ 1223553 w 1661092"/>
                    <a:gd name="connsiteY119" fmla="*/ 55448 h 1154336"/>
                    <a:gd name="connsiteX120" fmla="*/ 1097534 w 1661092"/>
                    <a:gd name="connsiteY120" fmla="*/ 17139 h 1154336"/>
                    <a:gd name="connsiteX121" fmla="*/ 908001 w 1661092"/>
                    <a:gd name="connsiteY121" fmla="*/ 0 h 1154336"/>
                    <a:gd name="connsiteX122" fmla="*/ 908001 w 1661092"/>
                    <a:gd name="connsiteY122" fmla="*/ 0 h 1154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1661092" h="1154336">
                      <a:moveTo>
                        <a:pt x="908001" y="0"/>
                      </a:moveTo>
                      <a:cubicBezTo>
                        <a:pt x="881789" y="0"/>
                        <a:pt x="854569" y="1008"/>
                        <a:pt x="828356" y="3024"/>
                      </a:cubicBezTo>
                      <a:cubicBezTo>
                        <a:pt x="737622" y="11090"/>
                        <a:pt x="648906" y="31253"/>
                        <a:pt x="564220" y="65530"/>
                      </a:cubicBezTo>
                      <a:cubicBezTo>
                        <a:pt x="477519" y="99807"/>
                        <a:pt x="398883" y="146182"/>
                        <a:pt x="331337" y="203647"/>
                      </a:cubicBezTo>
                      <a:cubicBezTo>
                        <a:pt x="297060" y="232884"/>
                        <a:pt x="263791" y="265145"/>
                        <a:pt x="232537" y="300430"/>
                      </a:cubicBezTo>
                      <a:cubicBezTo>
                        <a:pt x="204309" y="332691"/>
                        <a:pt x="177089" y="368984"/>
                        <a:pt x="149869" y="411327"/>
                      </a:cubicBezTo>
                      <a:cubicBezTo>
                        <a:pt x="104502" y="480889"/>
                        <a:pt x="63168" y="560534"/>
                        <a:pt x="24858" y="655300"/>
                      </a:cubicBezTo>
                      <a:cubicBezTo>
                        <a:pt x="17801" y="673447"/>
                        <a:pt x="9736" y="692602"/>
                        <a:pt x="1671" y="713773"/>
                      </a:cubicBezTo>
                      <a:cubicBezTo>
                        <a:pt x="-346" y="717806"/>
                        <a:pt x="-346" y="720830"/>
                        <a:pt x="662" y="724863"/>
                      </a:cubicBezTo>
                      <a:cubicBezTo>
                        <a:pt x="1671" y="728895"/>
                        <a:pt x="4695" y="731920"/>
                        <a:pt x="7719" y="732928"/>
                      </a:cubicBezTo>
                      <a:cubicBezTo>
                        <a:pt x="9736" y="733936"/>
                        <a:pt x="11752" y="734944"/>
                        <a:pt x="14776" y="734944"/>
                      </a:cubicBezTo>
                      <a:cubicBezTo>
                        <a:pt x="16793" y="734944"/>
                        <a:pt x="17801" y="734944"/>
                        <a:pt x="18809" y="733936"/>
                      </a:cubicBezTo>
                      <a:cubicBezTo>
                        <a:pt x="20825" y="732928"/>
                        <a:pt x="23850" y="731920"/>
                        <a:pt x="25866" y="729904"/>
                      </a:cubicBezTo>
                      <a:lnTo>
                        <a:pt x="28891" y="732928"/>
                      </a:lnTo>
                      <a:lnTo>
                        <a:pt x="31915" y="735952"/>
                      </a:lnTo>
                      <a:cubicBezTo>
                        <a:pt x="36956" y="740993"/>
                        <a:pt x="43005" y="746034"/>
                        <a:pt x="50062" y="749058"/>
                      </a:cubicBezTo>
                      <a:cubicBezTo>
                        <a:pt x="52078" y="750067"/>
                        <a:pt x="54095" y="750067"/>
                        <a:pt x="56110" y="750067"/>
                      </a:cubicBezTo>
                      <a:cubicBezTo>
                        <a:pt x="58127" y="750067"/>
                        <a:pt x="61151" y="749058"/>
                        <a:pt x="63168" y="748050"/>
                      </a:cubicBezTo>
                      <a:cubicBezTo>
                        <a:pt x="63168" y="748050"/>
                        <a:pt x="63168" y="748050"/>
                        <a:pt x="64176" y="748050"/>
                      </a:cubicBezTo>
                      <a:cubicBezTo>
                        <a:pt x="68208" y="748050"/>
                        <a:pt x="72241" y="745026"/>
                        <a:pt x="73249" y="740993"/>
                      </a:cubicBezTo>
                      <a:cubicBezTo>
                        <a:pt x="75266" y="723855"/>
                        <a:pt x="79299" y="706716"/>
                        <a:pt x="86355" y="686553"/>
                      </a:cubicBezTo>
                      <a:lnTo>
                        <a:pt x="85347" y="687561"/>
                      </a:lnTo>
                      <a:cubicBezTo>
                        <a:pt x="91396" y="670422"/>
                        <a:pt x="97445" y="657316"/>
                        <a:pt x="103494" y="645219"/>
                      </a:cubicBezTo>
                      <a:cubicBezTo>
                        <a:pt x="109543" y="633121"/>
                        <a:pt x="116600" y="621023"/>
                        <a:pt x="123657" y="610941"/>
                      </a:cubicBezTo>
                      <a:cubicBezTo>
                        <a:pt x="130714" y="609933"/>
                        <a:pt x="136763" y="608925"/>
                        <a:pt x="142812" y="607917"/>
                      </a:cubicBezTo>
                      <a:cubicBezTo>
                        <a:pt x="151885" y="605901"/>
                        <a:pt x="160959" y="602876"/>
                        <a:pt x="173057" y="596827"/>
                      </a:cubicBezTo>
                      <a:cubicBezTo>
                        <a:pt x="189187" y="589770"/>
                        <a:pt x="205318" y="580697"/>
                        <a:pt x="222456" y="569607"/>
                      </a:cubicBezTo>
                      <a:cubicBezTo>
                        <a:pt x="223464" y="570615"/>
                        <a:pt x="225481" y="571623"/>
                        <a:pt x="226489" y="572632"/>
                      </a:cubicBezTo>
                      <a:cubicBezTo>
                        <a:pt x="233546" y="577672"/>
                        <a:pt x="241611" y="582713"/>
                        <a:pt x="250685" y="586746"/>
                      </a:cubicBezTo>
                      <a:cubicBezTo>
                        <a:pt x="259758" y="590778"/>
                        <a:pt x="267823" y="592795"/>
                        <a:pt x="276896" y="594811"/>
                      </a:cubicBezTo>
                      <a:cubicBezTo>
                        <a:pt x="285970" y="596827"/>
                        <a:pt x="295043" y="597835"/>
                        <a:pt x="305125" y="597835"/>
                      </a:cubicBezTo>
                      <a:cubicBezTo>
                        <a:pt x="306133" y="597835"/>
                        <a:pt x="308149" y="597835"/>
                        <a:pt x="309158" y="597835"/>
                      </a:cubicBezTo>
                      <a:cubicBezTo>
                        <a:pt x="325288" y="597835"/>
                        <a:pt x="343434" y="595819"/>
                        <a:pt x="362590" y="590778"/>
                      </a:cubicBezTo>
                      <a:cubicBezTo>
                        <a:pt x="379728" y="586746"/>
                        <a:pt x="397875" y="580697"/>
                        <a:pt x="417030" y="571623"/>
                      </a:cubicBezTo>
                      <a:cubicBezTo>
                        <a:pt x="424087" y="568599"/>
                        <a:pt x="431144" y="565574"/>
                        <a:pt x="437193" y="561542"/>
                      </a:cubicBezTo>
                      <a:cubicBezTo>
                        <a:pt x="430136" y="574648"/>
                        <a:pt x="426103" y="589770"/>
                        <a:pt x="426103" y="604892"/>
                      </a:cubicBezTo>
                      <a:cubicBezTo>
                        <a:pt x="426103" y="610941"/>
                        <a:pt x="427112" y="617998"/>
                        <a:pt x="430136" y="626064"/>
                      </a:cubicBezTo>
                      <a:cubicBezTo>
                        <a:pt x="432152" y="633121"/>
                        <a:pt x="436185" y="640178"/>
                        <a:pt x="440218" y="646227"/>
                      </a:cubicBezTo>
                      <a:cubicBezTo>
                        <a:pt x="449291" y="658325"/>
                        <a:pt x="461389" y="669414"/>
                        <a:pt x="478527" y="677479"/>
                      </a:cubicBezTo>
                      <a:cubicBezTo>
                        <a:pt x="486592" y="681512"/>
                        <a:pt x="495666" y="684537"/>
                        <a:pt x="504739" y="687561"/>
                      </a:cubicBezTo>
                      <a:cubicBezTo>
                        <a:pt x="513813" y="690585"/>
                        <a:pt x="522886" y="692602"/>
                        <a:pt x="534984" y="694618"/>
                      </a:cubicBezTo>
                      <a:cubicBezTo>
                        <a:pt x="547082" y="696634"/>
                        <a:pt x="559180" y="697643"/>
                        <a:pt x="571277" y="698651"/>
                      </a:cubicBezTo>
                      <a:cubicBezTo>
                        <a:pt x="584383" y="699659"/>
                        <a:pt x="596481" y="700667"/>
                        <a:pt x="609587" y="700667"/>
                      </a:cubicBezTo>
                      <a:cubicBezTo>
                        <a:pt x="612612" y="700667"/>
                        <a:pt x="616644" y="700667"/>
                        <a:pt x="619669" y="700667"/>
                      </a:cubicBezTo>
                      <a:cubicBezTo>
                        <a:pt x="663020" y="700667"/>
                        <a:pt x="708387" y="695626"/>
                        <a:pt x="757785" y="685545"/>
                      </a:cubicBezTo>
                      <a:cubicBezTo>
                        <a:pt x="779966" y="680504"/>
                        <a:pt x="803152" y="674455"/>
                        <a:pt x="826340" y="667398"/>
                      </a:cubicBezTo>
                      <a:cubicBezTo>
                        <a:pt x="847511" y="660341"/>
                        <a:pt x="869692" y="652276"/>
                        <a:pt x="894895" y="642194"/>
                      </a:cubicBezTo>
                      <a:cubicBezTo>
                        <a:pt x="899936" y="640178"/>
                        <a:pt x="904977" y="638162"/>
                        <a:pt x="910018" y="635137"/>
                      </a:cubicBezTo>
                      <a:cubicBezTo>
                        <a:pt x="909009" y="639170"/>
                        <a:pt x="908001" y="643202"/>
                        <a:pt x="906993" y="647235"/>
                      </a:cubicBezTo>
                      <a:cubicBezTo>
                        <a:pt x="905985" y="658325"/>
                        <a:pt x="906993" y="667398"/>
                        <a:pt x="910018" y="674455"/>
                      </a:cubicBezTo>
                      <a:cubicBezTo>
                        <a:pt x="911026" y="677479"/>
                        <a:pt x="912034" y="679496"/>
                        <a:pt x="914049" y="681512"/>
                      </a:cubicBezTo>
                      <a:cubicBezTo>
                        <a:pt x="915058" y="683528"/>
                        <a:pt x="917074" y="685545"/>
                        <a:pt x="918082" y="686553"/>
                      </a:cubicBezTo>
                      <a:lnTo>
                        <a:pt x="919090" y="687561"/>
                      </a:lnTo>
                      <a:cubicBezTo>
                        <a:pt x="922115" y="690585"/>
                        <a:pt x="926148" y="693610"/>
                        <a:pt x="930181" y="696634"/>
                      </a:cubicBezTo>
                      <a:cubicBezTo>
                        <a:pt x="934212" y="699659"/>
                        <a:pt x="939253" y="700667"/>
                        <a:pt x="943286" y="702683"/>
                      </a:cubicBezTo>
                      <a:cubicBezTo>
                        <a:pt x="947319" y="703692"/>
                        <a:pt x="951352" y="704700"/>
                        <a:pt x="956393" y="705708"/>
                      </a:cubicBezTo>
                      <a:cubicBezTo>
                        <a:pt x="964457" y="706716"/>
                        <a:pt x="973531" y="707724"/>
                        <a:pt x="983612" y="707724"/>
                      </a:cubicBezTo>
                      <a:cubicBezTo>
                        <a:pt x="985629" y="707724"/>
                        <a:pt x="987645" y="707724"/>
                        <a:pt x="989661" y="707724"/>
                      </a:cubicBezTo>
                      <a:cubicBezTo>
                        <a:pt x="999742" y="707724"/>
                        <a:pt x="1010833" y="706716"/>
                        <a:pt x="1023938" y="703692"/>
                      </a:cubicBezTo>
                      <a:cubicBezTo>
                        <a:pt x="1027971" y="702683"/>
                        <a:pt x="1030996" y="702683"/>
                        <a:pt x="1035028" y="701675"/>
                      </a:cubicBezTo>
                      <a:cubicBezTo>
                        <a:pt x="1030996" y="703692"/>
                        <a:pt x="1026963" y="705708"/>
                        <a:pt x="1023938" y="707724"/>
                      </a:cubicBezTo>
                      <a:cubicBezTo>
                        <a:pt x="1015874" y="711757"/>
                        <a:pt x="1005792" y="717806"/>
                        <a:pt x="996719" y="723855"/>
                      </a:cubicBezTo>
                      <a:cubicBezTo>
                        <a:pt x="986637" y="729904"/>
                        <a:pt x="980588" y="736961"/>
                        <a:pt x="975548" y="744018"/>
                      </a:cubicBezTo>
                      <a:cubicBezTo>
                        <a:pt x="970507" y="752083"/>
                        <a:pt x="969498" y="761156"/>
                        <a:pt x="971515" y="769222"/>
                      </a:cubicBezTo>
                      <a:cubicBezTo>
                        <a:pt x="974539" y="780311"/>
                        <a:pt x="984620" y="788376"/>
                        <a:pt x="992686" y="794425"/>
                      </a:cubicBezTo>
                      <a:cubicBezTo>
                        <a:pt x="1013857" y="809548"/>
                        <a:pt x="1041078" y="817613"/>
                        <a:pt x="1076363" y="820637"/>
                      </a:cubicBezTo>
                      <a:cubicBezTo>
                        <a:pt x="1085436" y="821646"/>
                        <a:pt x="1095517" y="821646"/>
                        <a:pt x="1104591" y="821646"/>
                      </a:cubicBezTo>
                      <a:cubicBezTo>
                        <a:pt x="1111649" y="821646"/>
                        <a:pt x="1118705" y="821646"/>
                        <a:pt x="1126771" y="820637"/>
                      </a:cubicBezTo>
                      <a:cubicBezTo>
                        <a:pt x="1141893" y="819629"/>
                        <a:pt x="1157015" y="817613"/>
                        <a:pt x="1176169" y="814588"/>
                      </a:cubicBezTo>
                      <a:cubicBezTo>
                        <a:pt x="1203390" y="810556"/>
                        <a:pt x="1232627" y="803499"/>
                        <a:pt x="1263880" y="795434"/>
                      </a:cubicBezTo>
                      <a:cubicBezTo>
                        <a:pt x="1326385" y="778295"/>
                        <a:pt x="1386874" y="748050"/>
                        <a:pt x="1443330" y="706716"/>
                      </a:cubicBezTo>
                      <a:cubicBezTo>
                        <a:pt x="1434258" y="731920"/>
                        <a:pt x="1427200" y="755107"/>
                        <a:pt x="1422159" y="778295"/>
                      </a:cubicBezTo>
                      <a:cubicBezTo>
                        <a:pt x="1418126" y="798458"/>
                        <a:pt x="1415103" y="818621"/>
                        <a:pt x="1414095" y="839792"/>
                      </a:cubicBezTo>
                      <a:cubicBezTo>
                        <a:pt x="1413086" y="853906"/>
                        <a:pt x="1413086" y="873061"/>
                        <a:pt x="1418126" y="890200"/>
                      </a:cubicBezTo>
                      <a:cubicBezTo>
                        <a:pt x="1420143" y="896249"/>
                        <a:pt x="1422159" y="901290"/>
                        <a:pt x="1426192" y="906331"/>
                      </a:cubicBezTo>
                      <a:cubicBezTo>
                        <a:pt x="1431233" y="912379"/>
                        <a:pt x="1436274" y="916412"/>
                        <a:pt x="1441314" y="918428"/>
                      </a:cubicBezTo>
                      <a:cubicBezTo>
                        <a:pt x="1445347" y="919436"/>
                        <a:pt x="1450388" y="921453"/>
                        <a:pt x="1455429" y="921453"/>
                      </a:cubicBezTo>
                      <a:cubicBezTo>
                        <a:pt x="1456437" y="921453"/>
                        <a:pt x="1458453" y="921453"/>
                        <a:pt x="1459462" y="921453"/>
                      </a:cubicBezTo>
                      <a:cubicBezTo>
                        <a:pt x="1462485" y="920445"/>
                        <a:pt x="1465510" y="920445"/>
                        <a:pt x="1468534" y="919436"/>
                      </a:cubicBezTo>
                      <a:cubicBezTo>
                        <a:pt x="1471559" y="918428"/>
                        <a:pt x="1474584" y="916412"/>
                        <a:pt x="1477608" y="914396"/>
                      </a:cubicBezTo>
                      <a:cubicBezTo>
                        <a:pt x="1482648" y="911371"/>
                        <a:pt x="1486681" y="907339"/>
                        <a:pt x="1490714" y="904314"/>
                      </a:cubicBezTo>
                      <a:cubicBezTo>
                        <a:pt x="1494747" y="901290"/>
                        <a:pt x="1497771" y="897257"/>
                        <a:pt x="1501804" y="892216"/>
                      </a:cubicBezTo>
                      <a:cubicBezTo>
                        <a:pt x="1503819" y="890200"/>
                        <a:pt x="1505837" y="887176"/>
                        <a:pt x="1506844" y="885159"/>
                      </a:cubicBezTo>
                      <a:cubicBezTo>
                        <a:pt x="1507852" y="895241"/>
                        <a:pt x="1510877" y="905322"/>
                        <a:pt x="1513901" y="915404"/>
                      </a:cubicBezTo>
                      <a:cubicBezTo>
                        <a:pt x="1519951" y="936575"/>
                        <a:pt x="1529023" y="955730"/>
                        <a:pt x="1540114" y="971861"/>
                      </a:cubicBezTo>
                      <a:cubicBezTo>
                        <a:pt x="1549186" y="984966"/>
                        <a:pt x="1559268" y="995048"/>
                        <a:pt x="1569349" y="1002105"/>
                      </a:cubicBezTo>
                      <a:cubicBezTo>
                        <a:pt x="1568342" y="1013195"/>
                        <a:pt x="1568342" y="1024285"/>
                        <a:pt x="1568342" y="1036382"/>
                      </a:cubicBezTo>
                      <a:cubicBezTo>
                        <a:pt x="1568342" y="1052513"/>
                        <a:pt x="1567334" y="1068643"/>
                        <a:pt x="1566326" y="1085782"/>
                      </a:cubicBezTo>
                      <a:lnTo>
                        <a:pt x="1566326" y="1085782"/>
                      </a:lnTo>
                      <a:cubicBezTo>
                        <a:pt x="1566326" y="1085782"/>
                        <a:pt x="1566326" y="1085782"/>
                        <a:pt x="1566326" y="1085782"/>
                      </a:cubicBezTo>
                      <a:lnTo>
                        <a:pt x="1566326" y="1085782"/>
                      </a:lnTo>
                      <a:lnTo>
                        <a:pt x="1566326" y="1086790"/>
                      </a:lnTo>
                      <a:cubicBezTo>
                        <a:pt x="1565318" y="1096872"/>
                        <a:pt x="1564309" y="1106953"/>
                        <a:pt x="1562293" y="1117035"/>
                      </a:cubicBezTo>
                      <a:cubicBezTo>
                        <a:pt x="1562293" y="1120059"/>
                        <a:pt x="1562293" y="1122075"/>
                        <a:pt x="1563301" y="1125100"/>
                      </a:cubicBezTo>
                      <a:lnTo>
                        <a:pt x="1560277" y="1127116"/>
                      </a:lnTo>
                      <a:cubicBezTo>
                        <a:pt x="1556244" y="1130141"/>
                        <a:pt x="1554227" y="1133165"/>
                        <a:pt x="1554227" y="1136190"/>
                      </a:cubicBezTo>
                      <a:cubicBezTo>
                        <a:pt x="1553219" y="1140222"/>
                        <a:pt x="1554227" y="1144255"/>
                        <a:pt x="1556244" y="1147279"/>
                      </a:cubicBezTo>
                      <a:cubicBezTo>
                        <a:pt x="1559268" y="1151312"/>
                        <a:pt x="1564309" y="1154336"/>
                        <a:pt x="1569349" y="1154336"/>
                      </a:cubicBezTo>
                      <a:cubicBezTo>
                        <a:pt x="1572374" y="1154336"/>
                        <a:pt x="1574390" y="1153328"/>
                        <a:pt x="1576407" y="1152320"/>
                      </a:cubicBezTo>
                      <a:cubicBezTo>
                        <a:pt x="1581448" y="1148288"/>
                        <a:pt x="1585481" y="1145263"/>
                        <a:pt x="1590522" y="1142239"/>
                      </a:cubicBezTo>
                      <a:cubicBezTo>
                        <a:pt x="1592538" y="1141230"/>
                        <a:pt x="1595562" y="1139214"/>
                        <a:pt x="1597578" y="1138206"/>
                      </a:cubicBezTo>
                      <a:lnTo>
                        <a:pt x="1599594" y="1137198"/>
                      </a:lnTo>
                      <a:cubicBezTo>
                        <a:pt x="1601611" y="1141230"/>
                        <a:pt x="1604635" y="1143247"/>
                        <a:pt x="1608668" y="1144255"/>
                      </a:cubicBezTo>
                      <a:cubicBezTo>
                        <a:pt x="1609676" y="1144255"/>
                        <a:pt x="1610685" y="1144255"/>
                        <a:pt x="1611693" y="1144255"/>
                      </a:cubicBezTo>
                      <a:cubicBezTo>
                        <a:pt x="1616733" y="1144255"/>
                        <a:pt x="1621774" y="1141230"/>
                        <a:pt x="1623790" y="1137198"/>
                      </a:cubicBezTo>
                      <a:cubicBezTo>
                        <a:pt x="1626815" y="1131149"/>
                        <a:pt x="1627823" y="1125100"/>
                        <a:pt x="1629839" y="1118043"/>
                      </a:cubicBezTo>
                      <a:cubicBezTo>
                        <a:pt x="1630848" y="1114010"/>
                        <a:pt x="1630848" y="1109978"/>
                        <a:pt x="1631856" y="1105945"/>
                      </a:cubicBezTo>
                      <a:lnTo>
                        <a:pt x="1632864" y="1098888"/>
                      </a:lnTo>
                      <a:cubicBezTo>
                        <a:pt x="1633872" y="1092839"/>
                        <a:pt x="1634879" y="1085782"/>
                        <a:pt x="1635889" y="1079733"/>
                      </a:cubicBezTo>
                      <a:cubicBezTo>
                        <a:pt x="1636897" y="1072676"/>
                        <a:pt x="1638912" y="1064611"/>
                        <a:pt x="1639920" y="1057554"/>
                      </a:cubicBezTo>
                      <a:cubicBezTo>
                        <a:pt x="1643953" y="1031342"/>
                        <a:pt x="1647986" y="1004121"/>
                        <a:pt x="1651011" y="978918"/>
                      </a:cubicBezTo>
                      <a:cubicBezTo>
                        <a:pt x="1657060" y="923469"/>
                        <a:pt x="1661092" y="870037"/>
                        <a:pt x="1661092" y="817613"/>
                      </a:cubicBezTo>
                      <a:cubicBezTo>
                        <a:pt x="1661092" y="763173"/>
                        <a:pt x="1658068" y="709741"/>
                        <a:pt x="1652019" y="658325"/>
                      </a:cubicBezTo>
                      <a:cubicBezTo>
                        <a:pt x="1648994" y="633121"/>
                        <a:pt x="1643953" y="606909"/>
                        <a:pt x="1637904" y="577672"/>
                      </a:cubicBezTo>
                      <a:cubicBezTo>
                        <a:pt x="1632864" y="554485"/>
                        <a:pt x="1627823" y="532305"/>
                        <a:pt x="1620766" y="511134"/>
                      </a:cubicBezTo>
                      <a:cubicBezTo>
                        <a:pt x="1609676" y="472824"/>
                        <a:pt x="1594553" y="434514"/>
                        <a:pt x="1573382" y="394188"/>
                      </a:cubicBezTo>
                      <a:cubicBezTo>
                        <a:pt x="1555236" y="357895"/>
                        <a:pt x="1534064" y="322609"/>
                        <a:pt x="1509869" y="288332"/>
                      </a:cubicBezTo>
                      <a:cubicBezTo>
                        <a:pt x="1485673" y="255063"/>
                        <a:pt x="1458453" y="222802"/>
                        <a:pt x="1428208" y="192557"/>
                      </a:cubicBezTo>
                      <a:cubicBezTo>
                        <a:pt x="1399980" y="164329"/>
                        <a:pt x="1366711" y="138117"/>
                        <a:pt x="1331425" y="113921"/>
                      </a:cubicBezTo>
                      <a:cubicBezTo>
                        <a:pt x="1298157" y="90734"/>
                        <a:pt x="1261862" y="71579"/>
                        <a:pt x="1223553" y="55448"/>
                      </a:cubicBezTo>
                      <a:cubicBezTo>
                        <a:pt x="1186251" y="39318"/>
                        <a:pt x="1144917" y="27220"/>
                        <a:pt x="1097534" y="17139"/>
                      </a:cubicBezTo>
                      <a:cubicBezTo>
                        <a:pt x="1037045" y="6049"/>
                        <a:pt x="973531" y="0"/>
                        <a:pt x="908001" y="0"/>
                      </a:cubicBezTo>
                      <a:lnTo>
                        <a:pt x="908001" y="0"/>
                      </a:lnTo>
                      <a:close/>
                    </a:path>
                  </a:pathLst>
                </a:custGeom>
                <a:solidFill>
                  <a:srgbClr val="9B837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F115B8E7-3C47-D006-8AA8-9BA81F658609}"/>
                    </a:ext>
                  </a:extLst>
                </p:cNvPr>
                <p:cNvSpPr/>
                <p:nvPr/>
              </p:nvSpPr>
              <p:spPr>
                <a:xfrm>
                  <a:off x="9768594" y="1997153"/>
                  <a:ext cx="1521274" cy="680503"/>
                </a:xfrm>
                <a:custGeom>
                  <a:avLst/>
                  <a:gdLst>
                    <a:gd name="connsiteX0" fmla="*/ 1520714 w 1521274"/>
                    <a:gd name="connsiteY0" fmla="*/ 285307 h 680503"/>
                    <a:gd name="connsiteX1" fmla="*/ 1515674 w 1521274"/>
                    <a:gd name="connsiteY1" fmla="*/ 278250 h 680503"/>
                    <a:gd name="connsiteX2" fmla="*/ 1513656 w 1521274"/>
                    <a:gd name="connsiteY2" fmla="*/ 277242 h 680503"/>
                    <a:gd name="connsiteX3" fmla="*/ 1495510 w 1521274"/>
                    <a:gd name="connsiteY3" fmla="*/ 265144 h 680503"/>
                    <a:gd name="connsiteX4" fmla="*/ 1471315 w 1521274"/>
                    <a:gd name="connsiteY4" fmla="*/ 255063 h 680503"/>
                    <a:gd name="connsiteX5" fmla="*/ 1426955 w 1521274"/>
                    <a:gd name="connsiteY5" fmla="*/ 241957 h 680503"/>
                    <a:gd name="connsiteX6" fmla="*/ 1332189 w 1521274"/>
                    <a:gd name="connsiteY6" fmla="*/ 229859 h 680503"/>
                    <a:gd name="connsiteX7" fmla="*/ 1322107 w 1521274"/>
                    <a:gd name="connsiteY7" fmla="*/ 229859 h 680503"/>
                    <a:gd name="connsiteX8" fmla="*/ 1238431 w 1521274"/>
                    <a:gd name="connsiteY8" fmla="*/ 236916 h 680503"/>
                    <a:gd name="connsiteX9" fmla="*/ 1159795 w 1521274"/>
                    <a:gd name="connsiteY9" fmla="*/ 259096 h 680503"/>
                    <a:gd name="connsiteX10" fmla="*/ 1034783 w 1521274"/>
                    <a:gd name="connsiteY10" fmla="*/ 331683 h 680503"/>
                    <a:gd name="connsiteX11" fmla="*/ 928927 w 1521274"/>
                    <a:gd name="connsiteY11" fmla="*/ 442580 h 680503"/>
                    <a:gd name="connsiteX12" fmla="*/ 887593 w 1521274"/>
                    <a:gd name="connsiteY12" fmla="*/ 545411 h 680503"/>
                    <a:gd name="connsiteX13" fmla="*/ 885577 w 1521274"/>
                    <a:gd name="connsiteY13" fmla="*/ 572631 h 680503"/>
                    <a:gd name="connsiteX14" fmla="*/ 887593 w 1521274"/>
                    <a:gd name="connsiteY14" fmla="*/ 600860 h 680503"/>
                    <a:gd name="connsiteX15" fmla="*/ 905740 w 1521274"/>
                    <a:gd name="connsiteY15" fmla="*/ 656308 h 680503"/>
                    <a:gd name="connsiteX16" fmla="*/ 913805 w 1521274"/>
                    <a:gd name="connsiteY16" fmla="*/ 660341 h 680503"/>
                    <a:gd name="connsiteX17" fmla="*/ 917838 w 1521274"/>
                    <a:gd name="connsiteY17" fmla="*/ 659333 h 680503"/>
                    <a:gd name="connsiteX18" fmla="*/ 922878 w 1521274"/>
                    <a:gd name="connsiteY18" fmla="*/ 662357 h 680503"/>
                    <a:gd name="connsiteX19" fmla="*/ 980343 w 1521274"/>
                    <a:gd name="connsiteY19" fmla="*/ 673447 h 680503"/>
                    <a:gd name="connsiteX20" fmla="*/ 1039824 w 1521274"/>
                    <a:gd name="connsiteY20" fmla="*/ 679496 h 680503"/>
                    <a:gd name="connsiteX21" fmla="*/ 1078134 w 1521274"/>
                    <a:gd name="connsiteY21" fmla="*/ 680504 h 680503"/>
                    <a:gd name="connsiteX22" fmla="*/ 1157779 w 1521274"/>
                    <a:gd name="connsiteY22" fmla="*/ 674455 h 680503"/>
                    <a:gd name="connsiteX23" fmla="*/ 1196088 w 1521274"/>
                    <a:gd name="connsiteY23" fmla="*/ 666390 h 680503"/>
                    <a:gd name="connsiteX24" fmla="*/ 1199113 w 1521274"/>
                    <a:gd name="connsiteY24" fmla="*/ 670422 h 680503"/>
                    <a:gd name="connsiteX25" fmla="*/ 1205162 w 1521274"/>
                    <a:gd name="connsiteY25" fmla="*/ 671431 h 680503"/>
                    <a:gd name="connsiteX26" fmla="*/ 1262626 w 1521274"/>
                    <a:gd name="connsiteY26" fmla="*/ 649251 h 680503"/>
                    <a:gd name="connsiteX27" fmla="*/ 1311018 w 1521274"/>
                    <a:gd name="connsiteY27" fmla="*/ 627072 h 680503"/>
                    <a:gd name="connsiteX28" fmla="*/ 1355377 w 1521274"/>
                    <a:gd name="connsiteY28" fmla="*/ 596827 h 680503"/>
                    <a:gd name="connsiteX29" fmla="*/ 1399736 w 1521274"/>
                    <a:gd name="connsiteY29" fmla="*/ 548436 h 680503"/>
                    <a:gd name="connsiteX30" fmla="*/ 1401752 w 1521274"/>
                    <a:gd name="connsiteY30" fmla="*/ 542387 h 680503"/>
                    <a:gd name="connsiteX31" fmla="*/ 1457200 w 1521274"/>
                    <a:gd name="connsiteY31" fmla="*/ 472824 h 680503"/>
                    <a:gd name="connsiteX32" fmla="*/ 1497526 w 1521274"/>
                    <a:gd name="connsiteY32" fmla="*/ 390156 h 680503"/>
                    <a:gd name="connsiteX33" fmla="*/ 1516681 w 1521274"/>
                    <a:gd name="connsiteY33" fmla="*/ 301438 h 680503"/>
                    <a:gd name="connsiteX34" fmla="*/ 1516681 w 1521274"/>
                    <a:gd name="connsiteY34" fmla="*/ 295389 h 680503"/>
                    <a:gd name="connsiteX35" fmla="*/ 1517689 w 1521274"/>
                    <a:gd name="connsiteY35" fmla="*/ 294381 h 680503"/>
                    <a:gd name="connsiteX36" fmla="*/ 1520714 w 1521274"/>
                    <a:gd name="connsiteY36" fmla="*/ 285307 h 680503"/>
                    <a:gd name="connsiteX37" fmla="*/ 1050914 w 1521274"/>
                    <a:gd name="connsiteY37" fmla="*/ 351846 h 680503"/>
                    <a:gd name="connsiteX38" fmla="*/ 1054946 w 1521274"/>
                    <a:gd name="connsiteY38" fmla="*/ 348821 h 680503"/>
                    <a:gd name="connsiteX39" fmla="*/ 1055954 w 1521274"/>
                    <a:gd name="connsiteY39" fmla="*/ 347813 h 680503"/>
                    <a:gd name="connsiteX40" fmla="*/ 1050914 w 1521274"/>
                    <a:gd name="connsiteY40" fmla="*/ 351846 h 680503"/>
                    <a:gd name="connsiteX41" fmla="*/ 500462 w 1521274"/>
                    <a:gd name="connsiteY41" fmla="*/ 183484 h 680503"/>
                    <a:gd name="connsiteX42" fmla="*/ 384524 w 1521274"/>
                    <a:gd name="connsiteY42" fmla="*/ 71579 h 680503"/>
                    <a:gd name="connsiteX43" fmla="*/ 308912 w 1521274"/>
                    <a:gd name="connsiteY43" fmla="*/ 32261 h 680503"/>
                    <a:gd name="connsiteX44" fmla="*/ 227252 w 1521274"/>
                    <a:gd name="connsiteY44" fmla="*/ 7057 h 680503"/>
                    <a:gd name="connsiteX45" fmla="*/ 157689 w 1521274"/>
                    <a:gd name="connsiteY45" fmla="*/ 0 h 680503"/>
                    <a:gd name="connsiteX46" fmla="*/ 125429 w 1521274"/>
                    <a:gd name="connsiteY46" fmla="*/ 2016 h 680503"/>
                    <a:gd name="connsiteX47" fmla="*/ 30662 w 1521274"/>
                    <a:gd name="connsiteY47" fmla="*/ 31253 h 680503"/>
                    <a:gd name="connsiteX48" fmla="*/ 27638 w 1521274"/>
                    <a:gd name="connsiteY48" fmla="*/ 42342 h 680503"/>
                    <a:gd name="connsiteX49" fmla="*/ 25621 w 1521274"/>
                    <a:gd name="connsiteY49" fmla="*/ 45367 h 680503"/>
                    <a:gd name="connsiteX50" fmla="*/ 21588 w 1521274"/>
                    <a:gd name="connsiteY50" fmla="*/ 52424 h 680503"/>
                    <a:gd name="connsiteX51" fmla="*/ 16548 w 1521274"/>
                    <a:gd name="connsiteY51" fmla="*/ 63514 h 680503"/>
                    <a:gd name="connsiteX52" fmla="*/ 7475 w 1521274"/>
                    <a:gd name="connsiteY52" fmla="*/ 90734 h 680503"/>
                    <a:gd name="connsiteX53" fmla="*/ 417 w 1521274"/>
                    <a:gd name="connsiteY53" fmla="*/ 145174 h 680503"/>
                    <a:gd name="connsiteX54" fmla="*/ 1425 w 1521274"/>
                    <a:gd name="connsiteY54" fmla="*/ 197598 h 680503"/>
                    <a:gd name="connsiteX55" fmla="*/ 9491 w 1521274"/>
                    <a:gd name="connsiteY55" fmla="*/ 248006 h 680503"/>
                    <a:gd name="connsiteX56" fmla="*/ 45784 w 1521274"/>
                    <a:gd name="connsiteY56" fmla="*/ 335715 h 680503"/>
                    <a:gd name="connsiteX57" fmla="*/ 105266 w 1521274"/>
                    <a:gd name="connsiteY57" fmla="*/ 409310 h 680503"/>
                    <a:gd name="connsiteX58" fmla="*/ 179869 w 1521274"/>
                    <a:gd name="connsiteY58" fmla="*/ 469800 h 680503"/>
                    <a:gd name="connsiteX59" fmla="*/ 252456 w 1521274"/>
                    <a:gd name="connsiteY59" fmla="*/ 514159 h 680503"/>
                    <a:gd name="connsiteX60" fmla="*/ 339157 w 1521274"/>
                    <a:gd name="connsiteY60" fmla="*/ 553476 h 680503"/>
                    <a:gd name="connsiteX61" fmla="*/ 383516 w 1521274"/>
                    <a:gd name="connsiteY61" fmla="*/ 563558 h 680503"/>
                    <a:gd name="connsiteX62" fmla="*/ 404687 w 1521274"/>
                    <a:gd name="connsiteY62" fmla="*/ 564566 h 680503"/>
                    <a:gd name="connsiteX63" fmla="*/ 423842 w 1521274"/>
                    <a:gd name="connsiteY63" fmla="*/ 563558 h 680503"/>
                    <a:gd name="connsiteX64" fmla="*/ 424850 w 1521274"/>
                    <a:gd name="connsiteY64" fmla="*/ 564566 h 680503"/>
                    <a:gd name="connsiteX65" fmla="*/ 431907 w 1521274"/>
                    <a:gd name="connsiteY65" fmla="*/ 567591 h 680503"/>
                    <a:gd name="connsiteX66" fmla="*/ 438965 w 1521274"/>
                    <a:gd name="connsiteY66" fmla="*/ 564566 h 680503"/>
                    <a:gd name="connsiteX67" fmla="*/ 440981 w 1521274"/>
                    <a:gd name="connsiteY67" fmla="*/ 562550 h 680503"/>
                    <a:gd name="connsiteX68" fmla="*/ 459128 w 1521274"/>
                    <a:gd name="connsiteY68" fmla="*/ 543395 h 680503"/>
                    <a:gd name="connsiteX69" fmla="*/ 474250 w 1521274"/>
                    <a:gd name="connsiteY69" fmla="*/ 520207 h 680503"/>
                    <a:gd name="connsiteX70" fmla="*/ 499454 w 1521274"/>
                    <a:gd name="connsiteY70" fmla="*/ 474840 h 680503"/>
                    <a:gd name="connsiteX71" fmla="*/ 533731 w 1521274"/>
                    <a:gd name="connsiteY71" fmla="*/ 375033 h 680503"/>
                    <a:gd name="connsiteX72" fmla="*/ 539780 w 1521274"/>
                    <a:gd name="connsiteY72" fmla="*/ 322609 h 680503"/>
                    <a:gd name="connsiteX73" fmla="*/ 535747 w 1521274"/>
                    <a:gd name="connsiteY73" fmla="*/ 270185 h 680503"/>
                    <a:gd name="connsiteX74" fmla="*/ 500462 w 1521274"/>
                    <a:gd name="connsiteY74" fmla="*/ 183484 h 680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521274" h="680503">
                      <a:moveTo>
                        <a:pt x="1520714" y="285307"/>
                      </a:moveTo>
                      <a:cubicBezTo>
                        <a:pt x="1519705" y="282283"/>
                        <a:pt x="1517689" y="279259"/>
                        <a:pt x="1515674" y="278250"/>
                      </a:cubicBezTo>
                      <a:lnTo>
                        <a:pt x="1513656" y="277242"/>
                      </a:lnTo>
                      <a:cubicBezTo>
                        <a:pt x="1507608" y="272202"/>
                        <a:pt x="1502567" y="268169"/>
                        <a:pt x="1495510" y="265144"/>
                      </a:cubicBezTo>
                      <a:cubicBezTo>
                        <a:pt x="1488453" y="261112"/>
                        <a:pt x="1480388" y="258087"/>
                        <a:pt x="1471315" y="255063"/>
                      </a:cubicBezTo>
                      <a:cubicBezTo>
                        <a:pt x="1458208" y="250022"/>
                        <a:pt x="1444094" y="245990"/>
                        <a:pt x="1426955" y="241957"/>
                      </a:cubicBezTo>
                      <a:cubicBezTo>
                        <a:pt x="1396711" y="234900"/>
                        <a:pt x="1365458" y="230867"/>
                        <a:pt x="1332189" y="229859"/>
                      </a:cubicBezTo>
                      <a:cubicBezTo>
                        <a:pt x="1329165" y="229859"/>
                        <a:pt x="1325132" y="229859"/>
                        <a:pt x="1322107" y="229859"/>
                      </a:cubicBezTo>
                      <a:cubicBezTo>
                        <a:pt x="1294888" y="229859"/>
                        <a:pt x="1266659" y="231875"/>
                        <a:pt x="1238431" y="236916"/>
                      </a:cubicBezTo>
                      <a:cubicBezTo>
                        <a:pt x="1210202" y="241957"/>
                        <a:pt x="1183991" y="249014"/>
                        <a:pt x="1159795" y="259096"/>
                      </a:cubicBezTo>
                      <a:cubicBezTo>
                        <a:pt x="1117453" y="276234"/>
                        <a:pt x="1077127" y="299422"/>
                        <a:pt x="1034783" y="331683"/>
                      </a:cubicBezTo>
                      <a:cubicBezTo>
                        <a:pt x="990424" y="364952"/>
                        <a:pt x="955139" y="403262"/>
                        <a:pt x="928927" y="442580"/>
                      </a:cubicBezTo>
                      <a:cubicBezTo>
                        <a:pt x="906748" y="476857"/>
                        <a:pt x="892634" y="512142"/>
                        <a:pt x="887593" y="545411"/>
                      </a:cubicBezTo>
                      <a:cubicBezTo>
                        <a:pt x="886585" y="555493"/>
                        <a:pt x="885577" y="564566"/>
                        <a:pt x="885577" y="572631"/>
                      </a:cubicBezTo>
                      <a:cubicBezTo>
                        <a:pt x="885577" y="581705"/>
                        <a:pt x="886585" y="590778"/>
                        <a:pt x="887593" y="600860"/>
                      </a:cubicBezTo>
                      <a:cubicBezTo>
                        <a:pt x="890618" y="619006"/>
                        <a:pt x="896667" y="638161"/>
                        <a:pt x="905740" y="656308"/>
                      </a:cubicBezTo>
                      <a:cubicBezTo>
                        <a:pt x="906748" y="659333"/>
                        <a:pt x="909772" y="660341"/>
                        <a:pt x="913805" y="660341"/>
                      </a:cubicBezTo>
                      <a:cubicBezTo>
                        <a:pt x="914813" y="660341"/>
                        <a:pt x="916830" y="660341"/>
                        <a:pt x="917838" y="659333"/>
                      </a:cubicBezTo>
                      <a:cubicBezTo>
                        <a:pt x="918846" y="661349"/>
                        <a:pt x="920863" y="662357"/>
                        <a:pt x="922878" y="662357"/>
                      </a:cubicBezTo>
                      <a:cubicBezTo>
                        <a:pt x="944049" y="667398"/>
                        <a:pt x="964213" y="671431"/>
                        <a:pt x="980343" y="673447"/>
                      </a:cubicBezTo>
                      <a:cubicBezTo>
                        <a:pt x="1000506" y="676471"/>
                        <a:pt x="1019661" y="678488"/>
                        <a:pt x="1039824" y="679496"/>
                      </a:cubicBezTo>
                      <a:cubicBezTo>
                        <a:pt x="1052931" y="680504"/>
                        <a:pt x="1065028" y="680504"/>
                        <a:pt x="1078134" y="680504"/>
                      </a:cubicBezTo>
                      <a:cubicBezTo>
                        <a:pt x="1105354" y="680504"/>
                        <a:pt x="1131566" y="678488"/>
                        <a:pt x="1157779" y="674455"/>
                      </a:cubicBezTo>
                      <a:cubicBezTo>
                        <a:pt x="1170884" y="672439"/>
                        <a:pt x="1183991" y="669414"/>
                        <a:pt x="1196088" y="666390"/>
                      </a:cubicBezTo>
                      <a:cubicBezTo>
                        <a:pt x="1197096" y="667398"/>
                        <a:pt x="1198105" y="669414"/>
                        <a:pt x="1199113" y="670422"/>
                      </a:cubicBezTo>
                      <a:cubicBezTo>
                        <a:pt x="1201129" y="671431"/>
                        <a:pt x="1203146" y="672439"/>
                        <a:pt x="1205162" y="671431"/>
                      </a:cubicBezTo>
                      <a:cubicBezTo>
                        <a:pt x="1224317" y="664373"/>
                        <a:pt x="1243472" y="657316"/>
                        <a:pt x="1262626" y="649251"/>
                      </a:cubicBezTo>
                      <a:cubicBezTo>
                        <a:pt x="1278757" y="642194"/>
                        <a:pt x="1295895" y="636145"/>
                        <a:pt x="1311018" y="627072"/>
                      </a:cubicBezTo>
                      <a:cubicBezTo>
                        <a:pt x="1327148" y="619006"/>
                        <a:pt x="1342270" y="607917"/>
                        <a:pt x="1355377" y="596827"/>
                      </a:cubicBezTo>
                      <a:cubicBezTo>
                        <a:pt x="1372515" y="582713"/>
                        <a:pt x="1386629" y="565574"/>
                        <a:pt x="1399736" y="548436"/>
                      </a:cubicBezTo>
                      <a:cubicBezTo>
                        <a:pt x="1400744" y="546419"/>
                        <a:pt x="1401752" y="544403"/>
                        <a:pt x="1401752" y="542387"/>
                      </a:cubicBezTo>
                      <a:cubicBezTo>
                        <a:pt x="1421915" y="521216"/>
                        <a:pt x="1441070" y="497020"/>
                        <a:pt x="1457200" y="472824"/>
                      </a:cubicBezTo>
                      <a:cubicBezTo>
                        <a:pt x="1473330" y="447620"/>
                        <a:pt x="1487445" y="419392"/>
                        <a:pt x="1497526" y="390156"/>
                      </a:cubicBezTo>
                      <a:cubicBezTo>
                        <a:pt x="1507608" y="361927"/>
                        <a:pt x="1513656" y="331683"/>
                        <a:pt x="1516681" y="301438"/>
                      </a:cubicBezTo>
                      <a:cubicBezTo>
                        <a:pt x="1516681" y="299422"/>
                        <a:pt x="1516681" y="297405"/>
                        <a:pt x="1516681" y="295389"/>
                      </a:cubicBezTo>
                      <a:cubicBezTo>
                        <a:pt x="1516681" y="295389"/>
                        <a:pt x="1517689" y="294381"/>
                        <a:pt x="1517689" y="294381"/>
                      </a:cubicBezTo>
                      <a:cubicBezTo>
                        <a:pt x="1521722" y="291356"/>
                        <a:pt x="1521722" y="288332"/>
                        <a:pt x="1520714" y="285307"/>
                      </a:cubicBezTo>
                      <a:close/>
                      <a:moveTo>
                        <a:pt x="1050914" y="351846"/>
                      </a:moveTo>
                      <a:cubicBezTo>
                        <a:pt x="1051923" y="350837"/>
                        <a:pt x="1052931" y="349829"/>
                        <a:pt x="1054946" y="348821"/>
                      </a:cubicBezTo>
                      <a:lnTo>
                        <a:pt x="1055954" y="347813"/>
                      </a:lnTo>
                      <a:cubicBezTo>
                        <a:pt x="1053938" y="349829"/>
                        <a:pt x="1051923" y="350837"/>
                        <a:pt x="1050914" y="351846"/>
                      </a:cubicBezTo>
                      <a:close/>
                      <a:moveTo>
                        <a:pt x="500462" y="183484"/>
                      </a:moveTo>
                      <a:cubicBezTo>
                        <a:pt x="473242" y="142150"/>
                        <a:pt x="433924" y="103840"/>
                        <a:pt x="384524" y="71579"/>
                      </a:cubicBezTo>
                      <a:cubicBezTo>
                        <a:pt x="361337" y="56457"/>
                        <a:pt x="336133" y="43350"/>
                        <a:pt x="308912" y="32261"/>
                      </a:cubicBezTo>
                      <a:cubicBezTo>
                        <a:pt x="281693" y="21171"/>
                        <a:pt x="254472" y="13106"/>
                        <a:pt x="227252" y="7057"/>
                      </a:cubicBezTo>
                      <a:cubicBezTo>
                        <a:pt x="204065" y="2016"/>
                        <a:pt x="179869" y="0"/>
                        <a:pt x="157689" y="0"/>
                      </a:cubicBezTo>
                      <a:cubicBezTo>
                        <a:pt x="146600" y="0"/>
                        <a:pt x="135510" y="1008"/>
                        <a:pt x="125429" y="2016"/>
                      </a:cubicBezTo>
                      <a:cubicBezTo>
                        <a:pt x="91151" y="6049"/>
                        <a:pt x="58890" y="16130"/>
                        <a:pt x="30662" y="31253"/>
                      </a:cubicBezTo>
                      <a:cubicBezTo>
                        <a:pt x="26629" y="33269"/>
                        <a:pt x="25621" y="38310"/>
                        <a:pt x="27638" y="42342"/>
                      </a:cubicBezTo>
                      <a:cubicBezTo>
                        <a:pt x="26629" y="43350"/>
                        <a:pt x="25621" y="44359"/>
                        <a:pt x="25621" y="45367"/>
                      </a:cubicBezTo>
                      <a:cubicBezTo>
                        <a:pt x="24613" y="47383"/>
                        <a:pt x="22597" y="49399"/>
                        <a:pt x="21588" y="52424"/>
                      </a:cubicBezTo>
                      <a:cubicBezTo>
                        <a:pt x="19573" y="55448"/>
                        <a:pt x="17556" y="59481"/>
                        <a:pt x="16548" y="63514"/>
                      </a:cubicBezTo>
                      <a:cubicBezTo>
                        <a:pt x="12515" y="72587"/>
                        <a:pt x="9491" y="81660"/>
                        <a:pt x="7475" y="90734"/>
                      </a:cubicBezTo>
                      <a:cubicBezTo>
                        <a:pt x="3442" y="106864"/>
                        <a:pt x="1425" y="124003"/>
                        <a:pt x="417" y="145174"/>
                      </a:cubicBezTo>
                      <a:cubicBezTo>
                        <a:pt x="-590" y="161305"/>
                        <a:pt x="417" y="177435"/>
                        <a:pt x="1425" y="197598"/>
                      </a:cubicBezTo>
                      <a:cubicBezTo>
                        <a:pt x="3442" y="216753"/>
                        <a:pt x="5458" y="232883"/>
                        <a:pt x="9491" y="248006"/>
                      </a:cubicBezTo>
                      <a:cubicBezTo>
                        <a:pt x="16548" y="278250"/>
                        <a:pt x="28646" y="307487"/>
                        <a:pt x="45784" y="335715"/>
                      </a:cubicBezTo>
                      <a:cubicBezTo>
                        <a:pt x="60907" y="360919"/>
                        <a:pt x="81070" y="385115"/>
                        <a:pt x="105266" y="409310"/>
                      </a:cubicBezTo>
                      <a:cubicBezTo>
                        <a:pt x="126437" y="430482"/>
                        <a:pt x="150633" y="449637"/>
                        <a:pt x="179869" y="469800"/>
                      </a:cubicBezTo>
                      <a:cubicBezTo>
                        <a:pt x="202048" y="484922"/>
                        <a:pt x="227252" y="500044"/>
                        <a:pt x="252456" y="514159"/>
                      </a:cubicBezTo>
                      <a:cubicBezTo>
                        <a:pt x="282701" y="531297"/>
                        <a:pt x="311937" y="544403"/>
                        <a:pt x="339157" y="553476"/>
                      </a:cubicBezTo>
                      <a:cubicBezTo>
                        <a:pt x="354279" y="558517"/>
                        <a:pt x="369402" y="561542"/>
                        <a:pt x="383516" y="563558"/>
                      </a:cubicBezTo>
                      <a:cubicBezTo>
                        <a:pt x="390573" y="564566"/>
                        <a:pt x="397630" y="564566"/>
                        <a:pt x="404687" y="564566"/>
                      </a:cubicBezTo>
                      <a:cubicBezTo>
                        <a:pt x="410736" y="564566"/>
                        <a:pt x="417794" y="564566"/>
                        <a:pt x="423842" y="563558"/>
                      </a:cubicBezTo>
                      <a:lnTo>
                        <a:pt x="424850" y="564566"/>
                      </a:lnTo>
                      <a:cubicBezTo>
                        <a:pt x="426867" y="566583"/>
                        <a:pt x="429891" y="567591"/>
                        <a:pt x="431907" y="567591"/>
                      </a:cubicBezTo>
                      <a:cubicBezTo>
                        <a:pt x="434932" y="567591"/>
                        <a:pt x="436948" y="566583"/>
                        <a:pt x="438965" y="564566"/>
                      </a:cubicBezTo>
                      <a:cubicBezTo>
                        <a:pt x="439972" y="563558"/>
                        <a:pt x="439972" y="563558"/>
                        <a:pt x="440981" y="562550"/>
                      </a:cubicBezTo>
                      <a:cubicBezTo>
                        <a:pt x="448038" y="557509"/>
                        <a:pt x="454087" y="550452"/>
                        <a:pt x="459128" y="543395"/>
                      </a:cubicBezTo>
                      <a:cubicBezTo>
                        <a:pt x="465176" y="535330"/>
                        <a:pt x="470217" y="527264"/>
                        <a:pt x="474250" y="520207"/>
                      </a:cubicBezTo>
                      <a:cubicBezTo>
                        <a:pt x="483324" y="504077"/>
                        <a:pt x="492397" y="489963"/>
                        <a:pt x="499454" y="474840"/>
                      </a:cubicBezTo>
                      <a:cubicBezTo>
                        <a:pt x="515584" y="442580"/>
                        <a:pt x="526674" y="408302"/>
                        <a:pt x="533731" y="375033"/>
                      </a:cubicBezTo>
                      <a:cubicBezTo>
                        <a:pt x="536756" y="357895"/>
                        <a:pt x="538772" y="340756"/>
                        <a:pt x="539780" y="322609"/>
                      </a:cubicBezTo>
                      <a:cubicBezTo>
                        <a:pt x="540788" y="306479"/>
                        <a:pt x="538772" y="288332"/>
                        <a:pt x="535747" y="270185"/>
                      </a:cubicBezTo>
                      <a:cubicBezTo>
                        <a:pt x="530706" y="241957"/>
                        <a:pt x="518609" y="211712"/>
                        <a:pt x="500462" y="183484"/>
                      </a:cubicBezTo>
                      <a:close/>
                    </a:path>
                  </a:pathLst>
                </a:custGeom>
                <a:solidFill>
                  <a:srgbClr val="FFD6BB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6BFA0EAA-F0FC-3751-83AD-19F5037F4F70}"/>
                    </a:ext>
                  </a:extLst>
                </p:cNvPr>
                <p:cNvSpPr/>
                <p:nvPr/>
              </p:nvSpPr>
              <p:spPr>
                <a:xfrm>
                  <a:off x="9921589" y="2190718"/>
                  <a:ext cx="1139280" cy="343555"/>
                </a:xfrm>
                <a:custGeom>
                  <a:avLst/>
                  <a:gdLst>
                    <a:gd name="connsiteX0" fmla="*/ 126682 w 1139280"/>
                    <a:gd name="connsiteY0" fmla="*/ 31253 h 343555"/>
                    <a:gd name="connsiteX1" fmla="*/ 133739 w 1139280"/>
                    <a:gd name="connsiteY1" fmla="*/ 9073 h 343555"/>
                    <a:gd name="connsiteX2" fmla="*/ 123657 w 1139280"/>
                    <a:gd name="connsiteY2" fmla="*/ 1008 h 343555"/>
                    <a:gd name="connsiteX3" fmla="*/ 119625 w 1139280"/>
                    <a:gd name="connsiteY3" fmla="*/ 0 h 343555"/>
                    <a:gd name="connsiteX4" fmla="*/ 111559 w 1139280"/>
                    <a:gd name="connsiteY4" fmla="*/ 2016 h 343555"/>
                    <a:gd name="connsiteX5" fmla="*/ 60143 w 1139280"/>
                    <a:gd name="connsiteY5" fmla="*/ 26212 h 343555"/>
                    <a:gd name="connsiteX6" fmla="*/ 8728 w 1139280"/>
                    <a:gd name="connsiteY6" fmla="*/ 56457 h 343555"/>
                    <a:gd name="connsiteX7" fmla="*/ 662 w 1139280"/>
                    <a:gd name="connsiteY7" fmla="*/ 66538 h 343555"/>
                    <a:gd name="connsiteX8" fmla="*/ 1670 w 1139280"/>
                    <a:gd name="connsiteY8" fmla="*/ 79644 h 343555"/>
                    <a:gd name="connsiteX9" fmla="*/ 11752 w 1139280"/>
                    <a:gd name="connsiteY9" fmla="*/ 87709 h 343555"/>
                    <a:gd name="connsiteX10" fmla="*/ 24858 w 1139280"/>
                    <a:gd name="connsiteY10" fmla="*/ 86701 h 343555"/>
                    <a:gd name="connsiteX11" fmla="*/ 73250 w 1139280"/>
                    <a:gd name="connsiteY11" fmla="*/ 57465 h 343555"/>
                    <a:gd name="connsiteX12" fmla="*/ 126682 w 1139280"/>
                    <a:gd name="connsiteY12" fmla="*/ 31253 h 343555"/>
                    <a:gd name="connsiteX13" fmla="*/ 200277 w 1139280"/>
                    <a:gd name="connsiteY13" fmla="*/ 46375 h 343555"/>
                    <a:gd name="connsiteX14" fmla="*/ 194228 w 1139280"/>
                    <a:gd name="connsiteY14" fmla="*/ 47383 h 343555"/>
                    <a:gd name="connsiteX15" fmla="*/ 77282 w 1139280"/>
                    <a:gd name="connsiteY15" fmla="*/ 104848 h 343555"/>
                    <a:gd name="connsiteX16" fmla="*/ 72241 w 1139280"/>
                    <a:gd name="connsiteY16" fmla="*/ 108881 h 343555"/>
                    <a:gd name="connsiteX17" fmla="*/ 65184 w 1139280"/>
                    <a:gd name="connsiteY17" fmla="*/ 119970 h 343555"/>
                    <a:gd name="connsiteX18" fmla="*/ 67200 w 1139280"/>
                    <a:gd name="connsiteY18" fmla="*/ 139125 h 343555"/>
                    <a:gd name="connsiteX19" fmla="*/ 81315 w 1139280"/>
                    <a:gd name="connsiteY19" fmla="*/ 151223 h 343555"/>
                    <a:gd name="connsiteX20" fmla="*/ 94421 w 1139280"/>
                    <a:gd name="connsiteY20" fmla="*/ 151223 h 343555"/>
                    <a:gd name="connsiteX21" fmla="*/ 105510 w 1139280"/>
                    <a:gd name="connsiteY21" fmla="*/ 145174 h 343555"/>
                    <a:gd name="connsiteX22" fmla="*/ 153902 w 1139280"/>
                    <a:gd name="connsiteY22" fmla="*/ 115938 h 343555"/>
                    <a:gd name="connsiteX23" fmla="*/ 210358 w 1139280"/>
                    <a:gd name="connsiteY23" fmla="*/ 90734 h 343555"/>
                    <a:gd name="connsiteX24" fmla="*/ 219432 w 1139280"/>
                    <a:gd name="connsiteY24" fmla="*/ 82669 h 343555"/>
                    <a:gd name="connsiteX25" fmla="*/ 222456 w 1139280"/>
                    <a:gd name="connsiteY25" fmla="*/ 64522 h 343555"/>
                    <a:gd name="connsiteX26" fmla="*/ 200277 w 1139280"/>
                    <a:gd name="connsiteY26" fmla="*/ 46375 h 343555"/>
                    <a:gd name="connsiteX27" fmla="*/ 1063257 w 1139280"/>
                    <a:gd name="connsiteY27" fmla="*/ 221794 h 343555"/>
                    <a:gd name="connsiteX28" fmla="*/ 1062249 w 1139280"/>
                    <a:gd name="connsiteY28" fmla="*/ 209696 h 343555"/>
                    <a:gd name="connsiteX29" fmla="*/ 1049142 w 1139280"/>
                    <a:gd name="connsiteY29" fmla="*/ 201631 h 343555"/>
                    <a:gd name="connsiteX30" fmla="*/ 1042086 w 1139280"/>
                    <a:gd name="connsiteY30" fmla="*/ 203647 h 343555"/>
                    <a:gd name="connsiteX31" fmla="*/ 978571 w 1139280"/>
                    <a:gd name="connsiteY31" fmla="*/ 242965 h 343555"/>
                    <a:gd name="connsiteX32" fmla="*/ 919091 w 1139280"/>
                    <a:gd name="connsiteY32" fmla="*/ 294381 h 343555"/>
                    <a:gd name="connsiteX33" fmla="*/ 914050 w 1139280"/>
                    <a:gd name="connsiteY33" fmla="*/ 304462 h 343555"/>
                    <a:gd name="connsiteX34" fmla="*/ 918082 w 1139280"/>
                    <a:gd name="connsiteY34" fmla="*/ 314544 h 343555"/>
                    <a:gd name="connsiteX35" fmla="*/ 938245 w 1139280"/>
                    <a:gd name="connsiteY35" fmla="*/ 315552 h 343555"/>
                    <a:gd name="connsiteX36" fmla="*/ 985629 w 1139280"/>
                    <a:gd name="connsiteY36" fmla="*/ 274218 h 343555"/>
                    <a:gd name="connsiteX37" fmla="*/ 1056200 w 1139280"/>
                    <a:gd name="connsiteY37" fmla="*/ 229859 h 343555"/>
                    <a:gd name="connsiteX38" fmla="*/ 1063257 w 1139280"/>
                    <a:gd name="connsiteY38" fmla="*/ 221794 h 343555"/>
                    <a:gd name="connsiteX39" fmla="*/ 1136852 w 1139280"/>
                    <a:gd name="connsiteY39" fmla="*/ 259096 h 343555"/>
                    <a:gd name="connsiteX40" fmla="*/ 1126771 w 1139280"/>
                    <a:gd name="connsiteY40" fmla="*/ 251030 h 343555"/>
                    <a:gd name="connsiteX41" fmla="*/ 1121730 w 1139280"/>
                    <a:gd name="connsiteY41" fmla="*/ 250022 h 343555"/>
                    <a:gd name="connsiteX42" fmla="*/ 1113664 w 1139280"/>
                    <a:gd name="connsiteY42" fmla="*/ 252038 h 343555"/>
                    <a:gd name="connsiteX43" fmla="*/ 1028979 w 1139280"/>
                    <a:gd name="connsiteY43" fmla="*/ 312528 h 343555"/>
                    <a:gd name="connsiteX44" fmla="*/ 1027971 w 1139280"/>
                    <a:gd name="connsiteY44" fmla="*/ 337732 h 343555"/>
                    <a:gd name="connsiteX45" fmla="*/ 1053175 w 1139280"/>
                    <a:gd name="connsiteY45" fmla="*/ 338740 h 343555"/>
                    <a:gd name="connsiteX46" fmla="*/ 1092493 w 1139280"/>
                    <a:gd name="connsiteY46" fmla="*/ 305471 h 343555"/>
                    <a:gd name="connsiteX47" fmla="*/ 1129794 w 1139280"/>
                    <a:gd name="connsiteY47" fmla="*/ 282283 h 343555"/>
                    <a:gd name="connsiteX48" fmla="*/ 1136852 w 1139280"/>
                    <a:gd name="connsiteY48" fmla="*/ 259096 h 343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39280" h="343555">
                      <a:moveTo>
                        <a:pt x="126682" y="31253"/>
                      </a:moveTo>
                      <a:cubicBezTo>
                        <a:pt x="134747" y="27220"/>
                        <a:pt x="137771" y="17139"/>
                        <a:pt x="133739" y="9073"/>
                      </a:cubicBezTo>
                      <a:cubicBezTo>
                        <a:pt x="131723" y="5041"/>
                        <a:pt x="127690" y="2016"/>
                        <a:pt x="123657" y="1008"/>
                      </a:cubicBezTo>
                      <a:cubicBezTo>
                        <a:pt x="121641" y="1008"/>
                        <a:pt x="120632" y="0"/>
                        <a:pt x="119625" y="0"/>
                      </a:cubicBezTo>
                      <a:cubicBezTo>
                        <a:pt x="116600" y="0"/>
                        <a:pt x="114584" y="1008"/>
                        <a:pt x="111559" y="2016"/>
                      </a:cubicBezTo>
                      <a:cubicBezTo>
                        <a:pt x="94421" y="9073"/>
                        <a:pt x="77282" y="17139"/>
                        <a:pt x="60143" y="26212"/>
                      </a:cubicBezTo>
                      <a:cubicBezTo>
                        <a:pt x="43005" y="35285"/>
                        <a:pt x="25866" y="45367"/>
                        <a:pt x="8728" y="56457"/>
                      </a:cubicBezTo>
                      <a:cubicBezTo>
                        <a:pt x="4695" y="59481"/>
                        <a:pt x="1670" y="61497"/>
                        <a:pt x="662" y="66538"/>
                      </a:cubicBezTo>
                      <a:cubicBezTo>
                        <a:pt x="-346" y="70571"/>
                        <a:pt x="-346" y="75612"/>
                        <a:pt x="1670" y="79644"/>
                      </a:cubicBezTo>
                      <a:cubicBezTo>
                        <a:pt x="3687" y="83677"/>
                        <a:pt x="7720" y="86701"/>
                        <a:pt x="11752" y="87709"/>
                      </a:cubicBezTo>
                      <a:cubicBezTo>
                        <a:pt x="15785" y="88718"/>
                        <a:pt x="21833" y="88718"/>
                        <a:pt x="24858" y="86701"/>
                      </a:cubicBezTo>
                      <a:cubicBezTo>
                        <a:pt x="40989" y="76620"/>
                        <a:pt x="57119" y="66538"/>
                        <a:pt x="73250" y="57465"/>
                      </a:cubicBezTo>
                      <a:cubicBezTo>
                        <a:pt x="91396" y="49399"/>
                        <a:pt x="109543" y="41334"/>
                        <a:pt x="126682" y="31253"/>
                      </a:cubicBezTo>
                      <a:close/>
                      <a:moveTo>
                        <a:pt x="200277" y="46375"/>
                      </a:moveTo>
                      <a:cubicBezTo>
                        <a:pt x="198260" y="46375"/>
                        <a:pt x="196244" y="46375"/>
                        <a:pt x="194228" y="47383"/>
                      </a:cubicBezTo>
                      <a:cubicBezTo>
                        <a:pt x="152894" y="60489"/>
                        <a:pt x="112567" y="79644"/>
                        <a:pt x="77282" y="104848"/>
                      </a:cubicBezTo>
                      <a:cubicBezTo>
                        <a:pt x="75266" y="105856"/>
                        <a:pt x="74258" y="106864"/>
                        <a:pt x="72241" y="108881"/>
                      </a:cubicBezTo>
                      <a:cubicBezTo>
                        <a:pt x="69217" y="111905"/>
                        <a:pt x="67200" y="115938"/>
                        <a:pt x="65184" y="119970"/>
                      </a:cubicBezTo>
                      <a:cubicBezTo>
                        <a:pt x="63168" y="126019"/>
                        <a:pt x="64176" y="133076"/>
                        <a:pt x="67200" y="139125"/>
                      </a:cubicBezTo>
                      <a:cubicBezTo>
                        <a:pt x="70225" y="145174"/>
                        <a:pt x="75266" y="149207"/>
                        <a:pt x="81315" y="151223"/>
                      </a:cubicBezTo>
                      <a:cubicBezTo>
                        <a:pt x="85347" y="152231"/>
                        <a:pt x="89380" y="152231"/>
                        <a:pt x="94421" y="151223"/>
                      </a:cubicBezTo>
                      <a:cubicBezTo>
                        <a:pt x="98454" y="150215"/>
                        <a:pt x="102486" y="148199"/>
                        <a:pt x="105510" y="145174"/>
                      </a:cubicBezTo>
                      <a:cubicBezTo>
                        <a:pt x="120632" y="134085"/>
                        <a:pt x="136763" y="125011"/>
                        <a:pt x="153902" y="115938"/>
                      </a:cubicBezTo>
                      <a:cubicBezTo>
                        <a:pt x="172049" y="106864"/>
                        <a:pt x="191203" y="98799"/>
                        <a:pt x="210358" y="90734"/>
                      </a:cubicBezTo>
                      <a:cubicBezTo>
                        <a:pt x="214391" y="88718"/>
                        <a:pt x="216407" y="85693"/>
                        <a:pt x="219432" y="82669"/>
                      </a:cubicBezTo>
                      <a:cubicBezTo>
                        <a:pt x="222456" y="77628"/>
                        <a:pt x="223464" y="70571"/>
                        <a:pt x="222456" y="64522"/>
                      </a:cubicBezTo>
                      <a:cubicBezTo>
                        <a:pt x="220440" y="54440"/>
                        <a:pt x="211366" y="46375"/>
                        <a:pt x="200277" y="46375"/>
                      </a:cubicBezTo>
                      <a:close/>
                      <a:moveTo>
                        <a:pt x="1063257" y="221794"/>
                      </a:moveTo>
                      <a:cubicBezTo>
                        <a:pt x="1064264" y="217761"/>
                        <a:pt x="1064264" y="213729"/>
                        <a:pt x="1062249" y="209696"/>
                      </a:cubicBezTo>
                      <a:cubicBezTo>
                        <a:pt x="1059224" y="204655"/>
                        <a:pt x="1054183" y="201631"/>
                        <a:pt x="1049142" y="201631"/>
                      </a:cubicBezTo>
                      <a:cubicBezTo>
                        <a:pt x="1047126" y="201631"/>
                        <a:pt x="1044101" y="202639"/>
                        <a:pt x="1042086" y="203647"/>
                      </a:cubicBezTo>
                      <a:cubicBezTo>
                        <a:pt x="1019907" y="214737"/>
                        <a:pt x="998734" y="228851"/>
                        <a:pt x="978571" y="242965"/>
                      </a:cubicBezTo>
                      <a:cubicBezTo>
                        <a:pt x="957400" y="258087"/>
                        <a:pt x="937237" y="275226"/>
                        <a:pt x="919091" y="294381"/>
                      </a:cubicBezTo>
                      <a:cubicBezTo>
                        <a:pt x="916066" y="297405"/>
                        <a:pt x="915058" y="300430"/>
                        <a:pt x="914050" y="304462"/>
                      </a:cubicBezTo>
                      <a:cubicBezTo>
                        <a:pt x="914050" y="308495"/>
                        <a:pt x="915058" y="311520"/>
                        <a:pt x="918082" y="314544"/>
                      </a:cubicBezTo>
                      <a:cubicBezTo>
                        <a:pt x="923123" y="319585"/>
                        <a:pt x="933204" y="320593"/>
                        <a:pt x="938245" y="315552"/>
                      </a:cubicBezTo>
                      <a:cubicBezTo>
                        <a:pt x="952360" y="300430"/>
                        <a:pt x="968490" y="287324"/>
                        <a:pt x="985629" y="274218"/>
                      </a:cubicBezTo>
                      <a:cubicBezTo>
                        <a:pt x="1008816" y="258087"/>
                        <a:pt x="1032004" y="244981"/>
                        <a:pt x="1056200" y="229859"/>
                      </a:cubicBezTo>
                      <a:cubicBezTo>
                        <a:pt x="1059224" y="228851"/>
                        <a:pt x="1062249" y="225826"/>
                        <a:pt x="1063257" y="221794"/>
                      </a:cubicBezTo>
                      <a:close/>
                      <a:moveTo>
                        <a:pt x="1136852" y="259096"/>
                      </a:moveTo>
                      <a:cubicBezTo>
                        <a:pt x="1134835" y="255063"/>
                        <a:pt x="1130804" y="252038"/>
                        <a:pt x="1126771" y="251030"/>
                      </a:cubicBezTo>
                      <a:cubicBezTo>
                        <a:pt x="1124754" y="251030"/>
                        <a:pt x="1123746" y="250022"/>
                        <a:pt x="1121730" y="250022"/>
                      </a:cubicBezTo>
                      <a:cubicBezTo>
                        <a:pt x="1118705" y="250022"/>
                        <a:pt x="1115681" y="251030"/>
                        <a:pt x="1113664" y="252038"/>
                      </a:cubicBezTo>
                      <a:cubicBezTo>
                        <a:pt x="1082412" y="266153"/>
                        <a:pt x="1054183" y="288332"/>
                        <a:pt x="1028979" y="312528"/>
                      </a:cubicBezTo>
                      <a:cubicBezTo>
                        <a:pt x="1021922" y="319585"/>
                        <a:pt x="1020915" y="330675"/>
                        <a:pt x="1027971" y="337732"/>
                      </a:cubicBezTo>
                      <a:cubicBezTo>
                        <a:pt x="1034020" y="344789"/>
                        <a:pt x="1046118" y="345797"/>
                        <a:pt x="1053175" y="338740"/>
                      </a:cubicBezTo>
                      <a:cubicBezTo>
                        <a:pt x="1065274" y="326642"/>
                        <a:pt x="1078379" y="315552"/>
                        <a:pt x="1092493" y="305471"/>
                      </a:cubicBezTo>
                      <a:cubicBezTo>
                        <a:pt x="1104591" y="297405"/>
                        <a:pt x="1116689" y="289340"/>
                        <a:pt x="1129794" y="282283"/>
                      </a:cubicBezTo>
                      <a:cubicBezTo>
                        <a:pt x="1138868" y="278250"/>
                        <a:pt x="1141893" y="267161"/>
                        <a:pt x="1136852" y="259096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C7CB1A4F-CD4F-14CC-FEF5-EB8DA95DB319}"/>
                    </a:ext>
                  </a:extLst>
                </p:cNvPr>
                <p:cNvSpPr/>
                <p:nvPr/>
              </p:nvSpPr>
              <p:spPr>
                <a:xfrm>
                  <a:off x="10128526" y="1828791"/>
                  <a:ext cx="906818" cy="512142"/>
                </a:xfrm>
                <a:custGeom>
                  <a:avLst/>
                  <a:gdLst>
                    <a:gd name="connsiteX0" fmla="*/ 415757 w 906818"/>
                    <a:gd name="connsiteY0" fmla="*/ 183484 h 512142"/>
                    <a:gd name="connsiteX1" fmla="*/ 402650 w 906818"/>
                    <a:gd name="connsiteY1" fmla="*/ 132068 h 512142"/>
                    <a:gd name="connsiteX2" fmla="*/ 376439 w 906818"/>
                    <a:gd name="connsiteY2" fmla="*/ 85693 h 512142"/>
                    <a:gd name="connsiteX3" fmla="*/ 339138 w 906818"/>
                    <a:gd name="connsiteY3" fmla="*/ 46375 h 512142"/>
                    <a:gd name="connsiteX4" fmla="*/ 292761 w 906818"/>
                    <a:gd name="connsiteY4" fmla="*/ 18147 h 512142"/>
                    <a:gd name="connsiteX5" fmla="*/ 237313 w 906818"/>
                    <a:gd name="connsiteY5" fmla="*/ 2016 h 512142"/>
                    <a:gd name="connsiteX6" fmla="*/ 238322 w 906818"/>
                    <a:gd name="connsiteY6" fmla="*/ 3024 h 512142"/>
                    <a:gd name="connsiteX7" fmla="*/ 207068 w 906818"/>
                    <a:gd name="connsiteY7" fmla="*/ 0 h 512142"/>
                    <a:gd name="connsiteX8" fmla="*/ 182873 w 906818"/>
                    <a:gd name="connsiteY8" fmla="*/ 1008 h 512142"/>
                    <a:gd name="connsiteX9" fmla="*/ 130449 w 906818"/>
                    <a:gd name="connsiteY9" fmla="*/ 14114 h 512142"/>
                    <a:gd name="connsiteX10" fmla="*/ 85082 w 906818"/>
                    <a:gd name="connsiteY10" fmla="*/ 39318 h 512142"/>
                    <a:gd name="connsiteX11" fmla="*/ 44756 w 906818"/>
                    <a:gd name="connsiteY11" fmla="*/ 77628 h 512142"/>
                    <a:gd name="connsiteX12" fmla="*/ 16528 w 906818"/>
                    <a:gd name="connsiteY12" fmla="*/ 125011 h 512142"/>
                    <a:gd name="connsiteX13" fmla="*/ 7455 w 906818"/>
                    <a:gd name="connsiteY13" fmla="*/ 151223 h 512142"/>
                    <a:gd name="connsiteX14" fmla="*/ 4430 w 906818"/>
                    <a:gd name="connsiteY14" fmla="*/ 164329 h 512142"/>
                    <a:gd name="connsiteX15" fmla="*/ 2414 w 906818"/>
                    <a:gd name="connsiteY15" fmla="*/ 177435 h 512142"/>
                    <a:gd name="connsiteX16" fmla="*/ 1405 w 906818"/>
                    <a:gd name="connsiteY16" fmla="*/ 234900 h 512142"/>
                    <a:gd name="connsiteX17" fmla="*/ 14511 w 906818"/>
                    <a:gd name="connsiteY17" fmla="*/ 286316 h 512142"/>
                    <a:gd name="connsiteX18" fmla="*/ 14511 w 906818"/>
                    <a:gd name="connsiteY18" fmla="*/ 287324 h 512142"/>
                    <a:gd name="connsiteX19" fmla="*/ 14511 w 906818"/>
                    <a:gd name="connsiteY19" fmla="*/ 288332 h 512142"/>
                    <a:gd name="connsiteX20" fmla="*/ 14511 w 906818"/>
                    <a:gd name="connsiteY20" fmla="*/ 287324 h 512142"/>
                    <a:gd name="connsiteX21" fmla="*/ 38707 w 906818"/>
                    <a:gd name="connsiteY21" fmla="*/ 332691 h 512142"/>
                    <a:gd name="connsiteX22" fmla="*/ 39715 w 906818"/>
                    <a:gd name="connsiteY22" fmla="*/ 333699 h 512142"/>
                    <a:gd name="connsiteX23" fmla="*/ 75000 w 906818"/>
                    <a:gd name="connsiteY23" fmla="*/ 371001 h 512142"/>
                    <a:gd name="connsiteX24" fmla="*/ 76009 w 906818"/>
                    <a:gd name="connsiteY24" fmla="*/ 372009 h 512142"/>
                    <a:gd name="connsiteX25" fmla="*/ 76009 w 906818"/>
                    <a:gd name="connsiteY25" fmla="*/ 372009 h 512142"/>
                    <a:gd name="connsiteX26" fmla="*/ 76009 w 906818"/>
                    <a:gd name="connsiteY26" fmla="*/ 372009 h 512142"/>
                    <a:gd name="connsiteX27" fmla="*/ 123392 w 906818"/>
                    <a:gd name="connsiteY27" fmla="*/ 400237 h 512142"/>
                    <a:gd name="connsiteX28" fmla="*/ 122384 w 906818"/>
                    <a:gd name="connsiteY28" fmla="*/ 399229 h 512142"/>
                    <a:gd name="connsiteX29" fmla="*/ 177832 w 906818"/>
                    <a:gd name="connsiteY29" fmla="*/ 415360 h 512142"/>
                    <a:gd name="connsiteX30" fmla="*/ 176824 w 906818"/>
                    <a:gd name="connsiteY30" fmla="*/ 415360 h 512142"/>
                    <a:gd name="connsiteX31" fmla="*/ 207068 w 906818"/>
                    <a:gd name="connsiteY31" fmla="*/ 417376 h 512142"/>
                    <a:gd name="connsiteX32" fmla="*/ 232272 w 906818"/>
                    <a:gd name="connsiteY32" fmla="*/ 416368 h 512142"/>
                    <a:gd name="connsiteX33" fmla="*/ 282680 w 906818"/>
                    <a:gd name="connsiteY33" fmla="*/ 403262 h 512142"/>
                    <a:gd name="connsiteX34" fmla="*/ 329056 w 906818"/>
                    <a:gd name="connsiteY34" fmla="*/ 378058 h 512142"/>
                    <a:gd name="connsiteX35" fmla="*/ 368373 w 906818"/>
                    <a:gd name="connsiteY35" fmla="*/ 340756 h 512142"/>
                    <a:gd name="connsiteX36" fmla="*/ 386520 w 906818"/>
                    <a:gd name="connsiteY36" fmla="*/ 314544 h 512142"/>
                    <a:gd name="connsiteX37" fmla="*/ 388536 w 906818"/>
                    <a:gd name="connsiteY37" fmla="*/ 312528 h 512142"/>
                    <a:gd name="connsiteX38" fmla="*/ 397610 w 906818"/>
                    <a:gd name="connsiteY38" fmla="*/ 294381 h 512142"/>
                    <a:gd name="connsiteX39" fmla="*/ 413740 w 906818"/>
                    <a:gd name="connsiteY39" fmla="*/ 239941 h 512142"/>
                    <a:gd name="connsiteX40" fmla="*/ 414749 w 906818"/>
                    <a:gd name="connsiteY40" fmla="*/ 185500 h 512142"/>
                    <a:gd name="connsiteX41" fmla="*/ 415757 w 906818"/>
                    <a:gd name="connsiteY41" fmla="*/ 183484 h 512142"/>
                    <a:gd name="connsiteX42" fmla="*/ 905720 w 906818"/>
                    <a:gd name="connsiteY42" fmla="*/ 283291 h 512142"/>
                    <a:gd name="connsiteX43" fmla="*/ 891605 w 906818"/>
                    <a:gd name="connsiteY43" fmla="*/ 229859 h 512142"/>
                    <a:gd name="connsiteX44" fmla="*/ 891605 w 906818"/>
                    <a:gd name="connsiteY44" fmla="*/ 231875 h 512142"/>
                    <a:gd name="connsiteX45" fmla="*/ 865393 w 906818"/>
                    <a:gd name="connsiteY45" fmla="*/ 184492 h 512142"/>
                    <a:gd name="connsiteX46" fmla="*/ 828092 w 906818"/>
                    <a:gd name="connsiteY46" fmla="*/ 145174 h 512142"/>
                    <a:gd name="connsiteX47" fmla="*/ 782725 w 906818"/>
                    <a:gd name="connsiteY47" fmla="*/ 117954 h 512142"/>
                    <a:gd name="connsiteX48" fmla="*/ 727277 w 906818"/>
                    <a:gd name="connsiteY48" fmla="*/ 101824 h 512142"/>
                    <a:gd name="connsiteX49" fmla="*/ 728285 w 906818"/>
                    <a:gd name="connsiteY49" fmla="*/ 101824 h 512142"/>
                    <a:gd name="connsiteX50" fmla="*/ 698040 w 906818"/>
                    <a:gd name="connsiteY50" fmla="*/ 99807 h 512142"/>
                    <a:gd name="connsiteX51" fmla="*/ 688966 w 906818"/>
                    <a:gd name="connsiteY51" fmla="*/ 99807 h 512142"/>
                    <a:gd name="connsiteX52" fmla="*/ 674852 w 906818"/>
                    <a:gd name="connsiteY52" fmla="*/ 100815 h 512142"/>
                    <a:gd name="connsiteX53" fmla="*/ 673844 w 906818"/>
                    <a:gd name="connsiteY53" fmla="*/ 100815 h 512142"/>
                    <a:gd name="connsiteX54" fmla="*/ 621421 w 906818"/>
                    <a:gd name="connsiteY54" fmla="*/ 113921 h 512142"/>
                    <a:gd name="connsiteX55" fmla="*/ 620412 w 906818"/>
                    <a:gd name="connsiteY55" fmla="*/ 113921 h 512142"/>
                    <a:gd name="connsiteX56" fmla="*/ 620412 w 906818"/>
                    <a:gd name="connsiteY56" fmla="*/ 113921 h 512142"/>
                    <a:gd name="connsiteX57" fmla="*/ 574037 w 906818"/>
                    <a:gd name="connsiteY57" fmla="*/ 139125 h 512142"/>
                    <a:gd name="connsiteX58" fmla="*/ 534718 w 906818"/>
                    <a:gd name="connsiteY58" fmla="*/ 176427 h 512142"/>
                    <a:gd name="connsiteX59" fmla="*/ 505483 w 906818"/>
                    <a:gd name="connsiteY59" fmla="*/ 223810 h 512142"/>
                    <a:gd name="connsiteX60" fmla="*/ 490361 w 906818"/>
                    <a:gd name="connsiteY60" fmla="*/ 276234 h 512142"/>
                    <a:gd name="connsiteX61" fmla="*/ 489351 w 906818"/>
                    <a:gd name="connsiteY61" fmla="*/ 330675 h 512142"/>
                    <a:gd name="connsiteX62" fmla="*/ 489351 w 906818"/>
                    <a:gd name="connsiteY62" fmla="*/ 331683 h 512142"/>
                    <a:gd name="connsiteX63" fmla="*/ 489351 w 906818"/>
                    <a:gd name="connsiteY63" fmla="*/ 331683 h 512142"/>
                    <a:gd name="connsiteX64" fmla="*/ 489351 w 906818"/>
                    <a:gd name="connsiteY64" fmla="*/ 331683 h 512142"/>
                    <a:gd name="connsiteX65" fmla="*/ 489351 w 906818"/>
                    <a:gd name="connsiteY65" fmla="*/ 331683 h 512142"/>
                    <a:gd name="connsiteX66" fmla="*/ 489351 w 906818"/>
                    <a:gd name="connsiteY66" fmla="*/ 330675 h 512142"/>
                    <a:gd name="connsiteX67" fmla="*/ 502458 w 906818"/>
                    <a:gd name="connsiteY67" fmla="*/ 383099 h 512142"/>
                    <a:gd name="connsiteX68" fmla="*/ 528670 w 906818"/>
                    <a:gd name="connsiteY68" fmla="*/ 430482 h 512142"/>
                    <a:gd name="connsiteX69" fmla="*/ 528670 w 906818"/>
                    <a:gd name="connsiteY69" fmla="*/ 429474 h 512142"/>
                    <a:gd name="connsiteX70" fmla="*/ 528670 w 906818"/>
                    <a:gd name="connsiteY70" fmla="*/ 428465 h 512142"/>
                    <a:gd name="connsiteX71" fmla="*/ 565972 w 906818"/>
                    <a:gd name="connsiteY71" fmla="*/ 467784 h 512142"/>
                    <a:gd name="connsiteX72" fmla="*/ 565972 w 906818"/>
                    <a:gd name="connsiteY72" fmla="*/ 466775 h 512142"/>
                    <a:gd name="connsiteX73" fmla="*/ 564963 w 906818"/>
                    <a:gd name="connsiteY73" fmla="*/ 465767 h 512142"/>
                    <a:gd name="connsiteX74" fmla="*/ 613355 w 906818"/>
                    <a:gd name="connsiteY74" fmla="*/ 495004 h 512142"/>
                    <a:gd name="connsiteX75" fmla="*/ 614363 w 906818"/>
                    <a:gd name="connsiteY75" fmla="*/ 495004 h 512142"/>
                    <a:gd name="connsiteX76" fmla="*/ 639567 w 906818"/>
                    <a:gd name="connsiteY76" fmla="*/ 504077 h 512142"/>
                    <a:gd name="connsiteX77" fmla="*/ 666788 w 906818"/>
                    <a:gd name="connsiteY77" fmla="*/ 510126 h 512142"/>
                    <a:gd name="connsiteX78" fmla="*/ 664771 w 906818"/>
                    <a:gd name="connsiteY78" fmla="*/ 509118 h 512142"/>
                    <a:gd name="connsiteX79" fmla="*/ 696023 w 906818"/>
                    <a:gd name="connsiteY79" fmla="*/ 512142 h 512142"/>
                    <a:gd name="connsiteX80" fmla="*/ 720219 w 906818"/>
                    <a:gd name="connsiteY80" fmla="*/ 511134 h 512142"/>
                    <a:gd name="connsiteX81" fmla="*/ 721227 w 906818"/>
                    <a:gd name="connsiteY81" fmla="*/ 511134 h 512142"/>
                    <a:gd name="connsiteX82" fmla="*/ 774660 w 906818"/>
                    <a:gd name="connsiteY82" fmla="*/ 497020 h 512142"/>
                    <a:gd name="connsiteX83" fmla="*/ 821034 w 906818"/>
                    <a:gd name="connsiteY83" fmla="*/ 471816 h 512142"/>
                    <a:gd name="connsiteX84" fmla="*/ 822042 w 906818"/>
                    <a:gd name="connsiteY84" fmla="*/ 470808 h 512142"/>
                    <a:gd name="connsiteX85" fmla="*/ 860353 w 906818"/>
                    <a:gd name="connsiteY85" fmla="*/ 434514 h 512142"/>
                    <a:gd name="connsiteX86" fmla="*/ 861361 w 906818"/>
                    <a:gd name="connsiteY86" fmla="*/ 433506 h 512142"/>
                    <a:gd name="connsiteX87" fmla="*/ 889589 w 906818"/>
                    <a:gd name="connsiteY87" fmla="*/ 387131 h 512142"/>
                    <a:gd name="connsiteX88" fmla="*/ 904712 w 906818"/>
                    <a:gd name="connsiteY88" fmla="*/ 333699 h 512142"/>
                    <a:gd name="connsiteX89" fmla="*/ 905720 w 906818"/>
                    <a:gd name="connsiteY89" fmla="*/ 283291 h 51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906818" h="512142">
                      <a:moveTo>
                        <a:pt x="415757" y="183484"/>
                      </a:moveTo>
                      <a:cubicBezTo>
                        <a:pt x="413740" y="166345"/>
                        <a:pt x="408699" y="149207"/>
                        <a:pt x="402650" y="132068"/>
                      </a:cubicBezTo>
                      <a:cubicBezTo>
                        <a:pt x="395594" y="115938"/>
                        <a:pt x="387528" y="99807"/>
                        <a:pt x="376439" y="85693"/>
                      </a:cubicBezTo>
                      <a:cubicBezTo>
                        <a:pt x="365349" y="71579"/>
                        <a:pt x="353251" y="58473"/>
                        <a:pt x="339138" y="46375"/>
                      </a:cubicBezTo>
                      <a:cubicBezTo>
                        <a:pt x="325023" y="35285"/>
                        <a:pt x="308893" y="25204"/>
                        <a:pt x="292761" y="18147"/>
                      </a:cubicBezTo>
                      <a:cubicBezTo>
                        <a:pt x="275623" y="10082"/>
                        <a:pt x="256468" y="5041"/>
                        <a:pt x="237313" y="2016"/>
                      </a:cubicBezTo>
                      <a:lnTo>
                        <a:pt x="238322" y="3024"/>
                      </a:lnTo>
                      <a:cubicBezTo>
                        <a:pt x="228241" y="1008"/>
                        <a:pt x="218159" y="0"/>
                        <a:pt x="207068" y="0"/>
                      </a:cubicBezTo>
                      <a:cubicBezTo>
                        <a:pt x="199004" y="0"/>
                        <a:pt x="190938" y="0"/>
                        <a:pt x="182873" y="1008"/>
                      </a:cubicBezTo>
                      <a:cubicBezTo>
                        <a:pt x="164726" y="3024"/>
                        <a:pt x="147588" y="8065"/>
                        <a:pt x="130449" y="14114"/>
                      </a:cubicBezTo>
                      <a:cubicBezTo>
                        <a:pt x="114319" y="20163"/>
                        <a:pt x="99196" y="29237"/>
                        <a:pt x="85082" y="39318"/>
                      </a:cubicBezTo>
                      <a:cubicBezTo>
                        <a:pt x="69960" y="50408"/>
                        <a:pt x="56854" y="63514"/>
                        <a:pt x="44756" y="77628"/>
                      </a:cubicBezTo>
                      <a:cubicBezTo>
                        <a:pt x="33666" y="91742"/>
                        <a:pt x="23585" y="107873"/>
                        <a:pt x="16528" y="125011"/>
                      </a:cubicBezTo>
                      <a:cubicBezTo>
                        <a:pt x="12495" y="134085"/>
                        <a:pt x="9470" y="142150"/>
                        <a:pt x="7455" y="151223"/>
                      </a:cubicBezTo>
                      <a:cubicBezTo>
                        <a:pt x="6446" y="155256"/>
                        <a:pt x="5438" y="160297"/>
                        <a:pt x="4430" y="164329"/>
                      </a:cubicBezTo>
                      <a:cubicBezTo>
                        <a:pt x="3422" y="168362"/>
                        <a:pt x="2414" y="172394"/>
                        <a:pt x="2414" y="177435"/>
                      </a:cubicBezTo>
                      <a:cubicBezTo>
                        <a:pt x="-611" y="196590"/>
                        <a:pt x="-611" y="215745"/>
                        <a:pt x="1405" y="234900"/>
                      </a:cubicBezTo>
                      <a:cubicBezTo>
                        <a:pt x="3422" y="252038"/>
                        <a:pt x="8463" y="269177"/>
                        <a:pt x="14511" y="286316"/>
                      </a:cubicBezTo>
                      <a:lnTo>
                        <a:pt x="14511" y="287324"/>
                      </a:lnTo>
                      <a:lnTo>
                        <a:pt x="14511" y="288332"/>
                      </a:lnTo>
                      <a:lnTo>
                        <a:pt x="14511" y="287324"/>
                      </a:lnTo>
                      <a:cubicBezTo>
                        <a:pt x="20560" y="303454"/>
                        <a:pt x="28626" y="318577"/>
                        <a:pt x="38707" y="332691"/>
                      </a:cubicBezTo>
                      <a:lnTo>
                        <a:pt x="39715" y="333699"/>
                      </a:lnTo>
                      <a:cubicBezTo>
                        <a:pt x="49797" y="347813"/>
                        <a:pt x="61895" y="359911"/>
                        <a:pt x="75000" y="371001"/>
                      </a:cubicBezTo>
                      <a:lnTo>
                        <a:pt x="76009" y="372009"/>
                      </a:ln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76009" y="372009"/>
                        <a:pt x="76009" y="372009"/>
                        <a:pt x="76009" y="372009"/>
                      </a:cubicBezTo>
                      <a:cubicBezTo>
                        <a:pt x="90123" y="383099"/>
                        <a:pt x="106254" y="393180"/>
                        <a:pt x="123392" y="400237"/>
                      </a:cubicBezTo>
                      <a:lnTo>
                        <a:pt x="122384" y="399229"/>
                      </a:lnTo>
                      <a:cubicBezTo>
                        <a:pt x="139523" y="407294"/>
                        <a:pt x="158678" y="412335"/>
                        <a:pt x="177832" y="415360"/>
                      </a:cubicBezTo>
                      <a:lnTo>
                        <a:pt x="176824" y="415360"/>
                      </a:lnTo>
                      <a:cubicBezTo>
                        <a:pt x="186906" y="417376"/>
                        <a:pt x="196987" y="417376"/>
                        <a:pt x="207068" y="417376"/>
                      </a:cubicBezTo>
                      <a:cubicBezTo>
                        <a:pt x="215134" y="417376"/>
                        <a:pt x="223200" y="417376"/>
                        <a:pt x="232272" y="416368"/>
                      </a:cubicBezTo>
                      <a:cubicBezTo>
                        <a:pt x="249412" y="414351"/>
                        <a:pt x="266550" y="409311"/>
                        <a:pt x="282680" y="403262"/>
                      </a:cubicBezTo>
                      <a:cubicBezTo>
                        <a:pt x="298811" y="396205"/>
                        <a:pt x="314942" y="388139"/>
                        <a:pt x="329056" y="378058"/>
                      </a:cubicBezTo>
                      <a:cubicBezTo>
                        <a:pt x="343169" y="366968"/>
                        <a:pt x="356276" y="354870"/>
                        <a:pt x="368373" y="340756"/>
                      </a:cubicBezTo>
                      <a:cubicBezTo>
                        <a:pt x="375431" y="331683"/>
                        <a:pt x="381480" y="323617"/>
                        <a:pt x="386520" y="314544"/>
                      </a:cubicBezTo>
                      <a:cubicBezTo>
                        <a:pt x="386520" y="313536"/>
                        <a:pt x="387528" y="313536"/>
                        <a:pt x="388536" y="312528"/>
                      </a:cubicBezTo>
                      <a:cubicBezTo>
                        <a:pt x="391561" y="306479"/>
                        <a:pt x="394586" y="300430"/>
                        <a:pt x="397610" y="294381"/>
                      </a:cubicBezTo>
                      <a:cubicBezTo>
                        <a:pt x="404668" y="277242"/>
                        <a:pt x="410716" y="259096"/>
                        <a:pt x="413740" y="239941"/>
                      </a:cubicBezTo>
                      <a:cubicBezTo>
                        <a:pt x="416765" y="221794"/>
                        <a:pt x="416765" y="203647"/>
                        <a:pt x="414749" y="185500"/>
                      </a:cubicBezTo>
                      <a:lnTo>
                        <a:pt x="415757" y="183484"/>
                      </a:lnTo>
                      <a:close/>
                      <a:moveTo>
                        <a:pt x="905720" y="283291"/>
                      </a:moveTo>
                      <a:cubicBezTo>
                        <a:pt x="903704" y="265145"/>
                        <a:pt x="898663" y="246998"/>
                        <a:pt x="891605" y="229859"/>
                      </a:cubicBezTo>
                      <a:lnTo>
                        <a:pt x="891605" y="231875"/>
                      </a:lnTo>
                      <a:cubicBezTo>
                        <a:pt x="885557" y="214737"/>
                        <a:pt x="876483" y="199615"/>
                        <a:pt x="865393" y="184492"/>
                      </a:cubicBezTo>
                      <a:cubicBezTo>
                        <a:pt x="854304" y="169370"/>
                        <a:pt x="842205" y="156264"/>
                        <a:pt x="828092" y="145174"/>
                      </a:cubicBezTo>
                      <a:cubicBezTo>
                        <a:pt x="813978" y="134085"/>
                        <a:pt x="798856" y="125011"/>
                        <a:pt x="782725" y="117954"/>
                      </a:cubicBezTo>
                      <a:cubicBezTo>
                        <a:pt x="764578" y="109889"/>
                        <a:pt x="746431" y="104848"/>
                        <a:pt x="727277" y="101824"/>
                      </a:cubicBezTo>
                      <a:lnTo>
                        <a:pt x="728285" y="101824"/>
                      </a:lnTo>
                      <a:cubicBezTo>
                        <a:pt x="718203" y="99807"/>
                        <a:pt x="708122" y="99807"/>
                        <a:pt x="698040" y="99807"/>
                      </a:cubicBezTo>
                      <a:cubicBezTo>
                        <a:pt x="695015" y="99807"/>
                        <a:pt x="691991" y="99807"/>
                        <a:pt x="688966" y="99807"/>
                      </a:cubicBezTo>
                      <a:cubicBezTo>
                        <a:pt x="683926" y="99807"/>
                        <a:pt x="678885" y="100815"/>
                        <a:pt x="674852" y="100815"/>
                      </a:cubicBezTo>
                      <a:lnTo>
                        <a:pt x="673844" y="100815"/>
                      </a:lnTo>
                      <a:cubicBezTo>
                        <a:pt x="656706" y="102832"/>
                        <a:pt x="638559" y="107873"/>
                        <a:pt x="621421" y="113921"/>
                      </a:cubicBezTo>
                      <a:lnTo>
                        <a:pt x="620412" y="113921"/>
                      </a:lnTo>
                      <a:lnTo>
                        <a:pt x="620412" y="113921"/>
                      </a:lnTo>
                      <a:cubicBezTo>
                        <a:pt x="604281" y="119970"/>
                        <a:pt x="588151" y="129044"/>
                        <a:pt x="574037" y="139125"/>
                      </a:cubicBezTo>
                      <a:cubicBezTo>
                        <a:pt x="559922" y="150215"/>
                        <a:pt x="545809" y="162313"/>
                        <a:pt x="534718" y="176427"/>
                      </a:cubicBezTo>
                      <a:cubicBezTo>
                        <a:pt x="522621" y="191549"/>
                        <a:pt x="513547" y="206672"/>
                        <a:pt x="505483" y="223810"/>
                      </a:cubicBezTo>
                      <a:cubicBezTo>
                        <a:pt x="498425" y="239941"/>
                        <a:pt x="493384" y="258087"/>
                        <a:pt x="490361" y="276234"/>
                      </a:cubicBezTo>
                      <a:cubicBezTo>
                        <a:pt x="487336" y="294381"/>
                        <a:pt x="487336" y="312528"/>
                        <a:pt x="489351" y="330675"/>
                      </a:cubicBezTo>
                      <a:lnTo>
                        <a:pt x="489351" y="331683"/>
                      </a:lnTo>
                      <a:cubicBezTo>
                        <a:pt x="489351" y="331683"/>
                        <a:pt x="489351" y="331683"/>
                        <a:pt x="489351" y="331683"/>
                      </a:cubicBezTo>
                      <a:cubicBezTo>
                        <a:pt x="489351" y="331683"/>
                        <a:pt x="489351" y="331683"/>
                        <a:pt x="489351" y="331683"/>
                      </a:cubicBezTo>
                      <a:lnTo>
                        <a:pt x="489351" y="331683"/>
                      </a:lnTo>
                      <a:lnTo>
                        <a:pt x="489351" y="330675"/>
                      </a:lnTo>
                      <a:cubicBezTo>
                        <a:pt x="491369" y="348821"/>
                        <a:pt x="495401" y="366968"/>
                        <a:pt x="502458" y="383099"/>
                      </a:cubicBezTo>
                      <a:cubicBezTo>
                        <a:pt x="509515" y="399229"/>
                        <a:pt x="518588" y="415360"/>
                        <a:pt x="528670" y="430482"/>
                      </a:cubicBezTo>
                      <a:lnTo>
                        <a:pt x="528670" y="429474"/>
                      </a:lnTo>
                      <a:lnTo>
                        <a:pt x="528670" y="428465"/>
                      </a:lnTo>
                      <a:cubicBezTo>
                        <a:pt x="538751" y="443588"/>
                        <a:pt x="551858" y="456694"/>
                        <a:pt x="565972" y="467784"/>
                      </a:cubicBezTo>
                      <a:lnTo>
                        <a:pt x="565972" y="466775"/>
                      </a:lnTo>
                      <a:lnTo>
                        <a:pt x="564963" y="465767"/>
                      </a:lnTo>
                      <a:cubicBezTo>
                        <a:pt x="579077" y="477865"/>
                        <a:pt x="595208" y="487947"/>
                        <a:pt x="613355" y="495004"/>
                      </a:cubicBezTo>
                      <a:lnTo>
                        <a:pt x="614363" y="495004"/>
                      </a:lnTo>
                      <a:cubicBezTo>
                        <a:pt x="623436" y="499036"/>
                        <a:pt x="631502" y="502061"/>
                        <a:pt x="639567" y="504077"/>
                      </a:cubicBezTo>
                      <a:cubicBezTo>
                        <a:pt x="648640" y="506093"/>
                        <a:pt x="657714" y="508110"/>
                        <a:pt x="666788" y="510126"/>
                      </a:cubicBezTo>
                      <a:lnTo>
                        <a:pt x="664771" y="509118"/>
                      </a:lnTo>
                      <a:cubicBezTo>
                        <a:pt x="674852" y="511134"/>
                        <a:pt x="684934" y="512142"/>
                        <a:pt x="696023" y="512142"/>
                      </a:cubicBezTo>
                      <a:cubicBezTo>
                        <a:pt x="704089" y="512142"/>
                        <a:pt x="712155" y="512142"/>
                        <a:pt x="720219" y="511134"/>
                      </a:cubicBezTo>
                      <a:lnTo>
                        <a:pt x="721227" y="511134"/>
                      </a:lnTo>
                      <a:cubicBezTo>
                        <a:pt x="739374" y="509118"/>
                        <a:pt x="757521" y="504077"/>
                        <a:pt x="774660" y="497020"/>
                      </a:cubicBezTo>
                      <a:cubicBezTo>
                        <a:pt x="790790" y="489963"/>
                        <a:pt x="806920" y="481898"/>
                        <a:pt x="821034" y="471816"/>
                      </a:cubicBezTo>
                      <a:lnTo>
                        <a:pt x="822042" y="470808"/>
                      </a:lnTo>
                      <a:cubicBezTo>
                        <a:pt x="836157" y="460726"/>
                        <a:pt x="849263" y="448629"/>
                        <a:pt x="860353" y="434514"/>
                      </a:cubicBezTo>
                      <a:lnTo>
                        <a:pt x="861361" y="433506"/>
                      </a:lnTo>
                      <a:cubicBezTo>
                        <a:pt x="872450" y="419392"/>
                        <a:pt x="882532" y="403262"/>
                        <a:pt x="889589" y="387131"/>
                      </a:cubicBezTo>
                      <a:cubicBezTo>
                        <a:pt x="896646" y="369993"/>
                        <a:pt x="901687" y="351846"/>
                        <a:pt x="904712" y="333699"/>
                      </a:cubicBezTo>
                      <a:cubicBezTo>
                        <a:pt x="906728" y="320593"/>
                        <a:pt x="907735" y="301438"/>
                        <a:pt x="905720" y="283291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EDC4B28B-419E-098A-1FFB-5A2CDE7375C1}"/>
                    </a:ext>
                  </a:extLst>
                </p:cNvPr>
                <p:cNvSpPr/>
                <p:nvPr/>
              </p:nvSpPr>
              <p:spPr>
                <a:xfrm>
                  <a:off x="7936188" y="3892482"/>
                  <a:ext cx="3893490" cy="843824"/>
                </a:xfrm>
                <a:custGeom>
                  <a:avLst/>
                  <a:gdLst>
                    <a:gd name="connsiteX0" fmla="*/ 3893491 w 3893490"/>
                    <a:gd name="connsiteY0" fmla="*/ 843825 h 843824"/>
                    <a:gd name="connsiteX1" fmla="*/ 3890466 w 3893490"/>
                    <a:gd name="connsiteY1" fmla="*/ 837776 h 843824"/>
                    <a:gd name="connsiteX2" fmla="*/ 3888450 w 3893490"/>
                    <a:gd name="connsiteY2" fmla="*/ 831727 h 843824"/>
                    <a:gd name="connsiteX3" fmla="*/ 3874336 w 3893490"/>
                    <a:gd name="connsiteY3" fmla="*/ 795433 h 843824"/>
                    <a:gd name="connsiteX4" fmla="*/ 3873328 w 3893490"/>
                    <a:gd name="connsiteY4" fmla="*/ 794425 h 843824"/>
                    <a:gd name="connsiteX5" fmla="*/ 3850140 w 3893490"/>
                    <a:gd name="connsiteY5" fmla="*/ 731920 h 843824"/>
                    <a:gd name="connsiteX6" fmla="*/ 3850140 w 3893490"/>
                    <a:gd name="connsiteY6" fmla="*/ 730912 h 843824"/>
                    <a:gd name="connsiteX7" fmla="*/ 3805781 w 3893490"/>
                    <a:gd name="connsiteY7" fmla="*/ 702683 h 843824"/>
                    <a:gd name="connsiteX8" fmla="*/ 3802757 w 3893490"/>
                    <a:gd name="connsiteY8" fmla="*/ 700667 h 843824"/>
                    <a:gd name="connsiteX9" fmla="*/ 3793684 w 3893490"/>
                    <a:gd name="connsiteY9" fmla="*/ 694618 h 843824"/>
                    <a:gd name="connsiteX10" fmla="*/ 3735210 w 3893490"/>
                    <a:gd name="connsiteY10" fmla="*/ 656308 h 843824"/>
                    <a:gd name="connsiteX11" fmla="*/ 3732186 w 3893490"/>
                    <a:gd name="connsiteY11" fmla="*/ 654292 h 843824"/>
                    <a:gd name="connsiteX12" fmla="*/ 3729161 w 3893490"/>
                    <a:gd name="connsiteY12" fmla="*/ 652275 h 843824"/>
                    <a:gd name="connsiteX13" fmla="*/ 3616249 w 3893490"/>
                    <a:gd name="connsiteY13" fmla="*/ 577672 h 843824"/>
                    <a:gd name="connsiteX14" fmla="*/ 3430748 w 3893490"/>
                    <a:gd name="connsiteY14" fmla="*/ 444596 h 843824"/>
                    <a:gd name="connsiteX15" fmla="*/ 3367234 w 3893490"/>
                    <a:gd name="connsiteY15" fmla="*/ 393180 h 843824"/>
                    <a:gd name="connsiteX16" fmla="*/ 3366226 w 3893490"/>
                    <a:gd name="connsiteY16" fmla="*/ 392172 h 843824"/>
                    <a:gd name="connsiteX17" fmla="*/ 3365218 w 3893490"/>
                    <a:gd name="connsiteY17" fmla="*/ 391164 h 843824"/>
                    <a:gd name="connsiteX18" fmla="*/ 3364210 w 3893490"/>
                    <a:gd name="connsiteY18" fmla="*/ 390155 h 843824"/>
                    <a:gd name="connsiteX19" fmla="*/ 3271459 w 3893490"/>
                    <a:gd name="connsiteY19" fmla="*/ 316560 h 843824"/>
                    <a:gd name="connsiteX20" fmla="*/ 3261378 w 3893490"/>
                    <a:gd name="connsiteY20" fmla="*/ 309503 h 843824"/>
                    <a:gd name="connsiteX21" fmla="*/ 3138383 w 3893490"/>
                    <a:gd name="connsiteY21" fmla="*/ 227843 h 843824"/>
                    <a:gd name="connsiteX22" fmla="*/ 3136368 w 3893490"/>
                    <a:gd name="connsiteY22" fmla="*/ 226835 h 843824"/>
                    <a:gd name="connsiteX23" fmla="*/ 3135358 w 3893490"/>
                    <a:gd name="connsiteY23" fmla="*/ 225826 h 843824"/>
                    <a:gd name="connsiteX24" fmla="*/ 3134351 w 3893490"/>
                    <a:gd name="connsiteY24" fmla="*/ 225826 h 843824"/>
                    <a:gd name="connsiteX25" fmla="*/ 3082935 w 3893490"/>
                    <a:gd name="connsiteY25" fmla="*/ 510126 h 843824"/>
                    <a:gd name="connsiteX26" fmla="*/ 3072853 w 3893490"/>
                    <a:gd name="connsiteY26" fmla="*/ 573640 h 843824"/>
                    <a:gd name="connsiteX27" fmla="*/ 3072853 w 3893490"/>
                    <a:gd name="connsiteY27" fmla="*/ 576664 h 843824"/>
                    <a:gd name="connsiteX28" fmla="*/ 3072853 w 3893490"/>
                    <a:gd name="connsiteY28" fmla="*/ 578680 h 843824"/>
                    <a:gd name="connsiteX29" fmla="*/ 3079910 w 3893490"/>
                    <a:gd name="connsiteY29" fmla="*/ 580697 h 843824"/>
                    <a:gd name="connsiteX30" fmla="*/ 3083943 w 3893490"/>
                    <a:gd name="connsiteY30" fmla="*/ 581705 h 843824"/>
                    <a:gd name="connsiteX31" fmla="*/ 3166612 w 3893490"/>
                    <a:gd name="connsiteY31" fmla="*/ 608925 h 843824"/>
                    <a:gd name="connsiteX32" fmla="*/ 3401511 w 3893490"/>
                    <a:gd name="connsiteY32" fmla="*/ 682520 h 843824"/>
                    <a:gd name="connsiteX33" fmla="*/ 3410585 w 3893490"/>
                    <a:gd name="connsiteY33" fmla="*/ 685545 h 843824"/>
                    <a:gd name="connsiteX34" fmla="*/ 3546686 w 3893490"/>
                    <a:gd name="connsiteY34" fmla="*/ 727887 h 843824"/>
                    <a:gd name="connsiteX35" fmla="*/ 3736219 w 3893490"/>
                    <a:gd name="connsiteY35" fmla="*/ 789384 h 843824"/>
                    <a:gd name="connsiteX36" fmla="*/ 3787635 w 3893490"/>
                    <a:gd name="connsiteY36" fmla="*/ 807531 h 843824"/>
                    <a:gd name="connsiteX37" fmla="*/ 3788643 w 3893490"/>
                    <a:gd name="connsiteY37" fmla="*/ 808539 h 843824"/>
                    <a:gd name="connsiteX38" fmla="*/ 3795699 w 3893490"/>
                    <a:gd name="connsiteY38" fmla="*/ 810556 h 843824"/>
                    <a:gd name="connsiteX39" fmla="*/ 3826953 w 3893490"/>
                    <a:gd name="connsiteY39" fmla="*/ 821646 h 843824"/>
                    <a:gd name="connsiteX40" fmla="*/ 3872320 w 3893490"/>
                    <a:gd name="connsiteY40" fmla="*/ 836768 h 843824"/>
                    <a:gd name="connsiteX41" fmla="*/ 3893491 w 3893490"/>
                    <a:gd name="connsiteY41" fmla="*/ 843825 h 843824"/>
                    <a:gd name="connsiteX42" fmla="*/ 3893491 w 3893490"/>
                    <a:gd name="connsiteY42" fmla="*/ 843825 h 843824"/>
                    <a:gd name="connsiteX43" fmla="*/ 893224 w 3893490"/>
                    <a:gd name="connsiteY43" fmla="*/ 2016 h 843824"/>
                    <a:gd name="connsiteX44" fmla="*/ 883143 w 3893490"/>
                    <a:gd name="connsiteY44" fmla="*/ 3024 h 843824"/>
                    <a:gd name="connsiteX45" fmla="*/ 814588 w 3893490"/>
                    <a:gd name="connsiteY45" fmla="*/ 11090 h 843824"/>
                    <a:gd name="connsiteX46" fmla="*/ 717806 w 3893490"/>
                    <a:gd name="connsiteY46" fmla="*/ 21171 h 843824"/>
                    <a:gd name="connsiteX47" fmla="*/ 524240 w 3893490"/>
                    <a:gd name="connsiteY47" fmla="*/ 37302 h 843824"/>
                    <a:gd name="connsiteX48" fmla="*/ 465767 w 3893490"/>
                    <a:gd name="connsiteY48" fmla="*/ 42342 h 843824"/>
                    <a:gd name="connsiteX49" fmla="*/ 452661 w 3893490"/>
                    <a:gd name="connsiteY49" fmla="*/ 43350 h 843824"/>
                    <a:gd name="connsiteX50" fmla="*/ 436531 w 3893490"/>
                    <a:gd name="connsiteY50" fmla="*/ 44359 h 843824"/>
                    <a:gd name="connsiteX51" fmla="*/ 313536 w 3893490"/>
                    <a:gd name="connsiteY51" fmla="*/ 54440 h 843824"/>
                    <a:gd name="connsiteX52" fmla="*/ 208688 w 3893490"/>
                    <a:gd name="connsiteY52" fmla="*/ 63514 h 843824"/>
                    <a:gd name="connsiteX53" fmla="*/ 207679 w 3893490"/>
                    <a:gd name="connsiteY53" fmla="*/ 63514 h 843824"/>
                    <a:gd name="connsiteX54" fmla="*/ 155255 w 3893490"/>
                    <a:gd name="connsiteY54" fmla="*/ 67546 h 843824"/>
                    <a:gd name="connsiteX55" fmla="*/ 145174 w 3893490"/>
                    <a:gd name="connsiteY55" fmla="*/ 68554 h 843824"/>
                    <a:gd name="connsiteX56" fmla="*/ 104848 w 3893490"/>
                    <a:gd name="connsiteY56" fmla="*/ 71579 h 843824"/>
                    <a:gd name="connsiteX57" fmla="*/ 75612 w 3893490"/>
                    <a:gd name="connsiteY57" fmla="*/ 105856 h 843824"/>
                    <a:gd name="connsiteX58" fmla="*/ 46375 w 3893490"/>
                    <a:gd name="connsiteY58" fmla="*/ 141142 h 843824"/>
                    <a:gd name="connsiteX59" fmla="*/ 17139 w 3893490"/>
                    <a:gd name="connsiteY59" fmla="*/ 173402 h 843824"/>
                    <a:gd name="connsiteX60" fmla="*/ 16130 w 3893490"/>
                    <a:gd name="connsiteY60" fmla="*/ 174411 h 843824"/>
                    <a:gd name="connsiteX61" fmla="*/ 0 w 3893490"/>
                    <a:gd name="connsiteY61" fmla="*/ 190541 h 843824"/>
                    <a:gd name="connsiteX62" fmla="*/ 19155 w 3893490"/>
                    <a:gd name="connsiteY62" fmla="*/ 190541 h 843824"/>
                    <a:gd name="connsiteX63" fmla="*/ 75612 w 3893490"/>
                    <a:gd name="connsiteY63" fmla="*/ 191549 h 843824"/>
                    <a:gd name="connsiteX64" fmla="*/ 76619 w 3893490"/>
                    <a:gd name="connsiteY64" fmla="*/ 191549 h 843824"/>
                    <a:gd name="connsiteX65" fmla="*/ 77628 w 3893490"/>
                    <a:gd name="connsiteY65" fmla="*/ 191549 h 843824"/>
                    <a:gd name="connsiteX66" fmla="*/ 78636 w 3893490"/>
                    <a:gd name="connsiteY66" fmla="*/ 191549 h 843824"/>
                    <a:gd name="connsiteX67" fmla="*/ 79644 w 3893490"/>
                    <a:gd name="connsiteY67" fmla="*/ 191549 h 843824"/>
                    <a:gd name="connsiteX68" fmla="*/ 118962 w 3893490"/>
                    <a:gd name="connsiteY68" fmla="*/ 192557 h 843824"/>
                    <a:gd name="connsiteX69" fmla="*/ 126019 w 3893490"/>
                    <a:gd name="connsiteY69" fmla="*/ 192557 h 843824"/>
                    <a:gd name="connsiteX70" fmla="*/ 340756 w 3893490"/>
                    <a:gd name="connsiteY70" fmla="*/ 203647 h 843824"/>
                    <a:gd name="connsiteX71" fmla="*/ 341764 w 3893490"/>
                    <a:gd name="connsiteY71" fmla="*/ 203647 h 843824"/>
                    <a:gd name="connsiteX72" fmla="*/ 342772 w 3893490"/>
                    <a:gd name="connsiteY72" fmla="*/ 203647 h 843824"/>
                    <a:gd name="connsiteX73" fmla="*/ 523232 w 3893490"/>
                    <a:gd name="connsiteY73" fmla="*/ 212721 h 843824"/>
                    <a:gd name="connsiteX74" fmla="*/ 680504 w 3893490"/>
                    <a:gd name="connsiteY74" fmla="*/ 216753 h 843824"/>
                    <a:gd name="connsiteX75" fmla="*/ 698651 w 3893490"/>
                    <a:gd name="connsiteY75" fmla="*/ 216753 h 843824"/>
                    <a:gd name="connsiteX76" fmla="*/ 699659 w 3893490"/>
                    <a:gd name="connsiteY76" fmla="*/ 216753 h 843824"/>
                    <a:gd name="connsiteX77" fmla="*/ 790392 w 3893490"/>
                    <a:gd name="connsiteY77" fmla="*/ 214737 h 843824"/>
                    <a:gd name="connsiteX78" fmla="*/ 791401 w 3893490"/>
                    <a:gd name="connsiteY78" fmla="*/ 214737 h 843824"/>
                    <a:gd name="connsiteX79" fmla="*/ 835759 w 3893490"/>
                    <a:gd name="connsiteY79" fmla="*/ 212721 h 843824"/>
                    <a:gd name="connsiteX80" fmla="*/ 856931 w 3893490"/>
                    <a:gd name="connsiteY80" fmla="*/ 211712 h 843824"/>
                    <a:gd name="connsiteX81" fmla="*/ 858947 w 3893490"/>
                    <a:gd name="connsiteY81" fmla="*/ 211712 h 843824"/>
                    <a:gd name="connsiteX82" fmla="*/ 868020 w 3893490"/>
                    <a:gd name="connsiteY82" fmla="*/ 211712 h 843824"/>
                    <a:gd name="connsiteX83" fmla="*/ 869029 w 3893490"/>
                    <a:gd name="connsiteY83" fmla="*/ 206672 h 843824"/>
                    <a:gd name="connsiteX84" fmla="*/ 870037 w 3893490"/>
                    <a:gd name="connsiteY84" fmla="*/ 202639 h 843824"/>
                    <a:gd name="connsiteX85" fmla="*/ 894233 w 3893490"/>
                    <a:gd name="connsiteY85" fmla="*/ 74603 h 843824"/>
                    <a:gd name="connsiteX86" fmla="*/ 901289 w 3893490"/>
                    <a:gd name="connsiteY86" fmla="*/ 34277 h 843824"/>
                    <a:gd name="connsiteX87" fmla="*/ 907339 w 3893490"/>
                    <a:gd name="connsiteY87" fmla="*/ 3024 h 843824"/>
                    <a:gd name="connsiteX88" fmla="*/ 908347 w 3893490"/>
                    <a:gd name="connsiteY88" fmla="*/ 0 h 843824"/>
                    <a:gd name="connsiteX89" fmla="*/ 893224 w 3893490"/>
                    <a:gd name="connsiteY89" fmla="*/ 2016 h 843824"/>
                    <a:gd name="connsiteX90" fmla="*/ 893224 w 3893490"/>
                    <a:gd name="connsiteY90" fmla="*/ 2016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3893490" h="843824">
                      <a:moveTo>
                        <a:pt x="3893491" y="843825"/>
                      </a:moveTo>
                      <a:cubicBezTo>
                        <a:pt x="3892483" y="841809"/>
                        <a:pt x="3891474" y="839792"/>
                        <a:pt x="3890466" y="837776"/>
                      </a:cubicBezTo>
                      <a:cubicBezTo>
                        <a:pt x="3889458" y="835760"/>
                        <a:pt x="3888450" y="833743"/>
                        <a:pt x="3888450" y="831727"/>
                      </a:cubicBezTo>
                      <a:cubicBezTo>
                        <a:pt x="3883410" y="819629"/>
                        <a:pt x="3878369" y="806523"/>
                        <a:pt x="3874336" y="795433"/>
                      </a:cubicBezTo>
                      <a:lnTo>
                        <a:pt x="3873328" y="794425"/>
                      </a:lnTo>
                      <a:cubicBezTo>
                        <a:pt x="3866270" y="776279"/>
                        <a:pt x="3859214" y="755107"/>
                        <a:pt x="3850140" y="731920"/>
                      </a:cubicBezTo>
                      <a:lnTo>
                        <a:pt x="3850140" y="730912"/>
                      </a:lnTo>
                      <a:cubicBezTo>
                        <a:pt x="3835018" y="721838"/>
                        <a:pt x="3820903" y="711757"/>
                        <a:pt x="3805781" y="702683"/>
                      </a:cubicBezTo>
                      <a:lnTo>
                        <a:pt x="3802757" y="700667"/>
                      </a:lnTo>
                      <a:lnTo>
                        <a:pt x="3793684" y="694618"/>
                      </a:lnTo>
                      <a:cubicBezTo>
                        <a:pt x="3774528" y="681512"/>
                        <a:pt x="3754365" y="669414"/>
                        <a:pt x="3735210" y="656308"/>
                      </a:cubicBezTo>
                      <a:lnTo>
                        <a:pt x="3732186" y="654292"/>
                      </a:lnTo>
                      <a:lnTo>
                        <a:pt x="3729161" y="652275"/>
                      </a:lnTo>
                      <a:cubicBezTo>
                        <a:pt x="3688835" y="626064"/>
                        <a:pt x="3652542" y="602876"/>
                        <a:pt x="3616249" y="577672"/>
                      </a:cubicBezTo>
                      <a:cubicBezTo>
                        <a:pt x="3539629" y="526256"/>
                        <a:pt x="3482164" y="485930"/>
                        <a:pt x="3430748" y="444596"/>
                      </a:cubicBezTo>
                      <a:cubicBezTo>
                        <a:pt x="3409577" y="427457"/>
                        <a:pt x="3387397" y="410318"/>
                        <a:pt x="3367234" y="393180"/>
                      </a:cubicBezTo>
                      <a:lnTo>
                        <a:pt x="3366226" y="392172"/>
                      </a:lnTo>
                      <a:lnTo>
                        <a:pt x="3365218" y="391164"/>
                      </a:lnTo>
                      <a:lnTo>
                        <a:pt x="3364210" y="390155"/>
                      </a:lnTo>
                      <a:cubicBezTo>
                        <a:pt x="3339006" y="369992"/>
                        <a:pt x="3304729" y="341764"/>
                        <a:pt x="3271459" y="316560"/>
                      </a:cubicBezTo>
                      <a:lnTo>
                        <a:pt x="3261378" y="309503"/>
                      </a:lnTo>
                      <a:cubicBezTo>
                        <a:pt x="3215003" y="274218"/>
                        <a:pt x="3175685" y="249014"/>
                        <a:pt x="3138383" y="227843"/>
                      </a:cubicBezTo>
                      <a:lnTo>
                        <a:pt x="3136368" y="226835"/>
                      </a:lnTo>
                      <a:lnTo>
                        <a:pt x="3135358" y="225826"/>
                      </a:lnTo>
                      <a:lnTo>
                        <a:pt x="3134351" y="225826"/>
                      </a:lnTo>
                      <a:cubicBezTo>
                        <a:pt x="3116205" y="315552"/>
                        <a:pt x="3100073" y="409311"/>
                        <a:pt x="3082935" y="510126"/>
                      </a:cubicBezTo>
                      <a:cubicBezTo>
                        <a:pt x="3079910" y="531297"/>
                        <a:pt x="3075878" y="552468"/>
                        <a:pt x="3072853" y="573640"/>
                      </a:cubicBezTo>
                      <a:lnTo>
                        <a:pt x="3072853" y="576664"/>
                      </a:lnTo>
                      <a:lnTo>
                        <a:pt x="3072853" y="578680"/>
                      </a:lnTo>
                      <a:lnTo>
                        <a:pt x="3079910" y="580697"/>
                      </a:lnTo>
                      <a:lnTo>
                        <a:pt x="3083943" y="581705"/>
                      </a:lnTo>
                      <a:cubicBezTo>
                        <a:pt x="3109147" y="590778"/>
                        <a:pt x="3136368" y="598843"/>
                        <a:pt x="3166612" y="608925"/>
                      </a:cubicBezTo>
                      <a:cubicBezTo>
                        <a:pt x="3246255" y="635137"/>
                        <a:pt x="3328925" y="660341"/>
                        <a:pt x="3401511" y="682520"/>
                      </a:cubicBezTo>
                      <a:lnTo>
                        <a:pt x="3410585" y="685545"/>
                      </a:lnTo>
                      <a:cubicBezTo>
                        <a:pt x="3455952" y="699659"/>
                        <a:pt x="3501319" y="713773"/>
                        <a:pt x="3546686" y="727887"/>
                      </a:cubicBezTo>
                      <a:cubicBezTo>
                        <a:pt x="3602134" y="745026"/>
                        <a:pt x="3667664" y="766197"/>
                        <a:pt x="3736219" y="789384"/>
                      </a:cubicBezTo>
                      <a:cubicBezTo>
                        <a:pt x="3753357" y="795433"/>
                        <a:pt x="3771505" y="801482"/>
                        <a:pt x="3787635" y="807531"/>
                      </a:cubicBezTo>
                      <a:lnTo>
                        <a:pt x="3788643" y="808539"/>
                      </a:lnTo>
                      <a:lnTo>
                        <a:pt x="3795699" y="810556"/>
                      </a:lnTo>
                      <a:cubicBezTo>
                        <a:pt x="3805781" y="814588"/>
                        <a:pt x="3815862" y="817613"/>
                        <a:pt x="3826953" y="821646"/>
                      </a:cubicBezTo>
                      <a:cubicBezTo>
                        <a:pt x="3844091" y="827694"/>
                        <a:pt x="3859214" y="832735"/>
                        <a:pt x="3872320" y="836768"/>
                      </a:cubicBezTo>
                      <a:cubicBezTo>
                        <a:pt x="3877361" y="839792"/>
                        <a:pt x="3885425" y="841809"/>
                        <a:pt x="3893491" y="843825"/>
                      </a:cubicBezTo>
                      <a:lnTo>
                        <a:pt x="3893491" y="843825"/>
                      </a:lnTo>
                      <a:close/>
                      <a:moveTo>
                        <a:pt x="893224" y="2016"/>
                      </a:moveTo>
                      <a:cubicBezTo>
                        <a:pt x="890200" y="2016"/>
                        <a:pt x="887176" y="3024"/>
                        <a:pt x="883143" y="3024"/>
                      </a:cubicBezTo>
                      <a:cubicBezTo>
                        <a:pt x="860963" y="6049"/>
                        <a:pt x="837776" y="9073"/>
                        <a:pt x="814588" y="11090"/>
                      </a:cubicBezTo>
                      <a:cubicBezTo>
                        <a:pt x="779303" y="15122"/>
                        <a:pt x="749058" y="18147"/>
                        <a:pt x="717806" y="21171"/>
                      </a:cubicBezTo>
                      <a:cubicBezTo>
                        <a:pt x="660341" y="26212"/>
                        <a:pt x="596827" y="32261"/>
                        <a:pt x="524240" y="37302"/>
                      </a:cubicBezTo>
                      <a:lnTo>
                        <a:pt x="465767" y="42342"/>
                      </a:lnTo>
                      <a:lnTo>
                        <a:pt x="452661" y="43350"/>
                      </a:lnTo>
                      <a:lnTo>
                        <a:pt x="436531" y="44359"/>
                      </a:lnTo>
                      <a:cubicBezTo>
                        <a:pt x="395197" y="47383"/>
                        <a:pt x="353862" y="50408"/>
                        <a:pt x="313536" y="54440"/>
                      </a:cubicBezTo>
                      <a:cubicBezTo>
                        <a:pt x="278250" y="57465"/>
                        <a:pt x="243973" y="60489"/>
                        <a:pt x="208688" y="63514"/>
                      </a:cubicBezTo>
                      <a:lnTo>
                        <a:pt x="207679" y="63514"/>
                      </a:lnTo>
                      <a:cubicBezTo>
                        <a:pt x="190541" y="65530"/>
                        <a:pt x="172394" y="66538"/>
                        <a:pt x="155255" y="67546"/>
                      </a:cubicBezTo>
                      <a:lnTo>
                        <a:pt x="145174" y="68554"/>
                      </a:lnTo>
                      <a:cubicBezTo>
                        <a:pt x="132068" y="69563"/>
                        <a:pt x="117954" y="70571"/>
                        <a:pt x="104848" y="71579"/>
                      </a:cubicBezTo>
                      <a:cubicBezTo>
                        <a:pt x="95775" y="81661"/>
                        <a:pt x="86701" y="91742"/>
                        <a:pt x="75612" y="105856"/>
                      </a:cubicBezTo>
                      <a:cubicBezTo>
                        <a:pt x="65530" y="117954"/>
                        <a:pt x="56456" y="129044"/>
                        <a:pt x="46375" y="141142"/>
                      </a:cubicBezTo>
                      <a:cubicBezTo>
                        <a:pt x="39318" y="149207"/>
                        <a:pt x="28228" y="162313"/>
                        <a:pt x="17139" y="173402"/>
                      </a:cubicBezTo>
                      <a:lnTo>
                        <a:pt x="16130" y="174411"/>
                      </a:lnTo>
                      <a:cubicBezTo>
                        <a:pt x="11089" y="179451"/>
                        <a:pt x="5041" y="184492"/>
                        <a:pt x="0" y="190541"/>
                      </a:cubicBezTo>
                      <a:cubicBezTo>
                        <a:pt x="6049" y="190541"/>
                        <a:pt x="12098" y="190541"/>
                        <a:pt x="19155" y="190541"/>
                      </a:cubicBezTo>
                      <a:cubicBezTo>
                        <a:pt x="38310" y="190541"/>
                        <a:pt x="56456" y="191549"/>
                        <a:pt x="75612" y="191549"/>
                      </a:cubicBezTo>
                      <a:lnTo>
                        <a:pt x="76619" y="191549"/>
                      </a:lnTo>
                      <a:lnTo>
                        <a:pt x="77628" y="191549"/>
                      </a:lnTo>
                      <a:lnTo>
                        <a:pt x="78636" y="191549"/>
                      </a:lnTo>
                      <a:lnTo>
                        <a:pt x="79644" y="191549"/>
                      </a:lnTo>
                      <a:cubicBezTo>
                        <a:pt x="92750" y="191549"/>
                        <a:pt x="105856" y="192557"/>
                        <a:pt x="118962" y="192557"/>
                      </a:cubicBezTo>
                      <a:cubicBezTo>
                        <a:pt x="120978" y="192557"/>
                        <a:pt x="122995" y="192557"/>
                        <a:pt x="126019" y="192557"/>
                      </a:cubicBezTo>
                      <a:cubicBezTo>
                        <a:pt x="197598" y="195582"/>
                        <a:pt x="270185" y="199614"/>
                        <a:pt x="340756" y="203647"/>
                      </a:cubicBezTo>
                      <a:lnTo>
                        <a:pt x="341764" y="203647"/>
                      </a:lnTo>
                      <a:lnTo>
                        <a:pt x="342772" y="203647"/>
                      </a:lnTo>
                      <a:cubicBezTo>
                        <a:pt x="402253" y="206672"/>
                        <a:pt x="462742" y="210704"/>
                        <a:pt x="523232" y="212721"/>
                      </a:cubicBezTo>
                      <a:cubicBezTo>
                        <a:pt x="584729" y="214737"/>
                        <a:pt x="634129" y="216753"/>
                        <a:pt x="680504" y="216753"/>
                      </a:cubicBezTo>
                      <a:cubicBezTo>
                        <a:pt x="686553" y="216753"/>
                        <a:pt x="692602" y="216753"/>
                        <a:pt x="698651" y="216753"/>
                      </a:cubicBezTo>
                      <a:lnTo>
                        <a:pt x="699659" y="216753"/>
                      </a:lnTo>
                      <a:cubicBezTo>
                        <a:pt x="729903" y="216753"/>
                        <a:pt x="760148" y="215745"/>
                        <a:pt x="790392" y="214737"/>
                      </a:cubicBezTo>
                      <a:lnTo>
                        <a:pt x="791401" y="214737"/>
                      </a:lnTo>
                      <a:cubicBezTo>
                        <a:pt x="805515" y="213728"/>
                        <a:pt x="820637" y="213728"/>
                        <a:pt x="835759" y="212721"/>
                      </a:cubicBezTo>
                      <a:cubicBezTo>
                        <a:pt x="842817" y="212721"/>
                        <a:pt x="849874" y="211712"/>
                        <a:pt x="856931" y="211712"/>
                      </a:cubicBezTo>
                      <a:lnTo>
                        <a:pt x="858947" y="211712"/>
                      </a:lnTo>
                      <a:cubicBezTo>
                        <a:pt x="861972" y="211712"/>
                        <a:pt x="864996" y="211712"/>
                        <a:pt x="868020" y="211712"/>
                      </a:cubicBezTo>
                      <a:lnTo>
                        <a:pt x="869029" y="206672"/>
                      </a:lnTo>
                      <a:lnTo>
                        <a:pt x="870037" y="202639"/>
                      </a:lnTo>
                      <a:cubicBezTo>
                        <a:pt x="878102" y="159288"/>
                        <a:pt x="886167" y="117954"/>
                        <a:pt x="894233" y="74603"/>
                      </a:cubicBezTo>
                      <a:lnTo>
                        <a:pt x="901289" y="34277"/>
                      </a:lnTo>
                      <a:lnTo>
                        <a:pt x="907339" y="3024"/>
                      </a:lnTo>
                      <a:cubicBezTo>
                        <a:pt x="907339" y="2016"/>
                        <a:pt x="907339" y="1008"/>
                        <a:pt x="908347" y="0"/>
                      </a:cubicBezTo>
                      <a:lnTo>
                        <a:pt x="893224" y="2016"/>
                      </a:lnTo>
                      <a:lnTo>
                        <a:pt x="893224" y="2016"/>
                      </a:lnTo>
                      <a:close/>
                    </a:path>
                  </a:pathLst>
                </a:custGeom>
                <a:solidFill>
                  <a:srgbClr val="A4000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1AC10BCA-98F6-0F1D-4969-8BC2D09B2669}"/>
                    </a:ext>
                  </a:extLst>
                </p:cNvPr>
                <p:cNvSpPr/>
                <p:nvPr/>
              </p:nvSpPr>
              <p:spPr>
                <a:xfrm>
                  <a:off x="8759850" y="3486196"/>
                  <a:ext cx="2347990" cy="1455774"/>
                </a:xfrm>
                <a:custGeom>
                  <a:avLst/>
                  <a:gdLst>
                    <a:gd name="connsiteX0" fmla="*/ 183484 w 2347990"/>
                    <a:gd name="connsiteY0" fmla="*/ 24196 h 1455774"/>
                    <a:gd name="connsiteX1" fmla="*/ 165337 w 2347990"/>
                    <a:gd name="connsiteY1" fmla="*/ 120978 h 1455774"/>
                    <a:gd name="connsiteX2" fmla="*/ 146182 w 2347990"/>
                    <a:gd name="connsiteY2" fmla="*/ 223810 h 1455774"/>
                    <a:gd name="connsiteX3" fmla="*/ 146182 w 2347990"/>
                    <a:gd name="connsiteY3" fmla="*/ 224819 h 1455774"/>
                    <a:gd name="connsiteX4" fmla="*/ 139125 w 2347990"/>
                    <a:gd name="connsiteY4" fmla="*/ 263128 h 1455774"/>
                    <a:gd name="connsiteX5" fmla="*/ 119970 w 2347990"/>
                    <a:gd name="connsiteY5" fmla="*/ 364952 h 1455774"/>
                    <a:gd name="connsiteX6" fmla="*/ 74603 w 2347990"/>
                    <a:gd name="connsiteY6" fmla="*/ 608925 h 1455774"/>
                    <a:gd name="connsiteX7" fmla="*/ 34277 w 2347990"/>
                    <a:gd name="connsiteY7" fmla="*/ 849874 h 1455774"/>
                    <a:gd name="connsiteX8" fmla="*/ 34277 w 2347990"/>
                    <a:gd name="connsiteY8" fmla="*/ 851890 h 1455774"/>
                    <a:gd name="connsiteX9" fmla="*/ 34277 w 2347990"/>
                    <a:gd name="connsiteY9" fmla="*/ 853907 h 1455774"/>
                    <a:gd name="connsiteX10" fmla="*/ 16130 w 2347990"/>
                    <a:gd name="connsiteY10" fmla="*/ 976901 h 1455774"/>
                    <a:gd name="connsiteX11" fmla="*/ 9073 w 2347990"/>
                    <a:gd name="connsiteY11" fmla="*/ 1028317 h 1455774"/>
                    <a:gd name="connsiteX12" fmla="*/ 9073 w 2347990"/>
                    <a:gd name="connsiteY12" fmla="*/ 1029325 h 1455774"/>
                    <a:gd name="connsiteX13" fmla="*/ 3024 w 2347990"/>
                    <a:gd name="connsiteY13" fmla="*/ 1068643 h 1455774"/>
                    <a:gd name="connsiteX14" fmla="*/ 0 w 2347990"/>
                    <a:gd name="connsiteY14" fmla="*/ 1087798 h 1455774"/>
                    <a:gd name="connsiteX15" fmla="*/ 0 w 2347990"/>
                    <a:gd name="connsiteY15" fmla="*/ 1091831 h 1455774"/>
                    <a:gd name="connsiteX16" fmla="*/ 468792 w 2347990"/>
                    <a:gd name="connsiteY16" fmla="*/ 1185589 h 1455774"/>
                    <a:gd name="connsiteX17" fmla="*/ 492987 w 2347990"/>
                    <a:gd name="connsiteY17" fmla="*/ 1190630 h 1455774"/>
                    <a:gd name="connsiteX18" fmla="*/ 890200 w 2347990"/>
                    <a:gd name="connsiteY18" fmla="*/ 1271282 h 1455774"/>
                    <a:gd name="connsiteX19" fmla="*/ 895241 w 2347990"/>
                    <a:gd name="connsiteY19" fmla="*/ 1272290 h 1455774"/>
                    <a:gd name="connsiteX20" fmla="*/ 900281 w 2347990"/>
                    <a:gd name="connsiteY20" fmla="*/ 1273299 h 1455774"/>
                    <a:gd name="connsiteX21" fmla="*/ 1315641 w 2347990"/>
                    <a:gd name="connsiteY21" fmla="*/ 1335804 h 1455774"/>
                    <a:gd name="connsiteX22" fmla="*/ 1434603 w 2347990"/>
                    <a:gd name="connsiteY22" fmla="*/ 1350926 h 1455774"/>
                    <a:gd name="connsiteX23" fmla="*/ 1451742 w 2347990"/>
                    <a:gd name="connsiteY23" fmla="*/ 1352943 h 1455774"/>
                    <a:gd name="connsiteX24" fmla="*/ 1453758 w 2347990"/>
                    <a:gd name="connsiteY24" fmla="*/ 1352943 h 1455774"/>
                    <a:gd name="connsiteX25" fmla="*/ 1454766 w 2347990"/>
                    <a:gd name="connsiteY25" fmla="*/ 1352943 h 1455774"/>
                    <a:gd name="connsiteX26" fmla="*/ 1455774 w 2347990"/>
                    <a:gd name="connsiteY26" fmla="*/ 1352943 h 1455774"/>
                    <a:gd name="connsiteX27" fmla="*/ 1741082 w 2347990"/>
                    <a:gd name="connsiteY27" fmla="*/ 1390245 h 1455774"/>
                    <a:gd name="connsiteX28" fmla="*/ 1744107 w 2347990"/>
                    <a:gd name="connsiteY28" fmla="*/ 1390245 h 1455774"/>
                    <a:gd name="connsiteX29" fmla="*/ 1748139 w 2347990"/>
                    <a:gd name="connsiteY29" fmla="*/ 1391253 h 1455774"/>
                    <a:gd name="connsiteX30" fmla="*/ 1953802 w 2347990"/>
                    <a:gd name="connsiteY30" fmla="*/ 1423514 h 1455774"/>
                    <a:gd name="connsiteX31" fmla="*/ 2060667 w 2347990"/>
                    <a:gd name="connsiteY31" fmla="*/ 1440652 h 1455774"/>
                    <a:gd name="connsiteX32" fmla="*/ 2073772 w 2347990"/>
                    <a:gd name="connsiteY32" fmla="*/ 1442668 h 1455774"/>
                    <a:gd name="connsiteX33" fmla="*/ 2076797 w 2347990"/>
                    <a:gd name="connsiteY33" fmla="*/ 1442668 h 1455774"/>
                    <a:gd name="connsiteX34" fmla="*/ 2079821 w 2347990"/>
                    <a:gd name="connsiteY34" fmla="*/ 1442668 h 1455774"/>
                    <a:gd name="connsiteX35" fmla="*/ 2082846 w 2347990"/>
                    <a:gd name="connsiteY35" fmla="*/ 1442668 h 1455774"/>
                    <a:gd name="connsiteX36" fmla="*/ 2155433 w 2347990"/>
                    <a:gd name="connsiteY36" fmla="*/ 1455775 h 1455774"/>
                    <a:gd name="connsiteX37" fmla="*/ 2155433 w 2347990"/>
                    <a:gd name="connsiteY37" fmla="*/ 1455775 h 1455774"/>
                    <a:gd name="connsiteX38" fmla="*/ 2156442 w 2347990"/>
                    <a:gd name="connsiteY38" fmla="*/ 1447709 h 1455774"/>
                    <a:gd name="connsiteX39" fmla="*/ 2158458 w 2347990"/>
                    <a:gd name="connsiteY39" fmla="*/ 1435612 h 1455774"/>
                    <a:gd name="connsiteX40" fmla="*/ 2159466 w 2347990"/>
                    <a:gd name="connsiteY40" fmla="*/ 1426538 h 1455774"/>
                    <a:gd name="connsiteX41" fmla="*/ 2164506 w 2347990"/>
                    <a:gd name="connsiteY41" fmla="*/ 1390245 h 1455774"/>
                    <a:gd name="connsiteX42" fmla="*/ 2164506 w 2347990"/>
                    <a:gd name="connsiteY42" fmla="*/ 1387220 h 1455774"/>
                    <a:gd name="connsiteX43" fmla="*/ 2175596 w 2347990"/>
                    <a:gd name="connsiteY43" fmla="*/ 1307576 h 1455774"/>
                    <a:gd name="connsiteX44" fmla="*/ 2222980 w 2347990"/>
                    <a:gd name="connsiteY44" fmla="*/ 981942 h 1455774"/>
                    <a:gd name="connsiteX45" fmla="*/ 2222980 w 2347990"/>
                    <a:gd name="connsiteY45" fmla="*/ 980934 h 1455774"/>
                    <a:gd name="connsiteX46" fmla="*/ 2222980 w 2347990"/>
                    <a:gd name="connsiteY46" fmla="*/ 978918 h 1455774"/>
                    <a:gd name="connsiteX47" fmla="*/ 2222980 w 2347990"/>
                    <a:gd name="connsiteY47" fmla="*/ 977909 h 1455774"/>
                    <a:gd name="connsiteX48" fmla="*/ 2250199 w 2347990"/>
                    <a:gd name="connsiteY48" fmla="*/ 812572 h 1455774"/>
                    <a:gd name="connsiteX49" fmla="*/ 2339925 w 2347990"/>
                    <a:gd name="connsiteY49" fmla="*/ 366968 h 1455774"/>
                    <a:gd name="connsiteX50" fmla="*/ 2347991 w 2347990"/>
                    <a:gd name="connsiteY50" fmla="*/ 331683 h 1455774"/>
                    <a:gd name="connsiteX51" fmla="*/ 2322787 w 2347990"/>
                    <a:gd name="connsiteY51" fmla="*/ 325634 h 1455774"/>
                    <a:gd name="connsiteX52" fmla="*/ 2321778 w 2347990"/>
                    <a:gd name="connsiteY52" fmla="*/ 325634 h 1455774"/>
                    <a:gd name="connsiteX53" fmla="*/ 2297583 w 2347990"/>
                    <a:gd name="connsiteY53" fmla="*/ 320593 h 1455774"/>
                    <a:gd name="connsiteX54" fmla="*/ 2241126 w 2347990"/>
                    <a:gd name="connsiteY54" fmla="*/ 309503 h 1455774"/>
                    <a:gd name="connsiteX55" fmla="*/ 2122164 w 2347990"/>
                    <a:gd name="connsiteY55" fmla="*/ 289340 h 1455774"/>
                    <a:gd name="connsiteX56" fmla="*/ 2086879 w 2347990"/>
                    <a:gd name="connsiteY56" fmla="*/ 284300 h 1455774"/>
                    <a:gd name="connsiteX57" fmla="*/ 2003202 w 2347990"/>
                    <a:gd name="connsiteY57" fmla="*/ 271194 h 1455774"/>
                    <a:gd name="connsiteX58" fmla="*/ 1925574 w 2347990"/>
                    <a:gd name="connsiteY58" fmla="*/ 258087 h 1455774"/>
                    <a:gd name="connsiteX59" fmla="*/ 1906419 w 2347990"/>
                    <a:gd name="connsiteY59" fmla="*/ 255063 h 1455774"/>
                    <a:gd name="connsiteX60" fmla="*/ 1887264 w 2347990"/>
                    <a:gd name="connsiteY60" fmla="*/ 252038 h 1455774"/>
                    <a:gd name="connsiteX61" fmla="*/ 1035374 w 2347990"/>
                    <a:gd name="connsiteY61" fmla="*/ 120978 h 1455774"/>
                    <a:gd name="connsiteX62" fmla="*/ 779303 w 2347990"/>
                    <a:gd name="connsiteY62" fmla="*/ 84685 h 1455774"/>
                    <a:gd name="connsiteX63" fmla="*/ 768213 w 2347990"/>
                    <a:gd name="connsiteY63" fmla="*/ 82669 h 1455774"/>
                    <a:gd name="connsiteX64" fmla="*/ 763172 w 2347990"/>
                    <a:gd name="connsiteY64" fmla="*/ 81661 h 1455774"/>
                    <a:gd name="connsiteX65" fmla="*/ 243973 w 2347990"/>
                    <a:gd name="connsiteY65" fmla="*/ 8065 h 1455774"/>
                    <a:gd name="connsiteX66" fmla="*/ 188524 w 2347990"/>
                    <a:gd name="connsiteY66" fmla="*/ 0 h 1455774"/>
                    <a:gd name="connsiteX67" fmla="*/ 183484 w 2347990"/>
                    <a:gd name="connsiteY67" fmla="*/ 24196 h 1455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347990" h="1455774">
                      <a:moveTo>
                        <a:pt x="183484" y="24196"/>
                      </a:moveTo>
                      <a:cubicBezTo>
                        <a:pt x="177435" y="56457"/>
                        <a:pt x="171386" y="88718"/>
                        <a:pt x="165337" y="120978"/>
                      </a:cubicBezTo>
                      <a:cubicBezTo>
                        <a:pt x="159288" y="155256"/>
                        <a:pt x="152231" y="189533"/>
                        <a:pt x="146182" y="223810"/>
                      </a:cubicBezTo>
                      <a:lnTo>
                        <a:pt x="146182" y="224819"/>
                      </a:lnTo>
                      <a:lnTo>
                        <a:pt x="139125" y="263128"/>
                      </a:lnTo>
                      <a:lnTo>
                        <a:pt x="119970" y="364952"/>
                      </a:lnTo>
                      <a:cubicBezTo>
                        <a:pt x="101823" y="458710"/>
                        <a:pt x="87709" y="538354"/>
                        <a:pt x="74603" y="608925"/>
                      </a:cubicBezTo>
                      <a:cubicBezTo>
                        <a:pt x="59481" y="693610"/>
                        <a:pt x="46375" y="772246"/>
                        <a:pt x="34277" y="849874"/>
                      </a:cubicBezTo>
                      <a:lnTo>
                        <a:pt x="34277" y="851890"/>
                      </a:lnTo>
                      <a:lnTo>
                        <a:pt x="34277" y="853907"/>
                      </a:lnTo>
                      <a:cubicBezTo>
                        <a:pt x="28228" y="894233"/>
                        <a:pt x="22179" y="935567"/>
                        <a:pt x="16130" y="976901"/>
                      </a:cubicBezTo>
                      <a:cubicBezTo>
                        <a:pt x="14114" y="994040"/>
                        <a:pt x="11089" y="1011179"/>
                        <a:pt x="9073" y="1028317"/>
                      </a:cubicBezTo>
                      <a:lnTo>
                        <a:pt x="9073" y="1029325"/>
                      </a:lnTo>
                      <a:lnTo>
                        <a:pt x="3024" y="1068643"/>
                      </a:lnTo>
                      <a:lnTo>
                        <a:pt x="0" y="1087798"/>
                      </a:lnTo>
                      <a:cubicBezTo>
                        <a:pt x="0" y="1088806"/>
                        <a:pt x="0" y="1089815"/>
                        <a:pt x="0" y="1091831"/>
                      </a:cubicBezTo>
                      <a:cubicBezTo>
                        <a:pt x="158280" y="1120059"/>
                        <a:pt x="312528" y="1152320"/>
                        <a:pt x="468792" y="1185589"/>
                      </a:cubicBezTo>
                      <a:lnTo>
                        <a:pt x="492987" y="1190630"/>
                      </a:lnTo>
                      <a:cubicBezTo>
                        <a:pt x="622031" y="1218858"/>
                        <a:pt x="756116" y="1247087"/>
                        <a:pt x="890200" y="1271282"/>
                      </a:cubicBezTo>
                      <a:lnTo>
                        <a:pt x="895241" y="1272290"/>
                      </a:lnTo>
                      <a:lnTo>
                        <a:pt x="900281" y="1273299"/>
                      </a:lnTo>
                      <a:cubicBezTo>
                        <a:pt x="1047472" y="1299511"/>
                        <a:pt x="1192646" y="1319674"/>
                        <a:pt x="1315641" y="1335804"/>
                      </a:cubicBezTo>
                      <a:cubicBezTo>
                        <a:pt x="1354959" y="1340845"/>
                        <a:pt x="1395285" y="1345886"/>
                        <a:pt x="1434603" y="1350926"/>
                      </a:cubicBezTo>
                      <a:lnTo>
                        <a:pt x="1451742" y="1352943"/>
                      </a:lnTo>
                      <a:lnTo>
                        <a:pt x="1453758" y="1352943"/>
                      </a:lnTo>
                      <a:lnTo>
                        <a:pt x="1454766" y="1352943"/>
                      </a:lnTo>
                      <a:lnTo>
                        <a:pt x="1455774" y="1352943"/>
                      </a:lnTo>
                      <a:cubicBezTo>
                        <a:pt x="1549532" y="1365041"/>
                        <a:pt x="1646315" y="1377138"/>
                        <a:pt x="1741082" y="1390245"/>
                      </a:cubicBezTo>
                      <a:lnTo>
                        <a:pt x="1744107" y="1390245"/>
                      </a:lnTo>
                      <a:lnTo>
                        <a:pt x="1748139" y="1391253"/>
                      </a:lnTo>
                      <a:cubicBezTo>
                        <a:pt x="1820726" y="1401334"/>
                        <a:pt x="1890289" y="1412424"/>
                        <a:pt x="1953802" y="1423514"/>
                      </a:cubicBezTo>
                      <a:cubicBezTo>
                        <a:pt x="1989087" y="1429563"/>
                        <a:pt x="2024373" y="1435612"/>
                        <a:pt x="2060667" y="1440652"/>
                      </a:cubicBezTo>
                      <a:lnTo>
                        <a:pt x="2073772" y="1442668"/>
                      </a:lnTo>
                      <a:lnTo>
                        <a:pt x="2076797" y="1442668"/>
                      </a:lnTo>
                      <a:lnTo>
                        <a:pt x="2079821" y="1442668"/>
                      </a:lnTo>
                      <a:lnTo>
                        <a:pt x="2082846" y="1442668"/>
                      </a:lnTo>
                      <a:cubicBezTo>
                        <a:pt x="2107042" y="1446701"/>
                        <a:pt x="2131238" y="1450734"/>
                        <a:pt x="2155433" y="1455775"/>
                      </a:cubicBezTo>
                      <a:lnTo>
                        <a:pt x="2155433" y="1455775"/>
                      </a:lnTo>
                      <a:cubicBezTo>
                        <a:pt x="2155433" y="1453758"/>
                        <a:pt x="2156442" y="1450734"/>
                        <a:pt x="2156442" y="1447709"/>
                      </a:cubicBezTo>
                      <a:cubicBezTo>
                        <a:pt x="2157450" y="1443677"/>
                        <a:pt x="2157450" y="1439644"/>
                        <a:pt x="2158458" y="1435612"/>
                      </a:cubicBezTo>
                      <a:lnTo>
                        <a:pt x="2159466" y="1426538"/>
                      </a:lnTo>
                      <a:lnTo>
                        <a:pt x="2164506" y="1390245"/>
                      </a:lnTo>
                      <a:lnTo>
                        <a:pt x="2164506" y="1387220"/>
                      </a:lnTo>
                      <a:cubicBezTo>
                        <a:pt x="2167531" y="1361008"/>
                        <a:pt x="2171564" y="1333788"/>
                        <a:pt x="2175596" y="1307576"/>
                      </a:cubicBezTo>
                      <a:cubicBezTo>
                        <a:pt x="2191727" y="1187606"/>
                        <a:pt x="2207857" y="1080741"/>
                        <a:pt x="2222980" y="981942"/>
                      </a:cubicBezTo>
                      <a:lnTo>
                        <a:pt x="2222980" y="980934"/>
                      </a:lnTo>
                      <a:cubicBezTo>
                        <a:pt x="2222980" y="979926"/>
                        <a:pt x="2222980" y="979926"/>
                        <a:pt x="2222980" y="978918"/>
                      </a:cubicBezTo>
                      <a:cubicBezTo>
                        <a:pt x="2222980" y="978918"/>
                        <a:pt x="2222980" y="977909"/>
                        <a:pt x="2222980" y="977909"/>
                      </a:cubicBezTo>
                      <a:cubicBezTo>
                        <a:pt x="2232053" y="919437"/>
                        <a:pt x="2241126" y="863988"/>
                        <a:pt x="2250199" y="812572"/>
                      </a:cubicBezTo>
                      <a:cubicBezTo>
                        <a:pt x="2278428" y="652276"/>
                        <a:pt x="2307665" y="506093"/>
                        <a:pt x="2339925" y="366968"/>
                      </a:cubicBezTo>
                      <a:cubicBezTo>
                        <a:pt x="2342950" y="354870"/>
                        <a:pt x="2344966" y="343781"/>
                        <a:pt x="2347991" y="331683"/>
                      </a:cubicBezTo>
                      <a:lnTo>
                        <a:pt x="2322787" y="325634"/>
                      </a:lnTo>
                      <a:lnTo>
                        <a:pt x="2321778" y="325634"/>
                      </a:lnTo>
                      <a:cubicBezTo>
                        <a:pt x="2313714" y="323617"/>
                        <a:pt x="2305648" y="321601"/>
                        <a:pt x="2297583" y="320593"/>
                      </a:cubicBezTo>
                      <a:cubicBezTo>
                        <a:pt x="2278428" y="316561"/>
                        <a:pt x="2259273" y="312528"/>
                        <a:pt x="2241126" y="309503"/>
                      </a:cubicBezTo>
                      <a:cubicBezTo>
                        <a:pt x="2204832" y="302446"/>
                        <a:pt x="2166523" y="296398"/>
                        <a:pt x="2122164" y="289340"/>
                      </a:cubicBezTo>
                      <a:lnTo>
                        <a:pt x="2086879" y="284300"/>
                      </a:lnTo>
                      <a:cubicBezTo>
                        <a:pt x="2058650" y="280267"/>
                        <a:pt x="2031430" y="275226"/>
                        <a:pt x="2003202" y="271194"/>
                      </a:cubicBezTo>
                      <a:cubicBezTo>
                        <a:pt x="1976990" y="267161"/>
                        <a:pt x="1951786" y="262120"/>
                        <a:pt x="1925574" y="258087"/>
                      </a:cubicBezTo>
                      <a:lnTo>
                        <a:pt x="1906419" y="255063"/>
                      </a:lnTo>
                      <a:lnTo>
                        <a:pt x="1887264" y="252038"/>
                      </a:lnTo>
                      <a:cubicBezTo>
                        <a:pt x="1594899" y="201631"/>
                        <a:pt x="1305560" y="159289"/>
                        <a:pt x="1035374" y="120978"/>
                      </a:cubicBezTo>
                      <a:cubicBezTo>
                        <a:pt x="949681" y="108881"/>
                        <a:pt x="864996" y="96783"/>
                        <a:pt x="779303" y="84685"/>
                      </a:cubicBezTo>
                      <a:lnTo>
                        <a:pt x="768213" y="82669"/>
                      </a:lnTo>
                      <a:lnTo>
                        <a:pt x="763172" y="81661"/>
                      </a:lnTo>
                      <a:cubicBezTo>
                        <a:pt x="601867" y="59481"/>
                        <a:pt x="421408" y="34277"/>
                        <a:pt x="243973" y="8065"/>
                      </a:cubicBezTo>
                      <a:cubicBezTo>
                        <a:pt x="225826" y="5041"/>
                        <a:pt x="206672" y="3025"/>
                        <a:pt x="188524" y="0"/>
                      </a:cubicBezTo>
                      <a:lnTo>
                        <a:pt x="183484" y="24196"/>
                      </a:lnTo>
                      <a:close/>
                    </a:path>
                  </a:pathLst>
                </a:custGeom>
                <a:solidFill>
                  <a:srgbClr val="E9A777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xmlns="" id="{25B8E28E-45B8-B2D8-6787-EBB4614E2C69}"/>
                    </a:ext>
                  </a:extLst>
                </p:cNvPr>
                <p:cNvSpPr/>
                <p:nvPr/>
              </p:nvSpPr>
              <p:spPr>
                <a:xfrm>
                  <a:off x="8974587" y="2564743"/>
                  <a:ext cx="2130229" cy="1229947"/>
                </a:xfrm>
                <a:custGeom>
                  <a:avLst/>
                  <a:gdLst>
                    <a:gd name="connsiteX0" fmla="*/ 1164418 w 2130229"/>
                    <a:gd name="connsiteY0" fmla="*/ 3024 h 1229947"/>
                    <a:gd name="connsiteX1" fmla="*/ 1160385 w 2130229"/>
                    <a:gd name="connsiteY1" fmla="*/ 2016 h 1229947"/>
                    <a:gd name="connsiteX2" fmla="*/ 1152320 w 2130229"/>
                    <a:gd name="connsiteY2" fmla="*/ 0 h 1229947"/>
                    <a:gd name="connsiteX3" fmla="*/ 1143246 w 2130229"/>
                    <a:gd name="connsiteY3" fmla="*/ 7057 h 1229947"/>
                    <a:gd name="connsiteX4" fmla="*/ 1124092 w 2130229"/>
                    <a:gd name="connsiteY4" fmla="*/ 21171 h 1229947"/>
                    <a:gd name="connsiteX5" fmla="*/ 1100904 w 2130229"/>
                    <a:gd name="connsiteY5" fmla="*/ 37302 h 1229947"/>
                    <a:gd name="connsiteX6" fmla="*/ 1097879 w 2130229"/>
                    <a:gd name="connsiteY6" fmla="*/ 39318 h 1229947"/>
                    <a:gd name="connsiteX7" fmla="*/ 1082757 w 2130229"/>
                    <a:gd name="connsiteY7" fmla="*/ 49399 h 1229947"/>
                    <a:gd name="connsiteX8" fmla="*/ 996056 w 2130229"/>
                    <a:gd name="connsiteY8" fmla="*/ 110897 h 1229947"/>
                    <a:gd name="connsiteX9" fmla="*/ 995048 w 2130229"/>
                    <a:gd name="connsiteY9" fmla="*/ 111905 h 1229947"/>
                    <a:gd name="connsiteX10" fmla="*/ 991015 w 2130229"/>
                    <a:gd name="connsiteY10" fmla="*/ 114929 h 1229947"/>
                    <a:gd name="connsiteX11" fmla="*/ 985975 w 2130229"/>
                    <a:gd name="connsiteY11" fmla="*/ 118962 h 1229947"/>
                    <a:gd name="connsiteX12" fmla="*/ 891208 w 2130229"/>
                    <a:gd name="connsiteY12" fmla="*/ 188525 h 1229947"/>
                    <a:gd name="connsiteX13" fmla="*/ 703691 w 2130229"/>
                    <a:gd name="connsiteY13" fmla="*/ 330675 h 1229947"/>
                    <a:gd name="connsiteX14" fmla="*/ 334707 w 2130229"/>
                    <a:gd name="connsiteY14" fmla="*/ 623039 h 1229947"/>
                    <a:gd name="connsiteX15" fmla="*/ 153240 w 2130229"/>
                    <a:gd name="connsiteY15" fmla="*/ 772246 h 1229947"/>
                    <a:gd name="connsiteX16" fmla="*/ 2016 w 2130229"/>
                    <a:gd name="connsiteY16" fmla="*/ 899273 h 1229947"/>
                    <a:gd name="connsiteX17" fmla="*/ 1008 w 2130229"/>
                    <a:gd name="connsiteY17" fmla="*/ 900282 h 1229947"/>
                    <a:gd name="connsiteX18" fmla="*/ 0 w 2130229"/>
                    <a:gd name="connsiteY18" fmla="*/ 901290 h 1229947"/>
                    <a:gd name="connsiteX19" fmla="*/ 2016 w 2130229"/>
                    <a:gd name="connsiteY19" fmla="*/ 901290 h 1229947"/>
                    <a:gd name="connsiteX20" fmla="*/ 4032 w 2130229"/>
                    <a:gd name="connsiteY20" fmla="*/ 901290 h 1229947"/>
                    <a:gd name="connsiteX21" fmla="*/ 12098 w 2130229"/>
                    <a:gd name="connsiteY21" fmla="*/ 902298 h 1229947"/>
                    <a:gd name="connsiteX22" fmla="*/ 16130 w 2130229"/>
                    <a:gd name="connsiteY22" fmla="*/ 903306 h 1229947"/>
                    <a:gd name="connsiteX23" fmla="*/ 16130 w 2130229"/>
                    <a:gd name="connsiteY23" fmla="*/ 903306 h 1229947"/>
                    <a:gd name="connsiteX24" fmla="*/ 133076 w 2130229"/>
                    <a:gd name="connsiteY24" fmla="*/ 818621 h 1229947"/>
                    <a:gd name="connsiteX25" fmla="*/ 402253 w 2130229"/>
                    <a:gd name="connsiteY25" fmla="*/ 610941 h 1229947"/>
                    <a:gd name="connsiteX26" fmla="*/ 414351 w 2130229"/>
                    <a:gd name="connsiteY26" fmla="*/ 601868 h 1229947"/>
                    <a:gd name="connsiteX27" fmla="*/ 490971 w 2130229"/>
                    <a:gd name="connsiteY27" fmla="*/ 542387 h 1229947"/>
                    <a:gd name="connsiteX28" fmla="*/ 580696 w 2130229"/>
                    <a:gd name="connsiteY28" fmla="*/ 472824 h 1229947"/>
                    <a:gd name="connsiteX29" fmla="*/ 623039 w 2130229"/>
                    <a:gd name="connsiteY29" fmla="*/ 440563 h 1229947"/>
                    <a:gd name="connsiteX30" fmla="*/ 628080 w 2130229"/>
                    <a:gd name="connsiteY30" fmla="*/ 436531 h 1229947"/>
                    <a:gd name="connsiteX31" fmla="*/ 670422 w 2130229"/>
                    <a:gd name="connsiteY31" fmla="*/ 404270 h 1229947"/>
                    <a:gd name="connsiteX32" fmla="*/ 843825 w 2130229"/>
                    <a:gd name="connsiteY32" fmla="*/ 265145 h 1229947"/>
                    <a:gd name="connsiteX33" fmla="*/ 892216 w 2130229"/>
                    <a:gd name="connsiteY33" fmla="*/ 224819 h 1229947"/>
                    <a:gd name="connsiteX34" fmla="*/ 898265 w 2130229"/>
                    <a:gd name="connsiteY34" fmla="*/ 219778 h 1229947"/>
                    <a:gd name="connsiteX35" fmla="*/ 910363 w 2130229"/>
                    <a:gd name="connsiteY35" fmla="*/ 209696 h 1229947"/>
                    <a:gd name="connsiteX36" fmla="*/ 928510 w 2130229"/>
                    <a:gd name="connsiteY36" fmla="*/ 194574 h 1229947"/>
                    <a:gd name="connsiteX37" fmla="*/ 933550 w 2130229"/>
                    <a:gd name="connsiteY37" fmla="*/ 189533 h 1229947"/>
                    <a:gd name="connsiteX38" fmla="*/ 1014203 w 2130229"/>
                    <a:gd name="connsiteY38" fmla="*/ 124003 h 1229947"/>
                    <a:gd name="connsiteX39" fmla="*/ 1102920 w 2130229"/>
                    <a:gd name="connsiteY39" fmla="*/ 56457 h 1229947"/>
                    <a:gd name="connsiteX40" fmla="*/ 1149296 w 2130229"/>
                    <a:gd name="connsiteY40" fmla="*/ 25204 h 1229947"/>
                    <a:gd name="connsiteX41" fmla="*/ 1174499 w 2130229"/>
                    <a:gd name="connsiteY41" fmla="*/ 10082 h 1229947"/>
                    <a:gd name="connsiteX42" fmla="*/ 1177524 w 2130229"/>
                    <a:gd name="connsiteY42" fmla="*/ 8065 h 1229947"/>
                    <a:gd name="connsiteX43" fmla="*/ 1180548 w 2130229"/>
                    <a:gd name="connsiteY43" fmla="*/ 6049 h 1229947"/>
                    <a:gd name="connsiteX44" fmla="*/ 1181557 w 2130229"/>
                    <a:gd name="connsiteY44" fmla="*/ 5041 h 1229947"/>
                    <a:gd name="connsiteX45" fmla="*/ 1177524 w 2130229"/>
                    <a:gd name="connsiteY45" fmla="*/ 4033 h 1229947"/>
                    <a:gd name="connsiteX46" fmla="*/ 1164418 w 2130229"/>
                    <a:gd name="connsiteY46" fmla="*/ 3024 h 1229947"/>
                    <a:gd name="connsiteX47" fmla="*/ 2129222 w 2130229"/>
                    <a:gd name="connsiteY47" fmla="*/ 1226924 h 1229947"/>
                    <a:gd name="connsiteX48" fmla="*/ 2128214 w 2130229"/>
                    <a:gd name="connsiteY48" fmla="*/ 1224907 h 1229947"/>
                    <a:gd name="connsiteX49" fmla="*/ 2124181 w 2130229"/>
                    <a:gd name="connsiteY49" fmla="*/ 1209785 h 1229947"/>
                    <a:gd name="connsiteX50" fmla="*/ 2120148 w 2130229"/>
                    <a:gd name="connsiteY50" fmla="*/ 1194662 h 1229947"/>
                    <a:gd name="connsiteX51" fmla="*/ 2119140 w 2130229"/>
                    <a:gd name="connsiteY51" fmla="*/ 1190630 h 1229947"/>
                    <a:gd name="connsiteX52" fmla="*/ 2103010 w 2130229"/>
                    <a:gd name="connsiteY52" fmla="*/ 1133165 h 1229947"/>
                    <a:gd name="connsiteX53" fmla="*/ 2077806 w 2130229"/>
                    <a:gd name="connsiteY53" fmla="*/ 1038399 h 1229947"/>
                    <a:gd name="connsiteX54" fmla="*/ 2072765 w 2130229"/>
                    <a:gd name="connsiteY54" fmla="*/ 1020252 h 1229947"/>
                    <a:gd name="connsiteX55" fmla="*/ 2029414 w 2130229"/>
                    <a:gd name="connsiteY55" fmla="*/ 851890 h 1229947"/>
                    <a:gd name="connsiteX56" fmla="*/ 2028406 w 2130229"/>
                    <a:gd name="connsiteY56" fmla="*/ 847858 h 1229947"/>
                    <a:gd name="connsiteX57" fmla="*/ 2014292 w 2130229"/>
                    <a:gd name="connsiteY57" fmla="*/ 792409 h 1229947"/>
                    <a:gd name="connsiteX58" fmla="*/ 1953802 w 2130229"/>
                    <a:gd name="connsiteY58" fmla="*/ 560534 h 1229947"/>
                    <a:gd name="connsiteX59" fmla="*/ 1925574 w 2130229"/>
                    <a:gd name="connsiteY59" fmla="*/ 447620 h 1229947"/>
                    <a:gd name="connsiteX60" fmla="*/ 1925574 w 2130229"/>
                    <a:gd name="connsiteY60" fmla="*/ 445604 h 1229947"/>
                    <a:gd name="connsiteX61" fmla="*/ 1904403 w 2130229"/>
                    <a:gd name="connsiteY61" fmla="*/ 359911 h 1229947"/>
                    <a:gd name="connsiteX62" fmla="*/ 1904403 w 2130229"/>
                    <a:gd name="connsiteY62" fmla="*/ 359911 h 1229947"/>
                    <a:gd name="connsiteX63" fmla="*/ 1903395 w 2130229"/>
                    <a:gd name="connsiteY63" fmla="*/ 355879 h 1229947"/>
                    <a:gd name="connsiteX64" fmla="*/ 1897346 w 2130229"/>
                    <a:gd name="connsiteY64" fmla="*/ 331683 h 1229947"/>
                    <a:gd name="connsiteX65" fmla="*/ 1894321 w 2130229"/>
                    <a:gd name="connsiteY65" fmla="*/ 320593 h 1229947"/>
                    <a:gd name="connsiteX66" fmla="*/ 1893313 w 2130229"/>
                    <a:gd name="connsiteY66" fmla="*/ 318577 h 1229947"/>
                    <a:gd name="connsiteX67" fmla="*/ 1869117 w 2130229"/>
                    <a:gd name="connsiteY67" fmla="*/ 237924 h 1229947"/>
                    <a:gd name="connsiteX68" fmla="*/ 1869117 w 2130229"/>
                    <a:gd name="connsiteY68" fmla="*/ 236916 h 1229947"/>
                    <a:gd name="connsiteX69" fmla="*/ 1869117 w 2130229"/>
                    <a:gd name="connsiteY69" fmla="*/ 235908 h 1229947"/>
                    <a:gd name="connsiteX70" fmla="*/ 1823750 w 2130229"/>
                    <a:gd name="connsiteY70" fmla="*/ 128036 h 1229947"/>
                    <a:gd name="connsiteX71" fmla="*/ 1809636 w 2130229"/>
                    <a:gd name="connsiteY71" fmla="*/ 127027 h 1229947"/>
                    <a:gd name="connsiteX72" fmla="*/ 1804595 w 2130229"/>
                    <a:gd name="connsiteY72" fmla="*/ 127027 h 1229947"/>
                    <a:gd name="connsiteX73" fmla="*/ 1800564 w 2130229"/>
                    <a:gd name="connsiteY73" fmla="*/ 127027 h 1229947"/>
                    <a:gd name="connsiteX74" fmla="*/ 1799554 w 2130229"/>
                    <a:gd name="connsiteY74" fmla="*/ 127027 h 1229947"/>
                    <a:gd name="connsiteX75" fmla="*/ 1835849 w 2130229"/>
                    <a:gd name="connsiteY75" fmla="*/ 244982 h 1229947"/>
                    <a:gd name="connsiteX76" fmla="*/ 1835849 w 2130229"/>
                    <a:gd name="connsiteY76" fmla="*/ 245990 h 1229947"/>
                    <a:gd name="connsiteX77" fmla="*/ 1849962 w 2130229"/>
                    <a:gd name="connsiteY77" fmla="*/ 291356 h 1229947"/>
                    <a:gd name="connsiteX78" fmla="*/ 1852987 w 2130229"/>
                    <a:gd name="connsiteY78" fmla="*/ 299422 h 1229947"/>
                    <a:gd name="connsiteX79" fmla="*/ 1853995 w 2130229"/>
                    <a:gd name="connsiteY79" fmla="*/ 303454 h 1229947"/>
                    <a:gd name="connsiteX80" fmla="*/ 1856012 w 2130229"/>
                    <a:gd name="connsiteY80" fmla="*/ 308495 h 1229947"/>
                    <a:gd name="connsiteX81" fmla="*/ 1860044 w 2130229"/>
                    <a:gd name="connsiteY81" fmla="*/ 319585 h 1229947"/>
                    <a:gd name="connsiteX82" fmla="*/ 1863069 w 2130229"/>
                    <a:gd name="connsiteY82" fmla="*/ 328658 h 1229947"/>
                    <a:gd name="connsiteX83" fmla="*/ 1879199 w 2130229"/>
                    <a:gd name="connsiteY83" fmla="*/ 380074 h 1229947"/>
                    <a:gd name="connsiteX84" fmla="*/ 1911460 w 2130229"/>
                    <a:gd name="connsiteY84" fmla="*/ 484922 h 1229947"/>
                    <a:gd name="connsiteX85" fmla="*/ 1940696 w 2130229"/>
                    <a:gd name="connsiteY85" fmla="*/ 590778 h 1229947"/>
                    <a:gd name="connsiteX86" fmla="*/ 1996144 w 2130229"/>
                    <a:gd name="connsiteY86" fmla="*/ 804507 h 1229947"/>
                    <a:gd name="connsiteX87" fmla="*/ 2002194 w 2130229"/>
                    <a:gd name="connsiteY87" fmla="*/ 826686 h 1229947"/>
                    <a:gd name="connsiteX88" fmla="*/ 2002194 w 2130229"/>
                    <a:gd name="connsiteY88" fmla="*/ 827694 h 1229947"/>
                    <a:gd name="connsiteX89" fmla="*/ 2004210 w 2130229"/>
                    <a:gd name="connsiteY89" fmla="*/ 836768 h 1229947"/>
                    <a:gd name="connsiteX90" fmla="*/ 2050585 w 2130229"/>
                    <a:gd name="connsiteY90" fmla="*/ 1018236 h 1229947"/>
                    <a:gd name="connsiteX91" fmla="*/ 2079822 w 2130229"/>
                    <a:gd name="connsiteY91" fmla="*/ 1125100 h 1229947"/>
                    <a:gd name="connsiteX92" fmla="*/ 2081837 w 2130229"/>
                    <a:gd name="connsiteY92" fmla="*/ 1133165 h 1229947"/>
                    <a:gd name="connsiteX93" fmla="*/ 2084862 w 2130229"/>
                    <a:gd name="connsiteY93" fmla="*/ 1143247 h 1229947"/>
                    <a:gd name="connsiteX94" fmla="*/ 2086878 w 2130229"/>
                    <a:gd name="connsiteY94" fmla="*/ 1151312 h 1229947"/>
                    <a:gd name="connsiteX95" fmla="*/ 2093936 w 2130229"/>
                    <a:gd name="connsiteY95" fmla="*/ 1177524 h 1229947"/>
                    <a:gd name="connsiteX96" fmla="*/ 2100993 w 2130229"/>
                    <a:gd name="connsiteY96" fmla="*/ 1204744 h 1229947"/>
                    <a:gd name="connsiteX97" fmla="*/ 2102001 w 2130229"/>
                    <a:gd name="connsiteY97" fmla="*/ 1207769 h 1229947"/>
                    <a:gd name="connsiteX98" fmla="*/ 2106033 w 2130229"/>
                    <a:gd name="connsiteY98" fmla="*/ 1223899 h 1229947"/>
                    <a:gd name="connsiteX99" fmla="*/ 2110066 w 2130229"/>
                    <a:gd name="connsiteY99" fmla="*/ 1224907 h 1229947"/>
                    <a:gd name="connsiteX100" fmla="*/ 2130229 w 2130229"/>
                    <a:gd name="connsiteY100" fmla="*/ 1229948 h 1229947"/>
                    <a:gd name="connsiteX101" fmla="*/ 2129222 w 2130229"/>
                    <a:gd name="connsiteY101" fmla="*/ 1226924 h 1229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2130229" h="1229947">
                      <a:moveTo>
                        <a:pt x="1164418" y="3024"/>
                      </a:moveTo>
                      <a:lnTo>
                        <a:pt x="1160385" y="2016"/>
                      </a:lnTo>
                      <a:lnTo>
                        <a:pt x="1152320" y="0"/>
                      </a:lnTo>
                      <a:cubicBezTo>
                        <a:pt x="1149296" y="2016"/>
                        <a:pt x="1146271" y="5041"/>
                        <a:pt x="1143246" y="7057"/>
                      </a:cubicBezTo>
                      <a:cubicBezTo>
                        <a:pt x="1137198" y="11090"/>
                        <a:pt x="1131149" y="16131"/>
                        <a:pt x="1124092" y="21171"/>
                      </a:cubicBezTo>
                      <a:cubicBezTo>
                        <a:pt x="1116027" y="26212"/>
                        <a:pt x="1108969" y="31253"/>
                        <a:pt x="1100904" y="37302"/>
                      </a:cubicBezTo>
                      <a:lnTo>
                        <a:pt x="1097879" y="39318"/>
                      </a:lnTo>
                      <a:cubicBezTo>
                        <a:pt x="1092839" y="42343"/>
                        <a:pt x="1087798" y="46375"/>
                        <a:pt x="1082757" y="49399"/>
                      </a:cubicBezTo>
                      <a:cubicBezTo>
                        <a:pt x="1053521" y="69563"/>
                        <a:pt x="1024284" y="90734"/>
                        <a:pt x="996056" y="110897"/>
                      </a:cubicBezTo>
                      <a:lnTo>
                        <a:pt x="995048" y="111905"/>
                      </a:lnTo>
                      <a:lnTo>
                        <a:pt x="991015" y="114929"/>
                      </a:lnTo>
                      <a:lnTo>
                        <a:pt x="985975" y="118962"/>
                      </a:lnTo>
                      <a:cubicBezTo>
                        <a:pt x="951697" y="143158"/>
                        <a:pt x="919437" y="168362"/>
                        <a:pt x="891208" y="188525"/>
                      </a:cubicBezTo>
                      <a:cubicBezTo>
                        <a:pt x="830719" y="233892"/>
                        <a:pt x="767205" y="281275"/>
                        <a:pt x="703691" y="330675"/>
                      </a:cubicBezTo>
                      <a:cubicBezTo>
                        <a:pt x="578680" y="427457"/>
                        <a:pt x="454677" y="526257"/>
                        <a:pt x="334707" y="623039"/>
                      </a:cubicBezTo>
                      <a:cubicBezTo>
                        <a:pt x="268169" y="677480"/>
                        <a:pt x="208688" y="725871"/>
                        <a:pt x="153240" y="772246"/>
                      </a:cubicBezTo>
                      <a:cubicBezTo>
                        <a:pt x="102832" y="814589"/>
                        <a:pt x="53432" y="855923"/>
                        <a:pt x="2016" y="899273"/>
                      </a:cubicBezTo>
                      <a:lnTo>
                        <a:pt x="1008" y="900282"/>
                      </a:lnTo>
                      <a:lnTo>
                        <a:pt x="0" y="901290"/>
                      </a:lnTo>
                      <a:lnTo>
                        <a:pt x="2016" y="901290"/>
                      </a:lnTo>
                      <a:lnTo>
                        <a:pt x="4032" y="901290"/>
                      </a:lnTo>
                      <a:lnTo>
                        <a:pt x="12098" y="902298"/>
                      </a:lnTo>
                      <a:lnTo>
                        <a:pt x="16130" y="903306"/>
                      </a:lnTo>
                      <a:lnTo>
                        <a:pt x="16130" y="903306"/>
                      </a:lnTo>
                      <a:cubicBezTo>
                        <a:pt x="54440" y="877094"/>
                        <a:pt x="93758" y="848866"/>
                        <a:pt x="133076" y="818621"/>
                      </a:cubicBezTo>
                      <a:cubicBezTo>
                        <a:pt x="224818" y="751075"/>
                        <a:pt x="315552" y="679496"/>
                        <a:pt x="402253" y="610941"/>
                      </a:cubicBezTo>
                      <a:lnTo>
                        <a:pt x="414351" y="601868"/>
                      </a:lnTo>
                      <a:cubicBezTo>
                        <a:pt x="439555" y="581705"/>
                        <a:pt x="465767" y="561542"/>
                        <a:pt x="490971" y="542387"/>
                      </a:cubicBezTo>
                      <a:cubicBezTo>
                        <a:pt x="524240" y="516175"/>
                        <a:pt x="552468" y="495004"/>
                        <a:pt x="580696" y="472824"/>
                      </a:cubicBezTo>
                      <a:cubicBezTo>
                        <a:pt x="594811" y="461735"/>
                        <a:pt x="608925" y="451653"/>
                        <a:pt x="623039" y="440563"/>
                      </a:cubicBezTo>
                      <a:lnTo>
                        <a:pt x="628080" y="436531"/>
                      </a:lnTo>
                      <a:cubicBezTo>
                        <a:pt x="642194" y="425441"/>
                        <a:pt x="656308" y="415360"/>
                        <a:pt x="670422" y="404270"/>
                      </a:cubicBezTo>
                      <a:cubicBezTo>
                        <a:pt x="728895" y="359911"/>
                        <a:pt x="787368" y="311520"/>
                        <a:pt x="843825" y="265145"/>
                      </a:cubicBezTo>
                      <a:cubicBezTo>
                        <a:pt x="859955" y="252038"/>
                        <a:pt x="876086" y="237924"/>
                        <a:pt x="892216" y="224819"/>
                      </a:cubicBezTo>
                      <a:lnTo>
                        <a:pt x="898265" y="219778"/>
                      </a:lnTo>
                      <a:lnTo>
                        <a:pt x="910363" y="209696"/>
                      </a:lnTo>
                      <a:lnTo>
                        <a:pt x="928510" y="194574"/>
                      </a:lnTo>
                      <a:lnTo>
                        <a:pt x="933550" y="189533"/>
                      </a:lnTo>
                      <a:cubicBezTo>
                        <a:pt x="964804" y="163321"/>
                        <a:pt x="987991" y="144166"/>
                        <a:pt x="1014203" y="124003"/>
                      </a:cubicBezTo>
                      <a:cubicBezTo>
                        <a:pt x="1041423" y="101824"/>
                        <a:pt x="1071668" y="78636"/>
                        <a:pt x="1102920" y="56457"/>
                      </a:cubicBezTo>
                      <a:cubicBezTo>
                        <a:pt x="1117035" y="46375"/>
                        <a:pt x="1133165" y="35285"/>
                        <a:pt x="1149296" y="25204"/>
                      </a:cubicBezTo>
                      <a:cubicBezTo>
                        <a:pt x="1157361" y="20163"/>
                        <a:pt x="1165426" y="15122"/>
                        <a:pt x="1174499" y="10082"/>
                      </a:cubicBezTo>
                      <a:lnTo>
                        <a:pt x="1177524" y="8065"/>
                      </a:lnTo>
                      <a:lnTo>
                        <a:pt x="1180548" y="6049"/>
                      </a:lnTo>
                      <a:lnTo>
                        <a:pt x="1181557" y="5041"/>
                      </a:lnTo>
                      <a:lnTo>
                        <a:pt x="1177524" y="4033"/>
                      </a:lnTo>
                      <a:cubicBezTo>
                        <a:pt x="1173491" y="6049"/>
                        <a:pt x="1168450" y="4033"/>
                        <a:pt x="1164418" y="3024"/>
                      </a:cubicBezTo>
                      <a:close/>
                      <a:moveTo>
                        <a:pt x="2129222" y="1226924"/>
                      </a:moveTo>
                      <a:lnTo>
                        <a:pt x="2128214" y="1224907"/>
                      </a:lnTo>
                      <a:cubicBezTo>
                        <a:pt x="2127204" y="1219866"/>
                        <a:pt x="2125189" y="1214826"/>
                        <a:pt x="2124181" y="1209785"/>
                      </a:cubicBezTo>
                      <a:cubicBezTo>
                        <a:pt x="2123173" y="1204744"/>
                        <a:pt x="2121156" y="1199703"/>
                        <a:pt x="2120148" y="1194662"/>
                      </a:cubicBezTo>
                      <a:lnTo>
                        <a:pt x="2119140" y="1190630"/>
                      </a:lnTo>
                      <a:cubicBezTo>
                        <a:pt x="2114099" y="1171475"/>
                        <a:pt x="2109058" y="1152320"/>
                        <a:pt x="2103010" y="1133165"/>
                      </a:cubicBezTo>
                      <a:cubicBezTo>
                        <a:pt x="2094944" y="1101913"/>
                        <a:pt x="2085870" y="1069651"/>
                        <a:pt x="2077806" y="1038399"/>
                      </a:cubicBezTo>
                      <a:lnTo>
                        <a:pt x="2072765" y="1020252"/>
                      </a:lnTo>
                      <a:cubicBezTo>
                        <a:pt x="2057643" y="963795"/>
                        <a:pt x="2042520" y="906330"/>
                        <a:pt x="2029414" y="851890"/>
                      </a:cubicBezTo>
                      <a:lnTo>
                        <a:pt x="2028406" y="847858"/>
                      </a:lnTo>
                      <a:lnTo>
                        <a:pt x="2014292" y="792409"/>
                      </a:lnTo>
                      <a:cubicBezTo>
                        <a:pt x="1994129" y="716798"/>
                        <a:pt x="1973966" y="638162"/>
                        <a:pt x="1953802" y="560534"/>
                      </a:cubicBezTo>
                      <a:cubicBezTo>
                        <a:pt x="1943721" y="522224"/>
                        <a:pt x="1934647" y="482906"/>
                        <a:pt x="1925574" y="447620"/>
                      </a:cubicBezTo>
                      <a:lnTo>
                        <a:pt x="1925574" y="445604"/>
                      </a:lnTo>
                      <a:cubicBezTo>
                        <a:pt x="1918517" y="415360"/>
                        <a:pt x="1911460" y="387131"/>
                        <a:pt x="1904403" y="359911"/>
                      </a:cubicBezTo>
                      <a:lnTo>
                        <a:pt x="1904403" y="359911"/>
                      </a:lnTo>
                      <a:cubicBezTo>
                        <a:pt x="1904403" y="358903"/>
                        <a:pt x="1903395" y="356886"/>
                        <a:pt x="1903395" y="355879"/>
                      </a:cubicBezTo>
                      <a:cubicBezTo>
                        <a:pt x="1901379" y="347813"/>
                        <a:pt x="1899362" y="339748"/>
                        <a:pt x="1897346" y="331683"/>
                      </a:cubicBezTo>
                      <a:lnTo>
                        <a:pt x="1894321" y="320593"/>
                      </a:lnTo>
                      <a:cubicBezTo>
                        <a:pt x="1894321" y="319585"/>
                        <a:pt x="1894321" y="319585"/>
                        <a:pt x="1893313" y="318577"/>
                      </a:cubicBezTo>
                      <a:cubicBezTo>
                        <a:pt x="1885247" y="289340"/>
                        <a:pt x="1877183" y="263128"/>
                        <a:pt x="1869117" y="237924"/>
                      </a:cubicBezTo>
                      <a:lnTo>
                        <a:pt x="1869117" y="236916"/>
                      </a:lnTo>
                      <a:lnTo>
                        <a:pt x="1869117" y="235908"/>
                      </a:lnTo>
                      <a:cubicBezTo>
                        <a:pt x="1855003" y="195582"/>
                        <a:pt x="1840890" y="160296"/>
                        <a:pt x="1823750" y="128036"/>
                      </a:cubicBezTo>
                      <a:lnTo>
                        <a:pt x="1809636" y="127027"/>
                      </a:lnTo>
                      <a:lnTo>
                        <a:pt x="1804595" y="127027"/>
                      </a:lnTo>
                      <a:lnTo>
                        <a:pt x="1800564" y="127027"/>
                      </a:lnTo>
                      <a:lnTo>
                        <a:pt x="1799554" y="127027"/>
                      </a:lnTo>
                      <a:cubicBezTo>
                        <a:pt x="1811653" y="169370"/>
                        <a:pt x="1825767" y="212721"/>
                        <a:pt x="1835849" y="244982"/>
                      </a:cubicBezTo>
                      <a:lnTo>
                        <a:pt x="1835849" y="245990"/>
                      </a:lnTo>
                      <a:cubicBezTo>
                        <a:pt x="1840890" y="261112"/>
                        <a:pt x="1845930" y="276234"/>
                        <a:pt x="1849962" y="291356"/>
                      </a:cubicBezTo>
                      <a:lnTo>
                        <a:pt x="1852987" y="299422"/>
                      </a:lnTo>
                      <a:lnTo>
                        <a:pt x="1853995" y="303454"/>
                      </a:lnTo>
                      <a:lnTo>
                        <a:pt x="1856012" y="308495"/>
                      </a:lnTo>
                      <a:lnTo>
                        <a:pt x="1860044" y="319585"/>
                      </a:lnTo>
                      <a:lnTo>
                        <a:pt x="1863069" y="328658"/>
                      </a:lnTo>
                      <a:cubicBezTo>
                        <a:pt x="1868109" y="345797"/>
                        <a:pt x="1874158" y="362935"/>
                        <a:pt x="1879199" y="380074"/>
                      </a:cubicBezTo>
                      <a:cubicBezTo>
                        <a:pt x="1892305" y="422416"/>
                        <a:pt x="1902387" y="454678"/>
                        <a:pt x="1911460" y="484922"/>
                      </a:cubicBezTo>
                      <a:cubicBezTo>
                        <a:pt x="1920533" y="517183"/>
                        <a:pt x="1930614" y="550452"/>
                        <a:pt x="1940696" y="590778"/>
                      </a:cubicBezTo>
                      <a:cubicBezTo>
                        <a:pt x="1961868" y="668406"/>
                        <a:pt x="1980014" y="742001"/>
                        <a:pt x="1996144" y="804507"/>
                      </a:cubicBezTo>
                      <a:lnTo>
                        <a:pt x="2002194" y="826686"/>
                      </a:lnTo>
                      <a:lnTo>
                        <a:pt x="2002194" y="827694"/>
                      </a:lnTo>
                      <a:lnTo>
                        <a:pt x="2004210" y="836768"/>
                      </a:lnTo>
                      <a:cubicBezTo>
                        <a:pt x="2017317" y="890200"/>
                        <a:pt x="2034455" y="955730"/>
                        <a:pt x="2050585" y="1018236"/>
                      </a:cubicBezTo>
                      <a:cubicBezTo>
                        <a:pt x="2060666" y="1057553"/>
                        <a:pt x="2069740" y="1090823"/>
                        <a:pt x="2079822" y="1125100"/>
                      </a:cubicBezTo>
                      <a:lnTo>
                        <a:pt x="2081837" y="1133165"/>
                      </a:lnTo>
                      <a:lnTo>
                        <a:pt x="2084862" y="1143247"/>
                      </a:lnTo>
                      <a:lnTo>
                        <a:pt x="2086878" y="1151312"/>
                      </a:lnTo>
                      <a:cubicBezTo>
                        <a:pt x="2088895" y="1160385"/>
                        <a:pt x="2091919" y="1168450"/>
                        <a:pt x="2093936" y="1177524"/>
                      </a:cubicBezTo>
                      <a:cubicBezTo>
                        <a:pt x="2095952" y="1186597"/>
                        <a:pt x="2098977" y="1195671"/>
                        <a:pt x="2100993" y="1204744"/>
                      </a:cubicBezTo>
                      <a:lnTo>
                        <a:pt x="2102001" y="1207769"/>
                      </a:lnTo>
                      <a:cubicBezTo>
                        <a:pt x="2103010" y="1212809"/>
                        <a:pt x="2105026" y="1218858"/>
                        <a:pt x="2106033" y="1223899"/>
                      </a:cubicBezTo>
                      <a:lnTo>
                        <a:pt x="2110066" y="1224907"/>
                      </a:lnTo>
                      <a:cubicBezTo>
                        <a:pt x="2117123" y="1226924"/>
                        <a:pt x="2124181" y="1227932"/>
                        <a:pt x="2130229" y="1229948"/>
                      </a:cubicBezTo>
                      <a:lnTo>
                        <a:pt x="2129222" y="12269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xmlns="" id="{6B7010AD-CD2F-C208-B946-2D834645DC35}"/>
                    </a:ext>
                  </a:extLst>
                </p:cNvPr>
                <p:cNvSpPr/>
                <p:nvPr/>
              </p:nvSpPr>
              <p:spPr>
                <a:xfrm>
                  <a:off x="10463182" y="2329843"/>
                  <a:ext cx="111344" cy="78635"/>
                </a:xfrm>
                <a:custGeom>
                  <a:avLst/>
                  <a:gdLst>
                    <a:gd name="connsiteX0" fmla="*/ 7505 w 111344"/>
                    <a:gd name="connsiteY0" fmla="*/ 0 h 78635"/>
                    <a:gd name="connsiteX1" fmla="*/ 7505 w 111344"/>
                    <a:gd name="connsiteY1" fmla="*/ 0 h 78635"/>
                    <a:gd name="connsiteX2" fmla="*/ 5489 w 111344"/>
                    <a:gd name="connsiteY2" fmla="*/ 4033 h 78635"/>
                    <a:gd name="connsiteX3" fmla="*/ 448 w 111344"/>
                    <a:gd name="connsiteY3" fmla="*/ 21171 h 78635"/>
                    <a:gd name="connsiteX4" fmla="*/ 448 w 111344"/>
                    <a:gd name="connsiteY4" fmla="*/ 34277 h 78635"/>
                    <a:gd name="connsiteX5" fmla="*/ 3472 w 111344"/>
                    <a:gd name="connsiteY5" fmla="*/ 45367 h 78635"/>
                    <a:gd name="connsiteX6" fmla="*/ 9522 w 111344"/>
                    <a:gd name="connsiteY6" fmla="*/ 56457 h 78635"/>
                    <a:gd name="connsiteX7" fmla="*/ 18594 w 111344"/>
                    <a:gd name="connsiteY7" fmla="*/ 65530 h 78635"/>
                    <a:gd name="connsiteX8" fmla="*/ 31700 w 111344"/>
                    <a:gd name="connsiteY8" fmla="*/ 73595 h 78635"/>
                    <a:gd name="connsiteX9" fmla="*/ 46823 w 111344"/>
                    <a:gd name="connsiteY9" fmla="*/ 77628 h 78635"/>
                    <a:gd name="connsiteX10" fmla="*/ 54889 w 111344"/>
                    <a:gd name="connsiteY10" fmla="*/ 78636 h 78635"/>
                    <a:gd name="connsiteX11" fmla="*/ 61945 w 111344"/>
                    <a:gd name="connsiteY11" fmla="*/ 78636 h 78635"/>
                    <a:gd name="connsiteX12" fmla="*/ 75052 w 111344"/>
                    <a:gd name="connsiteY12" fmla="*/ 75612 h 78635"/>
                    <a:gd name="connsiteX13" fmla="*/ 86141 w 111344"/>
                    <a:gd name="connsiteY13" fmla="*/ 69563 h 78635"/>
                    <a:gd name="connsiteX14" fmla="*/ 96223 w 111344"/>
                    <a:gd name="connsiteY14" fmla="*/ 59481 h 78635"/>
                    <a:gd name="connsiteX15" fmla="*/ 105296 w 111344"/>
                    <a:gd name="connsiteY15" fmla="*/ 43350 h 78635"/>
                    <a:gd name="connsiteX16" fmla="*/ 111345 w 111344"/>
                    <a:gd name="connsiteY16" fmla="*/ 26212 h 78635"/>
                    <a:gd name="connsiteX17" fmla="*/ 104287 w 111344"/>
                    <a:gd name="connsiteY17" fmla="*/ 25204 h 78635"/>
                    <a:gd name="connsiteX18" fmla="*/ 87149 w 111344"/>
                    <a:gd name="connsiteY18" fmla="*/ 22179 h 78635"/>
                    <a:gd name="connsiteX19" fmla="*/ 57912 w 111344"/>
                    <a:gd name="connsiteY19" fmla="*/ 15122 h 78635"/>
                    <a:gd name="connsiteX20" fmla="*/ 31700 w 111344"/>
                    <a:gd name="connsiteY20" fmla="*/ 8065 h 78635"/>
                    <a:gd name="connsiteX21" fmla="*/ 7505 w 111344"/>
                    <a:gd name="connsiteY21" fmla="*/ 0 h 78635"/>
                    <a:gd name="connsiteX22" fmla="*/ 7505 w 111344"/>
                    <a:gd name="connsiteY22" fmla="*/ 0 h 78635"/>
                    <a:gd name="connsiteX23" fmla="*/ 7505 w 111344"/>
                    <a:gd name="connsiteY23" fmla="*/ 0 h 78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1344" h="78635">
                      <a:moveTo>
                        <a:pt x="7505" y="0"/>
                      </a:moveTo>
                      <a:cubicBezTo>
                        <a:pt x="7505" y="0"/>
                        <a:pt x="7505" y="0"/>
                        <a:pt x="7505" y="0"/>
                      </a:cubicBezTo>
                      <a:cubicBezTo>
                        <a:pt x="6497" y="1008"/>
                        <a:pt x="5489" y="3024"/>
                        <a:pt x="5489" y="4033"/>
                      </a:cubicBezTo>
                      <a:cubicBezTo>
                        <a:pt x="3472" y="10082"/>
                        <a:pt x="1456" y="15122"/>
                        <a:pt x="448" y="21171"/>
                      </a:cubicBezTo>
                      <a:cubicBezTo>
                        <a:pt x="448" y="25204"/>
                        <a:pt x="-560" y="30245"/>
                        <a:pt x="448" y="34277"/>
                      </a:cubicBezTo>
                      <a:cubicBezTo>
                        <a:pt x="1456" y="38310"/>
                        <a:pt x="1456" y="41334"/>
                        <a:pt x="3472" y="45367"/>
                      </a:cubicBezTo>
                      <a:cubicBezTo>
                        <a:pt x="5489" y="49399"/>
                        <a:pt x="7505" y="52424"/>
                        <a:pt x="9522" y="56457"/>
                      </a:cubicBezTo>
                      <a:cubicBezTo>
                        <a:pt x="11537" y="59481"/>
                        <a:pt x="14562" y="62506"/>
                        <a:pt x="18594" y="65530"/>
                      </a:cubicBezTo>
                      <a:cubicBezTo>
                        <a:pt x="22627" y="68554"/>
                        <a:pt x="26660" y="71579"/>
                        <a:pt x="31700" y="73595"/>
                      </a:cubicBezTo>
                      <a:cubicBezTo>
                        <a:pt x="36741" y="75612"/>
                        <a:pt x="41782" y="77628"/>
                        <a:pt x="46823" y="77628"/>
                      </a:cubicBezTo>
                      <a:cubicBezTo>
                        <a:pt x="49848" y="77628"/>
                        <a:pt x="52871" y="78636"/>
                        <a:pt x="54889" y="78636"/>
                      </a:cubicBezTo>
                      <a:cubicBezTo>
                        <a:pt x="56904" y="78636"/>
                        <a:pt x="59929" y="78636"/>
                        <a:pt x="61945" y="78636"/>
                      </a:cubicBezTo>
                      <a:cubicBezTo>
                        <a:pt x="66986" y="77628"/>
                        <a:pt x="71019" y="76620"/>
                        <a:pt x="75052" y="75612"/>
                      </a:cubicBezTo>
                      <a:cubicBezTo>
                        <a:pt x="79083" y="73595"/>
                        <a:pt x="83116" y="71579"/>
                        <a:pt x="86141" y="69563"/>
                      </a:cubicBezTo>
                      <a:cubicBezTo>
                        <a:pt x="90174" y="66538"/>
                        <a:pt x="93198" y="63514"/>
                        <a:pt x="96223" y="59481"/>
                      </a:cubicBezTo>
                      <a:cubicBezTo>
                        <a:pt x="100255" y="54440"/>
                        <a:pt x="103279" y="49399"/>
                        <a:pt x="105296" y="43350"/>
                      </a:cubicBezTo>
                      <a:cubicBezTo>
                        <a:pt x="107312" y="38310"/>
                        <a:pt x="109328" y="33269"/>
                        <a:pt x="111345" y="26212"/>
                      </a:cubicBezTo>
                      <a:cubicBezTo>
                        <a:pt x="109328" y="26212"/>
                        <a:pt x="107312" y="25204"/>
                        <a:pt x="104287" y="25204"/>
                      </a:cubicBezTo>
                      <a:cubicBezTo>
                        <a:pt x="98238" y="24196"/>
                        <a:pt x="92190" y="23187"/>
                        <a:pt x="87149" y="22179"/>
                      </a:cubicBezTo>
                      <a:cubicBezTo>
                        <a:pt x="79083" y="20163"/>
                        <a:pt x="69002" y="18147"/>
                        <a:pt x="57912" y="15122"/>
                      </a:cubicBezTo>
                      <a:cubicBezTo>
                        <a:pt x="48839" y="13106"/>
                        <a:pt x="40774" y="10082"/>
                        <a:pt x="31700" y="8065"/>
                      </a:cubicBezTo>
                      <a:cubicBezTo>
                        <a:pt x="24644" y="4033"/>
                        <a:pt x="16578" y="2016"/>
                        <a:pt x="7505" y="0"/>
                      </a:cubicBezTo>
                      <a:cubicBezTo>
                        <a:pt x="7505" y="0"/>
                        <a:pt x="7505" y="0"/>
                        <a:pt x="7505" y="0"/>
                      </a:cubicBezTo>
                      <a:lnTo>
                        <a:pt x="7505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xmlns="" id="{35F0CF6A-0F21-EAD1-F450-9AA5D139D9CA}"/>
                    </a:ext>
                  </a:extLst>
                </p:cNvPr>
                <p:cNvSpPr/>
                <p:nvPr/>
              </p:nvSpPr>
              <p:spPr>
                <a:xfrm>
                  <a:off x="9012569" y="1542475"/>
                  <a:ext cx="2672197" cy="3417011"/>
                </a:xfrm>
                <a:custGeom>
                  <a:avLst/>
                  <a:gdLst>
                    <a:gd name="connsiteX0" fmla="*/ 721157 w 2672197"/>
                    <a:gd name="connsiteY0" fmla="*/ 311520 h 3417011"/>
                    <a:gd name="connsiteX1" fmla="*/ 724181 w 2672197"/>
                    <a:gd name="connsiteY1" fmla="*/ 308495 h 3417011"/>
                    <a:gd name="connsiteX2" fmla="*/ 726198 w 2672197"/>
                    <a:gd name="connsiteY2" fmla="*/ 307487 h 3417011"/>
                    <a:gd name="connsiteX3" fmla="*/ 729222 w 2672197"/>
                    <a:gd name="connsiteY3" fmla="*/ 306479 h 3417011"/>
                    <a:gd name="connsiteX4" fmla="*/ 732247 w 2672197"/>
                    <a:gd name="connsiteY4" fmla="*/ 306479 h 3417011"/>
                    <a:gd name="connsiteX5" fmla="*/ 742328 w 2672197"/>
                    <a:gd name="connsiteY5" fmla="*/ 309503 h 3417011"/>
                    <a:gd name="connsiteX6" fmla="*/ 758459 w 2672197"/>
                    <a:gd name="connsiteY6" fmla="*/ 320593 h 3417011"/>
                    <a:gd name="connsiteX7" fmla="*/ 767532 w 2672197"/>
                    <a:gd name="connsiteY7" fmla="*/ 327650 h 3417011"/>
                    <a:gd name="connsiteX8" fmla="*/ 781646 w 2672197"/>
                    <a:gd name="connsiteY8" fmla="*/ 335715 h 3417011"/>
                    <a:gd name="connsiteX9" fmla="*/ 792736 w 2672197"/>
                    <a:gd name="connsiteY9" fmla="*/ 336723 h 3417011"/>
                    <a:gd name="connsiteX10" fmla="*/ 802817 w 2672197"/>
                    <a:gd name="connsiteY10" fmla="*/ 331683 h 3417011"/>
                    <a:gd name="connsiteX11" fmla="*/ 808867 w 2672197"/>
                    <a:gd name="connsiteY11" fmla="*/ 321601 h 3417011"/>
                    <a:gd name="connsiteX12" fmla="*/ 807858 w 2672197"/>
                    <a:gd name="connsiteY12" fmla="*/ 305471 h 3417011"/>
                    <a:gd name="connsiteX13" fmla="*/ 786687 w 2672197"/>
                    <a:gd name="connsiteY13" fmla="*/ 282283 h 3417011"/>
                    <a:gd name="connsiteX14" fmla="*/ 770557 w 2672197"/>
                    <a:gd name="connsiteY14" fmla="*/ 274218 h 3417011"/>
                    <a:gd name="connsiteX15" fmla="*/ 757450 w 2672197"/>
                    <a:gd name="connsiteY15" fmla="*/ 269177 h 3417011"/>
                    <a:gd name="connsiteX16" fmla="*/ 742328 w 2672197"/>
                    <a:gd name="connsiteY16" fmla="*/ 267161 h 3417011"/>
                    <a:gd name="connsiteX17" fmla="*/ 726198 w 2672197"/>
                    <a:gd name="connsiteY17" fmla="*/ 269177 h 3417011"/>
                    <a:gd name="connsiteX18" fmla="*/ 698978 w 2672197"/>
                    <a:gd name="connsiteY18" fmla="*/ 285308 h 3417011"/>
                    <a:gd name="connsiteX19" fmla="*/ 697970 w 2672197"/>
                    <a:gd name="connsiteY19" fmla="*/ 309503 h 3417011"/>
                    <a:gd name="connsiteX20" fmla="*/ 721157 w 2672197"/>
                    <a:gd name="connsiteY20" fmla="*/ 311520 h 3417011"/>
                    <a:gd name="connsiteX21" fmla="*/ 2304967 w 2672197"/>
                    <a:gd name="connsiteY21" fmla="*/ 666390 h 3417011"/>
                    <a:gd name="connsiteX22" fmla="*/ 2286821 w 2672197"/>
                    <a:gd name="connsiteY22" fmla="*/ 682520 h 3417011"/>
                    <a:gd name="connsiteX23" fmla="*/ 2283796 w 2672197"/>
                    <a:gd name="connsiteY23" fmla="*/ 697643 h 3417011"/>
                    <a:gd name="connsiteX24" fmla="*/ 2292870 w 2672197"/>
                    <a:gd name="connsiteY24" fmla="*/ 710749 h 3417011"/>
                    <a:gd name="connsiteX25" fmla="*/ 2307992 w 2672197"/>
                    <a:gd name="connsiteY25" fmla="*/ 713773 h 3417011"/>
                    <a:gd name="connsiteX26" fmla="*/ 2320089 w 2672197"/>
                    <a:gd name="connsiteY26" fmla="*/ 706716 h 3417011"/>
                    <a:gd name="connsiteX27" fmla="*/ 2320089 w 2672197"/>
                    <a:gd name="connsiteY27" fmla="*/ 706716 h 3417011"/>
                    <a:gd name="connsiteX28" fmla="*/ 2322106 w 2672197"/>
                    <a:gd name="connsiteY28" fmla="*/ 704700 h 3417011"/>
                    <a:gd name="connsiteX29" fmla="*/ 2325130 w 2672197"/>
                    <a:gd name="connsiteY29" fmla="*/ 703692 h 3417011"/>
                    <a:gd name="connsiteX30" fmla="*/ 2330171 w 2672197"/>
                    <a:gd name="connsiteY30" fmla="*/ 702683 h 3417011"/>
                    <a:gd name="connsiteX31" fmla="*/ 2337229 w 2672197"/>
                    <a:gd name="connsiteY31" fmla="*/ 702683 h 3417011"/>
                    <a:gd name="connsiteX32" fmla="*/ 2359407 w 2672197"/>
                    <a:gd name="connsiteY32" fmla="*/ 707724 h 3417011"/>
                    <a:gd name="connsiteX33" fmla="*/ 2381586 w 2672197"/>
                    <a:gd name="connsiteY33" fmla="*/ 692602 h 3417011"/>
                    <a:gd name="connsiteX34" fmla="*/ 2382595 w 2672197"/>
                    <a:gd name="connsiteY34" fmla="*/ 681512 h 3417011"/>
                    <a:gd name="connsiteX35" fmla="*/ 2372514 w 2672197"/>
                    <a:gd name="connsiteY35" fmla="*/ 667398 h 3417011"/>
                    <a:gd name="connsiteX36" fmla="*/ 2342269 w 2672197"/>
                    <a:gd name="connsiteY36" fmla="*/ 658325 h 3417011"/>
                    <a:gd name="connsiteX37" fmla="*/ 2328155 w 2672197"/>
                    <a:gd name="connsiteY37" fmla="*/ 659333 h 3417011"/>
                    <a:gd name="connsiteX38" fmla="*/ 2304967 w 2672197"/>
                    <a:gd name="connsiteY38" fmla="*/ 666390 h 3417011"/>
                    <a:gd name="connsiteX39" fmla="*/ 160624 w 2672197"/>
                    <a:gd name="connsiteY39" fmla="*/ 1023276 h 3417011"/>
                    <a:gd name="connsiteX40" fmla="*/ 215064 w 2672197"/>
                    <a:gd name="connsiteY40" fmla="*/ 1110986 h 3417011"/>
                    <a:gd name="connsiteX41" fmla="*/ 275553 w 2672197"/>
                    <a:gd name="connsiteY41" fmla="*/ 1195671 h 3417011"/>
                    <a:gd name="connsiteX42" fmla="*/ 372336 w 2672197"/>
                    <a:gd name="connsiteY42" fmla="*/ 1318665 h 3417011"/>
                    <a:gd name="connsiteX43" fmla="*/ 421735 w 2672197"/>
                    <a:gd name="connsiteY43" fmla="*/ 1378147 h 3417011"/>
                    <a:gd name="connsiteX44" fmla="*/ 445931 w 2672197"/>
                    <a:gd name="connsiteY44" fmla="*/ 1406375 h 3417011"/>
                    <a:gd name="connsiteX45" fmla="*/ 461053 w 2672197"/>
                    <a:gd name="connsiteY45" fmla="*/ 1422505 h 3417011"/>
                    <a:gd name="connsiteX46" fmla="*/ 475167 w 2672197"/>
                    <a:gd name="connsiteY46" fmla="*/ 1434603 h 3417011"/>
                    <a:gd name="connsiteX47" fmla="*/ 482224 w 2672197"/>
                    <a:gd name="connsiteY47" fmla="*/ 1437628 h 3417011"/>
                    <a:gd name="connsiteX48" fmla="*/ 488274 w 2672197"/>
                    <a:gd name="connsiteY48" fmla="*/ 1435611 h 3417011"/>
                    <a:gd name="connsiteX49" fmla="*/ 482224 w 2672197"/>
                    <a:gd name="connsiteY49" fmla="*/ 1440652 h 3417011"/>
                    <a:gd name="connsiteX50" fmla="*/ 479200 w 2672197"/>
                    <a:gd name="connsiteY50" fmla="*/ 1448717 h 3417011"/>
                    <a:gd name="connsiteX51" fmla="*/ 483233 w 2672197"/>
                    <a:gd name="connsiteY51" fmla="*/ 1457791 h 3417011"/>
                    <a:gd name="connsiteX52" fmla="*/ 490290 w 2672197"/>
                    <a:gd name="connsiteY52" fmla="*/ 1460815 h 3417011"/>
                    <a:gd name="connsiteX53" fmla="*/ 491298 w 2672197"/>
                    <a:gd name="connsiteY53" fmla="*/ 1460815 h 3417011"/>
                    <a:gd name="connsiteX54" fmla="*/ 499363 w 2672197"/>
                    <a:gd name="connsiteY54" fmla="*/ 1456783 h 3417011"/>
                    <a:gd name="connsiteX55" fmla="*/ 503396 w 2672197"/>
                    <a:gd name="connsiteY55" fmla="*/ 1453758 h 3417011"/>
                    <a:gd name="connsiteX56" fmla="*/ 523559 w 2672197"/>
                    <a:gd name="connsiteY56" fmla="*/ 1437628 h 3417011"/>
                    <a:gd name="connsiteX57" fmla="*/ 533641 w 2672197"/>
                    <a:gd name="connsiteY57" fmla="*/ 1430570 h 3417011"/>
                    <a:gd name="connsiteX58" fmla="*/ 545738 w 2672197"/>
                    <a:gd name="connsiteY58" fmla="*/ 1422505 h 3417011"/>
                    <a:gd name="connsiteX59" fmla="*/ 549771 w 2672197"/>
                    <a:gd name="connsiteY59" fmla="*/ 1413432 h 3417011"/>
                    <a:gd name="connsiteX60" fmla="*/ 543722 w 2672197"/>
                    <a:gd name="connsiteY60" fmla="*/ 1405367 h 3417011"/>
                    <a:gd name="connsiteX61" fmla="*/ 541706 w 2672197"/>
                    <a:gd name="connsiteY61" fmla="*/ 1404358 h 3417011"/>
                    <a:gd name="connsiteX62" fmla="*/ 538681 w 2672197"/>
                    <a:gd name="connsiteY62" fmla="*/ 1403350 h 3417011"/>
                    <a:gd name="connsiteX63" fmla="*/ 535657 w 2672197"/>
                    <a:gd name="connsiteY63" fmla="*/ 1401334 h 3417011"/>
                    <a:gd name="connsiteX64" fmla="*/ 535657 w 2672197"/>
                    <a:gd name="connsiteY64" fmla="*/ 1400326 h 3417011"/>
                    <a:gd name="connsiteX65" fmla="*/ 534649 w 2672197"/>
                    <a:gd name="connsiteY65" fmla="*/ 1396293 h 3417011"/>
                    <a:gd name="connsiteX66" fmla="*/ 529608 w 2672197"/>
                    <a:gd name="connsiteY66" fmla="*/ 1387220 h 3417011"/>
                    <a:gd name="connsiteX67" fmla="*/ 518518 w 2672197"/>
                    <a:gd name="connsiteY67" fmla="*/ 1371089 h 3417011"/>
                    <a:gd name="connsiteX68" fmla="*/ 485249 w 2672197"/>
                    <a:gd name="connsiteY68" fmla="*/ 1336812 h 3417011"/>
                    <a:gd name="connsiteX69" fmla="*/ 457021 w 2672197"/>
                    <a:gd name="connsiteY69" fmla="*/ 1311608 h 3417011"/>
                    <a:gd name="connsiteX70" fmla="*/ 448955 w 2672197"/>
                    <a:gd name="connsiteY70" fmla="*/ 1304551 h 3417011"/>
                    <a:gd name="connsiteX71" fmla="*/ 447948 w 2672197"/>
                    <a:gd name="connsiteY71" fmla="*/ 1303543 h 3417011"/>
                    <a:gd name="connsiteX72" fmla="*/ 421735 w 2672197"/>
                    <a:gd name="connsiteY72" fmla="*/ 1279347 h 3417011"/>
                    <a:gd name="connsiteX73" fmla="*/ 414678 w 2672197"/>
                    <a:gd name="connsiteY73" fmla="*/ 1271282 h 3417011"/>
                    <a:gd name="connsiteX74" fmla="*/ 411654 w 2672197"/>
                    <a:gd name="connsiteY74" fmla="*/ 1268258 h 3417011"/>
                    <a:gd name="connsiteX75" fmla="*/ 397540 w 2672197"/>
                    <a:gd name="connsiteY75" fmla="*/ 1251119 h 3417011"/>
                    <a:gd name="connsiteX76" fmla="*/ 371328 w 2672197"/>
                    <a:gd name="connsiteY76" fmla="*/ 1216842 h 3417011"/>
                    <a:gd name="connsiteX77" fmla="*/ 320920 w 2672197"/>
                    <a:gd name="connsiteY77" fmla="*/ 1147279 h 3417011"/>
                    <a:gd name="connsiteX78" fmla="*/ 228170 w 2672197"/>
                    <a:gd name="connsiteY78" fmla="*/ 1002105 h 3417011"/>
                    <a:gd name="connsiteX79" fmla="*/ 193893 w 2672197"/>
                    <a:gd name="connsiteY79" fmla="*/ 944640 h 3417011"/>
                    <a:gd name="connsiteX80" fmla="*/ 105175 w 2672197"/>
                    <a:gd name="connsiteY80" fmla="*/ 799466 h 3417011"/>
                    <a:gd name="connsiteX81" fmla="*/ 99126 w 2672197"/>
                    <a:gd name="connsiteY81" fmla="*/ 796442 h 3417011"/>
                    <a:gd name="connsiteX82" fmla="*/ 94085 w 2672197"/>
                    <a:gd name="connsiteY82" fmla="*/ 797450 h 3417011"/>
                    <a:gd name="connsiteX83" fmla="*/ 91061 w 2672197"/>
                    <a:gd name="connsiteY83" fmla="*/ 801482 h 3417011"/>
                    <a:gd name="connsiteX84" fmla="*/ 81987 w 2672197"/>
                    <a:gd name="connsiteY84" fmla="*/ 808539 h 3417011"/>
                    <a:gd name="connsiteX85" fmla="*/ 81987 w 2672197"/>
                    <a:gd name="connsiteY85" fmla="*/ 809548 h 3417011"/>
                    <a:gd name="connsiteX86" fmla="*/ 71906 w 2672197"/>
                    <a:gd name="connsiteY86" fmla="*/ 835760 h 3417011"/>
                    <a:gd name="connsiteX87" fmla="*/ 74931 w 2672197"/>
                    <a:gd name="connsiteY87" fmla="*/ 845841 h 3417011"/>
                    <a:gd name="connsiteX88" fmla="*/ 160624 w 2672197"/>
                    <a:gd name="connsiteY88" fmla="*/ 1023276 h 3417011"/>
                    <a:gd name="connsiteX89" fmla="*/ 2671935 w 2672197"/>
                    <a:gd name="connsiteY89" fmla="*/ 1546508 h 3417011"/>
                    <a:gd name="connsiteX90" fmla="*/ 2663869 w 2672197"/>
                    <a:gd name="connsiteY90" fmla="*/ 1540459 h 3417011"/>
                    <a:gd name="connsiteX91" fmla="*/ 2661854 w 2672197"/>
                    <a:gd name="connsiteY91" fmla="*/ 1540459 h 3417011"/>
                    <a:gd name="connsiteX92" fmla="*/ 2452157 w 2672197"/>
                    <a:gd name="connsiteY92" fmla="*/ 1585826 h 3417011"/>
                    <a:gd name="connsiteX93" fmla="*/ 2454174 w 2672197"/>
                    <a:gd name="connsiteY93" fmla="*/ 1585826 h 3417011"/>
                    <a:gd name="connsiteX94" fmla="*/ 2276739 w 2672197"/>
                    <a:gd name="connsiteY94" fmla="*/ 1602965 h 3417011"/>
                    <a:gd name="connsiteX95" fmla="*/ 2196087 w 2672197"/>
                    <a:gd name="connsiteY95" fmla="*/ 1608006 h 3417011"/>
                    <a:gd name="connsiteX96" fmla="*/ 2190037 w 2672197"/>
                    <a:gd name="connsiteY96" fmla="*/ 1608006 h 3417011"/>
                    <a:gd name="connsiteX97" fmla="*/ 2099303 w 2672197"/>
                    <a:gd name="connsiteY97" fmla="*/ 1613046 h 3417011"/>
                    <a:gd name="connsiteX98" fmla="*/ 2021676 w 2672197"/>
                    <a:gd name="connsiteY98" fmla="*/ 1614055 h 3417011"/>
                    <a:gd name="connsiteX99" fmla="*/ 2011594 w 2672197"/>
                    <a:gd name="connsiteY99" fmla="*/ 1614055 h 3417011"/>
                    <a:gd name="connsiteX100" fmla="*/ 1983365 w 2672197"/>
                    <a:gd name="connsiteY100" fmla="*/ 1614055 h 3417011"/>
                    <a:gd name="connsiteX101" fmla="*/ 1964212 w 2672197"/>
                    <a:gd name="connsiteY101" fmla="*/ 1615063 h 3417011"/>
                    <a:gd name="connsiteX102" fmla="*/ 1944048 w 2672197"/>
                    <a:gd name="connsiteY102" fmla="*/ 1618087 h 3417011"/>
                    <a:gd name="connsiteX103" fmla="*/ 1936991 w 2672197"/>
                    <a:gd name="connsiteY103" fmla="*/ 1627160 h 3417011"/>
                    <a:gd name="connsiteX104" fmla="*/ 1944048 w 2672197"/>
                    <a:gd name="connsiteY104" fmla="*/ 1636234 h 3417011"/>
                    <a:gd name="connsiteX105" fmla="*/ 1945056 w 2672197"/>
                    <a:gd name="connsiteY105" fmla="*/ 1636234 h 3417011"/>
                    <a:gd name="connsiteX106" fmla="*/ 1946064 w 2672197"/>
                    <a:gd name="connsiteY106" fmla="*/ 1636234 h 3417011"/>
                    <a:gd name="connsiteX107" fmla="*/ 1946064 w 2672197"/>
                    <a:gd name="connsiteY107" fmla="*/ 1647324 h 3417011"/>
                    <a:gd name="connsiteX108" fmla="*/ 1953121 w 2672197"/>
                    <a:gd name="connsiteY108" fmla="*/ 1661438 h 3417011"/>
                    <a:gd name="connsiteX109" fmla="*/ 1956146 w 2672197"/>
                    <a:gd name="connsiteY109" fmla="*/ 1670511 h 3417011"/>
                    <a:gd name="connsiteX110" fmla="*/ 1961187 w 2672197"/>
                    <a:gd name="connsiteY110" fmla="*/ 1683617 h 3417011"/>
                    <a:gd name="connsiteX111" fmla="*/ 1962194 w 2672197"/>
                    <a:gd name="connsiteY111" fmla="*/ 1685634 h 3417011"/>
                    <a:gd name="connsiteX112" fmla="*/ 1961187 w 2672197"/>
                    <a:gd name="connsiteY112" fmla="*/ 1685634 h 3417011"/>
                    <a:gd name="connsiteX113" fmla="*/ 1960179 w 2672197"/>
                    <a:gd name="connsiteY113" fmla="*/ 1685634 h 3417011"/>
                    <a:gd name="connsiteX114" fmla="*/ 1953121 w 2672197"/>
                    <a:gd name="connsiteY114" fmla="*/ 1694707 h 3417011"/>
                    <a:gd name="connsiteX115" fmla="*/ 1962194 w 2672197"/>
                    <a:gd name="connsiteY115" fmla="*/ 1703780 h 3417011"/>
                    <a:gd name="connsiteX116" fmla="*/ 1985382 w 2672197"/>
                    <a:gd name="connsiteY116" fmla="*/ 1701764 h 3417011"/>
                    <a:gd name="connsiteX117" fmla="*/ 2009578 w 2672197"/>
                    <a:gd name="connsiteY117" fmla="*/ 1698739 h 3417011"/>
                    <a:gd name="connsiteX118" fmla="*/ 2042847 w 2672197"/>
                    <a:gd name="connsiteY118" fmla="*/ 1694707 h 3417011"/>
                    <a:gd name="connsiteX119" fmla="*/ 2055953 w 2672197"/>
                    <a:gd name="connsiteY119" fmla="*/ 1692690 h 3417011"/>
                    <a:gd name="connsiteX120" fmla="*/ 2148703 w 2672197"/>
                    <a:gd name="connsiteY120" fmla="*/ 1681601 h 3417011"/>
                    <a:gd name="connsiteX121" fmla="*/ 2206169 w 2672197"/>
                    <a:gd name="connsiteY121" fmla="*/ 1676560 h 3417011"/>
                    <a:gd name="connsiteX122" fmla="*/ 2334204 w 2672197"/>
                    <a:gd name="connsiteY122" fmla="*/ 1662446 h 3417011"/>
                    <a:gd name="connsiteX123" fmla="*/ 2405782 w 2672197"/>
                    <a:gd name="connsiteY123" fmla="*/ 1650348 h 3417011"/>
                    <a:gd name="connsiteX124" fmla="*/ 2416872 w 2672197"/>
                    <a:gd name="connsiteY124" fmla="*/ 1648332 h 3417011"/>
                    <a:gd name="connsiteX125" fmla="*/ 2431994 w 2672197"/>
                    <a:gd name="connsiteY125" fmla="*/ 1645307 h 3417011"/>
                    <a:gd name="connsiteX126" fmla="*/ 2449133 w 2672197"/>
                    <a:gd name="connsiteY126" fmla="*/ 1642283 h 3417011"/>
                    <a:gd name="connsiteX127" fmla="*/ 2446108 w 2672197"/>
                    <a:gd name="connsiteY127" fmla="*/ 1642283 h 3417011"/>
                    <a:gd name="connsiteX128" fmla="*/ 2482402 w 2672197"/>
                    <a:gd name="connsiteY128" fmla="*/ 1638250 h 3417011"/>
                    <a:gd name="connsiteX129" fmla="*/ 2560030 w 2672197"/>
                    <a:gd name="connsiteY129" fmla="*/ 1627160 h 3417011"/>
                    <a:gd name="connsiteX130" fmla="*/ 2613462 w 2672197"/>
                    <a:gd name="connsiteY130" fmla="*/ 1611030 h 3417011"/>
                    <a:gd name="connsiteX131" fmla="*/ 2635642 w 2672197"/>
                    <a:gd name="connsiteY131" fmla="*/ 1597924 h 3417011"/>
                    <a:gd name="connsiteX132" fmla="*/ 2639675 w 2672197"/>
                    <a:gd name="connsiteY132" fmla="*/ 1601957 h 3417011"/>
                    <a:gd name="connsiteX133" fmla="*/ 2644716 w 2672197"/>
                    <a:gd name="connsiteY133" fmla="*/ 1602965 h 3417011"/>
                    <a:gd name="connsiteX134" fmla="*/ 2647739 w 2672197"/>
                    <a:gd name="connsiteY134" fmla="*/ 1602965 h 3417011"/>
                    <a:gd name="connsiteX135" fmla="*/ 2653788 w 2672197"/>
                    <a:gd name="connsiteY135" fmla="*/ 1597924 h 3417011"/>
                    <a:gd name="connsiteX136" fmla="*/ 2660846 w 2672197"/>
                    <a:gd name="connsiteY136" fmla="*/ 1586834 h 3417011"/>
                    <a:gd name="connsiteX137" fmla="*/ 2661854 w 2672197"/>
                    <a:gd name="connsiteY137" fmla="*/ 1584818 h 3417011"/>
                    <a:gd name="connsiteX138" fmla="*/ 2669919 w 2672197"/>
                    <a:gd name="connsiteY138" fmla="*/ 1571712 h 3417011"/>
                    <a:gd name="connsiteX139" fmla="*/ 2667902 w 2672197"/>
                    <a:gd name="connsiteY139" fmla="*/ 1558606 h 3417011"/>
                    <a:gd name="connsiteX140" fmla="*/ 2671935 w 2672197"/>
                    <a:gd name="connsiteY140" fmla="*/ 1546508 h 3417011"/>
                    <a:gd name="connsiteX141" fmla="*/ 558845 w 2672197"/>
                    <a:gd name="connsiteY141" fmla="*/ 3232142 h 3417011"/>
                    <a:gd name="connsiteX142" fmla="*/ 490290 w 2672197"/>
                    <a:gd name="connsiteY142" fmla="*/ 3215003 h 3417011"/>
                    <a:gd name="connsiteX143" fmla="*/ 420727 w 2672197"/>
                    <a:gd name="connsiteY143" fmla="*/ 3200889 h 3417011"/>
                    <a:gd name="connsiteX144" fmla="*/ 297732 w 2672197"/>
                    <a:gd name="connsiteY144" fmla="*/ 3181734 h 3417011"/>
                    <a:gd name="connsiteX145" fmla="*/ 170705 w 2672197"/>
                    <a:gd name="connsiteY145" fmla="*/ 3162579 h 3417011"/>
                    <a:gd name="connsiteX146" fmla="*/ 50735 w 2672197"/>
                    <a:gd name="connsiteY146" fmla="*/ 3132335 h 3417011"/>
                    <a:gd name="connsiteX147" fmla="*/ 21498 w 2672197"/>
                    <a:gd name="connsiteY147" fmla="*/ 3120237 h 3417011"/>
                    <a:gd name="connsiteX148" fmla="*/ 14441 w 2672197"/>
                    <a:gd name="connsiteY148" fmla="*/ 3119228 h 3417011"/>
                    <a:gd name="connsiteX149" fmla="*/ 1335 w 2672197"/>
                    <a:gd name="connsiteY149" fmla="*/ 3127294 h 3417011"/>
                    <a:gd name="connsiteX150" fmla="*/ 8392 w 2672197"/>
                    <a:gd name="connsiteY150" fmla="*/ 3147457 h 3417011"/>
                    <a:gd name="connsiteX151" fmla="*/ 67873 w 2672197"/>
                    <a:gd name="connsiteY151" fmla="*/ 3170644 h 3417011"/>
                    <a:gd name="connsiteX152" fmla="*/ 134411 w 2672197"/>
                    <a:gd name="connsiteY152" fmla="*/ 3189799 h 3417011"/>
                    <a:gd name="connsiteX153" fmla="*/ 269504 w 2672197"/>
                    <a:gd name="connsiteY153" fmla="*/ 3219036 h 3417011"/>
                    <a:gd name="connsiteX154" fmla="*/ 400564 w 2672197"/>
                    <a:gd name="connsiteY154" fmla="*/ 3245248 h 3417011"/>
                    <a:gd name="connsiteX155" fmla="*/ 477184 w 2672197"/>
                    <a:gd name="connsiteY155" fmla="*/ 3264403 h 3417011"/>
                    <a:gd name="connsiteX156" fmla="*/ 516502 w 2672197"/>
                    <a:gd name="connsiteY156" fmla="*/ 3269443 h 3417011"/>
                    <a:gd name="connsiteX157" fmla="*/ 534649 w 2672197"/>
                    <a:gd name="connsiteY157" fmla="*/ 3268435 h 3417011"/>
                    <a:gd name="connsiteX158" fmla="*/ 556828 w 2672197"/>
                    <a:gd name="connsiteY158" fmla="*/ 3263395 h 3417011"/>
                    <a:gd name="connsiteX159" fmla="*/ 567918 w 2672197"/>
                    <a:gd name="connsiteY159" fmla="*/ 3251297 h 3417011"/>
                    <a:gd name="connsiteX160" fmla="*/ 558845 w 2672197"/>
                    <a:gd name="connsiteY160" fmla="*/ 3232142 h 3417011"/>
                    <a:gd name="connsiteX161" fmla="*/ 129371 w 2672197"/>
                    <a:gd name="connsiteY161" fmla="*/ 2272379 h 3417011"/>
                    <a:gd name="connsiteX162" fmla="*/ 113240 w 2672197"/>
                    <a:gd name="connsiteY162" fmla="*/ 2215922 h 3417011"/>
                    <a:gd name="connsiteX163" fmla="*/ 97109 w 2672197"/>
                    <a:gd name="connsiteY163" fmla="*/ 2145352 h 3417011"/>
                    <a:gd name="connsiteX164" fmla="*/ 71906 w 2672197"/>
                    <a:gd name="connsiteY164" fmla="*/ 2006226 h 3417011"/>
                    <a:gd name="connsiteX165" fmla="*/ 65857 w 2672197"/>
                    <a:gd name="connsiteY165" fmla="*/ 1957835 h 3417011"/>
                    <a:gd name="connsiteX166" fmla="*/ 61824 w 2672197"/>
                    <a:gd name="connsiteY166" fmla="*/ 1946745 h 3417011"/>
                    <a:gd name="connsiteX167" fmla="*/ 51743 w 2672197"/>
                    <a:gd name="connsiteY167" fmla="*/ 1942713 h 3417011"/>
                    <a:gd name="connsiteX168" fmla="*/ 51743 w 2672197"/>
                    <a:gd name="connsiteY168" fmla="*/ 1942713 h 3417011"/>
                    <a:gd name="connsiteX169" fmla="*/ 36620 w 2672197"/>
                    <a:gd name="connsiteY169" fmla="*/ 1957835 h 3417011"/>
                    <a:gd name="connsiteX170" fmla="*/ 62833 w 2672197"/>
                    <a:gd name="connsiteY170" fmla="*/ 2136278 h 3417011"/>
                    <a:gd name="connsiteX171" fmla="*/ 78963 w 2672197"/>
                    <a:gd name="connsiteY171" fmla="*/ 2224996 h 3417011"/>
                    <a:gd name="connsiteX172" fmla="*/ 87028 w 2672197"/>
                    <a:gd name="connsiteY172" fmla="*/ 2264314 h 3417011"/>
                    <a:gd name="connsiteX173" fmla="*/ 99126 w 2672197"/>
                    <a:gd name="connsiteY173" fmla="*/ 2299599 h 3417011"/>
                    <a:gd name="connsiteX174" fmla="*/ 137436 w 2672197"/>
                    <a:gd name="connsiteY174" fmla="*/ 2358072 h 3417011"/>
                    <a:gd name="connsiteX175" fmla="*/ 187843 w 2672197"/>
                    <a:gd name="connsiteY175" fmla="*/ 2405456 h 3417011"/>
                    <a:gd name="connsiteX176" fmla="*/ 247325 w 2672197"/>
                    <a:gd name="connsiteY176" fmla="*/ 2447798 h 3417011"/>
                    <a:gd name="connsiteX177" fmla="*/ 314871 w 2672197"/>
                    <a:gd name="connsiteY177" fmla="*/ 2492157 h 3417011"/>
                    <a:gd name="connsiteX178" fmla="*/ 470126 w 2672197"/>
                    <a:gd name="connsiteY178" fmla="*/ 2592972 h 3417011"/>
                    <a:gd name="connsiteX179" fmla="*/ 546747 w 2672197"/>
                    <a:gd name="connsiteY179" fmla="*/ 2641363 h 3417011"/>
                    <a:gd name="connsiteX180" fmla="*/ 585056 w 2672197"/>
                    <a:gd name="connsiteY180" fmla="*/ 2665559 h 3417011"/>
                    <a:gd name="connsiteX181" fmla="*/ 620342 w 2672197"/>
                    <a:gd name="connsiteY181" fmla="*/ 2687739 h 3417011"/>
                    <a:gd name="connsiteX182" fmla="*/ 642521 w 2672197"/>
                    <a:gd name="connsiteY182" fmla="*/ 2708910 h 3417011"/>
                    <a:gd name="connsiteX183" fmla="*/ 661676 w 2672197"/>
                    <a:gd name="connsiteY183" fmla="*/ 2741171 h 3417011"/>
                    <a:gd name="connsiteX184" fmla="*/ 688896 w 2672197"/>
                    <a:gd name="connsiteY184" fmla="*/ 2815774 h 3417011"/>
                    <a:gd name="connsiteX185" fmla="*/ 711076 w 2672197"/>
                    <a:gd name="connsiteY185" fmla="*/ 2859125 h 3417011"/>
                    <a:gd name="connsiteX186" fmla="*/ 744345 w 2672197"/>
                    <a:gd name="connsiteY186" fmla="*/ 2900459 h 3417011"/>
                    <a:gd name="connsiteX187" fmla="*/ 829030 w 2672197"/>
                    <a:gd name="connsiteY187" fmla="*/ 2950867 h 3417011"/>
                    <a:gd name="connsiteX188" fmla="*/ 876413 w 2672197"/>
                    <a:gd name="connsiteY188" fmla="*/ 2959940 h 3417011"/>
                    <a:gd name="connsiteX189" fmla="*/ 895568 w 2672197"/>
                    <a:gd name="connsiteY189" fmla="*/ 2959940 h 3417011"/>
                    <a:gd name="connsiteX190" fmla="*/ 921780 w 2672197"/>
                    <a:gd name="connsiteY190" fmla="*/ 2960948 h 3417011"/>
                    <a:gd name="connsiteX191" fmla="*/ 933877 w 2672197"/>
                    <a:gd name="connsiteY191" fmla="*/ 2963973 h 3417011"/>
                    <a:gd name="connsiteX192" fmla="*/ 938918 w 2672197"/>
                    <a:gd name="connsiteY192" fmla="*/ 2966997 h 3417011"/>
                    <a:gd name="connsiteX193" fmla="*/ 951016 w 2672197"/>
                    <a:gd name="connsiteY193" fmla="*/ 2980103 h 3417011"/>
                    <a:gd name="connsiteX194" fmla="*/ 976220 w 2672197"/>
                    <a:gd name="connsiteY194" fmla="*/ 3022446 h 3417011"/>
                    <a:gd name="connsiteX195" fmla="*/ 1000416 w 2672197"/>
                    <a:gd name="connsiteY195" fmla="*/ 3072853 h 3417011"/>
                    <a:gd name="connsiteX196" fmla="*/ 1042758 w 2672197"/>
                    <a:gd name="connsiteY196" fmla="*/ 3173669 h 3417011"/>
                    <a:gd name="connsiteX197" fmla="*/ 1068970 w 2672197"/>
                    <a:gd name="connsiteY197" fmla="*/ 3227101 h 3417011"/>
                    <a:gd name="connsiteX198" fmla="*/ 1104256 w 2672197"/>
                    <a:gd name="connsiteY198" fmla="*/ 3303721 h 3417011"/>
                    <a:gd name="connsiteX199" fmla="*/ 1112321 w 2672197"/>
                    <a:gd name="connsiteY199" fmla="*/ 3310778 h 3417011"/>
                    <a:gd name="connsiteX200" fmla="*/ 1114337 w 2672197"/>
                    <a:gd name="connsiteY200" fmla="*/ 3311786 h 3417011"/>
                    <a:gd name="connsiteX201" fmla="*/ 996383 w 2672197"/>
                    <a:gd name="connsiteY201" fmla="*/ 3296664 h 3417011"/>
                    <a:gd name="connsiteX202" fmla="*/ 992351 w 2672197"/>
                    <a:gd name="connsiteY202" fmla="*/ 3296664 h 3417011"/>
                    <a:gd name="connsiteX203" fmla="*/ 982269 w 2672197"/>
                    <a:gd name="connsiteY203" fmla="*/ 3299688 h 3417011"/>
                    <a:gd name="connsiteX204" fmla="*/ 974203 w 2672197"/>
                    <a:gd name="connsiteY204" fmla="*/ 3310778 h 3417011"/>
                    <a:gd name="connsiteX205" fmla="*/ 988318 w 2672197"/>
                    <a:gd name="connsiteY205" fmla="*/ 3331949 h 3417011"/>
                    <a:gd name="connsiteX206" fmla="*/ 1112321 w 2672197"/>
                    <a:gd name="connsiteY206" fmla="*/ 3349088 h 3417011"/>
                    <a:gd name="connsiteX207" fmla="*/ 1236324 w 2672197"/>
                    <a:gd name="connsiteY207" fmla="*/ 3370259 h 3417011"/>
                    <a:gd name="connsiteX208" fmla="*/ 1359319 w 2672197"/>
                    <a:gd name="connsiteY208" fmla="*/ 3394455 h 3417011"/>
                    <a:gd name="connsiteX209" fmla="*/ 1420816 w 2672197"/>
                    <a:gd name="connsiteY209" fmla="*/ 3406552 h 3417011"/>
                    <a:gd name="connsiteX210" fmla="*/ 1482313 w 2672197"/>
                    <a:gd name="connsiteY210" fmla="*/ 3416634 h 3417011"/>
                    <a:gd name="connsiteX211" fmla="*/ 1497436 w 2672197"/>
                    <a:gd name="connsiteY211" fmla="*/ 3413609 h 3417011"/>
                    <a:gd name="connsiteX212" fmla="*/ 1505501 w 2672197"/>
                    <a:gd name="connsiteY212" fmla="*/ 3401512 h 3417011"/>
                    <a:gd name="connsiteX213" fmla="*/ 1502476 w 2672197"/>
                    <a:gd name="connsiteY213" fmla="*/ 3386389 h 3417011"/>
                    <a:gd name="connsiteX214" fmla="*/ 1490379 w 2672197"/>
                    <a:gd name="connsiteY214" fmla="*/ 3378324 h 3417011"/>
                    <a:gd name="connsiteX215" fmla="*/ 1429890 w 2672197"/>
                    <a:gd name="connsiteY215" fmla="*/ 3363202 h 3417011"/>
                    <a:gd name="connsiteX216" fmla="*/ 1368392 w 2672197"/>
                    <a:gd name="connsiteY216" fmla="*/ 3351104 h 3417011"/>
                    <a:gd name="connsiteX217" fmla="*/ 1244389 w 2672197"/>
                    <a:gd name="connsiteY217" fmla="*/ 3328925 h 3417011"/>
                    <a:gd name="connsiteX218" fmla="*/ 1126435 w 2672197"/>
                    <a:gd name="connsiteY218" fmla="*/ 3310778 h 3417011"/>
                    <a:gd name="connsiteX219" fmla="*/ 1128452 w 2672197"/>
                    <a:gd name="connsiteY219" fmla="*/ 3310778 h 3417011"/>
                    <a:gd name="connsiteX220" fmla="*/ 1143574 w 2672197"/>
                    <a:gd name="connsiteY220" fmla="*/ 3284566 h 3417011"/>
                    <a:gd name="connsiteX221" fmla="*/ 1086109 w 2672197"/>
                    <a:gd name="connsiteY221" fmla="*/ 3158546 h 3417011"/>
                    <a:gd name="connsiteX222" fmla="*/ 1016546 w 2672197"/>
                    <a:gd name="connsiteY222" fmla="*/ 2994217 h 3417011"/>
                    <a:gd name="connsiteX223" fmla="*/ 996383 w 2672197"/>
                    <a:gd name="connsiteY223" fmla="*/ 2959940 h 3417011"/>
                    <a:gd name="connsiteX224" fmla="*/ 971179 w 2672197"/>
                    <a:gd name="connsiteY224" fmla="*/ 2931712 h 3417011"/>
                    <a:gd name="connsiteX225" fmla="*/ 962106 w 2672197"/>
                    <a:gd name="connsiteY225" fmla="*/ 2924655 h 3417011"/>
                    <a:gd name="connsiteX226" fmla="*/ 947992 w 2672197"/>
                    <a:gd name="connsiteY226" fmla="*/ 2918606 h 3417011"/>
                    <a:gd name="connsiteX227" fmla="*/ 920771 w 2672197"/>
                    <a:gd name="connsiteY227" fmla="*/ 2913565 h 3417011"/>
                    <a:gd name="connsiteX228" fmla="*/ 894560 w 2672197"/>
                    <a:gd name="connsiteY228" fmla="*/ 2912557 h 3417011"/>
                    <a:gd name="connsiteX229" fmla="*/ 868347 w 2672197"/>
                    <a:gd name="connsiteY229" fmla="*/ 2911549 h 3417011"/>
                    <a:gd name="connsiteX230" fmla="*/ 831046 w 2672197"/>
                    <a:gd name="connsiteY230" fmla="*/ 2901467 h 3417011"/>
                    <a:gd name="connsiteX231" fmla="*/ 792736 w 2672197"/>
                    <a:gd name="connsiteY231" fmla="*/ 2880296 h 3417011"/>
                    <a:gd name="connsiteX232" fmla="*/ 760475 w 2672197"/>
                    <a:gd name="connsiteY232" fmla="*/ 2849043 h 3417011"/>
                    <a:gd name="connsiteX233" fmla="*/ 732247 w 2672197"/>
                    <a:gd name="connsiteY233" fmla="*/ 2800652 h 3417011"/>
                    <a:gd name="connsiteX234" fmla="*/ 683855 w 2672197"/>
                    <a:gd name="connsiteY234" fmla="*/ 2684714 h 3417011"/>
                    <a:gd name="connsiteX235" fmla="*/ 660668 w 2672197"/>
                    <a:gd name="connsiteY235" fmla="*/ 2658502 h 3417011"/>
                    <a:gd name="connsiteX236" fmla="*/ 624375 w 2672197"/>
                    <a:gd name="connsiteY236" fmla="*/ 2632290 h 3417011"/>
                    <a:gd name="connsiteX237" fmla="*/ 544730 w 2672197"/>
                    <a:gd name="connsiteY237" fmla="*/ 2581882 h 3417011"/>
                    <a:gd name="connsiteX238" fmla="*/ 129371 w 2672197"/>
                    <a:gd name="connsiteY238" fmla="*/ 2272379 h 3417011"/>
                    <a:gd name="connsiteX239" fmla="*/ 2095272 w 2672197"/>
                    <a:gd name="connsiteY239" fmla="*/ 260104 h 3417011"/>
                    <a:gd name="connsiteX240" fmla="*/ 2140639 w 2672197"/>
                    <a:gd name="connsiteY240" fmla="*/ 237924 h 3417011"/>
                    <a:gd name="connsiteX241" fmla="*/ 2124507 w 2672197"/>
                    <a:gd name="connsiteY241" fmla="*/ 286316 h 3417011"/>
                    <a:gd name="connsiteX242" fmla="*/ 2120475 w 2672197"/>
                    <a:gd name="connsiteY242" fmla="*/ 326642 h 3417011"/>
                    <a:gd name="connsiteX243" fmla="*/ 2122491 w 2672197"/>
                    <a:gd name="connsiteY243" fmla="*/ 347813 h 3417011"/>
                    <a:gd name="connsiteX244" fmla="*/ 2128540 w 2672197"/>
                    <a:gd name="connsiteY244" fmla="*/ 367976 h 3417011"/>
                    <a:gd name="connsiteX245" fmla="*/ 2149711 w 2672197"/>
                    <a:gd name="connsiteY245" fmla="*/ 399229 h 3417011"/>
                    <a:gd name="connsiteX246" fmla="*/ 2181973 w 2672197"/>
                    <a:gd name="connsiteY246" fmla="*/ 419392 h 3417011"/>
                    <a:gd name="connsiteX247" fmla="*/ 2205159 w 2672197"/>
                    <a:gd name="connsiteY247" fmla="*/ 423425 h 3417011"/>
                    <a:gd name="connsiteX248" fmla="*/ 2216250 w 2672197"/>
                    <a:gd name="connsiteY248" fmla="*/ 422416 h 3417011"/>
                    <a:gd name="connsiteX249" fmla="*/ 2234396 w 2672197"/>
                    <a:gd name="connsiteY249" fmla="*/ 417376 h 3417011"/>
                    <a:gd name="connsiteX250" fmla="*/ 2238429 w 2672197"/>
                    <a:gd name="connsiteY250" fmla="*/ 415359 h 3417011"/>
                    <a:gd name="connsiteX251" fmla="*/ 2242462 w 2672197"/>
                    <a:gd name="connsiteY251" fmla="*/ 428465 h 3417011"/>
                    <a:gd name="connsiteX252" fmla="*/ 2251535 w 2672197"/>
                    <a:gd name="connsiteY252" fmla="*/ 444596 h 3417011"/>
                    <a:gd name="connsiteX253" fmla="*/ 2278755 w 2672197"/>
                    <a:gd name="connsiteY253" fmla="*/ 469800 h 3417011"/>
                    <a:gd name="connsiteX254" fmla="*/ 2311016 w 2672197"/>
                    <a:gd name="connsiteY254" fmla="*/ 479881 h 3417011"/>
                    <a:gd name="connsiteX255" fmla="*/ 2311016 w 2672197"/>
                    <a:gd name="connsiteY255" fmla="*/ 479881 h 3417011"/>
                    <a:gd name="connsiteX256" fmla="*/ 2327147 w 2672197"/>
                    <a:gd name="connsiteY256" fmla="*/ 476857 h 3417011"/>
                    <a:gd name="connsiteX257" fmla="*/ 2336219 w 2672197"/>
                    <a:gd name="connsiteY257" fmla="*/ 471816 h 3417011"/>
                    <a:gd name="connsiteX258" fmla="*/ 2337229 w 2672197"/>
                    <a:gd name="connsiteY258" fmla="*/ 440563 h 3417011"/>
                    <a:gd name="connsiteX259" fmla="*/ 2307992 w 2672197"/>
                    <a:gd name="connsiteY259" fmla="*/ 410319 h 3417011"/>
                    <a:gd name="connsiteX260" fmla="*/ 2281780 w 2672197"/>
                    <a:gd name="connsiteY260" fmla="*/ 353862 h 3417011"/>
                    <a:gd name="connsiteX261" fmla="*/ 2274722 w 2672197"/>
                    <a:gd name="connsiteY261" fmla="*/ 323617 h 3417011"/>
                    <a:gd name="connsiteX262" fmla="*/ 2269682 w 2672197"/>
                    <a:gd name="connsiteY262" fmla="*/ 330675 h 3417011"/>
                    <a:gd name="connsiteX263" fmla="*/ 2258592 w 2672197"/>
                    <a:gd name="connsiteY263" fmla="*/ 342772 h 3417011"/>
                    <a:gd name="connsiteX264" fmla="*/ 2245486 w 2672197"/>
                    <a:gd name="connsiteY264" fmla="*/ 352854 h 3417011"/>
                    <a:gd name="connsiteX265" fmla="*/ 2236413 w 2672197"/>
                    <a:gd name="connsiteY265" fmla="*/ 357895 h 3417011"/>
                    <a:gd name="connsiteX266" fmla="*/ 2227340 w 2672197"/>
                    <a:gd name="connsiteY266" fmla="*/ 359911 h 3417011"/>
                    <a:gd name="connsiteX267" fmla="*/ 2223307 w 2672197"/>
                    <a:gd name="connsiteY267" fmla="*/ 359911 h 3417011"/>
                    <a:gd name="connsiteX268" fmla="*/ 2209192 w 2672197"/>
                    <a:gd name="connsiteY268" fmla="*/ 356886 h 3417011"/>
                    <a:gd name="connsiteX269" fmla="*/ 2194070 w 2672197"/>
                    <a:gd name="connsiteY269" fmla="*/ 344789 h 3417011"/>
                    <a:gd name="connsiteX270" fmla="*/ 2186005 w 2672197"/>
                    <a:gd name="connsiteY270" fmla="*/ 328658 h 3417011"/>
                    <a:gd name="connsiteX271" fmla="*/ 2181973 w 2672197"/>
                    <a:gd name="connsiteY271" fmla="*/ 278251 h 3417011"/>
                    <a:gd name="connsiteX272" fmla="*/ 2190037 w 2672197"/>
                    <a:gd name="connsiteY272" fmla="*/ 216753 h 3417011"/>
                    <a:gd name="connsiteX273" fmla="*/ 2211209 w 2672197"/>
                    <a:gd name="connsiteY273" fmla="*/ 145174 h 3417011"/>
                    <a:gd name="connsiteX274" fmla="*/ 2031757 w 2672197"/>
                    <a:gd name="connsiteY274" fmla="*/ 233892 h 3417011"/>
                    <a:gd name="connsiteX275" fmla="*/ 1944048 w 2672197"/>
                    <a:gd name="connsiteY275" fmla="*/ 253047 h 3417011"/>
                    <a:gd name="connsiteX276" fmla="*/ 1894649 w 2672197"/>
                    <a:gd name="connsiteY276" fmla="*/ 259096 h 3417011"/>
                    <a:gd name="connsiteX277" fmla="*/ 1872469 w 2672197"/>
                    <a:gd name="connsiteY277" fmla="*/ 260104 h 3417011"/>
                    <a:gd name="connsiteX278" fmla="*/ 1844241 w 2672197"/>
                    <a:gd name="connsiteY278" fmla="*/ 259096 h 3417011"/>
                    <a:gd name="connsiteX279" fmla="*/ 1760564 w 2672197"/>
                    <a:gd name="connsiteY279" fmla="*/ 232884 h 3417011"/>
                    <a:gd name="connsiteX280" fmla="*/ 1739393 w 2672197"/>
                    <a:gd name="connsiteY280" fmla="*/ 207680 h 3417011"/>
                    <a:gd name="connsiteX281" fmla="*/ 1743426 w 2672197"/>
                    <a:gd name="connsiteY281" fmla="*/ 182476 h 3417011"/>
                    <a:gd name="connsiteX282" fmla="*/ 1764597 w 2672197"/>
                    <a:gd name="connsiteY282" fmla="*/ 162313 h 3417011"/>
                    <a:gd name="connsiteX283" fmla="*/ 1791816 w 2672197"/>
                    <a:gd name="connsiteY283" fmla="*/ 146182 h 3417011"/>
                    <a:gd name="connsiteX284" fmla="*/ 1802907 w 2672197"/>
                    <a:gd name="connsiteY284" fmla="*/ 140133 h 3417011"/>
                    <a:gd name="connsiteX285" fmla="*/ 1791816 w 2672197"/>
                    <a:gd name="connsiteY285" fmla="*/ 142150 h 3417011"/>
                    <a:gd name="connsiteX286" fmla="*/ 1757540 w 2672197"/>
                    <a:gd name="connsiteY286" fmla="*/ 146182 h 3417011"/>
                    <a:gd name="connsiteX287" fmla="*/ 1751490 w 2672197"/>
                    <a:gd name="connsiteY287" fmla="*/ 146182 h 3417011"/>
                    <a:gd name="connsiteX288" fmla="*/ 1724270 w 2672197"/>
                    <a:gd name="connsiteY288" fmla="*/ 144166 h 3417011"/>
                    <a:gd name="connsiteX289" fmla="*/ 1711164 w 2672197"/>
                    <a:gd name="connsiteY289" fmla="*/ 141142 h 3417011"/>
                    <a:gd name="connsiteX290" fmla="*/ 1698059 w 2672197"/>
                    <a:gd name="connsiteY290" fmla="*/ 135093 h 3417011"/>
                    <a:gd name="connsiteX291" fmla="*/ 1686969 w 2672197"/>
                    <a:gd name="connsiteY291" fmla="*/ 126019 h 3417011"/>
                    <a:gd name="connsiteX292" fmla="*/ 1685960 w 2672197"/>
                    <a:gd name="connsiteY292" fmla="*/ 125011 h 3417011"/>
                    <a:gd name="connsiteX293" fmla="*/ 1681928 w 2672197"/>
                    <a:gd name="connsiteY293" fmla="*/ 119970 h 3417011"/>
                    <a:gd name="connsiteX294" fmla="*/ 1677896 w 2672197"/>
                    <a:gd name="connsiteY294" fmla="*/ 112913 h 3417011"/>
                    <a:gd name="connsiteX295" fmla="*/ 1674871 w 2672197"/>
                    <a:gd name="connsiteY295" fmla="*/ 85693 h 3417011"/>
                    <a:gd name="connsiteX296" fmla="*/ 1677896 w 2672197"/>
                    <a:gd name="connsiteY296" fmla="*/ 73595 h 3417011"/>
                    <a:gd name="connsiteX297" fmla="*/ 1662773 w 2672197"/>
                    <a:gd name="connsiteY297" fmla="*/ 80652 h 3417011"/>
                    <a:gd name="connsiteX298" fmla="*/ 1594218 w 2672197"/>
                    <a:gd name="connsiteY298" fmla="*/ 105856 h 3417011"/>
                    <a:gd name="connsiteX299" fmla="*/ 1525665 w 2672197"/>
                    <a:gd name="connsiteY299" fmla="*/ 124003 h 3417011"/>
                    <a:gd name="connsiteX300" fmla="*/ 1387547 w 2672197"/>
                    <a:gd name="connsiteY300" fmla="*/ 139125 h 3417011"/>
                    <a:gd name="connsiteX301" fmla="*/ 1377465 w 2672197"/>
                    <a:gd name="connsiteY301" fmla="*/ 139125 h 3417011"/>
                    <a:gd name="connsiteX302" fmla="*/ 1339156 w 2672197"/>
                    <a:gd name="connsiteY302" fmla="*/ 137109 h 3417011"/>
                    <a:gd name="connsiteX303" fmla="*/ 1302862 w 2672197"/>
                    <a:gd name="connsiteY303" fmla="*/ 133076 h 3417011"/>
                    <a:gd name="connsiteX304" fmla="*/ 1272617 w 2672197"/>
                    <a:gd name="connsiteY304" fmla="*/ 126019 h 3417011"/>
                    <a:gd name="connsiteX305" fmla="*/ 1246405 w 2672197"/>
                    <a:gd name="connsiteY305" fmla="*/ 115938 h 3417011"/>
                    <a:gd name="connsiteX306" fmla="*/ 1208095 w 2672197"/>
                    <a:gd name="connsiteY306" fmla="*/ 84685 h 3417011"/>
                    <a:gd name="connsiteX307" fmla="*/ 1198014 w 2672197"/>
                    <a:gd name="connsiteY307" fmla="*/ 64522 h 3417011"/>
                    <a:gd name="connsiteX308" fmla="*/ 1193982 w 2672197"/>
                    <a:gd name="connsiteY308" fmla="*/ 43351 h 3417011"/>
                    <a:gd name="connsiteX309" fmla="*/ 1205071 w 2672197"/>
                    <a:gd name="connsiteY309" fmla="*/ 0 h 3417011"/>
                    <a:gd name="connsiteX310" fmla="*/ 1184908 w 2672197"/>
                    <a:gd name="connsiteY310" fmla="*/ 10082 h 3417011"/>
                    <a:gd name="connsiteX311" fmla="*/ 1130467 w 2672197"/>
                    <a:gd name="connsiteY311" fmla="*/ 29236 h 3417011"/>
                    <a:gd name="connsiteX312" fmla="*/ 1077035 w 2672197"/>
                    <a:gd name="connsiteY312" fmla="*/ 36294 h 3417011"/>
                    <a:gd name="connsiteX313" fmla="*/ 1073003 w 2672197"/>
                    <a:gd name="connsiteY313" fmla="*/ 36294 h 3417011"/>
                    <a:gd name="connsiteX314" fmla="*/ 1044774 w 2672197"/>
                    <a:gd name="connsiteY314" fmla="*/ 33269 h 3417011"/>
                    <a:gd name="connsiteX315" fmla="*/ 1018563 w 2672197"/>
                    <a:gd name="connsiteY315" fmla="*/ 25204 h 3417011"/>
                    <a:gd name="connsiteX316" fmla="*/ 994367 w 2672197"/>
                    <a:gd name="connsiteY316" fmla="*/ 11090 h 3417011"/>
                    <a:gd name="connsiteX317" fmla="*/ 990334 w 2672197"/>
                    <a:gd name="connsiteY317" fmla="*/ 8065 h 3417011"/>
                    <a:gd name="connsiteX318" fmla="*/ 940935 w 2672197"/>
                    <a:gd name="connsiteY318" fmla="*/ 35285 h 3417011"/>
                    <a:gd name="connsiteX319" fmla="*/ 910690 w 2672197"/>
                    <a:gd name="connsiteY319" fmla="*/ 46375 h 3417011"/>
                    <a:gd name="connsiteX320" fmla="*/ 891535 w 2672197"/>
                    <a:gd name="connsiteY320" fmla="*/ 49399 h 3417011"/>
                    <a:gd name="connsiteX321" fmla="*/ 871372 w 2672197"/>
                    <a:gd name="connsiteY321" fmla="*/ 83677 h 3417011"/>
                    <a:gd name="connsiteX322" fmla="*/ 853225 w 2672197"/>
                    <a:gd name="connsiteY322" fmla="*/ 126019 h 3417011"/>
                    <a:gd name="connsiteX323" fmla="*/ 854234 w 2672197"/>
                    <a:gd name="connsiteY323" fmla="*/ 125011 h 3417011"/>
                    <a:gd name="connsiteX324" fmla="*/ 845160 w 2672197"/>
                    <a:gd name="connsiteY324" fmla="*/ 155256 h 3417011"/>
                    <a:gd name="connsiteX325" fmla="*/ 846168 w 2672197"/>
                    <a:gd name="connsiteY325" fmla="*/ 154248 h 3417011"/>
                    <a:gd name="connsiteX326" fmla="*/ 846168 w 2672197"/>
                    <a:gd name="connsiteY326" fmla="*/ 154248 h 3417011"/>
                    <a:gd name="connsiteX327" fmla="*/ 847176 w 2672197"/>
                    <a:gd name="connsiteY327" fmla="*/ 154248 h 3417011"/>
                    <a:gd name="connsiteX328" fmla="*/ 868347 w 2672197"/>
                    <a:gd name="connsiteY328" fmla="*/ 147191 h 3417011"/>
                    <a:gd name="connsiteX329" fmla="*/ 887502 w 2672197"/>
                    <a:gd name="connsiteY329" fmla="*/ 135093 h 3417011"/>
                    <a:gd name="connsiteX330" fmla="*/ 901617 w 2672197"/>
                    <a:gd name="connsiteY330" fmla="*/ 124003 h 3417011"/>
                    <a:gd name="connsiteX331" fmla="*/ 920771 w 2672197"/>
                    <a:gd name="connsiteY331" fmla="*/ 107872 h 3417011"/>
                    <a:gd name="connsiteX332" fmla="*/ 936902 w 2672197"/>
                    <a:gd name="connsiteY332" fmla="*/ 99807 h 3417011"/>
                    <a:gd name="connsiteX333" fmla="*/ 952025 w 2672197"/>
                    <a:gd name="connsiteY333" fmla="*/ 96783 h 3417011"/>
                    <a:gd name="connsiteX334" fmla="*/ 958073 w 2672197"/>
                    <a:gd name="connsiteY334" fmla="*/ 96783 h 3417011"/>
                    <a:gd name="connsiteX335" fmla="*/ 982269 w 2672197"/>
                    <a:gd name="connsiteY335" fmla="*/ 98799 h 3417011"/>
                    <a:gd name="connsiteX336" fmla="*/ 984285 w 2672197"/>
                    <a:gd name="connsiteY336" fmla="*/ 98799 h 3417011"/>
                    <a:gd name="connsiteX337" fmla="*/ 998399 w 2672197"/>
                    <a:gd name="connsiteY337" fmla="*/ 99807 h 3417011"/>
                    <a:gd name="connsiteX338" fmla="*/ 1006465 w 2672197"/>
                    <a:gd name="connsiteY338" fmla="*/ 99807 h 3417011"/>
                    <a:gd name="connsiteX339" fmla="*/ 1015538 w 2672197"/>
                    <a:gd name="connsiteY339" fmla="*/ 99807 h 3417011"/>
                    <a:gd name="connsiteX340" fmla="*/ 1045783 w 2672197"/>
                    <a:gd name="connsiteY340" fmla="*/ 94766 h 3417011"/>
                    <a:gd name="connsiteX341" fmla="*/ 1073003 w 2672197"/>
                    <a:gd name="connsiteY341" fmla="*/ 90734 h 3417011"/>
                    <a:gd name="connsiteX342" fmla="*/ 1079052 w 2672197"/>
                    <a:gd name="connsiteY342" fmla="*/ 90734 h 3417011"/>
                    <a:gd name="connsiteX343" fmla="*/ 1088125 w 2672197"/>
                    <a:gd name="connsiteY343" fmla="*/ 91742 h 3417011"/>
                    <a:gd name="connsiteX344" fmla="*/ 1095182 w 2672197"/>
                    <a:gd name="connsiteY344" fmla="*/ 93758 h 3417011"/>
                    <a:gd name="connsiteX345" fmla="*/ 1104256 w 2672197"/>
                    <a:gd name="connsiteY345" fmla="*/ 99807 h 3417011"/>
                    <a:gd name="connsiteX346" fmla="*/ 1118370 w 2672197"/>
                    <a:gd name="connsiteY346" fmla="*/ 113921 h 3417011"/>
                    <a:gd name="connsiteX347" fmla="*/ 1121394 w 2672197"/>
                    <a:gd name="connsiteY347" fmla="*/ 116946 h 3417011"/>
                    <a:gd name="connsiteX348" fmla="*/ 1142565 w 2672197"/>
                    <a:gd name="connsiteY348" fmla="*/ 137109 h 3417011"/>
                    <a:gd name="connsiteX349" fmla="*/ 1154663 w 2672197"/>
                    <a:gd name="connsiteY349" fmla="*/ 144166 h 3417011"/>
                    <a:gd name="connsiteX350" fmla="*/ 1155671 w 2672197"/>
                    <a:gd name="connsiteY350" fmla="*/ 145174 h 3417011"/>
                    <a:gd name="connsiteX351" fmla="*/ 1169786 w 2672197"/>
                    <a:gd name="connsiteY351" fmla="*/ 152231 h 3417011"/>
                    <a:gd name="connsiteX352" fmla="*/ 1201038 w 2672197"/>
                    <a:gd name="connsiteY352" fmla="*/ 165337 h 3417011"/>
                    <a:gd name="connsiteX353" fmla="*/ 1264552 w 2672197"/>
                    <a:gd name="connsiteY353" fmla="*/ 180460 h 3417011"/>
                    <a:gd name="connsiteX354" fmla="*/ 1295805 w 2672197"/>
                    <a:gd name="connsiteY354" fmla="*/ 184492 h 3417011"/>
                    <a:gd name="connsiteX355" fmla="*/ 1331090 w 2672197"/>
                    <a:gd name="connsiteY355" fmla="*/ 188525 h 3417011"/>
                    <a:gd name="connsiteX356" fmla="*/ 1357302 w 2672197"/>
                    <a:gd name="connsiteY356" fmla="*/ 189533 h 3417011"/>
                    <a:gd name="connsiteX357" fmla="*/ 1465175 w 2672197"/>
                    <a:gd name="connsiteY357" fmla="*/ 177435 h 3417011"/>
                    <a:gd name="connsiteX358" fmla="*/ 1497436 w 2672197"/>
                    <a:gd name="connsiteY358" fmla="*/ 171386 h 3417011"/>
                    <a:gd name="connsiteX359" fmla="*/ 1531713 w 2672197"/>
                    <a:gd name="connsiteY359" fmla="*/ 165337 h 3417011"/>
                    <a:gd name="connsiteX360" fmla="*/ 1563974 w 2672197"/>
                    <a:gd name="connsiteY360" fmla="*/ 160296 h 3417011"/>
                    <a:gd name="connsiteX361" fmla="*/ 1580104 w 2672197"/>
                    <a:gd name="connsiteY361" fmla="*/ 158280 h 3417011"/>
                    <a:gd name="connsiteX362" fmla="*/ 1586154 w 2672197"/>
                    <a:gd name="connsiteY362" fmla="*/ 157272 h 3417011"/>
                    <a:gd name="connsiteX363" fmla="*/ 1596235 w 2672197"/>
                    <a:gd name="connsiteY363" fmla="*/ 156264 h 3417011"/>
                    <a:gd name="connsiteX364" fmla="*/ 1598251 w 2672197"/>
                    <a:gd name="connsiteY364" fmla="*/ 156264 h 3417011"/>
                    <a:gd name="connsiteX365" fmla="*/ 1608333 w 2672197"/>
                    <a:gd name="connsiteY365" fmla="*/ 155256 h 3417011"/>
                    <a:gd name="connsiteX366" fmla="*/ 1609341 w 2672197"/>
                    <a:gd name="connsiteY366" fmla="*/ 155256 h 3417011"/>
                    <a:gd name="connsiteX367" fmla="*/ 1611358 w 2672197"/>
                    <a:gd name="connsiteY367" fmla="*/ 155256 h 3417011"/>
                    <a:gd name="connsiteX368" fmla="*/ 1611358 w 2672197"/>
                    <a:gd name="connsiteY368" fmla="*/ 161305 h 3417011"/>
                    <a:gd name="connsiteX369" fmla="*/ 1612366 w 2672197"/>
                    <a:gd name="connsiteY369" fmla="*/ 165337 h 3417011"/>
                    <a:gd name="connsiteX370" fmla="*/ 1614381 w 2672197"/>
                    <a:gd name="connsiteY370" fmla="*/ 168362 h 3417011"/>
                    <a:gd name="connsiteX371" fmla="*/ 1618414 w 2672197"/>
                    <a:gd name="connsiteY371" fmla="*/ 171386 h 3417011"/>
                    <a:gd name="connsiteX372" fmla="*/ 1619422 w 2672197"/>
                    <a:gd name="connsiteY372" fmla="*/ 172394 h 3417011"/>
                    <a:gd name="connsiteX373" fmla="*/ 1621439 w 2672197"/>
                    <a:gd name="connsiteY373" fmla="*/ 174411 h 3417011"/>
                    <a:gd name="connsiteX374" fmla="*/ 1633537 w 2672197"/>
                    <a:gd name="connsiteY374" fmla="*/ 183484 h 3417011"/>
                    <a:gd name="connsiteX375" fmla="*/ 1639585 w 2672197"/>
                    <a:gd name="connsiteY375" fmla="*/ 185500 h 3417011"/>
                    <a:gd name="connsiteX376" fmla="*/ 1643618 w 2672197"/>
                    <a:gd name="connsiteY376" fmla="*/ 186508 h 3417011"/>
                    <a:gd name="connsiteX377" fmla="*/ 1645634 w 2672197"/>
                    <a:gd name="connsiteY377" fmla="*/ 205663 h 3417011"/>
                    <a:gd name="connsiteX378" fmla="*/ 1664789 w 2672197"/>
                    <a:gd name="connsiteY378" fmla="*/ 236916 h 3417011"/>
                    <a:gd name="connsiteX379" fmla="*/ 1697051 w 2672197"/>
                    <a:gd name="connsiteY379" fmla="*/ 263128 h 3417011"/>
                    <a:gd name="connsiteX380" fmla="*/ 1735360 w 2672197"/>
                    <a:gd name="connsiteY380" fmla="*/ 284299 h 3417011"/>
                    <a:gd name="connsiteX381" fmla="*/ 1802907 w 2672197"/>
                    <a:gd name="connsiteY381" fmla="*/ 310511 h 3417011"/>
                    <a:gd name="connsiteX382" fmla="*/ 1896664 w 2672197"/>
                    <a:gd name="connsiteY382" fmla="*/ 323617 h 3417011"/>
                    <a:gd name="connsiteX383" fmla="*/ 1927917 w 2672197"/>
                    <a:gd name="connsiteY383" fmla="*/ 322609 h 3417011"/>
                    <a:gd name="connsiteX384" fmla="*/ 2050913 w 2672197"/>
                    <a:gd name="connsiteY384" fmla="*/ 291356 h 3417011"/>
                    <a:gd name="connsiteX385" fmla="*/ 2095272 w 2672197"/>
                    <a:gd name="connsiteY385" fmla="*/ 260104 h 341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</a:cxnLst>
                  <a:rect l="l" t="t" r="r" b="b"/>
                  <a:pathLst>
                    <a:path w="2672197" h="3417011">
                      <a:moveTo>
                        <a:pt x="721157" y="311520"/>
                      </a:moveTo>
                      <a:cubicBezTo>
                        <a:pt x="722165" y="310511"/>
                        <a:pt x="723174" y="309503"/>
                        <a:pt x="724181" y="308495"/>
                      </a:cubicBezTo>
                      <a:cubicBezTo>
                        <a:pt x="725190" y="308495"/>
                        <a:pt x="725190" y="307487"/>
                        <a:pt x="726198" y="307487"/>
                      </a:cubicBezTo>
                      <a:cubicBezTo>
                        <a:pt x="727206" y="307487"/>
                        <a:pt x="728214" y="307487"/>
                        <a:pt x="729222" y="306479"/>
                      </a:cubicBezTo>
                      <a:cubicBezTo>
                        <a:pt x="730231" y="306479"/>
                        <a:pt x="731239" y="306479"/>
                        <a:pt x="732247" y="306479"/>
                      </a:cubicBezTo>
                      <a:cubicBezTo>
                        <a:pt x="735271" y="307487"/>
                        <a:pt x="739304" y="308495"/>
                        <a:pt x="742328" y="309503"/>
                      </a:cubicBezTo>
                      <a:cubicBezTo>
                        <a:pt x="748377" y="312528"/>
                        <a:pt x="753418" y="316560"/>
                        <a:pt x="758459" y="320593"/>
                      </a:cubicBezTo>
                      <a:cubicBezTo>
                        <a:pt x="761483" y="322609"/>
                        <a:pt x="764508" y="325634"/>
                        <a:pt x="767532" y="327650"/>
                      </a:cubicBezTo>
                      <a:cubicBezTo>
                        <a:pt x="771565" y="331683"/>
                        <a:pt x="776606" y="333699"/>
                        <a:pt x="781646" y="335715"/>
                      </a:cubicBezTo>
                      <a:cubicBezTo>
                        <a:pt x="785679" y="336723"/>
                        <a:pt x="788704" y="336723"/>
                        <a:pt x="792736" y="336723"/>
                      </a:cubicBezTo>
                      <a:cubicBezTo>
                        <a:pt x="796769" y="335715"/>
                        <a:pt x="799793" y="334707"/>
                        <a:pt x="802817" y="331683"/>
                      </a:cubicBezTo>
                      <a:cubicBezTo>
                        <a:pt x="805842" y="328658"/>
                        <a:pt x="807858" y="325634"/>
                        <a:pt x="808867" y="321601"/>
                      </a:cubicBezTo>
                      <a:cubicBezTo>
                        <a:pt x="810883" y="315552"/>
                        <a:pt x="809875" y="310511"/>
                        <a:pt x="807858" y="305471"/>
                      </a:cubicBezTo>
                      <a:cubicBezTo>
                        <a:pt x="803826" y="295389"/>
                        <a:pt x="795761" y="288332"/>
                        <a:pt x="786687" y="282283"/>
                      </a:cubicBezTo>
                      <a:cubicBezTo>
                        <a:pt x="781646" y="279259"/>
                        <a:pt x="776606" y="276234"/>
                        <a:pt x="770557" y="274218"/>
                      </a:cubicBezTo>
                      <a:cubicBezTo>
                        <a:pt x="766524" y="272202"/>
                        <a:pt x="761483" y="271193"/>
                        <a:pt x="757450" y="269177"/>
                      </a:cubicBezTo>
                      <a:cubicBezTo>
                        <a:pt x="752410" y="268169"/>
                        <a:pt x="747369" y="267161"/>
                        <a:pt x="742328" y="267161"/>
                      </a:cubicBezTo>
                      <a:cubicBezTo>
                        <a:pt x="737287" y="267161"/>
                        <a:pt x="731239" y="268169"/>
                        <a:pt x="726198" y="269177"/>
                      </a:cubicBezTo>
                      <a:cubicBezTo>
                        <a:pt x="716116" y="272202"/>
                        <a:pt x="707043" y="277242"/>
                        <a:pt x="698978" y="285308"/>
                      </a:cubicBezTo>
                      <a:cubicBezTo>
                        <a:pt x="691920" y="291356"/>
                        <a:pt x="690912" y="302446"/>
                        <a:pt x="697970" y="309503"/>
                      </a:cubicBezTo>
                      <a:cubicBezTo>
                        <a:pt x="703010" y="317569"/>
                        <a:pt x="714100" y="317569"/>
                        <a:pt x="721157" y="311520"/>
                      </a:cubicBezTo>
                      <a:close/>
                      <a:moveTo>
                        <a:pt x="2304967" y="666390"/>
                      </a:moveTo>
                      <a:cubicBezTo>
                        <a:pt x="2297910" y="670422"/>
                        <a:pt x="2291862" y="676471"/>
                        <a:pt x="2286821" y="682520"/>
                      </a:cubicBezTo>
                      <a:cubicBezTo>
                        <a:pt x="2283796" y="686553"/>
                        <a:pt x="2282788" y="693610"/>
                        <a:pt x="2283796" y="697643"/>
                      </a:cubicBezTo>
                      <a:cubicBezTo>
                        <a:pt x="2284804" y="702683"/>
                        <a:pt x="2287829" y="707724"/>
                        <a:pt x="2292870" y="710749"/>
                      </a:cubicBezTo>
                      <a:cubicBezTo>
                        <a:pt x="2297910" y="713773"/>
                        <a:pt x="2302951" y="714781"/>
                        <a:pt x="2307992" y="713773"/>
                      </a:cubicBezTo>
                      <a:cubicBezTo>
                        <a:pt x="2313033" y="712765"/>
                        <a:pt x="2316056" y="709740"/>
                        <a:pt x="2320089" y="706716"/>
                      </a:cubicBezTo>
                      <a:cubicBezTo>
                        <a:pt x="2320089" y="706716"/>
                        <a:pt x="2320089" y="706716"/>
                        <a:pt x="2320089" y="706716"/>
                      </a:cubicBezTo>
                      <a:cubicBezTo>
                        <a:pt x="2320089" y="705708"/>
                        <a:pt x="2321097" y="705708"/>
                        <a:pt x="2322106" y="704700"/>
                      </a:cubicBezTo>
                      <a:cubicBezTo>
                        <a:pt x="2323114" y="704700"/>
                        <a:pt x="2324122" y="703692"/>
                        <a:pt x="2325130" y="703692"/>
                      </a:cubicBezTo>
                      <a:cubicBezTo>
                        <a:pt x="2327147" y="703692"/>
                        <a:pt x="2328155" y="702683"/>
                        <a:pt x="2330171" y="702683"/>
                      </a:cubicBezTo>
                      <a:cubicBezTo>
                        <a:pt x="2332188" y="702683"/>
                        <a:pt x="2334204" y="702683"/>
                        <a:pt x="2337229" y="702683"/>
                      </a:cubicBezTo>
                      <a:cubicBezTo>
                        <a:pt x="2344285" y="704700"/>
                        <a:pt x="2351342" y="706716"/>
                        <a:pt x="2359407" y="707724"/>
                      </a:cubicBezTo>
                      <a:cubicBezTo>
                        <a:pt x="2369489" y="708732"/>
                        <a:pt x="2378563" y="701675"/>
                        <a:pt x="2381586" y="692602"/>
                      </a:cubicBezTo>
                      <a:cubicBezTo>
                        <a:pt x="2382595" y="688569"/>
                        <a:pt x="2382595" y="684537"/>
                        <a:pt x="2382595" y="681512"/>
                      </a:cubicBezTo>
                      <a:cubicBezTo>
                        <a:pt x="2381586" y="675463"/>
                        <a:pt x="2377555" y="671431"/>
                        <a:pt x="2372514" y="667398"/>
                      </a:cubicBezTo>
                      <a:cubicBezTo>
                        <a:pt x="2363440" y="660341"/>
                        <a:pt x="2352351" y="658325"/>
                        <a:pt x="2342269" y="658325"/>
                      </a:cubicBezTo>
                      <a:cubicBezTo>
                        <a:pt x="2337229" y="658325"/>
                        <a:pt x="2333196" y="658325"/>
                        <a:pt x="2328155" y="659333"/>
                      </a:cubicBezTo>
                      <a:cubicBezTo>
                        <a:pt x="2319081" y="660341"/>
                        <a:pt x="2311016" y="662357"/>
                        <a:pt x="2304967" y="666390"/>
                      </a:cubicBezTo>
                      <a:close/>
                      <a:moveTo>
                        <a:pt x="160624" y="1023276"/>
                      </a:moveTo>
                      <a:cubicBezTo>
                        <a:pt x="178770" y="1054529"/>
                        <a:pt x="195909" y="1083766"/>
                        <a:pt x="215064" y="1110986"/>
                      </a:cubicBezTo>
                      <a:cubicBezTo>
                        <a:pt x="234219" y="1139214"/>
                        <a:pt x="254382" y="1167442"/>
                        <a:pt x="275553" y="1195671"/>
                      </a:cubicBezTo>
                      <a:cubicBezTo>
                        <a:pt x="303781" y="1232972"/>
                        <a:pt x="335034" y="1272290"/>
                        <a:pt x="372336" y="1318665"/>
                      </a:cubicBezTo>
                      <a:cubicBezTo>
                        <a:pt x="391491" y="1342861"/>
                        <a:pt x="406613" y="1361008"/>
                        <a:pt x="421735" y="1378147"/>
                      </a:cubicBezTo>
                      <a:cubicBezTo>
                        <a:pt x="428792" y="1387220"/>
                        <a:pt x="437866" y="1397302"/>
                        <a:pt x="445931" y="1406375"/>
                      </a:cubicBezTo>
                      <a:cubicBezTo>
                        <a:pt x="450972" y="1411416"/>
                        <a:pt x="456013" y="1417465"/>
                        <a:pt x="461053" y="1422505"/>
                      </a:cubicBezTo>
                      <a:cubicBezTo>
                        <a:pt x="465086" y="1426538"/>
                        <a:pt x="470126" y="1430570"/>
                        <a:pt x="475167" y="1434603"/>
                      </a:cubicBezTo>
                      <a:cubicBezTo>
                        <a:pt x="477184" y="1436619"/>
                        <a:pt x="480208" y="1437628"/>
                        <a:pt x="482224" y="1437628"/>
                      </a:cubicBezTo>
                      <a:cubicBezTo>
                        <a:pt x="484241" y="1437628"/>
                        <a:pt x="486257" y="1436619"/>
                        <a:pt x="488274" y="1435611"/>
                      </a:cubicBezTo>
                      <a:cubicBezTo>
                        <a:pt x="486257" y="1437628"/>
                        <a:pt x="484241" y="1439644"/>
                        <a:pt x="482224" y="1440652"/>
                      </a:cubicBezTo>
                      <a:cubicBezTo>
                        <a:pt x="480208" y="1442668"/>
                        <a:pt x="479200" y="1445693"/>
                        <a:pt x="479200" y="1448717"/>
                      </a:cubicBezTo>
                      <a:cubicBezTo>
                        <a:pt x="479200" y="1451742"/>
                        <a:pt x="481217" y="1455774"/>
                        <a:pt x="483233" y="1457791"/>
                      </a:cubicBezTo>
                      <a:cubicBezTo>
                        <a:pt x="485249" y="1459807"/>
                        <a:pt x="488274" y="1460815"/>
                        <a:pt x="490290" y="1460815"/>
                      </a:cubicBezTo>
                      <a:cubicBezTo>
                        <a:pt x="490290" y="1460815"/>
                        <a:pt x="491298" y="1460815"/>
                        <a:pt x="491298" y="1460815"/>
                      </a:cubicBezTo>
                      <a:cubicBezTo>
                        <a:pt x="494322" y="1460815"/>
                        <a:pt x="496339" y="1459807"/>
                        <a:pt x="499363" y="1456783"/>
                      </a:cubicBezTo>
                      <a:cubicBezTo>
                        <a:pt x="500371" y="1455774"/>
                        <a:pt x="501380" y="1454766"/>
                        <a:pt x="503396" y="1453758"/>
                      </a:cubicBezTo>
                      <a:cubicBezTo>
                        <a:pt x="509445" y="1448717"/>
                        <a:pt x="516502" y="1443677"/>
                        <a:pt x="523559" y="1437628"/>
                      </a:cubicBezTo>
                      <a:cubicBezTo>
                        <a:pt x="526583" y="1435611"/>
                        <a:pt x="530616" y="1433595"/>
                        <a:pt x="533641" y="1430570"/>
                      </a:cubicBezTo>
                      <a:cubicBezTo>
                        <a:pt x="537673" y="1427546"/>
                        <a:pt x="541706" y="1425530"/>
                        <a:pt x="545738" y="1422505"/>
                      </a:cubicBezTo>
                      <a:cubicBezTo>
                        <a:pt x="548763" y="1420489"/>
                        <a:pt x="550779" y="1416456"/>
                        <a:pt x="549771" y="1413432"/>
                      </a:cubicBezTo>
                      <a:cubicBezTo>
                        <a:pt x="549771" y="1410407"/>
                        <a:pt x="547754" y="1407383"/>
                        <a:pt x="543722" y="1405367"/>
                      </a:cubicBezTo>
                      <a:lnTo>
                        <a:pt x="541706" y="1404358"/>
                      </a:lnTo>
                      <a:cubicBezTo>
                        <a:pt x="540697" y="1404358"/>
                        <a:pt x="539689" y="1403350"/>
                        <a:pt x="538681" y="1403350"/>
                      </a:cubicBezTo>
                      <a:cubicBezTo>
                        <a:pt x="537673" y="1402342"/>
                        <a:pt x="536665" y="1402342"/>
                        <a:pt x="535657" y="1401334"/>
                      </a:cubicBezTo>
                      <a:cubicBezTo>
                        <a:pt x="535657" y="1401334"/>
                        <a:pt x="535657" y="1400326"/>
                        <a:pt x="535657" y="1400326"/>
                      </a:cubicBezTo>
                      <a:cubicBezTo>
                        <a:pt x="535657" y="1399318"/>
                        <a:pt x="534649" y="1397302"/>
                        <a:pt x="534649" y="1396293"/>
                      </a:cubicBezTo>
                      <a:cubicBezTo>
                        <a:pt x="533641" y="1393269"/>
                        <a:pt x="531624" y="1390244"/>
                        <a:pt x="529608" y="1387220"/>
                      </a:cubicBezTo>
                      <a:cubicBezTo>
                        <a:pt x="525575" y="1381171"/>
                        <a:pt x="521543" y="1375122"/>
                        <a:pt x="518518" y="1371089"/>
                      </a:cubicBezTo>
                      <a:cubicBezTo>
                        <a:pt x="508437" y="1357984"/>
                        <a:pt x="496339" y="1346894"/>
                        <a:pt x="485249" y="1336812"/>
                      </a:cubicBezTo>
                      <a:cubicBezTo>
                        <a:pt x="476176" y="1328747"/>
                        <a:pt x="466094" y="1319674"/>
                        <a:pt x="457021" y="1311608"/>
                      </a:cubicBezTo>
                      <a:lnTo>
                        <a:pt x="448955" y="1304551"/>
                      </a:lnTo>
                      <a:lnTo>
                        <a:pt x="447948" y="1303543"/>
                      </a:lnTo>
                      <a:cubicBezTo>
                        <a:pt x="438874" y="1295478"/>
                        <a:pt x="429800" y="1287413"/>
                        <a:pt x="421735" y="1279347"/>
                      </a:cubicBezTo>
                      <a:cubicBezTo>
                        <a:pt x="419719" y="1276323"/>
                        <a:pt x="416694" y="1274307"/>
                        <a:pt x="414678" y="1271282"/>
                      </a:cubicBezTo>
                      <a:lnTo>
                        <a:pt x="411654" y="1268258"/>
                      </a:lnTo>
                      <a:cubicBezTo>
                        <a:pt x="406613" y="1262209"/>
                        <a:pt x="402581" y="1257168"/>
                        <a:pt x="397540" y="1251119"/>
                      </a:cubicBezTo>
                      <a:cubicBezTo>
                        <a:pt x="389474" y="1241038"/>
                        <a:pt x="380401" y="1229948"/>
                        <a:pt x="371328" y="1216842"/>
                      </a:cubicBezTo>
                      <a:cubicBezTo>
                        <a:pt x="355197" y="1195671"/>
                        <a:pt x="339066" y="1172483"/>
                        <a:pt x="320920" y="1147279"/>
                      </a:cubicBezTo>
                      <a:cubicBezTo>
                        <a:pt x="287651" y="1098888"/>
                        <a:pt x="257406" y="1048480"/>
                        <a:pt x="228170" y="1002105"/>
                      </a:cubicBezTo>
                      <a:cubicBezTo>
                        <a:pt x="216072" y="982950"/>
                        <a:pt x="204982" y="963795"/>
                        <a:pt x="193893" y="944640"/>
                      </a:cubicBezTo>
                      <a:cubicBezTo>
                        <a:pt x="165664" y="896249"/>
                        <a:pt x="135420" y="846849"/>
                        <a:pt x="105175" y="799466"/>
                      </a:cubicBezTo>
                      <a:cubicBezTo>
                        <a:pt x="104167" y="797450"/>
                        <a:pt x="101142" y="796442"/>
                        <a:pt x="99126" y="796442"/>
                      </a:cubicBezTo>
                      <a:cubicBezTo>
                        <a:pt x="97109" y="796442"/>
                        <a:pt x="96102" y="796442"/>
                        <a:pt x="94085" y="797450"/>
                      </a:cubicBezTo>
                      <a:cubicBezTo>
                        <a:pt x="93077" y="798458"/>
                        <a:pt x="92069" y="799466"/>
                        <a:pt x="91061" y="801482"/>
                      </a:cubicBezTo>
                      <a:cubicBezTo>
                        <a:pt x="87028" y="802491"/>
                        <a:pt x="84004" y="804507"/>
                        <a:pt x="81987" y="808539"/>
                      </a:cubicBezTo>
                      <a:lnTo>
                        <a:pt x="81987" y="809548"/>
                      </a:lnTo>
                      <a:cubicBezTo>
                        <a:pt x="77955" y="817613"/>
                        <a:pt x="72914" y="826686"/>
                        <a:pt x="71906" y="835760"/>
                      </a:cubicBezTo>
                      <a:cubicBezTo>
                        <a:pt x="71906" y="839792"/>
                        <a:pt x="72914" y="842817"/>
                        <a:pt x="74931" y="845841"/>
                      </a:cubicBezTo>
                      <a:cubicBezTo>
                        <a:pt x="96102" y="900282"/>
                        <a:pt x="123322" y="959763"/>
                        <a:pt x="160624" y="1023276"/>
                      </a:cubicBezTo>
                      <a:close/>
                      <a:moveTo>
                        <a:pt x="2671935" y="1546508"/>
                      </a:moveTo>
                      <a:cubicBezTo>
                        <a:pt x="2670927" y="1542476"/>
                        <a:pt x="2666894" y="1540459"/>
                        <a:pt x="2663869" y="1540459"/>
                      </a:cubicBezTo>
                      <a:cubicBezTo>
                        <a:pt x="2662862" y="1540459"/>
                        <a:pt x="2661854" y="1540459"/>
                        <a:pt x="2661854" y="1540459"/>
                      </a:cubicBezTo>
                      <a:cubicBezTo>
                        <a:pt x="2601364" y="1559614"/>
                        <a:pt x="2534826" y="1573728"/>
                        <a:pt x="2452157" y="1585826"/>
                      </a:cubicBezTo>
                      <a:lnTo>
                        <a:pt x="2454174" y="1585826"/>
                      </a:lnTo>
                      <a:cubicBezTo>
                        <a:pt x="2402759" y="1592883"/>
                        <a:pt x="2346301" y="1597924"/>
                        <a:pt x="2276739" y="1602965"/>
                      </a:cubicBezTo>
                      <a:cubicBezTo>
                        <a:pt x="2249518" y="1604981"/>
                        <a:pt x="2222299" y="1606997"/>
                        <a:pt x="2196087" y="1608006"/>
                      </a:cubicBezTo>
                      <a:lnTo>
                        <a:pt x="2190037" y="1608006"/>
                      </a:lnTo>
                      <a:cubicBezTo>
                        <a:pt x="2160802" y="1610022"/>
                        <a:pt x="2129548" y="1612038"/>
                        <a:pt x="2099303" y="1613046"/>
                      </a:cubicBezTo>
                      <a:cubicBezTo>
                        <a:pt x="2072083" y="1614055"/>
                        <a:pt x="2044864" y="1614055"/>
                        <a:pt x="2021676" y="1614055"/>
                      </a:cubicBezTo>
                      <a:lnTo>
                        <a:pt x="2011594" y="1614055"/>
                      </a:lnTo>
                      <a:cubicBezTo>
                        <a:pt x="2002521" y="1614055"/>
                        <a:pt x="1992439" y="1614055"/>
                        <a:pt x="1983365" y="1614055"/>
                      </a:cubicBezTo>
                      <a:cubicBezTo>
                        <a:pt x="1977317" y="1614055"/>
                        <a:pt x="1970260" y="1614055"/>
                        <a:pt x="1964212" y="1615063"/>
                      </a:cubicBezTo>
                      <a:cubicBezTo>
                        <a:pt x="1958162" y="1615063"/>
                        <a:pt x="1952113" y="1616071"/>
                        <a:pt x="1944048" y="1618087"/>
                      </a:cubicBezTo>
                      <a:cubicBezTo>
                        <a:pt x="1940016" y="1619095"/>
                        <a:pt x="1936991" y="1623128"/>
                        <a:pt x="1936991" y="1627160"/>
                      </a:cubicBezTo>
                      <a:cubicBezTo>
                        <a:pt x="1936991" y="1631193"/>
                        <a:pt x="1940016" y="1635226"/>
                        <a:pt x="1944048" y="1636234"/>
                      </a:cubicBezTo>
                      <a:lnTo>
                        <a:pt x="1945056" y="1636234"/>
                      </a:lnTo>
                      <a:lnTo>
                        <a:pt x="1946064" y="1636234"/>
                      </a:lnTo>
                      <a:cubicBezTo>
                        <a:pt x="1944048" y="1640267"/>
                        <a:pt x="1944048" y="1644299"/>
                        <a:pt x="1946064" y="1647324"/>
                      </a:cubicBezTo>
                      <a:cubicBezTo>
                        <a:pt x="1949089" y="1651356"/>
                        <a:pt x="1951105" y="1656397"/>
                        <a:pt x="1953121" y="1661438"/>
                      </a:cubicBezTo>
                      <a:cubicBezTo>
                        <a:pt x="1954130" y="1664462"/>
                        <a:pt x="1955138" y="1667487"/>
                        <a:pt x="1956146" y="1670511"/>
                      </a:cubicBezTo>
                      <a:cubicBezTo>
                        <a:pt x="1958162" y="1674544"/>
                        <a:pt x="1959171" y="1679585"/>
                        <a:pt x="1961187" y="1683617"/>
                      </a:cubicBezTo>
                      <a:cubicBezTo>
                        <a:pt x="1961187" y="1684625"/>
                        <a:pt x="1962194" y="1684625"/>
                        <a:pt x="1962194" y="1685634"/>
                      </a:cubicBezTo>
                      <a:lnTo>
                        <a:pt x="1961187" y="1685634"/>
                      </a:lnTo>
                      <a:lnTo>
                        <a:pt x="1960179" y="1685634"/>
                      </a:lnTo>
                      <a:cubicBezTo>
                        <a:pt x="1956146" y="1686642"/>
                        <a:pt x="1953121" y="1690674"/>
                        <a:pt x="1953121" y="1694707"/>
                      </a:cubicBezTo>
                      <a:cubicBezTo>
                        <a:pt x="1953121" y="1699748"/>
                        <a:pt x="1957154" y="1703780"/>
                        <a:pt x="1962194" y="1703780"/>
                      </a:cubicBezTo>
                      <a:cubicBezTo>
                        <a:pt x="1970260" y="1703780"/>
                        <a:pt x="1977317" y="1702772"/>
                        <a:pt x="1985382" y="1701764"/>
                      </a:cubicBezTo>
                      <a:cubicBezTo>
                        <a:pt x="1993447" y="1700756"/>
                        <a:pt x="2001513" y="1699748"/>
                        <a:pt x="2009578" y="1698739"/>
                      </a:cubicBezTo>
                      <a:cubicBezTo>
                        <a:pt x="2020668" y="1697731"/>
                        <a:pt x="2031757" y="1695715"/>
                        <a:pt x="2042847" y="1694707"/>
                      </a:cubicBezTo>
                      <a:lnTo>
                        <a:pt x="2055953" y="1692690"/>
                      </a:lnTo>
                      <a:cubicBezTo>
                        <a:pt x="2083173" y="1688658"/>
                        <a:pt x="2115435" y="1684625"/>
                        <a:pt x="2148703" y="1681601"/>
                      </a:cubicBezTo>
                      <a:cubicBezTo>
                        <a:pt x="2167858" y="1679585"/>
                        <a:pt x="2187013" y="1677568"/>
                        <a:pt x="2206169" y="1676560"/>
                      </a:cubicBezTo>
                      <a:cubicBezTo>
                        <a:pt x="2248511" y="1672527"/>
                        <a:pt x="2291862" y="1668495"/>
                        <a:pt x="2334204" y="1662446"/>
                      </a:cubicBezTo>
                      <a:cubicBezTo>
                        <a:pt x="2358400" y="1659422"/>
                        <a:pt x="2382595" y="1655389"/>
                        <a:pt x="2405782" y="1650348"/>
                      </a:cubicBezTo>
                      <a:cubicBezTo>
                        <a:pt x="2409815" y="1649340"/>
                        <a:pt x="2412840" y="1648332"/>
                        <a:pt x="2416872" y="1648332"/>
                      </a:cubicBezTo>
                      <a:cubicBezTo>
                        <a:pt x="2421913" y="1647324"/>
                        <a:pt x="2426953" y="1646315"/>
                        <a:pt x="2431994" y="1645307"/>
                      </a:cubicBezTo>
                      <a:cubicBezTo>
                        <a:pt x="2438044" y="1644299"/>
                        <a:pt x="2444093" y="1643291"/>
                        <a:pt x="2449133" y="1642283"/>
                      </a:cubicBezTo>
                      <a:lnTo>
                        <a:pt x="2446108" y="1642283"/>
                      </a:lnTo>
                      <a:cubicBezTo>
                        <a:pt x="2458207" y="1641275"/>
                        <a:pt x="2470304" y="1639258"/>
                        <a:pt x="2482402" y="1638250"/>
                      </a:cubicBezTo>
                      <a:cubicBezTo>
                        <a:pt x="2507606" y="1635226"/>
                        <a:pt x="2534826" y="1632201"/>
                        <a:pt x="2560030" y="1627160"/>
                      </a:cubicBezTo>
                      <a:cubicBezTo>
                        <a:pt x="2580193" y="1623128"/>
                        <a:pt x="2598339" y="1618087"/>
                        <a:pt x="2613462" y="1611030"/>
                      </a:cubicBezTo>
                      <a:cubicBezTo>
                        <a:pt x="2621527" y="1606997"/>
                        <a:pt x="2629593" y="1602965"/>
                        <a:pt x="2635642" y="1597924"/>
                      </a:cubicBezTo>
                      <a:cubicBezTo>
                        <a:pt x="2636650" y="1599941"/>
                        <a:pt x="2637658" y="1600948"/>
                        <a:pt x="2639675" y="1601957"/>
                      </a:cubicBezTo>
                      <a:cubicBezTo>
                        <a:pt x="2641691" y="1602965"/>
                        <a:pt x="2642698" y="1602965"/>
                        <a:pt x="2644716" y="1602965"/>
                      </a:cubicBezTo>
                      <a:cubicBezTo>
                        <a:pt x="2645723" y="1602965"/>
                        <a:pt x="2646731" y="1602965"/>
                        <a:pt x="2647739" y="1602965"/>
                      </a:cubicBezTo>
                      <a:cubicBezTo>
                        <a:pt x="2650764" y="1601957"/>
                        <a:pt x="2652780" y="1600948"/>
                        <a:pt x="2653788" y="1597924"/>
                      </a:cubicBezTo>
                      <a:cubicBezTo>
                        <a:pt x="2655805" y="1593892"/>
                        <a:pt x="2657821" y="1590867"/>
                        <a:pt x="2660846" y="1586834"/>
                      </a:cubicBezTo>
                      <a:lnTo>
                        <a:pt x="2661854" y="1584818"/>
                      </a:lnTo>
                      <a:cubicBezTo>
                        <a:pt x="2664879" y="1580785"/>
                        <a:pt x="2666894" y="1575745"/>
                        <a:pt x="2669919" y="1571712"/>
                      </a:cubicBezTo>
                      <a:cubicBezTo>
                        <a:pt x="2672943" y="1567679"/>
                        <a:pt x="2670927" y="1561630"/>
                        <a:pt x="2667902" y="1558606"/>
                      </a:cubicBezTo>
                      <a:cubicBezTo>
                        <a:pt x="2670927" y="1555581"/>
                        <a:pt x="2672943" y="1550541"/>
                        <a:pt x="2671935" y="1546508"/>
                      </a:cubicBezTo>
                      <a:close/>
                      <a:moveTo>
                        <a:pt x="558845" y="3232142"/>
                      </a:moveTo>
                      <a:cubicBezTo>
                        <a:pt x="536665" y="3224076"/>
                        <a:pt x="513478" y="3220044"/>
                        <a:pt x="490290" y="3215003"/>
                      </a:cubicBezTo>
                      <a:cubicBezTo>
                        <a:pt x="467102" y="3209962"/>
                        <a:pt x="443915" y="3204921"/>
                        <a:pt x="420727" y="3200889"/>
                      </a:cubicBezTo>
                      <a:cubicBezTo>
                        <a:pt x="379393" y="3192824"/>
                        <a:pt x="339066" y="3186775"/>
                        <a:pt x="297732" y="3181734"/>
                      </a:cubicBezTo>
                      <a:cubicBezTo>
                        <a:pt x="255390" y="3175685"/>
                        <a:pt x="213047" y="3169636"/>
                        <a:pt x="170705" y="3162579"/>
                      </a:cubicBezTo>
                      <a:cubicBezTo>
                        <a:pt x="130379" y="3155522"/>
                        <a:pt x="90053" y="3145440"/>
                        <a:pt x="50735" y="3132335"/>
                      </a:cubicBezTo>
                      <a:cubicBezTo>
                        <a:pt x="40653" y="3128302"/>
                        <a:pt x="30572" y="3125277"/>
                        <a:pt x="21498" y="3120237"/>
                      </a:cubicBezTo>
                      <a:cubicBezTo>
                        <a:pt x="19482" y="3119228"/>
                        <a:pt x="17466" y="3119228"/>
                        <a:pt x="14441" y="3119228"/>
                      </a:cubicBezTo>
                      <a:cubicBezTo>
                        <a:pt x="9401" y="3119228"/>
                        <a:pt x="3351" y="3122253"/>
                        <a:pt x="1335" y="3127294"/>
                      </a:cubicBezTo>
                      <a:cubicBezTo>
                        <a:pt x="-1689" y="3134351"/>
                        <a:pt x="327" y="3143424"/>
                        <a:pt x="8392" y="3147457"/>
                      </a:cubicBezTo>
                      <a:cubicBezTo>
                        <a:pt x="27547" y="3156530"/>
                        <a:pt x="47710" y="3164595"/>
                        <a:pt x="67873" y="3170644"/>
                      </a:cubicBezTo>
                      <a:cubicBezTo>
                        <a:pt x="90053" y="3177702"/>
                        <a:pt x="112232" y="3184758"/>
                        <a:pt x="134411" y="3189799"/>
                      </a:cubicBezTo>
                      <a:cubicBezTo>
                        <a:pt x="178770" y="3200889"/>
                        <a:pt x="224137" y="3210970"/>
                        <a:pt x="269504" y="3219036"/>
                      </a:cubicBezTo>
                      <a:cubicBezTo>
                        <a:pt x="312855" y="3227101"/>
                        <a:pt x="357214" y="3234158"/>
                        <a:pt x="400564" y="3245248"/>
                      </a:cubicBezTo>
                      <a:cubicBezTo>
                        <a:pt x="425768" y="3251297"/>
                        <a:pt x="450972" y="3259362"/>
                        <a:pt x="477184" y="3264403"/>
                      </a:cubicBezTo>
                      <a:cubicBezTo>
                        <a:pt x="490290" y="3267427"/>
                        <a:pt x="503396" y="3268435"/>
                        <a:pt x="516502" y="3269443"/>
                      </a:cubicBezTo>
                      <a:cubicBezTo>
                        <a:pt x="522551" y="3269443"/>
                        <a:pt x="528600" y="3269443"/>
                        <a:pt x="534649" y="3268435"/>
                      </a:cubicBezTo>
                      <a:cubicBezTo>
                        <a:pt x="542714" y="3267427"/>
                        <a:pt x="549771" y="3266419"/>
                        <a:pt x="556828" y="3263395"/>
                      </a:cubicBezTo>
                      <a:cubicBezTo>
                        <a:pt x="561869" y="3261378"/>
                        <a:pt x="566910" y="3257346"/>
                        <a:pt x="567918" y="3251297"/>
                      </a:cubicBezTo>
                      <a:cubicBezTo>
                        <a:pt x="568926" y="3243232"/>
                        <a:pt x="565901" y="3235166"/>
                        <a:pt x="558845" y="3232142"/>
                      </a:cubicBezTo>
                      <a:close/>
                      <a:moveTo>
                        <a:pt x="129371" y="2272379"/>
                      </a:moveTo>
                      <a:cubicBezTo>
                        <a:pt x="122313" y="2254232"/>
                        <a:pt x="118281" y="2235078"/>
                        <a:pt x="113240" y="2215922"/>
                      </a:cubicBezTo>
                      <a:cubicBezTo>
                        <a:pt x="108200" y="2192735"/>
                        <a:pt x="102150" y="2169548"/>
                        <a:pt x="97109" y="2145352"/>
                      </a:cubicBezTo>
                      <a:cubicBezTo>
                        <a:pt x="87028" y="2098977"/>
                        <a:pt x="77955" y="2052602"/>
                        <a:pt x="71906" y="2006226"/>
                      </a:cubicBezTo>
                      <a:cubicBezTo>
                        <a:pt x="69890" y="1990096"/>
                        <a:pt x="67873" y="1973965"/>
                        <a:pt x="65857" y="1957835"/>
                      </a:cubicBezTo>
                      <a:cubicBezTo>
                        <a:pt x="65857" y="1953802"/>
                        <a:pt x="64849" y="1949770"/>
                        <a:pt x="61824" y="1946745"/>
                      </a:cubicBezTo>
                      <a:cubicBezTo>
                        <a:pt x="58800" y="1943721"/>
                        <a:pt x="55775" y="1942713"/>
                        <a:pt x="51743" y="1942713"/>
                      </a:cubicBezTo>
                      <a:lnTo>
                        <a:pt x="51743" y="1942713"/>
                      </a:lnTo>
                      <a:cubicBezTo>
                        <a:pt x="44686" y="1942713"/>
                        <a:pt x="35612" y="1949770"/>
                        <a:pt x="36620" y="1957835"/>
                      </a:cubicBezTo>
                      <a:cubicBezTo>
                        <a:pt x="42670" y="2017316"/>
                        <a:pt x="51743" y="2076797"/>
                        <a:pt x="62833" y="2136278"/>
                      </a:cubicBezTo>
                      <a:cubicBezTo>
                        <a:pt x="67873" y="2165515"/>
                        <a:pt x="73922" y="2195759"/>
                        <a:pt x="78963" y="2224996"/>
                      </a:cubicBezTo>
                      <a:cubicBezTo>
                        <a:pt x="80979" y="2238102"/>
                        <a:pt x="84004" y="2251208"/>
                        <a:pt x="87028" y="2264314"/>
                      </a:cubicBezTo>
                      <a:cubicBezTo>
                        <a:pt x="90053" y="2276412"/>
                        <a:pt x="94085" y="2288510"/>
                        <a:pt x="99126" y="2299599"/>
                      </a:cubicBezTo>
                      <a:cubicBezTo>
                        <a:pt x="108200" y="2320771"/>
                        <a:pt x="122313" y="2339926"/>
                        <a:pt x="137436" y="2358072"/>
                      </a:cubicBezTo>
                      <a:cubicBezTo>
                        <a:pt x="152558" y="2376219"/>
                        <a:pt x="169697" y="2391341"/>
                        <a:pt x="187843" y="2405456"/>
                      </a:cubicBezTo>
                      <a:cubicBezTo>
                        <a:pt x="206999" y="2420578"/>
                        <a:pt x="227162" y="2434692"/>
                        <a:pt x="247325" y="2447798"/>
                      </a:cubicBezTo>
                      <a:cubicBezTo>
                        <a:pt x="269504" y="2462920"/>
                        <a:pt x="292692" y="2477035"/>
                        <a:pt x="314871" y="2492157"/>
                      </a:cubicBezTo>
                      <a:cubicBezTo>
                        <a:pt x="366287" y="2525426"/>
                        <a:pt x="418711" y="2559703"/>
                        <a:pt x="470126" y="2592972"/>
                      </a:cubicBezTo>
                      <a:cubicBezTo>
                        <a:pt x="495330" y="2609102"/>
                        <a:pt x="521543" y="2625233"/>
                        <a:pt x="546747" y="2641363"/>
                      </a:cubicBezTo>
                      <a:cubicBezTo>
                        <a:pt x="559852" y="2649429"/>
                        <a:pt x="571950" y="2657494"/>
                        <a:pt x="585056" y="2665559"/>
                      </a:cubicBezTo>
                      <a:cubicBezTo>
                        <a:pt x="597154" y="2672616"/>
                        <a:pt x="609252" y="2679673"/>
                        <a:pt x="620342" y="2687739"/>
                      </a:cubicBezTo>
                      <a:cubicBezTo>
                        <a:pt x="628407" y="2693788"/>
                        <a:pt x="636472" y="2701853"/>
                        <a:pt x="642521" y="2708910"/>
                      </a:cubicBezTo>
                      <a:cubicBezTo>
                        <a:pt x="650586" y="2718991"/>
                        <a:pt x="656635" y="2730081"/>
                        <a:pt x="661676" y="2741171"/>
                      </a:cubicBezTo>
                      <a:cubicBezTo>
                        <a:pt x="671757" y="2765366"/>
                        <a:pt x="678814" y="2790570"/>
                        <a:pt x="688896" y="2815774"/>
                      </a:cubicBezTo>
                      <a:cubicBezTo>
                        <a:pt x="694945" y="2830896"/>
                        <a:pt x="702002" y="2846019"/>
                        <a:pt x="711076" y="2859125"/>
                      </a:cubicBezTo>
                      <a:cubicBezTo>
                        <a:pt x="720149" y="2874247"/>
                        <a:pt x="732247" y="2888361"/>
                        <a:pt x="744345" y="2900459"/>
                      </a:cubicBezTo>
                      <a:cubicBezTo>
                        <a:pt x="768540" y="2923647"/>
                        <a:pt x="797777" y="2940785"/>
                        <a:pt x="829030" y="2950867"/>
                      </a:cubicBezTo>
                      <a:cubicBezTo>
                        <a:pt x="844152" y="2955908"/>
                        <a:pt x="860282" y="2958932"/>
                        <a:pt x="876413" y="2959940"/>
                      </a:cubicBezTo>
                      <a:cubicBezTo>
                        <a:pt x="882462" y="2959940"/>
                        <a:pt x="889519" y="2959940"/>
                        <a:pt x="895568" y="2959940"/>
                      </a:cubicBezTo>
                      <a:cubicBezTo>
                        <a:pt x="904641" y="2959940"/>
                        <a:pt x="913714" y="2959940"/>
                        <a:pt x="921780" y="2960948"/>
                      </a:cubicBezTo>
                      <a:cubicBezTo>
                        <a:pt x="925812" y="2961956"/>
                        <a:pt x="929845" y="2962965"/>
                        <a:pt x="933877" y="2963973"/>
                      </a:cubicBezTo>
                      <a:cubicBezTo>
                        <a:pt x="935894" y="2964981"/>
                        <a:pt x="936902" y="2965989"/>
                        <a:pt x="938918" y="2966997"/>
                      </a:cubicBezTo>
                      <a:cubicBezTo>
                        <a:pt x="943959" y="2971030"/>
                        <a:pt x="947992" y="2975063"/>
                        <a:pt x="951016" y="2980103"/>
                      </a:cubicBezTo>
                      <a:cubicBezTo>
                        <a:pt x="961098" y="2993209"/>
                        <a:pt x="969163" y="3007323"/>
                        <a:pt x="976220" y="3022446"/>
                      </a:cubicBezTo>
                      <a:cubicBezTo>
                        <a:pt x="985294" y="3038576"/>
                        <a:pt x="992351" y="3055715"/>
                        <a:pt x="1000416" y="3072853"/>
                      </a:cubicBezTo>
                      <a:cubicBezTo>
                        <a:pt x="1014530" y="3106123"/>
                        <a:pt x="1027636" y="3140400"/>
                        <a:pt x="1042758" y="3173669"/>
                      </a:cubicBezTo>
                      <a:cubicBezTo>
                        <a:pt x="1050824" y="3191816"/>
                        <a:pt x="1059897" y="3208954"/>
                        <a:pt x="1068970" y="3227101"/>
                      </a:cubicBezTo>
                      <a:cubicBezTo>
                        <a:pt x="1081068" y="3252305"/>
                        <a:pt x="1092158" y="3278517"/>
                        <a:pt x="1104256" y="3303721"/>
                      </a:cubicBezTo>
                      <a:cubicBezTo>
                        <a:pt x="1106272" y="3306745"/>
                        <a:pt x="1108289" y="3309769"/>
                        <a:pt x="1112321" y="3310778"/>
                      </a:cubicBezTo>
                      <a:cubicBezTo>
                        <a:pt x="1112321" y="3310778"/>
                        <a:pt x="1113329" y="3310778"/>
                        <a:pt x="1114337" y="3311786"/>
                      </a:cubicBezTo>
                      <a:cubicBezTo>
                        <a:pt x="1075019" y="3306745"/>
                        <a:pt x="1035701" y="3301704"/>
                        <a:pt x="996383" y="3296664"/>
                      </a:cubicBezTo>
                      <a:cubicBezTo>
                        <a:pt x="995375" y="3296664"/>
                        <a:pt x="994367" y="3296664"/>
                        <a:pt x="992351" y="3296664"/>
                      </a:cubicBezTo>
                      <a:cubicBezTo>
                        <a:pt x="989326" y="3296664"/>
                        <a:pt x="985294" y="3297672"/>
                        <a:pt x="982269" y="3299688"/>
                      </a:cubicBezTo>
                      <a:cubicBezTo>
                        <a:pt x="978236" y="3302713"/>
                        <a:pt x="975212" y="3306745"/>
                        <a:pt x="974203" y="3310778"/>
                      </a:cubicBezTo>
                      <a:cubicBezTo>
                        <a:pt x="972188" y="3319851"/>
                        <a:pt x="978236" y="3330941"/>
                        <a:pt x="988318" y="3331949"/>
                      </a:cubicBezTo>
                      <a:cubicBezTo>
                        <a:pt x="1029652" y="3336990"/>
                        <a:pt x="1070987" y="3343039"/>
                        <a:pt x="1112321" y="3349088"/>
                      </a:cubicBezTo>
                      <a:cubicBezTo>
                        <a:pt x="1153655" y="3356145"/>
                        <a:pt x="1194990" y="3363202"/>
                        <a:pt x="1236324" y="3370259"/>
                      </a:cubicBezTo>
                      <a:cubicBezTo>
                        <a:pt x="1277658" y="3378324"/>
                        <a:pt x="1318993" y="3386389"/>
                        <a:pt x="1359319" y="3394455"/>
                      </a:cubicBezTo>
                      <a:cubicBezTo>
                        <a:pt x="1379482" y="3398487"/>
                        <a:pt x="1400653" y="3402520"/>
                        <a:pt x="1420816" y="3406552"/>
                      </a:cubicBezTo>
                      <a:cubicBezTo>
                        <a:pt x="1440979" y="3410585"/>
                        <a:pt x="1462150" y="3414618"/>
                        <a:pt x="1482313" y="3416634"/>
                      </a:cubicBezTo>
                      <a:cubicBezTo>
                        <a:pt x="1487354" y="3417642"/>
                        <a:pt x="1492395" y="3416634"/>
                        <a:pt x="1497436" y="3413609"/>
                      </a:cubicBezTo>
                      <a:cubicBezTo>
                        <a:pt x="1501469" y="3410585"/>
                        <a:pt x="1504492" y="3406552"/>
                        <a:pt x="1505501" y="3401512"/>
                      </a:cubicBezTo>
                      <a:cubicBezTo>
                        <a:pt x="1506509" y="3396471"/>
                        <a:pt x="1505501" y="3391430"/>
                        <a:pt x="1502476" y="3386389"/>
                      </a:cubicBezTo>
                      <a:cubicBezTo>
                        <a:pt x="1499452" y="3381348"/>
                        <a:pt x="1495420" y="3379332"/>
                        <a:pt x="1490379" y="3378324"/>
                      </a:cubicBezTo>
                      <a:cubicBezTo>
                        <a:pt x="1470216" y="3372275"/>
                        <a:pt x="1450053" y="3368243"/>
                        <a:pt x="1429890" y="3363202"/>
                      </a:cubicBezTo>
                      <a:cubicBezTo>
                        <a:pt x="1409727" y="3359169"/>
                        <a:pt x="1388555" y="3355136"/>
                        <a:pt x="1368392" y="3351104"/>
                      </a:cubicBezTo>
                      <a:cubicBezTo>
                        <a:pt x="1327057" y="3343039"/>
                        <a:pt x="1285723" y="3335981"/>
                        <a:pt x="1244389" y="3328925"/>
                      </a:cubicBezTo>
                      <a:cubicBezTo>
                        <a:pt x="1205071" y="3321867"/>
                        <a:pt x="1165753" y="3315818"/>
                        <a:pt x="1126435" y="3310778"/>
                      </a:cubicBezTo>
                      <a:cubicBezTo>
                        <a:pt x="1127443" y="3310778"/>
                        <a:pt x="1128452" y="3310778"/>
                        <a:pt x="1128452" y="3310778"/>
                      </a:cubicBezTo>
                      <a:cubicBezTo>
                        <a:pt x="1138533" y="3307753"/>
                        <a:pt x="1146598" y="3295655"/>
                        <a:pt x="1143574" y="3284566"/>
                      </a:cubicBezTo>
                      <a:cubicBezTo>
                        <a:pt x="1128452" y="3241215"/>
                        <a:pt x="1105264" y="3200889"/>
                        <a:pt x="1086109" y="3158546"/>
                      </a:cubicBezTo>
                      <a:cubicBezTo>
                        <a:pt x="1062922" y="3104106"/>
                        <a:pt x="1043766" y="3047649"/>
                        <a:pt x="1016546" y="2994217"/>
                      </a:cubicBezTo>
                      <a:cubicBezTo>
                        <a:pt x="1010497" y="2982119"/>
                        <a:pt x="1003440" y="2971030"/>
                        <a:pt x="996383" y="2959940"/>
                      </a:cubicBezTo>
                      <a:cubicBezTo>
                        <a:pt x="989326" y="2949859"/>
                        <a:pt x="981261" y="2939777"/>
                        <a:pt x="971179" y="2931712"/>
                      </a:cubicBezTo>
                      <a:cubicBezTo>
                        <a:pt x="968155" y="2929696"/>
                        <a:pt x="965130" y="2926671"/>
                        <a:pt x="962106" y="2924655"/>
                      </a:cubicBezTo>
                      <a:cubicBezTo>
                        <a:pt x="958073" y="2921630"/>
                        <a:pt x="952025" y="2919614"/>
                        <a:pt x="947992" y="2918606"/>
                      </a:cubicBezTo>
                      <a:cubicBezTo>
                        <a:pt x="939927" y="2915581"/>
                        <a:pt x="929845" y="2914573"/>
                        <a:pt x="920771" y="2913565"/>
                      </a:cubicBezTo>
                      <a:cubicBezTo>
                        <a:pt x="911698" y="2912557"/>
                        <a:pt x="903633" y="2912557"/>
                        <a:pt x="894560" y="2912557"/>
                      </a:cubicBezTo>
                      <a:cubicBezTo>
                        <a:pt x="885486" y="2912557"/>
                        <a:pt x="877421" y="2912557"/>
                        <a:pt x="868347" y="2911549"/>
                      </a:cubicBezTo>
                      <a:cubicBezTo>
                        <a:pt x="855241" y="2909532"/>
                        <a:pt x="843143" y="2905500"/>
                        <a:pt x="831046" y="2901467"/>
                      </a:cubicBezTo>
                      <a:cubicBezTo>
                        <a:pt x="817940" y="2895418"/>
                        <a:pt x="804834" y="2888361"/>
                        <a:pt x="792736" y="2880296"/>
                      </a:cubicBezTo>
                      <a:cubicBezTo>
                        <a:pt x="780638" y="2871222"/>
                        <a:pt x="770557" y="2861141"/>
                        <a:pt x="760475" y="2849043"/>
                      </a:cubicBezTo>
                      <a:cubicBezTo>
                        <a:pt x="749385" y="2833921"/>
                        <a:pt x="739304" y="2817790"/>
                        <a:pt x="732247" y="2800652"/>
                      </a:cubicBezTo>
                      <a:cubicBezTo>
                        <a:pt x="716116" y="2762342"/>
                        <a:pt x="708051" y="2719999"/>
                        <a:pt x="683855" y="2684714"/>
                      </a:cubicBezTo>
                      <a:cubicBezTo>
                        <a:pt x="676798" y="2675641"/>
                        <a:pt x="668733" y="2666567"/>
                        <a:pt x="660668" y="2658502"/>
                      </a:cubicBezTo>
                      <a:cubicBezTo>
                        <a:pt x="649578" y="2648421"/>
                        <a:pt x="637480" y="2640355"/>
                        <a:pt x="624375" y="2632290"/>
                      </a:cubicBezTo>
                      <a:cubicBezTo>
                        <a:pt x="598162" y="2615151"/>
                        <a:pt x="570942" y="2599021"/>
                        <a:pt x="544730" y="2581882"/>
                      </a:cubicBezTo>
                      <a:lnTo>
                        <a:pt x="129371" y="2272379"/>
                      </a:lnTo>
                      <a:close/>
                      <a:moveTo>
                        <a:pt x="2095272" y="260104"/>
                      </a:moveTo>
                      <a:cubicBezTo>
                        <a:pt x="2110394" y="252038"/>
                        <a:pt x="2125516" y="243973"/>
                        <a:pt x="2140639" y="237924"/>
                      </a:cubicBezTo>
                      <a:cubicBezTo>
                        <a:pt x="2133581" y="255063"/>
                        <a:pt x="2127532" y="271193"/>
                        <a:pt x="2124507" y="286316"/>
                      </a:cubicBezTo>
                      <a:cubicBezTo>
                        <a:pt x="2121483" y="300430"/>
                        <a:pt x="2119466" y="313536"/>
                        <a:pt x="2120475" y="326642"/>
                      </a:cubicBezTo>
                      <a:cubicBezTo>
                        <a:pt x="2120475" y="332691"/>
                        <a:pt x="2121483" y="339748"/>
                        <a:pt x="2122491" y="347813"/>
                      </a:cubicBezTo>
                      <a:cubicBezTo>
                        <a:pt x="2123499" y="354870"/>
                        <a:pt x="2126524" y="361927"/>
                        <a:pt x="2128540" y="367976"/>
                      </a:cubicBezTo>
                      <a:cubicBezTo>
                        <a:pt x="2132573" y="379066"/>
                        <a:pt x="2139629" y="390156"/>
                        <a:pt x="2149711" y="399229"/>
                      </a:cubicBezTo>
                      <a:cubicBezTo>
                        <a:pt x="2158785" y="408302"/>
                        <a:pt x="2169874" y="415359"/>
                        <a:pt x="2181973" y="419392"/>
                      </a:cubicBezTo>
                      <a:cubicBezTo>
                        <a:pt x="2189029" y="421408"/>
                        <a:pt x="2197095" y="423425"/>
                        <a:pt x="2205159" y="423425"/>
                      </a:cubicBezTo>
                      <a:cubicBezTo>
                        <a:pt x="2209192" y="423425"/>
                        <a:pt x="2212217" y="423425"/>
                        <a:pt x="2216250" y="422416"/>
                      </a:cubicBezTo>
                      <a:cubicBezTo>
                        <a:pt x="2221291" y="421408"/>
                        <a:pt x="2227340" y="420400"/>
                        <a:pt x="2234396" y="417376"/>
                      </a:cubicBezTo>
                      <a:cubicBezTo>
                        <a:pt x="2235404" y="416368"/>
                        <a:pt x="2237421" y="416368"/>
                        <a:pt x="2238429" y="415359"/>
                      </a:cubicBezTo>
                      <a:cubicBezTo>
                        <a:pt x="2239437" y="420400"/>
                        <a:pt x="2241454" y="424433"/>
                        <a:pt x="2242462" y="428465"/>
                      </a:cubicBezTo>
                      <a:cubicBezTo>
                        <a:pt x="2245486" y="434514"/>
                        <a:pt x="2248511" y="439555"/>
                        <a:pt x="2251535" y="444596"/>
                      </a:cubicBezTo>
                      <a:cubicBezTo>
                        <a:pt x="2258592" y="454678"/>
                        <a:pt x="2267666" y="462743"/>
                        <a:pt x="2278755" y="469800"/>
                      </a:cubicBezTo>
                      <a:cubicBezTo>
                        <a:pt x="2288837" y="475849"/>
                        <a:pt x="2299926" y="479881"/>
                        <a:pt x="2311016" y="479881"/>
                      </a:cubicBezTo>
                      <a:lnTo>
                        <a:pt x="2311016" y="479881"/>
                      </a:lnTo>
                      <a:cubicBezTo>
                        <a:pt x="2317065" y="479881"/>
                        <a:pt x="2322106" y="478873"/>
                        <a:pt x="2327147" y="476857"/>
                      </a:cubicBezTo>
                      <a:cubicBezTo>
                        <a:pt x="2330171" y="475849"/>
                        <a:pt x="2333196" y="473832"/>
                        <a:pt x="2336219" y="471816"/>
                      </a:cubicBezTo>
                      <a:cubicBezTo>
                        <a:pt x="2336219" y="461735"/>
                        <a:pt x="2337229" y="451653"/>
                        <a:pt x="2337229" y="440563"/>
                      </a:cubicBezTo>
                      <a:cubicBezTo>
                        <a:pt x="2326138" y="433506"/>
                        <a:pt x="2316056" y="423425"/>
                        <a:pt x="2307992" y="410319"/>
                      </a:cubicBezTo>
                      <a:cubicBezTo>
                        <a:pt x="2296902" y="394188"/>
                        <a:pt x="2287829" y="375033"/>
                        <a:pt x="2281780" y="353862"/>
                      </a:cubicBezTo>
                      <a:cubicBezTo>
                        <a:pt x="2278755" y="343781"/>
                        <a:pt x="2276739" y="333699"/>
                        <a:pt x="2274722" y="323617"/>
                      </a:cubicBezTo>
                      <a:cubicBezTo>
                        <a:pt x="2272706" y="325634"/>
                        <a:pt x="2270689" y="328658"/>
                        <a:pt x="2269682" y="330675"/>
                      </a:cubicBezTo>
                      <a:cubicBezTo>
                        <a:pt x="2265649" y="335715"/>
                        <a:pt x="2261617" y="339748"/>
                        <a:pt x="2258592" y="342772"/>
                      </a:cubicBezTo>
                      <a:cubicBezTo>
                        <a:pt x="2254559" y="346805"/>
                        <a:pt x="2250526" y="349829"/>
                        <a:pt x="2245486" y="352854"/>
                      </a:cubicBezTo>
                      <a:cubicBezTo>
                        <a:pt x="2242462" y="354870"/>
                        <a:pt x="2239437" y="355878"/>
                        <a:pt x="2236413" y="357895"/>
                      </a:cubicBezTo>
                      <a:cubicBezTo>
                        <a:pt x="2233388" y="358903"/>
                        <a:pt x="2230363" y="359911"/>
                        <a:pt x="2227340" y="359911"/>
                      </a:cubicBezTo>
                      <a:cubicBezTo>
                        <a:pt x="2226332" y="359911"/>
                        <a:pt x="2224315" y="359911"/>
                        <a:pt x="2223307" y="359911"/>
                      </a:cubicBezTo>
                      <a:cubicBezTo>
                        <a:pt x="2218266" y="359911"/>
                        <a:pt x="2213225" y="357895"/>
                        <a:pt x="2209192" y="356886"/>
                      </a:cubicBezTo>
                      <a:cubicBezTo>
                        <a:pt x="2204151" y="354870"/>
                        <a:pt x="2199111" y="350838"/>
                        <a:pt x="2194070" y="344789"/>
                      </a:cubicBezTo>
                      <a:cubicBezTo>
                        <a:pt x="2191046" y="340756"/>
                        <a:pt x="2188021" y="334707"/>
                        <a:pt x="2186005" y="328658"/>
                      </a:cubicBezTo>
                      <a:cubicBezTo>
                        <a:pt x="2180965" y="310511"/>
                        <a:pt x="2180965" y="292365"/>
                        <a:pt x="2181973" y="278251"/>
                      </a:cubicBezTo>
                      <a:cubicBezTo>
                        <a:pt x="2182981" y="257079"/>
                        <a:pt x="2186005" y="235908"/>
                        <a:pt x="2190037" y="216753"/>
                      </a:cubicBezTo>
                      <a:cubicBezTo>
                        <a:pt x="2195078" y="193566"/>
                        <a:pt x="2202136" y="170378"/>
                        <a:pt x="2211209" y="145174"/>
                      </a:cubicBezTo>
                      <a:cubicBezTo>
                        <a:pt x="2154752" y="186508"/>
                        <a:pt x="2094262" y="216753"/>
                        <a:pt x="2031757" y="233892"/>
                      </a:cubicBezTo>
                      <a:cubicBezTo>
                        <a:pt x="1999497" y="242965"/>
                        <a:pt x="1971268" y="249014"/>
                        <a:pt x="1944048" y="253047"/>
                      </a:cubicBezTo>
                      <a:cubicBezTo>
                        <a:pt x="1925901" y="256071"/>
                        <a:pt x="1909771" y="258087"/>
                        <a:pt x="1894649" y="259096"/>
                      </a:cubicBezTo>
                      <a:cubicBezTo>
                        <a:pt x="1887591" y="259096"/>
                        <a:pt x="1880534" y="260104"/>
                        <a:pt x="1872469" y="260104"/>
                      </a:cubicBezTo>
                      <a:cubicBezTo>
                        <a:pt x="1863396" y="260104"/>
                        <a:pt x="1853315" y="260104"/>
                        <a:pt x="1844241" y="259096"/>
                      </a:cubicBezTo>
                      <a:cubicBezTo>
                        <a:pt x="1808956" y="256071"/>
                        <a:pt x="1781735" y="248006"/>
                        <a:pt x="1760564" y="232884"/>
                      </a:cubicBezTo>
                      <a:cubicBezTo>
                        <a:pt x="1752499" y="226835"/>
                        <a:pt x="1742418" y="218769"/>
                        <a:pt x="1739393" y="207680"/>
                      </a:cubicBezTo>
                      <a:cubicBezTo>
                        <a:pt x="1737377" y="198606"/>
                        <a:pt x="1738385" y="189533"/>
                        <a:pt x="1743426" y="182476"/>
                      </a:cubicBezTo>
                      <a:cubicBezTo>
                        <a:pt x="1748466" y="175419"/>
                        <a:pt x="1754515" y="169370"/>
                        <a:pt x="1764597" y="162313"/>
                      </a:cubicBezTo>
                      <a:cubicBezTo>
                        <a:pt x="1773670" y="156264"/>
                        <a:pt x="1783752" y="151223"/>
                        <a:pt x="1791816" y="146182"/>
                      </a:cubicBezTo>
                      <a:cubicBezTo>
                        <a:pt x="1795849" y="144166"/>
                        <a:pt x="1798874" y="142150"/>
                        <a:pt x="1802907" y="140133"/>
                      </a:cubicBezTo>
                      <a:cubicBezTo>
                        <a:pt x="1798874" y="141142"/>
                        <a:pt x="1795849" y="141142"/>
                        <a:pt x="1791816" y="142150"/>
                      </a:cubicBezTo>
                      <a:cubicBezTo>
                        <a:pt x="1778711" y="144166"/>
                        <a:pt x="1767621" y="145174"/>
                        <a:pt x="1757540" y="146182"/>
                      </a:cubicBezTo>
                      <a:cubicBezTo>
                        <a:pt x="1755523" y="146182"/>
                        <a:pt x="1753507" y="146182"/>
                        <a:pt x="1751490" y="146182"/>
                      </a:cubicBezTo>
                      <a:cubicBezTo>
                        <a:pt x="1740401" y="146182"/>
                        <a:pt x="1732336" y="145174"/>
                        <a:pt x="1724270" y="144166"/>
                      </a:cubicBezTo>
                      <a:cubicBezTo>
                        <a:pt x="1719230" y="143158"/>
                        <a:pt x="1715197" y="142150"/>
                        <a:pt x="1711164" y="141142"/>
                      </a:cubicBezTo>
                      <a:cubicBezTo>
                        <a:pt x="1706123" y="139125"/>
                        <a:pt x="1702091" y="138117"/>
                        <a:pt x="1698059" y="135093"/>
                      </a:cubicBezTo>
                      <a:cubicBezTo>
                        <a:pt x="1694026" y="132068"/>
                        <a:pt x="1689993" y="130052"/>
                        <a:pt x="1686969" y="126019"/>
                      </a:cubicBezTo>
                      <a:lnTo>
                        <a:pt x="1685960" y="125011"/>
                      </a:lnTo>
                      <a:cubicBezTo>
                        <a:pt x="1683944" y="122995"/>
                        <a:pt x="1682936" y="120978"/>
                        <a:pt x="1681928" y="119970"/>
                      </a:cubicBezTo>
                      <a:cubicBezTo>
                        <a:pt x="1680919" y="117954"/>
                        <a:pt x="1679911" y="115938"/>
                        <a:pt x="1677896" y="112913"/>
                      </a:cubicBezTo>
                      <a:cubicBezTo>
                        <a:pt x="1674871" y="105856"/>
                        <a:pt x="1672855" y="96783"/>
                        <a:pt x="1674871" y="85693"/>
                      </a:cubicBezTo>
                      <a:cubicBezTo>
                        <a:pt x="1674871" y="81661"/>
                        <a:pt x="1675878" y="77628"/>
                        <a:pt x="1677896" y="73595"/>
                      </a:cubicBezTo>
                      <a:cubicBezTo>
                        <a:pt x="1672855" y="75612"/>
                        <a:pt x="1667814" y="77628"/>
                        <a:pt x="1662773" y="80652"/>
                      </a:cubicBezTo>
                      <a:cubicBezTo>
                        <a:pt x="1638577" y="90734"/>
                        <a:pt x="1615389" y="99807"/>
                        <a:pt x="1594218" y="105856"/>
                      </a:cubicBezTo>
                      <a:cubicBezTo>
                        <a:pt x="1571031" y="112913"/>
                        <a:pt x="1547843" y="118962"/>
                        <a:pt x="1525665" y="124003"/>
                      </a:cubicBezTo>
                      <a:cubicBezTo>
                        <a:pt x="1476265" y="134085"/>
                        <a:pt x="1430898" y="139125"/>
                        <a:pt x="1387547" y="139125"/>
                      </a:cubicBezTo>
                      <a:cubicBezTo>
                        <a:pt x="1384523" y="139125"/>
                        <a:pt x="1380490" y="139125"/>
                        <a:pt x="1377465" y="139125"/>
                      </a:cubicBezTo>
                      <a:cubicBezTo>
                        <a:pt x="1364360" y="139125"/>
                        <a:pt x="1351253" y="138117"/>
                        <a:pt x="1339156" y="137109"/>
                      </a:cubicBezTo>
                      <a:cubicBezTo>
                        <a:pt x="1327057" y="136101"/>
                        <a:pt x="1314960" y="135093"/>
                        <a:pt x="1302862" y="133076"/>
                      </a:cubicBezTo>
                      <a:cubicBezTo>
                        <a:pt x="1290764" y="131060"/>
                        <a:pt x="1281691" y="129044"/>
                        <a:pt x="1272617" y="126019"/>
                      </a:cubicBezTo>
                      <a:cubicBezTo>
                        <a:pt x="1264552" y="122995"/>
                        <a:pt x="1255479" y="119970"/>
                        <a:pt x="1246405" y="115938"/>
                      </a:cubicBezTo>
                      <a:cubicBezTo>
                        <a:pt x="1230275" y="106864"/>
                        <a:pt x="1217169" y="96783"/>
                        <a:pt x="1208095" y="84685"/>
                      </a:cubicBezTo>
                      <a:cubicBezTo>
                        <a:pt x="1203055" y="77628"/>
                        <a:pt x="1200030" y="70571"/>
                        <a:pt x="1198014" y="64522"/>
                      </a:cubicBezTo>
                      <a:cubicBezTo>
                        <a:pt x="1195997" y="56457"/>
                        <a:pt x="1193982" y="49399"/>
                        <a:pt x="1193982" y="43351"/>
                      </a:cubicBezTo>
                      <a:cubicBezTo>
                        <a:pt x="1193982" y="28228"/>
                        <a:pt x="1198014" y="13106"/>
                        <a:pt x="1205071" y="0"/>
                      </a:cubicBezTo>
                      <a:cubicBezTo>
                        <a:pt x="1198014" y="3024"/>
                        <a:pt x="1190957" y="7057"/>
                        <a:pt x="1184908" y="10082"/>
                      </a:cubicBezTo>
                      <a:cubicBezTo>
                        <a:pt x="1164745" y="19155"/>
                        <a:pt x="1147606" y="25204"/>
                        <a:pt x="1130467" y="29236"/>
                      </a:cubicBezTo>
                      <a:cubicBezTo>
                        <a:pt x="1111313" y="34277"/>
                        <a:pt x="1093166" y="36294"/>
                        <a:pt x="1077035" y="36294"/>
                      </a:cubicBezTo>
                      <a:cubicBezTo>
                        <a:pt x="1076027" y="36294"/>
                        <a:pt x="1074011" y="36294"/>
                        <a:pt x="1073003" y="36294"/>
                      </a:cubicBezTo>
                      <a:cubicBezTo>
                        <a:pt x="1062922" y="36294"/>
                        <a:pt x="1052840" y="35285"/>
                        <a:pt x="1044774" y="33269"/>
                      </a:cubicBezTo>
                      <a:cubicBezTo>
                        <a:pt x="1035701" y="31253"/>
                        <a:pt x="1026628" y="28228"/>
                        <a:pt x="1018563" y="25204"/>
                      </a:cubicBezTo>
                      <a:cubicBezTo>
                        <a:pt x="1009489" y="21171"/>
                        <a:pt x="1001424" y="17139"/>
                        <a:pt x="994367" y="11090"/>
                      </a:cubicBezTo>
                      <a:cubicBezTo>
                        <a:pt x="993359" y="10082"/>
                        <a:pt x="991342" y="9073"/>
                        <a:pt x="990334" y="8065"/>
                      </a:cubicBezTo>
                      <a:cubicBezTo>
                        <a:pt x="973196" y="19155"/>
                        <a:pt x="957065" y="28228"/>
                        <a:pt x="940935" y="35285"/>
                      </a:cubicBezTo>
                      <a:cubicBezTo>
                        <a:pt x="928837" y="40326"/>
                        <a:pt x="919764" y="44359"/>
                        <a:pt x="910690" y="46375"/>
                      </a:cubicBezTo>
                      <a:cubicBezTo>
                        <a:pt x="904641" y="47383"/>
                        <a:pt x="898592" y="48391"/>
                        <a:pt x="891535" y="49399"/>
                      </a:cubicBezTo>
                      <a:cubicBezTo>
                        <a:pt x="884478" y="60489"/>
                        <a:pt x="877421" y="71579"/>
                        <a:pt x="871372" y="83677"/>
                      </a:cubicBezTo>
                      <a:cubicBezTo>
                        <a:pt x="865323" y="95775"/>
                        <a:pt x="859274" y="108881"/>
                        <a:pt x="853225" y="126019"/>
                      </a:cubicBezTo>
                      <a:lnTo>
                        <a:pt x="854234" y="125011"/>
                      </a:lnTo>
                      <a:cubicBezTo>
                        <a:pt x="850201" y="135093"/>
                        <a:pt x="847176" y="145174"/>
                        <a:pt x="845160" y="155256"/>
                      </a:cubicBezTo>
                      <a:cubicBezTo>
                        <a:pt x="845160" y="155256"/>
                        <a:pt x="846168" y="154248"/>
                        <a:pt x="846168" y="154248"/>
                      </a:cubicBezTo>
                      <a:cubicBezTo>
                        <a:pt x="846168" y="154248"/>
                        <a:pt x="846168" y="154248"/>
                        <a:pt x="846168" y="154248"/>
                      </a:cubicBezTo>
                      <a:cubicBezTo>
                        <a:pt x="846168" y="154248"/>
                        <a:pt x="847176" y="154248"/>
                        <a:pt x="847176" y="154248"/>
                      </a:cubicBezTo>
                      <a:cubicBezTo>
                        <a:pt x="854234" y="153239"/>
                        <a:pt x="861291" y="150215"/>
                        <a:pt x="868347" y="147191"/>
                      </a:cubicBezTo>
                      <a:cubicBezTo>
                        <a:pt x="875405" y="144166"/>
                        <a:pt x="881454" y="139125"/>
                        <a:pt x="887502" y="135093"/>
                      </a:cubicBezTo>
                      <a:cubicBezTo>
                        <a:pt x="892543" y="131060"/>
                        <a:pt x="896576" y="127027"/>
                        <a:pt x="901617" y="124003"/>
                      </a:cubicBezTo>
                      <a:cubicBezTo>
                        <a:pt x="907666" y="118962"/>
                        <a:pt x="913714" y="112913"/>
                        <a:pt x="920771" y="107872"/>
                      </a:cubicBezTo>
                      <a:cubicBezTo>
                        <a:pt x="925812" y="104848"/>
                        <a:pt x="931862" y="101824"/>
                        <a:pt x="936902" y="99807"/>
                      </a:cubicBezTo>
                      <a:cubicBezTo>
                        <a:pt x="941943" y="98799"/>
                        <a:pt x="946984" y="97791"/>
                        <a:pt x="952025" y="96783"/>
                      </a:cubicBezTo>
                      <a:cubicBezTo>
                        <a:pt x="954040" y="96783"/>
                        <a:pt x="956057" y="96783"/>
                        <a:pt x="958073" y="96783"/>
                      </a:cubicBezTo>
                      <a:cubicBezTo>
                        <a:pt x="966138" y="96783"/>
                        <a:pt x="973196" y="97791"/>
                        <a:pt x="982269" y="98799"/>
                      </a:cubicBezTo>
                      <a:lnTo>
                        <a:pt x="984285" y="98799"/>
                      </a:lnTo>
                      <a:cubicBezTo>
                        <a:pt x="989326" y="99807"/>
                        <a:pt x="993359" y="99807"/>
                        <a:pt x="998399" y="99807"/>
                      </a:cubicBezTo>
                      <a:cubicBezTo>
                        <a:pt x="1001424" y="99807"/>
                        <a:pt x="1003440" y="99807"/>
                        <a:pt x="1006465" y="99807"/>
                      </a:cubicBezTo>
                      <a:cubicBezTo>
                        <a:pt x="1009489" y="99807"/>
                        <a:pt x="1012514" y="99807"/>
                        <a:pt x="1015538" y="99807"/>
                      </a:cubicBezTo>
                      <a:cubicBezTo>
                        <a:pt x="1025620" y="98799"/>
                        <a:pt x="1035701" y="96783"/>
                        <a:pt x="1045783" y="94766"/>
                      </a:cubicBezTo>
                      <a:cubicBezTo>
                        <a:pt x="1054856" y="92750"/>
                        <a:pt x="1063929" y="90734"/>
                        <a:pt x="1073003" y="90734"/>
                      </a:cubicBezTo>
                      <a:cubicBezTo>
                        <a:pt x="1075019" y="90734"/>
                        <a:pt x="1077035" y="90734"/>
                        <a:pt x="1079052" y="90734"/>
                      </a:cubicBezTo>
                      <a:cubicBezTo>
                        <a:pt x="1082076" y="90734"/>
                        <a:pt x="1085100" y="90734"/>
                        <a:pt x="1088125" y="91742"/>
                      </a:cubicBezTo>
                      <a:cubicBezTo>
                        <a:pt x="1091150" y="92750"/>
                        <a:pt x="1093166" y="92750"/>
                        <a:pt x="1095182" y="93758"/>
                      </a:cubicBezTo>
                      <a:cubicBezTo>
                        <a:pt x="1098207" y="95775"/>
                        <a:pt x="1101231" y="97791"/>
                        <a:pt x="1104256" y="99807"/>
                      </a:cubicBezTo>
                      <a:cubicBezTo>
                        <a:pt x="1109296" y="103840"/>
                        <a:pt x="1113329" y="108881"/>
                        <a:pt x="1118370" y="113921"/>
                      </a:cubicBezTo>
                      <a:lnTo>
                        <a:pt x="1121394" y="116946"/>
                      </a:lnTo>
                      <a:cubicBezTo>
                        <a:pt x="1128452" y="125011"/>
                        <a:pt x="1135508" y="132068"/>
                        <a:pt x="1142565" y="137109"/>
                      </a:cubicBezTo>
                      <a:cubicBezTo>
                        <a:pt x="1146598" y="140133"/>
                        <a:pt x="1150630" y="142150"/>
                        <a:pt x="1154663" y="144166"/>
                      </a:cubicBezTo>
                      <a:lnTo>
                        <a:pt x="1155671" y="145174"/>
                      </a:lnTo>
                      <a:cubicBezTo>
                        <a:pt x="1159704" y="147191"/>
                        <a:pt x="1163737" y="150215"/>
                        <a:pt x="1169786" y="152231"/>
                      </a:cubicBezTo>
                      <a:cubicBezTo>
                        <a:pt x="1179867" y="157272"/>
                        <a:pt x="1189949" y="161305"/>
                        <a:pt x="1201038" y="165337"/>
                      </a:cubicBezTo>
                      <a:cubicBezTo>
                        <a:pt x="1222210" y="172394"/>
                        <a:pt x="1245397" y="176427"/>
                        <a:pt x="1264552" y="180460"/>
                      </a:cubicBezTo>
                      <a:cubicBezTo>
                        <a:pt x="1273625" y="181468"/>
                        <a:pt x="1283707" y="183484"/>
                        <a:pt x="1295805" y="184492"/>
                      </a:cubicBezTo>
                      <a:cubicBezTo>
                        <a:pt x="1306894" y="185500"/>
                        <a:pt x="1318993" y="187517"/>
                        <a:pt x="1331090" y="188525"/>
                      </a:cubicBezTo>
                      <a:cubicBezTo>
                        <a:pt x="1339156" y="189533"/>
                        <a:pt x="1348228" y="189533"/>
                        <a:pt x="1357302" y="189533"/>
                      </a:cubicBezTo>
                      <a:cubicBezTo>
                        <a:pt x="1396620" y="189533"/>
                        <a:pt x="1435939" y="183484"/>
                        <a:pt x="1465175" y="177435"/>
                      </a:cubicBezTo>
                      <a:cubicBezTo>
                        <a:pt x="1476265" y="175419"/>
                        <a:pt x="1486346" y="173402"/>
                        <a:pt x="1497436" y="171386"/>
                      </a:cubicBezTo>
                      <a:cubicBezTo>
                        <a:pt x="1508525" y="169370"/>
                        <a:pt x="1519615" y="167354"/>
                        <a:pt x="1531713" y="165337"/>
                      </a:cubicBezTo>
                      <a:cubicBezTo>
                        <a:pt x="1542803" y="163321"/>
                        <a:pt x="1552884" y="161305"/>
                        <a:pt x="1563974" y="160296"/>
                      </a:cubicBezTo>
                      <a:cubicBezTo>
                        <a:pt x="1569014" y="159288"/>
                        <a:pt x="1575063" y="159288"/>
                        <a:pt x="1580104" y="158280"/>
                      </a:cubicBezTo>
                      <a:cubicBezTo>
                        <a:pt x="1582121" y="158280"/>
                        <a:pt x="1584137" y="158280"/>
                        <a:pt x="1586154" y="157272"/>
                      </a:cubicBezTo>
                      <a:cubicBezTo>
                        <a:pt x="1589177" y="157272"/>
                        <a:pt x="1593210" y="156264"/>
                        <a:pt x="1596235" y="156264"/>
                      </a:cubicBezTo>
                      <a:lnTo>
                        <a:pt x="1598251" y="156264"/>
                      </a:lnTo>
                      <a:cubicBezTo>
                        <a:pt x="1601276" y="155256"/>
                        <a:pt x="1605308" y="155256"/>
                        <a:pt x="1608333" y="155256"/>
                      </a:cubicBezTo>
                      <a:lnTo>
                        <a:pt x="1609341" y="155256"/>
                      </a:lnTo>
                      <a:cubicBezTo>
                        <a:pt x="1610348" y="155256"/>
                        <a:pt x="1611358" y="155256"/>
                        <a:pt x="1611358" y="155256"/>
                      </a:cubicBezTo>
                      <a:cubicBezTo>
                        <a:pt x="1611358" y="157272"/>
                        <a:pt x="1610348" y="159288"/>
                        <a:pt x="1611358" y="161305"/>
                      </a:cubicBezTo>
                      <a:cubicBezTo>
                        <a:pt x="1611358" y="162313"/>
                        <a:pt x="1612366" y="164329"/>
                        <a:pt x="1612366" y="165337"/>
                      </a:cubicBezTo>
                      <a:cubicBezTo>
                        <a:pt x="1613373" y="166345"/>
                        <a:pt x="1613373" y="167354"/>
                        <a:pt x="1614381" y="168362"/>
                      </a:cubicBezTo>
                      <a:cubicBezTo>
                        <a:pt x="1615389" y="169370"/>
                        <a:pt x="1617406" y="170378"/>
                        <a:pt x="1618414" y="171386"/>
                      </a:cubicBezTo>
                      <a:lnTo>
                        <a:pt x="1619422" y="172394"/>
                      </a:lnTo>
                      <a:lnTo>
                        <a:pt x="1621439" y="174411"/>
                      </a:lnTo>
                      <a:cubicBezTo>
                        <a:pt x="1625471" y="177435"/>
                        <a:pt x="1628496" y="181468"/>
                        <a:pt x="1633537" y="183484"/>
                      </a:cubicBezTo>
                      <a:cubicBezTo>
                        <a:pt x="1635552" y="184492"/>
                        <a:pt x="1637569" y="185500"/>
                        <a:pt x="1639585" y="185500"/>
                      </a:cubicBezTo>
                      <a:cubicBezTo>
                        <a:pt x="1640593" y="185500"/>
                        <a:pt x="1641602" y="186508"/>
                        <a:pt x="1643618" y="186508"/>
                      </a:cubicBezTo>
                      <a:cubicBezTo>
                        <a:pt x="1642610" y="192557"/>
                        <a:pt x="1643618" y="199615"/>
                        <a:pt x="1645634" y="205663"/>
                      </a:cubicBezTo>
                      <a:cubicBezTo>
                        <a:pt x="1648659" y="216753"/>
                        <a:pt x="1654707" y="226835"/>
                        <a:pt x="1664789" y="236916"/>
                      </a:cubicBezTo>
                      <a:cubicBezTo>
                        <a:pt x="1672855" y="245990"/>
                        <a:pt x="1682936" y="254055"/>
                        <a:pt x="1697051" y="263128"/>
                      </a:cubicBezTo>
                      <a:cubicBezTo>
                        <a:pt x="1708140" y="270185"/>
                        <a:pt x="1720237" y="277242"/>
                        <a:pt x="1735360" y="284299"/>
                      </a:cubicBezTo>
                      <a:cubicBezTo>
                        <a:pt x="1757540" y="294381"/>
                        <a:pt x="1780727" y="303454"/>
                        <a:pt x="1802907" y="310511"/>
                      </a:cubicBezTo>
                      <a:cubicBezTo>
                        <a:pt x="1832142" y="319585"/>
                        <a:pt x="1863396" y="323617"/>
                        <a:pt x="1896664" y="323617"/>
                      </a:cubicBezTo>
                      <a:cubicBezTo>
                        <a:pt x="1906746" y="323617"/>
                        <a:pt x="1917835" y="323617"/>
                        <a:pt x="1927917" y="322609"/>
                      </a:cubicBezTo>
                      <a:cubicBezTo>
                        <a:pt x="1971268" y="318577"/>
                        <a:pt x="2012602" y="308495"/>
                        <a:pt x="2050913" y="291356"/>
                      </a:cubicBezTo>
                      <a:cubicBezTo>
                        <a:pt x="2065027" y="276234"/>
                        <a:pt x="2080149" y="268169"/>
                        <a:pt x="2095272" y="260104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8BD847-8A76-4CA0-764A-28BF778A8E8E}"/>
                  </a:ext>
                </a:extLst>
              </p:cNvPr>
              <p:cNvSpPr/>
              <p:nvPr/>
            </p:nvSpPr>
            <p:spPr>
              <a:xfrm>
                <a:off x="7902522" y="616990"/>
                <a:ext cx="4111648" cy="4743364"/>
              </a:xfrm>
              <a:custGeom>
                <a:avLst/>
                <a:gdLst>
                  <a:gd name="connsiteX0" fmla="*/ 3278914 w 4111648"/>
                  <a:gd name="connsiteY0" fmla="*/ 1189622 h 4743364"/>
                  <a:gd name="connsiteX1" fmla="*/ 3274881 w 4111648"/>
                  <a:gd name="connsiteY1" fmla="*/ 1224907 h 4743364"/>
                  <a:gd name="connsiteX2" fmla="*/ 3274881 w 4111648"/>
                  <a:gd name="connsiteY2" fmla="*/ 1243054 h 4743364"/>
                  <a:gd name="connsiteX3" fmla="*/ 3278914 w 4111648"/>
                  <a:gd name="connsiteY3" fmla="*/ 1261201 h 4743364"/>
                  <a:gd name="connsiteX4" fmla="*/ 3325289 w 4111648"/>
                  <a:gd name="connsiteY4" fmla="*/ 1304551 h 4743364"/>
                  <a:gd name="connsiteX5" fmla="*/ 3357550 w 4111648"/>
                  <a:gd name="connsiteY5" fmla="*/ 1295478 h 4743364"/>
                  <a:gd name="connsiteX6" fmla="*/ 3371665 w 4111648"/>
                  <a:gd name="connsiteY6" fmla="*/ 1279347 h 4743364"/>
                  <a:gd name="connsiteX7" fmla="*/ 3374689 w 4111648"/>
                  <a:gd name="connsiteY7" fmla="*/ 1291445 h 4743364"/>
                  <a:gd name="connsiteX8" fmla="*/ 3396869 w 4111648"/>
                  <a:gd name="connsiteY8" fmla="*/ 1333788 h 4743364"/>
                  <a:gd name="connsiteX9" fmla="*/ 3415015 w 4111648"/>
                  <a:gd name="connsiteY9" fmla="*/ 1351935 h 4743364"/>
                  <a:gd name="connsiteX10" fmla="*/ 3426104 w 4111648"/>
                  <a:gd name="connsiteY10" fmla="*/ 1360000 h 4743364"/>
                  <a:gd name="connsiteX11" fmla="*/ 3436186 w 4111648"/>
                  <a:gd name="connsiteY11" fmla="*/ 1366049 h 4743364"/>
                  <a:gd name="connsiteX12" fmla="*/ 3454333 w 4111648"/>
                  <a:gd name="connsiteY12" fmla="*/ 1358992 h 4743364"/>
                  <a:gd name="connsiteX13" fmla="*/ 3447276 w 4111648"/>
                  <a:gd name="connsiteY13" fmla="*/ 1340845 h 4743364"/>
                  <a:gd name="connsiteX14" fmla="*/ 3446267 w 4111648"/>
                  <a:gd name="connsiteY14" fmla="*/ 1340845 h 4743364"/>
                  <a:gd name="connsiteX15" fmla="*/ 3430137 w 4111648"/>
                  <a:gd name="connsiteY15" fmla="*/ 1327739 h 4743364"/>
                  <a:gd name="connsiteX16" fmla="*/ 3415015 w 4111648"/>
                  <a:gd name="connsiteY16" fmla="*/ 1307576 h 4743364"/>
                  <a:gd name="connsiteX17" fmla="*/ 3402917 w 4111648"/>
                  <a:gd name="connsiteY17" fmla="*/ 1277331 h 4743364"/>
                  <a:gd name="connsiteX18" fmla="*/ 3397877 w 4111648"/>
                  <a:gd name="connsiteY18" fmla="*/ 1231964 h 4743364"/>
                  <a:gd name="connsiteX19" fmla="*/ 3400900 w 4111648"/>
                  <a:gd name="connsiteY19" fmla="*/ 1202728 h 4743364"/>
                  <a:gd name="connsiteX20" fmla="*/ 3390819 w 4111648"/>
                  <a:gd name="connsiteY20" fmla="*/ 1184581 h 4743364"/>
                  <a:gd name="connsiteX21" fmla="*/ 3368640 w 4111648"/>
                  <a:gd name="connsiteY21" fmla="*/ 1192646 h 4743364"/>
                  <a:gd name="connsiteX22" fmla="*/ 3358558 w 4111648"/>
                  <a:gd name="connsiteY22" fmla="*/ 1224907 h 4743364"/>
                  <a:gd name="connsiteX23" fmla="*/ 3343436 w 4111648"/>
                  <a:gd name="connsiteY23" fmla="*/ 1265233 h 4743364"/>
                  <a:gd name="connsiteX24" fmla="*/ 3338395 w 4111648"/>
                  <a:gd name="connsiteY24" fmla="*/ 1272290 h 4743364"/>
                  <a:gd name="connsiteX25" fmla="*/ 3335370 w 4111648"/>
                  <a:gd name="connsiteY25" fmla="*/ 1274307 h 4743364"/>
                  <a:gd name="connsiteX26" fmla="*/ 3332347 w 4111648"/>
                  <a:gd name="connsiteY26" fmla="*/ 1275315 h 4743364"/>
                  <a:gd name="connsiteX27" fmla="*/ 3329322 w 4111648"/>
                  <a:gd name="connsiteY27" fmla="*/ 1275315 h 4743364"/>
                  <a:gd name="connsiteX28" fmla="*/ 3324281 w 4111648"/>
                  <a:gd name="connsiteY28" fmla="*/ 1274307 h 4743364"/>
                  <a:gd name="connsiteX29" fmla="*/ 3316216 w 4111648"/>
                  <a:gd name="connsiteY29" fmla="*/ 1271282 h 4743364"/>
                  <a:gd name="connsiteX30" fmla="*/ 3311176 w 4111648"/>
                  <a:gd name="connsiteY30" fmla="*/ 1267250 h 4743364"/>
                  <a:gd name="connsiteX31" fmla="*/ 3306135 w 4111648"/>
                  <a:gd name="connsiteY31" fmla="*/ 1261201 h 4743364"/>
                  <a:gd name="connsiteX32" fmla="*/ 3302102 w 4111648"/>
                  <a:gd name="connsiteY32" fmla="*/ 1250111 h 4743364"/>
                  <a:gd name="connsiteX33" fmla="*/ 3300085 w 4111648"/>
                  <a:gd name="connsiteY33" fmla="*/ 1225915 h 4743364"/>
                  <a:gd name="connsiteX34" fmla="*/ 3310166 w 4111648"/>
                  <a:gd name="connsiteY34" fmla="*/ 1166434 h 4743364"/>
                  <a:gd name="connsiteX35" fmla="*/ 3328314 w 4111648"/>
                  <a:gd name="connsiteY35" fmla="*/ 1116026 h 4743364"/>
                  <a:gd name="connsiteX36" fmla="*/ 3347469 w 4111648"/>
                  <a:gd name="connsiteY36" fmla="*/ 1077717 h 4743364"/>
                  <a:gd name="connsiteX37" fmla="*/ 3346461 w 4111648"/>
                  <a:gd name="connsiteY37" fmla="*/ 1079733 h 4743364"/>
                  <a:gd name="connsiteX38" fmla="*/ 3346461 w 4111648"/>
                  <a:gd name="connsiteY38" fmla="*/ 1079733 h 4743364"/>
                  <a:gd name="connsiteX39" fmla="*/ 3349485 w 4111648"/>
                  <a:gd name="connsiteY39" fmla="*/ 1070659 h 4743364"/>
                  <a:gd name="connsiteX40" fmla="*/ 3344444 w 4111648"/>
                  <a:gd name="connsiteY40" fmla="*/ 1062594 h 4743364"/>
                  <a:gd name="connsiteX41" fmla="*/ 3336379 w 4111648"/>
                  <a:gd name="connsiteY41" fmla="*/ 1059570 h 4743364"/>
                  <a:gd name="connsiteX42" fmla="*/ 3335370 w 4111648"/>
                  <a:gd name="connsiteY42" fmla="*/ 1059570 h 4743364"/>
                  <a:gd name="connsiteX43" fmla="*/ 3327306 w 4111648"/>
                  <a:gd name="connsiteY43" fmla="*/ 1063602 h 4743364"/>
                  <a:gd name="connsiteX44" fmla="*/ 3301094 w 4111648"/>
                  <a:gd name="connsiteY44" fmla="*/ 1117035 h 4743364"/>
                  <a:gd name="connsiteX45" fmla="*/ 3278914 w 4111648"/>
                  <a:gd name="connsiteY45" fmla="*/ 1189622 h 4743364"/>
                  <a:gd name="connsiteX46" fmla="*/ 2784918 w 4111648"/>
                  <a:gd name="connsiteY46" fmla="*/ 1029325 h 4743364"/>
                  <a:gd name="connsiteX47" fmla="*/ 2778870 w 4111648"/>
                  <a:gd name="connsiteY47" fmla="*/ 1041423 h 4743364"/>
                  <a:gd name="connsiteX48" fmla="*/ 2787943 w 4111648"/>
                  <a:gd name="connsiteY48" fmla="*/ 1063602 h 4743364"/>
                  <a:gd name="connsiteX49" fmla="*/ 2797017 w 4111648"/>
                  <a:gd name="connsiteY49" fmla="*/ 1069651 h 4743364"/>
                  <a:gd name="connsiteX50" fmla="*/ 2810122 w 4111648"/>
                  <a:gd name="connsiteY50" fmla="*/ 1074692 h 4743364"/>
                  <a:gd name="connsiteX51" fmla="*/ 2848433 w 4111648"/>
                  <a:gd name="connsiteY51" fmla="*/ 1080741 h 4743364"/>
                  <a:gd name="connsiteX52" fmla="*/ 2840367 w 4111648"/>
                  <a:gd name="connsiteY52" fmla="*/ 1085782 h 4743364"/>
                  <a:gd name="connsiteX53" fmla="*/ 2829277 w 4111648"/>
                  <a:gd name="connsiteY53" fmla="*/ 1095863 h 4743364"/>
                  <a:gd name="connsiteX54" fmla="*/ 2822221 w 4111648"/>
                  <a:gd name="connsiteY54" fmla="*/ 1109978 h 4743364"/>
                  <a:gd name="connsiteX55" fmla="*/ 2829277 w 4111648"/>
                  <a:gd name="connsiteY55" fmla="*/ 1139214 h 4743364"/>
                  <a:gd name="connsiteX56" fmla="*/ 2842384 w 4111648"/>
                  <a:gd name="connsiteY56" fmla="*/ 1153328 h 4743364"/>
                  <a:gd name="connsiteX57" fmla="*/ 2862547 w 4111648"/>
                  <a:gd name="connsiteY57" fmla="*/ 1167442 h 4743364"/>
                  <a:gd name="connsiteX58" fmla="*/ 2932109 w 4111648"/>
                  <a:gd name="connsiteY58" fmla="*/ 1190630 h 4743364"/>
                  <a:gd name="connsiteX59" fmla="*/ 3015786 w 4111648"/>
                  <a:gd name="connsiteY59" fmla="*/ 1193654 h 4743364"/>
                  <a:gd name="connsiteX60" fmla="*/ 3102487 w 4111648"/>
                  <a:gd name="connsiteY60" fmla="*/ 1179540 h 4743364"/>
                  <a:gd name="connsiteX61" fmla="*/ 3262784 w 4111648"/>
                  <a:gd name="connsiteY61" fmla="*/ 1114010 h 4743364"/>
                  <a:gd name="connsiteX62" fmla="*/ 3320248 w 4111648"/>
                  <a:gd name="connsiteY62" fmla="*/ 1065619 h 4743364"/>
                  <a:gd name="connsiteX63" fmla="*/ 3318232 w 4111648"/>
                  <a:gd name="connsiteY63" fmla="*/ 1047472 h 4743364"/>
                  <a:gd name="connsiteX64" fmla="*/ 3300085 w 4111648"/>
                  <a:gd name="connsiteY64" fmla="*/ 1049488 h 4743364"/>
                  <a:gd name="connsiteX65" fmla="*/ 3288995 w 4111648"/>
                  <a:gd name="connsiteY65" fmla="*/ 1061586 h 4743364"/>
                  <a:gd name="connsiteX66" fmla="*/ 3228506 w 4111648"/>
                  <a:gd name="connsiteY66" fmla="*/ 1104937 h 4743364"/>
                  <a:gd name="connsiteX67" fmla="*/ 3101479 w 4111648"/>
                  <a:gd name="connsiteY67" fmla="*/ 1154336 h 4743364"/>
                  <a:gd name="connsiteX68" fmla="*/ 2977476 w 4111648"/>
                  <a:gd name="connsiteY68" fmla="*/ 1170467 h 4743364"/>
                  <a:gd name="connsiteX69" fmla="*/ 2909930 w 4111648"/>
                  <a:gd name="connsiteY69" fmla="*/ 1161393 h 4743364"/>
                  <a:gd name="connsiteX70" fmla="*/ 2873637 w 4111648"/>
                  <a:gd name="connsiteY70" fmla="*/ 1145263 h 4743364"/>
                  <a:gd name="connsiteX71" fmla="*/ 2852466 w 4111648"/>
                  <a:gd name="connsiteY71" fmla="*/ 1129132 h 4743364"/>
                  <a:gd name="connsiteX72" fmla="*/ 2847425 w 4111648"/>
                  <a:gd name="connsiteY72" fmla="*/ 1123084 h 4743364"/>
                  <a:gd name="connsiteX73" fmla="*/ 2846416 w 4111648"/>
                  <a:gd name="connsiteY73" fmla="*/ 1120059 h 4743364"/>
                  <a:gd name="connsiteX74" fmla="*/ 2846416 w 4111648"/>
                  <a:gd name="connsiteY74" fmla="*/ 1119051 h 4743364"/>
                  <a:gd name="connsiteX75" fmla="*/ 2846416 w 4111648"/>
                  <a:gd name="connsiteY75" fmla="*/ 1118043 h 4743364"/>
                  <a:gd name="connsiteX76" fmla="*/ 2847425 w 4111648"/>
                  <a:gd name="connsiteY76" fmla="*/ 1116026 h 4743364"/>
                  <a:gd name="connsiteX77" fmla="*/ 2850448 w 4111648"/>
                  <a:gd name="connsiteY77" fmla="*/ 1111994 h 4743364"/>
                  <a:gd name="connsiteX78" fmla="*/ 2862547 w 4111648"/>
                  <a:gd name="connsiteY78" fmla="*/ 1103929 h 4743364"/>
                  <a:gd name="connsiteX79" fmla="*/ 2900856 w 4111648"/>
                  <a:gd name="connsiteY79" fmla="*/ 1087798 h 4743364"/>
                  <a:gd name="connsiteX80" fmla="*/ 2940174 w 4111648"/>
                  <a:gd name="connsiteY80" fmla="*/ 1071668 h 4743364"/>
                  <a:gd name="connsiteX81" fmla="*/ 2947231 w 4111648"/>
                  <a:gd name="connsiteY81" fmla="*/ 1064611 h 4743364"/>
                  <a:gd name="connsiteX82" fmla="*/ 2947231 w 4111648"/>
                  <a:gd name="connsiteY82" fmla="*/ 1054529 h 4743364"/>
                  <a:gd name="connsiteX83" fmla="*/ 2930093 w 4111648"/>
                  <a:gd name="connsiteY83" fmla="*/ 1046464 h 4743364"/>
                  <a:gd name="connsiteX84" fmla="*/ 2919003 w 4111648"/>
                  <a:gd name="connsiteY84" fmla="*/ 1050496 h 4743364"/>
                  <a:gd name="connsiteX85" fmla="*/ 2860530 w 4111648"/>
                  <a:gd name="connsiteY85" fmla="*/ 1056545 h 4743364"/>
                  <a:gd name="connsiteX86" fmla="*/ 2814155 w 4111648"/>
                  <a:gd name="connsiteY86" fmla="*/ 1050496 h 4743364"/>
                  <a:gd name="connsiteX87" fmla="*/ 2804074 w 4111648"/>
                  <a:gd name="connsiteY87" fmla="*/ 1046464 h 4743364"/>
                  <a:gd name="connsiteX88" fmla="*/ 2805082 w 4111648"/>
                  <a:gd name="connsiteY88" fmla="*/ 1045456 h 4743364"/>
                  <a:gd name="connsiteX89" fmla="*/ 2817180 w 4111648"/>
                  <a:gd name="connsiteY89" fmla="*/ 1037391 h 4743364"/>
                  <a:gd name="connsiteX90" fmla="*/ 2837343 w 4111648"/>
                  <a:gd name="connsiteY90" fmla="*/ 1028317 h 4743364"/>
                  <a:gd name="connsiteX91" fmla="*/ 2844400 w 4111648"/>
                  <a:gd name="connsiteY91" fmla="*/ 1011178 h 4743364"/>
                  <a:gd name="connsiteX92" fmla="*/ 2832302 w 4111648"/>
                  <a:gd name="connsiteY92" fmla="*/ 1003113 h 4743364"/>
                  <a:gd name="connsiteX93" fmla="*/ 2827262 w 4111648"/>
                  <a:gd name="connsiteY93" fmla="*/ 1004121 h 4743364"/>
                  <a:gd name="connsiteX94" fmla="*/ 2791976 w 4111648"/>
                  <a:gd name="connsiteY94" fmla="*/ 1023276 h 4743364"/>
                  <a:gd name="connsiteX95" fmla="*/ 2784918 w 4111648"/>
                  <a:gd name="connsiteY95" fmla="*/ 1029325 h 4743364"/>
                  <a:gd name="connsiteX96" fmla="*/ 2285882 w 4111648"/>
                  <a:gd name="connsiteY96" fmla="*/ 994040 h 4743364"/>
                  <a:gd name="connsiteX97" fmla="*/ 2292939 w 4111648"/>
                  <a:gd name="connsiteY97" fmla="*/ 1012187 h 4743364"/>
                  <a:gd name="connsiteX98" fmla="*/ 2304029 w 4111648"/>
                  <a:gd name="connsiteY98" fmla="*/ 1025293 h 4743364"/>
                  <a:gd name="connsiteX99" fmla="*/ 2317135 w 4111648"/>
                  <a:gd name="connsiteY99" fmla="*/ 1035374 h 4743364"/>
                  <a:gd name="connsiteX100" fmla="*/ 2354437 w 4111648"/>
                  <a:gd name="connsiteY100" fmla="*/ 1052513 h 4743364"/>
                  <a:gd name="connsiteX101" fmla="*/ 2398796 w 4111648"/>
                  <a:gd name="connsiteY101" fmla="*/ 1062594 h 4743364"/>
                  <a:gd name="connsiteX102" fmla="*/ 2443154 w 4111648"/>
                  <a:gd name="connsiteY102" fmla="*/ 1066627 h 4743364"/>
                  <a:gd name="connsiteX103" fmla="*/ 2491546 w 4111648"/>
                  <a:gd name="connsiteY103" fmla="*/ 1067635 h 4743364"/>
                  <a:gd name="connsiteX104" fmla="*/ 2648818 w 4111648"/>
                  <a:gd name="connsiteY104" fmla="*/ 1052513 h 4743364"/>
                  <a:gd name="connsiteX105" fmla="*/ 2724429 w 4111648"/>
                  <a:gd name="connsiteY105" fmla="*/ 1031342 h 4743364"/>
                  <a:gd name="connsiteX106" fmla="*/ 2792984 w 4111648"/>
                  <a:gd name="connsiteY106" fmla="*/ 996056 h 4743364"/>
                  <a:gd name="connsiteX107" fmla="*/ 2795000 w 4111648"/>
                  <a:gd name="connsiteY107" fmla="*/ 980934 h 4743364"/>
                  <a:gd name="connsiteX108" fmla="*/ 2779878 w 4111648"/>
                  <a:gd name="connsiteY108" fmla="*/ 978918 h 4743364"/>
                  <a:gd name="connsiteX109" fmla="*/ 2765763 w 4111648"/>
                  <a:gd name="connsiteY109" fmla="*/ 987991 h 4743364"/>
                  <a:gd name="connsiteX110" fmla="*/ 2678054 w 4111648"/>
                  <a:gd name="connsiteY110" fmla="*/ 1021260 h 4743364"/>
                  <a:gd name="connsiteX111" fmla="*/ 2491546 w 4111648"/>
                  <a:gd name="connsiteY111" fmla="*/ 1040415 h 4743364"/>
                  <a:gd name="connsiteX112" fmla="*/ 2433072 w 4111648"/>
                  <a:gd name="connsiteY112" fmla="*/ 1037391 h 4743364"/>
                  <a:gd name="connsiteX113" fmla="*/ 2377625 w 4111648"/>
                  <a:gd name="connsiteY113" fmla="*/ 1028317 h 4743364"/>
                  <a:gd name="connsiteX114" fmla="*/ 2339315 w 4111648"/>
                  <a:gd name="connsiteY114" fmla="*/ 1012187 h 4743364"/>
                  <a:gd name="connsiteX115" fmla="*/ 2325200 w 4111648"/>
                  <a:gd name="connsiteY115" fmla="*/ 1001097 h 4743364"/>
                  <a:gd name="connsiteX116" fmla="*/ 2320160 w 4111648"/>
                  <a:gd name="connsiteY116" fmla="*/ 994040 h 4743364"/>
                  <a:gd name="connsiteX117" fmla="*/ 2318143 w 4111648"/>
                  <a:gd name="connsiteY117" fmla="*/ 988999 h 4743364"/>
                  <a:gd name="connsiteX118" fmla="*/ 2318143 w 4111648"/>
                  <a:gd name="connsiteY118" fmla="*/ 984966 h 4743364"/>
                  <a:gd name="connsiteX119" fmla="*/ 2319152 w 4111648"/>
                  <a:gd name="connsiteY119" fmla="*/ 979926 h 4743364"/>
                  <a:gd name="connsiteX120" fmla="*/ 2322176 w 4111648"/>
                  <a:gd name="connsiteY120" fmla="*/ 972869 h 4743364"/>
                  <a:gd name="connsiteX121" fmla="*/ 2332258 w 4111648"/>
                  <a:gd name="connsiteY121" fmla="*/ 960771 h 4743364"/>
                  <a:gd name="connsiteX122" fmla="*/ 2366535 w 4111648"/>
                  <a:gd name="connsiteY122" fmla="*/ 936575 h 4743364"/>
                  <a:gd name="connsiteX123" fmla="*/ 2371575 w 4111648"/>
                  <a:gd name="connsiteY123" fmla="*/ 920445 h 4743364"/>
                  <a:gd name="connsiteX124" fmla="*/ 2358469 w 4111648"/>
                  <a:gd name="connsiteY124" fmla="*/ 911371 h 4743364"/>
                  <a:gd name="connsiteX125" fmla="*/ 2353429 w 4111648"/>
                  <a:gd name="connsiteY125" fmla="*/ 912379 h 4743364"/>
                  <a:gd name="connsiteX126" fmla="*/ 2327217 w 4111648"/>
                  <a:gd name="connsiteY126" fmla="*/ 927502 h 4743364"/>
                  <a:gd name="connsiteX127" fmla="*/ 2307054 w 4111648"/>
                  <a:gd name="connsiteY127" fmla="*/ 944640 h 4743364"/>
                  <a:gd name="connsiteX128" fmla="*/ 2287899 w 4111648"/>
                  <a:gd name="connsiteY128" fmla="*/ 977909 h 4743364"/>
                  <a:gd name="connsiteX129" fmla="*/ 2285882 w 4111648"/>
                  <a:gd name="connsiteY129" fmla="*/ 994040 h 4743364"/>
                  <a:gd name="connsiteX130" fmla="*/ 2091309 w 4111648"/>
                  <a:gd name="connsiteY130" fmla="*/ 942624 h 4743364"/>
                  <a:gd name="connsiteX131" fmla="*/ 2099374 w 4111648"/>
                  <a:gd name="connsiteY131" fmla="*/ 949681 h 4743364"/>
                  <a:gd name="connsiteX132" fmla="*/ 2112480 w 4111648"/>
                  <a:gd name="connsiteY132" fmla="*/ 957746 h 4743364"/>
                  <a:gd name="connsiteX133" fmla="*/ 2140708 w 4111648"/>
                  <a:gd name="connsiteY133" fmla="*/ 966820 h 4743364"/>
                  <a:gd name="connsiteX134" fmla="*/ 2166920 w 4111648"/>
                  <a:gd name="connsiteY134" fmla="*/ 969844 h 4743364"/>
                  <a:gd name="connsiteX135" fmla="*/ 2198173 w 4111648"/>
                  <a:gd name="connsiteY135" fmla="*/ 968836 h 4743364"/>
                  <a:gd name="connsiteX136" fmla="*/ 2252613 w 4111648"/>
                  <a:gd name="connsiteY136" fmla="*/ 954722 h 4743364"/>
                  <a:gd name="connsiteX137" fmla="*/ 2276809 w 4111648"/>
                  <a:gd name="connsiteY137" fmla="*/ 942624 h 4743364"/>
                  <a:gd name="connsiteX138" fmla="*/ 2297980 w 4111648"/>
                  <a:gd name="connsiteY138" fmla="*/ 928510 h 4743364"/>
                  <a:gd name="connsiteX139" fmla="*/ 2299997 w 4111648"/>
                  <a:gd name="connsiteY139" fmla="*/ 917420 h 4743364"/>
                  <a:gd name="connsiteX140" fmla="*/ 2292939 w 4111648"/>
                  <a:gd name="connsiteY140" fmla="*/ 914396 h 4743364"/>
                  <a:gd name="connsiteX141" fmla="*/ 2287899 w 4111648"/>
                  <a:gd name="connsiteY141" fmla="*/ 916412 h 4743364"/>
                  <a:gd name="connsiteX142" fmla="*/ 2274793 w 4111648"/>
                  <a:gd name="connsiteY142" fmla="*/ 925485 h 4743364"/>
                  <a:gd name="connsiteX143" fmla="*/ 2245556 w 4111648"/>
                  <a:gd name="connsiteY143" fmla="*/ 936575 h 4743364"/>
                  <a:gd name="connsiteX144" fmla="*/ 2218336 w 4111648"/>
                  <a:gd name="connsiteY144" fmla="*/ 941616 h 4743364"/>
                  <a:gd name="connsiteX145" fmla="*/ 2189100 w 4111648"/>
                  <a:gd name="connsiteY145" fmla="*/ 942624 h 4743364"/>
                  <a:gd name="connsiteX146" fmla="*/ 2145749 w 4111648"/>
                  <a:gd name="connsiteY146" fmla="*/ 936575 h 4743364"/>
                  <a:gd name="connsiteX147" fmla="*/ 2114496 w 4111648"/>
                  <a:gd name="connsiteY147" fmla="*/ 922461 h 4743364"/>
                  <a:gd name="connsiteX148" fmla="*/ 2110464 w 4111648"/>
                  <a:gd name="connsiteY148" fmla="*/ 919436 h 4743364"/>
                  <a:gd name="connsiteX149" fmla="*/ 2088284 w 4111648"/>
                  <a:gd name="connsiteY149" fmla="*/ 921453 h 4743364"/>
                  <a:gd name="connsiteX150" fmla="*/ 2085260 w 4111648"/>
                  <a:gd name="connsiteY150" fmla="*/ 933551 h 4743364"/>
                  <a:gd name="connsiteX151" fmla="*/ 2091309 w 4111648"/>
                  <a:gd name="connsiteY151" fmla="*/ 942624 h 4743364"/>
                  <a:gd name="connsiteX152" fmla="*/ 4105600 w 4111648"/>
                  <a:gd name="connsiteY152" fmla="*/ 2339925 h 4743364"/>
                  <a:gd name="connsiteX153" fmla="*/ 4100559 w 4111648"/>
                  <a:gd name="connsiteY153" fmla="*/ 2332868 h 4743364"/>
                  <a:gd name="connsiteX154" fmla="*/ 4092495 w 4111648"/>
                  <a:gd name="connsiteY154" fmla="*/ 2328836 h 4743364"/>
                  <a:gd name="connsiteX155" fmla="*/ 4081404 w 4111648"/>
                  <a:gd name="connsiteY155" fmla="*/ 2326819 h 4743364"/>
                  <a:gd name="connsiteX156" fmla="*/ 4061241 w 4111648"/>
                  <a:gd name="connsiteY156" fmla="*/ 2325811 h 4743364"/>
                  <a:gd name="connsiteX157" fmla="*/ 4056200 w 4111648"/>
                  <a:gd name="connsiteY157" fmla="*/ 2325811 h 4743364"/>
                  <a:gd name="connsiteX158" fmla="*/ 4028981 w 4111648"/>
                  <a:gd name="connsiteY158" fmla="*/ 2326819 h 4743364"/>
                  <a:gd name="connsiteX159" fmla="*/ 4049144 w 4111648"/>
                  <a:gd name="connsiteY159" fmla="*/ 2317746 h 4743364"/>
                  <a:gd name="connsiteX160" fmla="*/ 4069307 w 4111648"/>
                  <a:gd name="connsiteY160" fmla="*/ 2304640 h 4743364"/>
                  <a:gd name="connsiteX161" fmla="*/ 4082413 w 4111648"/>
                  <a:gd name="connsiteY161" fmla="*/ 2289518 h 4743364"/>
                  <a:gd name="connsiteX162" fmla="*/ 4084429 w 4111648"/>
                  <a:gd name="connsiteY162" fmla="*/ 2284477 h 4743364"/>
                  <a:gd name="connsiteX163" fmla="*/ 4085437 w 4111648"/>
                  <a:gd name="connsiteY163" fmla="*/ 2280444 h 4743364"/>
                  <a:gd name="connsiteX164" fmla="*/ 4085437 w 4111648"/>
                  <a:gd name="connsiteY164" fmla="*/ 2270363 h 4743364"/>
                  <a:gd name="connsiteX165" fmla="*/ 4074348 w 4111648"/>
                  <a:gd name="connsiteY165" fmla="*/ 2258265 h 4743364"/>
                  <a:gd name="connsiteX166" fmla="*/ 4062250 w 4111648"/>
                  <a:gd name="connsiteY166" fmla="*/ 2256249 h 4743364"/>
                  <a:gd name="connsiteX167" fmla="*/ 4061241 w 4111648"/>
                  <a:gd name="connsiteY167" fmla="*/ 2256249 h 4743364"/>
                  <a:gd name="connsiteX168" fmla="*/ 4047128 w 4111648"/>
                  <a:gd name="connsiteY168" fmla="*/ 2257257 h 4743364"/>
                  <a:gd name="connsiteX169" fmla="*/ 4012851 w 4111648"/>
                  <a:gd name="connsiteY169" fmla="*/ 2264314 h 4743364"/>
                  <a:gd name="connsiteX170" fmla="*/ 4008818 w 4111648"/>
                  <a:gd name="connsiteY170" fmla="*/ 2265322 h 4743364"/>
                  <a:gd name="connsiteX171" fmla="*/ 4004785 w 4111648"/>
                  <a:gd name="connsiteY171" fmla="*/ 2266330 h 4743364"/>
                  <a:gd name="connsiteX172" fmla="*/ 4018899 w 4111648"/>
                  <a:gd name="connsiteY172" fmla="*/ 2255240 h 4743364"/>
                  <a:gd name="connsiteX173" fmla="*/ 4034022 w 4111648"/>
                  <a:gd name="connsiteY173" fmla="*/ 2240118 h 4743364"/>
                  <a:gd name="connsiteX174" fmla="*/ 4044103 w 4111648"/>
                  <a:gd name="connsiteY174" fmla="*/ 2226004 h 4743364"/>
                  <a:gd name="connsiteX175" fmla="*/ 4046119 w 4111648"/>
                  <a:gd name="connsiteY175" fmla="*/ 2211890 h 4743364"/>
                  <a:gd name="connsiteX176" fmla="*/ 4042087 w 4111648"/>
                  <a:gd name="connsiteY176" fmla="*/ 2203825 h 4743364"/>
                  <a:gd name="connsiteX177" fmla="*/ 4034022 w 4111648"/>
                  <a:gd name="connsiteY177" fmla="*/ 2197776 h 4743364"/>
                  <a:gd name="connsiteX178" fmla="*/ 4023940 w 4111648"/>
                  <a:gd name="connsiteY178" fmla="*/ 2194751 h 4743364"/>
                  <a:gd name="connsiteX179" fmla="*/ 4019907 w 4111648"/>
                  <a:gd name="connsiteY179" fmla="*/ 2194751 h 4743364"/>
                  <a:gd name="connsiteX180" fmla="*/ 4010834 w 4111648"/>
                  <a:gd name="connsiteY180" fmla="*/ 2195759 h 4743364"/>
                  <a:gd name="connsiteX181" fmla="*/ 3981598 w 4111648"/>
                  <a:gd name="connsiteY181" fmla="*/ 2206849 h 4743364"/>
                  <a:gd name="connsiteX182" fmla="*/ 3968492 w 4111648"/>
                  <a:gd name="connsiteY182" fmla="*/ 2213906 h 4743364"/>
                  <a:gd name="connsiteX183" fmla="*/ 3973532 w 4111648"/>
                  <a:gd name="connsiteY183" fmla="*/ 2205841 h 4743364"/>
                  <a:gd name="connsiteX184" fmla="*/ 3978573 w 4111648"/>
                  <a:gd name="connsiteY184" fmla="*/ 2195759 h 4743364"/>
                  <a:gd name="connsiteX185" fmla="*/ 3981598 w 4111648"/>
                  <a:gd name="connsiteY185" fmla="*/ 2185678 h 4743364"/>
                  <a:gd name="connsiteX186" fmla="*/ 3977565 w 4111648"/>
                  <a:gd name="connsiteY186" fmla="*/ 2167531 h 4743364"/>
                  <a:gd name="connsiteX187" fmla="*/ 3959418 w 4111648"/>
                  <a:gd name="connsiteY187" fmla="*/ 2159466 h 4743364"/>
                  <a:gd name="connsiteX188" fmla="*/ 3947321 w 4111648"/>
                  <a:gd name="connsiteY188" fmla="*/ 2160474 h 4743364"/>
                  <a:gd name="connsiteX189" fmla="*/ 3933206 w 4111648"/>
                  <a:gd name="connsiteY189" fmla="*/ 2165515 h 4743364"/>
                  <a:gd name="connsiteX190" fmla="*/ 3905986 w 4111648"/>
                  <a:gd name="connsiteY190" fmla="*/ 2181645 h 4743364"/>
                  <a:gd name="connsiteX191" fmla="*/ 3889855 w 4111648"/>
                  <a:gd name="connsiteY191" fmla="*/ 2192735 h 4743364"/>
                  <a:gd name="connsiteX192" fmla="*/ 3864651 w 4111648"/>
                  <a:gd name="connsiteY192" fmla="*/ 2209874 h 4743364"/>
                  <a:gd name="connsiteX193" fmla="*/ 3841464 w 4111648"/>
                  <a:gd name="connsiteY193" fmla="*/ 2221971 h 4743364"/>
                  <a:gd name="connsiteX194" fmla="*/ 3810212 w 4111648"/>
                  <a:gd name="connsiteY194" fmla="*/ 2235077 h 4743364"/>
                  <a:gd name="connsiteX195" fmla="*/ 3782991 w 4111648"/>
                  <a:gd name="connsiteY195" fmla="*/ 2239110 h 4743364"/>
                  <a:gd name="connsiteX196" fmla="*/ 3774926 w 4111648"/>
                  <a:gd name="connsiteY196" fmla="*/ 2235077 h 4743364"/>
                  <a:gd name="connsiteX197" fmla="*/ 3772909 w 4111648"/>
                  <a:gd name="connsiteY197" fmla="*/ 2235077 h 4743364"/>
                  <a:gd name="connsiteX198" fmla="*/ 3760812 w 4111648"/>
                  <a:gd name="connsiteY198" fmla="*/ 2232053 h 4743364"/>
                  <a:gd name="connsiteX199" fmla="*/ 3755771 w 4111648"/>
                  <a:gd name="connsiteY199" fmla="*/ 2231045 h 4743364"/>
                  <a:gd name="connsiteX200" fmla="*/ 3731575 w 4111648"/>
                  <a:gd name="connsiteY200" fmla="*/ 2224996 h 4743364"/>
                  <a:gd name="connsiteX201" fmla="*/ 3684193 w 4111648"/>
                  <a:gd name="connsiteY201" fmla="*/ 2213906 h 4743364"/>
                  <a:gd name="connsiteX202" fmla="*/ 3590434 w 4111648"/>
                  <a:gd name="connsiteY202" fmla="*/ 2189710 h 4743364"/>
                  <a:gd name="connsiteX203" fmla="*/ 3404933 w 4111648"/>
                  <a:gd name="connsiteY203" fmla="*/ 2135270 h 4743364"/>
                  <a:gd name="connsiteX204" fmla="*/ 3400900 w 4111648"/>
                  <a:gd name="connsiteY204" fmla="*/ 2134262 h 4743364"/>
                  <a:gd name="connsiteX205" fmla="*/ 3244636 w 4111648"/>
                  <a:gd name="connsiteY205" fmla="*/ 2087887 h 4743364"/>
                  <a:gd name="connsiteX206" fmla="*/ 3125675 w 4111648"/>
                  <a:gd name="connsiteY206" fmla="*/ 2057642 h 4743364"/>
                  <a:gd name="connsiteX207" fmla="*/ 3224473 w 4111648"/>
                  <a:gd name="connsiteY207" fmla="*/ 2005218 h 4743364"/>
                  <a:gd name="connsiteX208" fmla="*/ 3265809 w 4111648"/>
                  <a:gd name="connsiteY208" fmla="*/ 1963884 h 4743364"/>
                  <a:gd name="connsiteX209" fmla="*/ 3299077 w 4111648"/>
                  <a:gd name="connsiteY209" fmla="*/ 1920533 h 4743364"/>
                  <a:gd name="connsiteX210" fmla="*/ 3353518 w 4111648"/>
                  <a:gd name="connsiteY210" fmla="*/ 1820726 h 4743364"/>
                  <a:gd name="connsiteX211" fmla="*/ 3375696 w 4111648"/>
                  <a:gd name="connsiteY211" fmla="*/ 1763261 h 4743364"/>
                  <a:gd name="connsiteX212" fmla="*/ 3378721 w 4111648"/>
                  <a:gd name="connsiteY212" fmla="*/ 1765278 h 4743364"/>
                  <a:gd name="connsiteX213" fmla="*/ 3401909 w 4111648"/>
                  <a:gd name="connsiteY213" fmla="*/ 1777375 h 4743364"/>
                  <a:gd name="connsiteX214" fmla="*/ 3440219 w 4111648"/>
                  <a:gd name="connsiteY214" fmla="*/ 1783424 h 4743364"/>
                  <a:gd name="connsiteX215" fmla="*/ 3445259 w 4111648"/>
                  <a:gd name="connsiteY215" fmla="*/ 1783424 h 4743364"/>
                  <a:gd name="connsiteX216" fmla="*/ 3467439 w 4111648"/>
                  <a:gd name="connsiteY216" fmla="*/ 1781408 h 4743364"/>
                  <a:gd name="connsiteX217" fmla="*/ 3467439 w 4111648"/>
                  <a:gd name="connsiteY217" fmla="*/ 1850971 h 4743364"/>
                  <a:gd name="connsiteX218" fmla="*/ 3483570 w 4111648"/>
                  <a:gd name="connsiteY218" fmla="*/ 1940696 h 4743364"/>
                  <a:gd name="connsiteX219" fmla="*/ 3513814 w 4111648"/>
                  <a:gd name="connsiteY219" fmla="*/ 2009251 h 4743364"/>
                  <a:gd name="connsiteX220" fmla="*/ 3556156 w 4111648"/>
                  <a:gd name="connsiteY220" fmla="*/ 2058650 h 4743364"/>
                  <a:gd name="connsiteX221" fmla="*/ 3581360 w 4111648"/>
                  <a:gd name="connsiteY221" fmla="*/ 2076797 h 4743364"/>
                  <a:gd name="connsiteX222" fmla="*/ 3611605 w 4111648"/>
                  <a:gd name="connsiteY222" fmla="*/ 2089903 h 4743364"/>
                  <a:gd name="connsiteX223" fmla="*/ 3629752 w 4111648"/>
                  <a:gd name="connsiteY223" fmla="*/ 2091920 h 4743364"/>
                  <a:gd name="connsiteX224" fmla="*/ 3638826 w 4111648"/>
                  <a:gd name="connsiteY224" fmla="*/ 2090911 h 4743364"/>
                  <a:gd name="connsiteX225" fmla="*/ 3667053 w 4111648"/>
                  <a:gd name="connsiteY225" fmla="*/ 2078813 h 4743364"/>
                  <a:gd name="connsiteX226" fmla="*/ 3678143 w 4111648"/>
                  <a:gd name="connsiteY226" fmla="*/ 2067724 h 4743364"/>
                  <a:gd name="connsiteX227" fmla="*/ 3688224 w 4111648"/>
                  <a:gd name="connsiteY227" fmla="*/ 2053610 h 4743364"/>
                  <a:gd name="connsiteX228" fmla="*/ 3697298 w 4111648"/>
                  <a:gd name="connsiteY228" fmla="*/ 2028406 h 4743364"/>
                  <a:gd name="connsiteX229" fmla="*/ 3700323 w 4111648"/>
                  <a:gd name="connsiteY229" fmla="*/ 2000178 h 4743364"/>
                  <a:gd name="connsiteX230" fmla="*/ 3698306 w 4111648"/>
                  <a:gd name="connsiteY230" fmla="*/ 1966908 h 4743364"/>
                  <a:gd name="connsiteX231" fmla="*/ 3681168 w 4111648"/>
                  <a:gd name="connsiteY231" fmla="*/ 1875166 h 4743364"/>
                  <a:gd name="connsiteX232" fmla="*/ 3680160 w 4111648"/>
                  <a:gd name="connsiteY232" fmla="*/ 1870126 h 4743364"/>
                  <a:gd name="connsiteX233" fmla="*/ 3677135 w 4111648"/>
                  <a:gd name="connsiteY233" fmla="*/ 1855003 h 4743364"/>
                  <a:gd name="connsiteX234" fmla="*/ 3668061 w 4111648"/>
                  <a:gd name="connsiteY234" fmla="*/ 1807620 h 4743364"/>
                  <a:gd name="connsiteX235" fmla="*/ 3666045 w 4111648"/>
                  <a:gd name="connsiteY235" fmla="*/ 1784433 h 4743364"/>
                  <a:gd name="connsiteX236" fmla="*/ 3666045 w 4111648"/>
                  <a:gd name="connsiteY236" fmla="*/ 1742090 h 4743364"/>
                  <a:gd name="connsiteX237" fmla="*/ 3666045 w 4111648"/>
                  <a:gd name="connsiteY237" fmla="*/ 1741082 h 4743364"/>
                  <a:gd name="connsiteX238" fmla="*/ 3666045 w 4111648"/>
                  <a:gd name="connsiteY238" fmla="*/ 1740074 h 4743364"/>
                  <a:gd name="connsiteX239" fmla="*/ 3714437 w 4111648"/>
                  <a:gd name="connsiteY239" fmla="*/ 1374114 h 4743364"/>
                  <a:gd name="connsiteX240" fmla="*/ 3717461 w 4111648"/>
                  <a:gd name="connsiteY240" fmla="*/ 1358992 h 4743364"/>
                  <a:gd name="connsiteX241" fmla="*/ 3723510 w 4111648"/>
                  <a:gd name="connsiteY241" fmla="*/ 1328747 h 4743364"/>
                  <a:gd name="connsiteX242" fmla="*/ 3752746 w 4111648"/>
                  <a:gd name="connsiteY242" fmla="*/ 1145263 h 4743364"/>
                  <a:gd name="connsiteX243" fmla="*/ 3768877 w 4111648"/>
                  <a:gd name="connsiteY243" fmla="*/ 986983 h 4743364"/>
                  <a:gd name="connsiteX244" fmla="*/ 3758795 w 4111648"/>
                  <a:gd name="connsiteY244" fmla="*/ 663365 h 4743364"/>
                  <a:gd name="connsiteX245" fmla="*/ 3721494 w 4111648"/>
                  <a:gd name="connsiteY245" fmla="*/ 508110 h 4743364"/>
                  <a:gd name="connsiteX246" fmla="*/ 3655964 w 4111648"/>
                  <a:gd name="connsiteY246" fmla="*/ 363944 h 4743364"/>
                  <a:gd name="connsiteX247" fmla="*/ 3438203 w 4111648"/>
                  <a:gd name="connsiteY247" fmla="*/ 139125 h 4743364"/>
                  <a:gd name="connsiteX248" fmla="*/ 3304118 w 4111648"/>
                  <a:gd name="connsiteY248" fmla="*/ 68554 h 4743364"/>
                  <a:gd name="connsiteX249" fmla="*/ 3158943 w 4111648"/>
                  <a:gd name="connsiteY249" fmla="*/ 23188 h 4743364"/>
                  <a:gd name="connsiteX250" fmla="*/ 2938159 w 4111648"/>
                  <a:gd name="connsiteY250" fmla="*/ 0 h 4743364"/>
                  <a:gd name="connsiteX251" fmla="*/ 2852466 w 4111648"/>
                  <a:gd name="connsiteY251" fmla="*/ 3024 h 4743364"/>
                  <a:gd name="connsiteX252" fmla="*/ 2550019 w 4111648"/>
                  <a:gd name="connsiteY252" fmla="*/ 63514 h 4743364"/>
                  <a:gd name="connsiteX253" fmla="*/ 2409886 w 4111648"/>
                  <a:gd name="connsiteY253" fmla="*/ 118962 h 4743364"/>
                  <a:gd name="connsiteX254" fmla="*/ 2267736 w 4111648"/>
                  <a:gd name="connsiteY254" fmla="*/ 200623 h 4743364"/>
                  <a:gd name="connsiteX255" fmla="*/ 2032836 w 4111648"/>
                  <a:gd name="connsiteY255" fmla="*/ 426449 h 4743364"/>
                  <a:gd name="connsiteX256" fmla="*/ 1880605 w 4111648"/>
                  <a:gd name="connsiteY256" fmla="*/ 697642 h 4743364"/>
                  <a:gd name="connsiteX257" fmla="*/ 1825156 w 4111648"/>
                  <a:gd name="connsiteY257" fmla="*/ 869029 h 4743364"/>
                  <a:gd name="connsiteX258" fmla="*/ 1809025 w 4111648"/>
                  <a:gd name="connsiteY258" fmla="*/ 932542 h 4743364"/>
                  <a:gd name="connsiteX259" fmla="*/ 1807009 w 4111648"/>
                  <a:gd name="connsiteY259" fmla="*/ 939599 h 4743364"/>
                  <a:gd name="connsiteX260" fmla="*/ 1775756 w 4111648"/>
                  <a:gd name="connsiteY260" fmla="*/ 1057554 h 4743364"/>
                  <a:gd name="connsiteX261" fmla="*/ 1740471 w 4111648"/>
                  <a:gd name="connsiteY261" fmla="*/ 1163410 h 4743364"/>
                  <a:gd name="connsiteX262" fmla="*/ 1730390 w 4111648"/>
                  <a:gd name="connsiteY262" fmla="*/ 1181556 h 4743364"/>
                  <a:gd name="connsiteX263" fmla="*/ 1718292 w 4111648"/>
                  <a:gd name="connsiteY263" fmla="*/ 1212809 h 4743364"/>
                  <a:gd name="connsiteX264" fmla="*/ 1718292 w 4111648"/>
                  <a:gd name="connsiteY264" fmla="*/ 1213817 h 4743364"/>
                  <a:gd name="connsiteX265" fmla="*/ 1715267 w 4111648"/>
                  <a:gd name="connsiteY265" fmla="*/ 1218858 h 4743364"/>
                  <a:gd name="connsiteX266" fmla="*/ 1706194 w 4111648"/>
                  <a:gd name="connsiteY266" fmla="*/ 1238013 h 4743364"/>
                  <a:gd name="connsiteX267" fmla="*/ 1705186 w 4111648"/>
                  <a:gd name="connsiteY267" fmla="*/ 1240029 h 4743364"/>
                  <a:gd name="connsiteX268" fmla="*/ 1683006 w 4111648"/>
                  <a:gd name="connsiteY268" fmla="*/ 1280356 h 4743364"/>
                  <a:gd name="connsiteX269" fmla="*/ 1684015 w 4111648"/>
                  <a:gd name="connsiteY269" fmla="*/ 1278339 h 4743364"/>
                  <a:gd name="connsiteX270" fmla="*/ 1590256 w 4111648"/>
                  <a:gd name="connsiteY270" fmla="*/ 1394277 h 4743364"/>
                  <a:gd name="connsiteX271" fmla="*/ 1559003 w 4111648"/>
                  <a:gd name="connsiteY271" fmla="*/ 1420489 h 4743364"/>
                  <a:gd name="connsiteX272" fmla="*/ 1540857 w 4111648"/>
                  <a:gd name="connsiteY272" fmla="*/ 1434603 h 4743364"/>
                  <a:gd name="connsiteX273" fmla="*/ 1535816 w 4111648"/>
                  <a:gd name="connsiteY273" fmla="*/ 1438636 h 4743364"/>
                  <a:gd name="connsiteX274" fmla="*/ 1483392 w 4111648"/>
                  <a:gd name="connsiteY274" fmla="*/ 1484003 h 4743364"/>
                  <a:gd name="connsiteX275" fmla="*/ 1452139 w 4111648"/>
                  <a:gd name="connsiteY275" fmla="*/ 1538443 h 4743364"/>
                  <a:gd name="connsiteX276" fmla="*/ 1455164 w 4111648"/>
                  <a:gd name="connsiteY276" fmla="*/ 1568688 h 4743364"/>
                  <a:gd name="connsiteX277" fmla="*/ 1476335 w 4111648"/>
                  <a:gd name="connsiteY277" fmla="*/ 1596916 h 4743364"/>
                  <a:gd name="connsiteX278" fmla="*/ 1493473 w 4111648"/>
                  <a:gd name="connsiteY278" fmla="*/ 1609014 h 4743364"/>
                  <a:gd name="connsiteX279" fmla="*/ 1511620 w 4111648"/>
                  <a:gd name="connsiteY279" fmla="*/ 1618087 h 4743364"/>
                  <a:gd name="connsiteX280" fmla="*/ 1546905 w 4111648"/>
                  <a:gd name="connsiteY280" fmla="*/ 1627161 h 4743364"/>
                  <a:gd name="connsiteX281" fmla="*/ 1565052 w 4111648"/>
                  <a:gd name="connsiteY281" fmla="*/ 1628169 h 4743364"/>
                  <a:gd name="connsiteX282" fmla="*/ 1617476 w 4111648"/>
                  <a:gd name="connsiteY282" fmla="*/ 1619095 h 4743364"/>
                  <a:gd name="connsiteX283" fmla="*/ 1680990 w 4111648"/>
                  <a:gd name="connsiteY283" fmla="*/ 1584818 h 4743364"/>
                  <a:gd name="connsiteX284" fmla="*/ 1738455 w 4111648"/>
                  <a:gd name="connsiteY284" fmla="*/ 1533402 h 4743364"/>
                  <a:gd name="connsiteX285" fmla="*/ 1851368 w 4111648"/>
                  <a:gd name="connsiteY285" fmla="*/ 1384195 h 4743364"/>
                  <a:gd name="connsiteX286" fmla="*/ 1858425 w 4111648"/>
                  <a:gd name="connsiteY286" fmla="*/ 1384195 h 4743364"/>
                  <a:gd name="connsiteX287" fmla="*/ 1874555 w 4111648"/>
                  <a:gd name="connsiteY287" fmla="*/ 1381171 h 4743364"/>
                  <a:gd name="connsiteX288" fmla="*/ 1860442 w 4111648"/>
                  <a:gd name="connsiteY288" fmla="*/ 1528361 h 4743364"/>
                  <a:gd name="connsiteX289" fmla="*/ 1874555 w 4111648"/>
                  <a:gd name="connsiteY289" fmla="*/ 1638250 h 4743364"/>
                  <a:gd name="connsiteX290" fmla="*/ 1913874 w 4111648"/>
                  <a:gd name="connsiteY290" fmla="*/ 1732009 h 4743364"/>
                  <a:gd name="connsiteX291" fmla="*/ 1975371 w 4111648"/>
                  <a:gd name="connsiteY291" fmla="*/ 1810645 h 4743364"/>
                  <a:gd name="connsiteX292" fmla="*/ 2066105 w 4111648"/>
                  <a:gd name="connsiteY292" fmla="*/ 1880207 h 4743364"/>
                  <a:gd name="connsiteX293" fmla="*/ 1968314 w 4111648"/>
                  <a:gd name="connsiteY293" fmla="*/ 1841897 h 4743364"/>
                  <a:gd name="connsiteX294" fmla="*/ 1969322 w 4111648"/>
                  <a:gd name="connsiteY294" fmla="*/ 1842905 h 4743364"/>
                  <a:gd name="connsiteX295" fmla="*/ 1862457 w 4111648"/>
                  <a:gd name="connsiteY295" fmla="*/ 1794514 h 4743364"/>
                  <a:gd name="connsiteX296" fmla="*/ 1782814 w 4111648"/>
                  <a:gd name="connsiteY296" fmla="*/ 1758221 h 4743364"/>
                  <a:gd name="connsiteX297" fmla="*/ 1740471 w 4111648"/>
                  <a:gd name="connsiteY297" fmla="*/ 1740074 h 4743364"/>
                  <a:gd name="connsiteX298" fmla="*/ 1735430 w 4111648"/>
                  <a:gd name="connsiteY298" fmla="*/ 1742090 h 4743364"/>
                  <a:gd name="connsiteX299" fmla="*/ 1606387 w 4111648"/>
                  <a:gd name="connsiteY299" fmla="*/ 1684625 h 4743364"/>
                  <a:gd name="connsiteX300" fmla="*/ 1501538 w 4111648"/>
                  <a:gd name="connsiteY300" fmla="*/ 1631193 h 4743364"/>
                  <a:gd name="connsiteX301" fmla="*/ 1406772 w 4111648"/>
                  <a:gd name="connsiteY301" fmla="*/ 1569696 h 4743364"/>
                  <a:gd name="connsiteX302" fmla="*/ 1364430 w 4111648"/>
                  <a:gd name="connsiteY302" fmla="*/ 1533402 h 4743364"/>
                  <a:gd name="connsiteX303" fmla="*/ 1360397 w 4111648"/>
                  <a:gd name="connsiteY303" fmla="*/ 1530378 h 4743364"/>
                  <a:gd name="connsiteX304" fmla="*/ 1355356 w 4111648"/>
                  <a:gd name="connsiteY304" fmla="*/ 1528361 h 4743364"/>
                  <a:gd name="connsiteX305" fmla="*/ 1351324 w 4111648"/>
                  <a:gd name="connsiteY305" fmla="*/ 1529370 h 4743364"/>
                  <a:gd name="connsiteX306" fmla="*/ 1348299 w 4111648"/>
                  <a:gd name="connsiteY306" fmla="*/ 1531386 h 4743364"/>
                  <a:gd name="connsiteX307" fmla="*/ 1347291 w 4111648"/>
                  <a:gd name="connsiteY307" fmla="*/ 1532394 h 4743364"/>
                  <a:gd name="connsiteX308" fmla="*/ 1346283 w 4111648"/>
                  <a:gd name="connsiteY308" fmla="*/ 1530378 h 4743364"/>
                  <a:gd name="connsiteX309" fmla="*/ 1345275 w 4111648"/>
                  <a:gd name="connsiteY309" fmla="*/ 1529370 h 4743364"/>
                  <a:gd name="connsiteX310" fmla="*/ 1331161 w 4111648"/>
                  <a:gd name="connsiteY310" fmla="*/ 1503158 h 4743364"/>
                  <a:gd name="connsiteX311" fmla="*/ 1319063 w 4111648"/>
                  <a:gd name="connsiteY311" fmla="*/ 1461823 h 4743364"/>
                  <a:gd name="connsiteX312" fmla="*/ 1315030 w 4111648"/>
                  <a:gd name="connsiteY312" fmla="*/ 1439644 h 4743364"/>
                  <a:gd name="connsiteX313" fmla="*/ 1314022 w 4111648"/>
                  <a:gd name="connsiteY313" fmla="*/ 1434603 h 4743364"/>
                  <a:gd name="connsiteX314" fmla="*/ 1312006 w 4111648"/>
                  <a:gd name="connsiteY314" fmla="*/ 1424522 h 4743364"/>
                  <a:gd name="connsiteX315" fmla="*/ 1310998 w 4111648"/>
                  <a:gd name="connsiteY315" fmla="*/ 1410407 h 4743364"/>
                  <a:gd name="connsiteX316" fmla="*/ 1309989 w 4111648"/>
                  <a:gd name="connsiteY316" fmla="*/ 1403350 h 4743364"/>
                  <a:gd name="connsiteX317" fmla="*/ 1305957 w 4111648"/>
                  <a:gd name="connsiteY317" fmla="*/ 1374114 h 4743364"/>
                  <a:gd name="connsiteX318" fmla="*/ 1297891 w 4111648"/>
                  <a:gd name="connsiteY318" fmla="*/ 1349918 h 4743364"/>
                  <a:gd name="connsiteX319" fmla="*/ 1289826 w 4111648"/>
                  <a:gd name="connsiteY319" fmla="*/ 1341853 h 4743364"/>
                  <a:gd name="connsiteX320" fmla="*/ 1277728 w 4111648"/>
                  <a:gd name="connsiteY320" fmla="*/ 1338829 h 4743364"/>
                  <a:gd name="connsiteX321" fmla="*/ 1245468 w 4111648"/>
                  <a:gd name="connsiteY321" fmla="*/ 1372098 h 4743364"/>
                  <a:gd name="connsiteX322" fmla="*/ 1244459 w 4111648"/>
                  <a:gd name="connsiteY322" fmla="*/ 1374114 h 4743364"/>
                  <a:gd name="connsiteX323" fmla="*/ 1240427 w 4111648"/>
                  <a:gd name="connsiteY323" fmla="*/ 1363024 h 4743364"/>
                  <a:gd name="connsiteX324" fmla="*/ 1235386 w 4111648"/>
                  <a:gd name="connsiteY324" fmla="*/ 1351935 h 4743364"/>
                  <a:gd name="connsiteX325" fmla="*/ 1227320 w 4111648"/>
                  <a:gd name="connsiteY325" fmla="*/ 1342861 h 4743364"/>
                  <a:gd name="connsiteX326" fmla="*/ 1217239 w 4111648"/>
                  <a:gd name="connsiteY326" fmla="*/ 1339837 h 4743364"/>
                  <a:gd name="connsiteX327" fmla="*/ 1216231 w 4111648"/>
                  <a:gd name="connsiteY327" fmla="*/ 1339837 h 4743364"/>
                  <a:gd name="connsiteX328" fmla="*/ 1206149 w 4111648"/>
                  <a:gd name="connsiteY328" fmla="*/ 1342861 h 4743364"/>
                  <a:gd name="connsiteX329" fmla="*/ 1199092 w 4111648"/>
                  <a:gd name="connsiteY329" fmla="*/ 1348910 h 4743364"/>
                  <a:gd name="connsiteX330" fmla="*/ 1193044 w 4111648"/>
                  <a:gd name="connsiteY330" fmla="*/ 1360000 h 4743364"/>
                  <a:gd name="connsiteX331" fmla="*/ 1188003 w 4111648"/>
                  <a:gd name="connsiteY331" fmla="*/ 1383187 h 4743364"/>
                  <a:gd name="connsiteX332" fmla="*/ 1186994 w 4111648"/>
                  <a:gd name="connsiteY332" fmla="*/ 1398310 h 4743364"/>
                  <a:gd name="connsiteX333" fmla="*/ 1185986 w 4111648"/>
                  <a:gd name="connsiteY333" fmla="*/ 1396293 h 4743364"/>
                  <a:gd name="connsiteX334" fmla="*/ 1184978 w 4111648"/>
                  <a:gd name="connsiteY334" fmla="*/ 1395285 h 4743364"/>
                  <a:gd name="connsiteX335" fmla="*/ 1172881 w 4111648"/>
                  <a:gd name="connsiteY335" fmla="*/ 1372098 h 4743364"/>
                  <a:gd name="connsiteX336" fmla="*/ 1157758 w 4111648"/>
                  <a:gd name="connsiteY336" fmla="*/ 1355967 h 4743364"/>
                  <a:gd name="connsiteX337" fmla="*/ 1147677 w 4111648"/>
                  <a:gd name="connsiteY337" fmla="*/ 1352943 h 4743364"/>
                  <a:gd name="connsiteX338" fmla="*/ 1135579 w 4111648"/>
                  <a:gd name="connsiteY338" fmla="*/ 1355967 h 4743364"/>
                  <a:gd name="connsiteX339" fmla="*/ 1121464 w 4111648"/>
                  <a:gd name="connsiteY339" fmla="*/ 1372098 h 4743364"/>
                  <a:gd name="connsiteX340" fmla="*/ 1117432 w 4111648"/>
                  <a:gd name="connsiteY340" fmla="*/ 1394277 h 4743364"/>
                  <a:gd name="connsiteX341" fmla="*/ 1119448 w 4111648"/>
                  <a:gd name="connsiteY341" fmla="*/ 1421497 h 4743364"/>
                  <a:gd name="connsiteX342" fmla="*/ 1129530 w 4111648"/>
                  <a:gd name="connsiteY342" fmla="*/ 1464848 h 4743364"/>
                  <a:gd name="connsiteX343" fmla="*/ 1126505 w 4111648"/>
                  <a:gd name="connsiteY343" fmla="*/ 1461823 h 4743364"/>
                  <a:gd name="connsiteX344" fmla="*/ 1081138 w 4111648"/>
                  <a:gd name="connsiteY344" fmla="*/ 1423513 h 4743364"/>
                  <a:gd name="connsiteX345" fmla="*/ 1057951 w 4111648"/>
                  <a:gd name="connsiteY345" fmla="*/ 1410407 h 4743364"/>
                  <a:gd name="connsiteX346" fmla="*/ 1041820 w 4111648"/>
                  <a:gd name="connsiteY346" fmla="*/ 1406375 h 4743364"/>
                  <a:gd name="connsiteX347" fmla="*/ 1037788 w 4111648"/>
                  <a:gd name="connsiteY347" fmla="*/ 1406375 h 4743364"/>
                  <a:gd name="connsiteX348" fmla="*/ 1026698 w 4111648"/>
                  <a:gd name="connsiteY348" fmla="*/ 1409399 h 4743364"/>
                  <a:gd name="connsiteX349" fmla="*/ 1018633 w 4111648"/>
                  <a:gd name="connsiteY349" fmla="*/ 1415448 h 4743364"/>
                  <a:gd name="connsiteX350" fmla="*/ 1013592 w 4111648"/>
                  <a:gd name="connsiteY350" fmla="*/ 1424522 h 4743364"/>
                  <a:gd name="connsiteX351" fmla="*/ 1011576 w 4111648"/>
                  <a:gd name="connsiteY351" fmla="*/ 1434603 h 4743364"/>
                  <a:gd name="connsiteX352" fmla="*/ 1014600 w 4111648"/>
                  <a:gd name="connsiteY352" fmla="*/ 1453758 h 4743364"/>
                  <a:gd name="connsiteX353" fmla="*/ 1023674 w 4111648"/>
                  <a:gd name="connsiteY353" fmla="*/ 1475938 h 4743364"/>
                  <a:gd name="connsiteX354" fmla="*/ 1054926 w 4111648"/>
                  <a:gd name="connsiteY354" fmla="*/ 1521304 h 4743364"/>
                  <a:gd name="connsiteX355" fmla="*/ 1089204 w 4111648"/>
                  <a:gd name="connsiteY355" fmla="*/ 1560622 h 4743364"/>
                  <a:gd name="connsiteX356" fmla="*/ 1091220 w 4111648"/>
                  <a:gd name="connsiteY356" fmla="*/ 1563647 h 4743364"/>
                  <a:gd name="connsiteX357" fmla="*/ 1088195 w 4111648"/>
                  <a:gd name="connsiteY357" fmla="*/ 1562639 h 4743364"/>
                  <a:gd name="connsiteX358" fmla="*/ 1080130 w 4111648"/>
                  <a:gd name="connsiteY358" fmla="*/ 1560622 h 4743364"/>
                  <a:gd name="connsiteX359" fmla="*/ 1032747 w 4111648"/>
                  <a:gd name="connsiteY359" fmla="*/ 1551549 h 4743364"/>
                  <a:gd name="connsiteX360" fmla="*/ 1018633 w 4111648"/>
                  <a:gd name="connsiteY360" fmla="*/ 1550541 h 4743364"/>
                  <a:gd name="connsiteX361" fmla="*/ 994437 w 4111648"/>
                  <a:gd name="connsiteY361" fmla="*/ 1555582 h 4743364"/>
                  <a:gd name="connsiteX362" fmla="*/ 987380 w 4111648"/>
                  <a:gd name="connsiteY362" fmla="*/ 1560622 h 4743364"/>
                  <a:gd name="connsiteX363" fmla="*/ 981331 w 4111648"/>
                  <a:gd name="connsiteY363" fmla="*/ 1569696 h 4743364"/>
                  <a:gd name="connsiteX364" fmla="*/ 980323 w 4111648"/>
                  <a:gd name="connsiteY364" fmla="*/ 1578769 h 4743364"/>
                  <a:gd name="connsiteX365" fmla="*/ 982339 w 4111648"/>
                  <a:gd name="connsiteY365" fmla="*/ 1589859 h 4743364"/>
                  <a:gd name="connsiteX366" fmla="*/ 992421 w 4111648"/>
                  <a:gd name="connsiteY366" fmla="*/ 1610022 h 4743364"/>
                  <a:gd name="connsiteX367" fmla="*/ 1010567 w 4111648"/>
                  <a:gd name="connsiteY367" fmla="*/ 1633209 h 4743364"/>
                  <a:gd name="connsiteX368" fmla="*/ 1056943 w 4111648"/>
                  <a:gd name="connsiteY368" fmla="*/ 1666479 h 4743364"/>
                  <a:gd name="connsiteX369" fmla="*/ 1113399 w 4111648"/>
                  <a:gd name="connsiteY369" fmla="*/ 1690674 h 4743364"/>
                  <a:gd name="connsiteX370" fmla="*/ 1129530 w 4111648"/>
                  <a:gd name="connsiteY370" fmla="*/ 1696723 h 4743364"/>
                  <a:gd name="connsiteX371" fmla="*/ 1167840 w 4111648"/>
                  <a:gd name="connsiteY371" fmla="*/ 1711845 h 4743364"/>
                  <a:gd name="connsiteX372" fmla="*/ 1166831 w 4111648"/>
                  <a:gd name="connsiteY372" fmla="*/ 1710837 h 4743364"/>
                  <a:gd name="connsiteX373" fmla="*/ 1190019 w 4111648"/>
                  <a:gd name="connsiteY373" fmla="*/ 1721927 h 4743364"/>
                  <a:gd name="connsiteX374" fmla="*/ 1173888 w 4111648"/>
                  <a:gd name="connsiteY374" fmla="*/ 1755196 h 4743364"/>
                  <a:gd name="connsiteX375" fmla="*/ 1172881 w 4111648"/>
                  <a:gd name="connsiteY375" fmla="*/ 1763261 h 4743364"/>
                  <a:gd name="connsiteX376" fmla="*/ 1174897 w 4111648"/>
                  <a:gd name="connsiteY376" fmla="*/ 1766286 h 4743364"/>
                  <a:gd name="connsiteX377" fmla="*/ 1175905 w 4111648"/>
                  <a:gd name="connsiteY377" fmla="*/ 1770318 h 4743364"/>
                  <a:gd name="connsiteX378" fmla="*/ 1250508 w 4111648"/>
                  <a:gd name="connsiteY378" fmla="*/ 1919525 h 4743364"/>
                  <a:gd name="connsiteX379" fmla="*/ 1339226 w 4111648"/>
                  <a:gd name="connsiteY379" fmla="*/ 2062683 h 4743364"/>
                  <a:gd name="connsiteX380" fmla="*/ 1438025 w 4111648"/>
                  <a:gd name="connsiteY380" fmla="*/ 2200800 h 4743364"/>
                  <a:gd name="connsiteX381" fmla="*/ 1491457 w 4111648"/>
                  <a:gd name="connsiteY381" fmla="*/ 2270363 h 4743364"/>
                  <a:gd name="connsiteX382" fmla="*/ 1543881 w 4111648"/>
                  <a:gd name="connsiteY382" fmla="*/ 2335893 h 4743364"/>
                  <a:gd name="connsiteX383" fmla="*/ 1570093 w 4111648"/>
                  <a:gd name="connsiteY383" fmla="*/ 2366137 h 4743364"/>
                  <a:gd name="connsiteX384" fmla="*/ 1583199 w 4111648"/>
                  <a:gd name="connsiteY384" fmla="*/ 2381260 h 4743364"/>
                  <a:gd name="connsiteX385" fmla="*/ 1595297 w 4111648"/>
                  <a:gd name="connsiteY385" fmla="*/ 2394366 h 4743364"/>
                  <a:gd name="connsiteX386" fmla="*/ 1470286 w 4111648"/>
                  <a:gd name="connsiteY386" fmla="*/ 2492157 h 4743364"/>
                  <a:gd name="connsiteX387" fmla="*/ 1105334 w 4111648"/>
                  <a:gd name="connsiteY387" fmla="*/ 2788554 h 4743364"/>
                  <a:gd name="connsiteX388" fmla="*/ 1099285 w 4111648"/>
                  <a:gd name="connsiteY388" fmla="*/ 2793595 h 4743364"/>
                  <a:gd name="connsiteX389" fmla="*/ 1093236 w 4111648"/>
                  <a:gd name="connsiteY389" fmla="*/ 2798635 h 4743364"/>
                  <a:gd name="connsiteX390" fmla="*/ 1034763 w 4111648"/>
                  <a:gd name="connsiteY390" fmla="*/ 2848035 h 4743364"/>
                  <a:gd name="connsiteX391" fmla="*/ 1032747 w 4111648"/>
                  <a:gd name="connsiteY391" fmla="*/ 2850051 h 4743364"/>
                  <a:gd name="connsiteX392" fmla="*/ 1030730 w 4111648"/>
                  <a:gd name="connsiteY392" fmla="*/ 2852068 h 4743364"/>
                  <a:gd name="connsiteX393" fmla="*/ 1025690 w 4111648"/>
                  <a:gd name="connsiteY393" fmla="*/ 2861141 h 4743364"/>
                  <a:gd name="connsiteX394" fmla="*/ 1025690 w 4111648"/>
                  <a:gd name="connsiteY394" fmla="*/ 2863157 h 4743364"/>
                  <a:gd name="connsiteX395" fmla="*/ 1025690 w 4111648"/>
                  <a:gd name="connsiteY395" fmla="*/ 2864165 h 4743364"/>
                  <a:gd name="connsiteX396" fmla="*/ 982339 w 4111648"/>
                  <a:gd name="connsiteY396" fmla="*/ 3084951 h 4743364"/>
                  <a:gd name="connsiteX397" fmla="*/ 977298 w 4111648"/>
                  <a:gd name="connsiteY397" fmla="*/ 3108139 h 4743364"/>
                  <a:gd name="connsiteX398" fmla="*/ 948062 w 4111648"/>
                  <a:gd name="connsiteY398" fmla="*/ 3256338 h 4743364"/>
                  <a:gd name="connsiteX399" fmla="*/ 947054 w 4111648"/>
                  <a:gd name="connsiteY399" fmla="*/ 3256338 h 4743364"/>
                  <a:gd name="connsiteX400" fmla="*/ 842206 w 4111648"/>
                  <a:gd name="connsiteY400" fmla="*/ 3267427 h 4743364"/>
                  <a:gd name="connsiteX401" fmla="*/ 740382 w 4111648"/>
                  <a:gd name="connsiteY401" fmla="*/ 3276501 h 4743364"/>
                  <a:gd name="connsiteX402" fmla="*/ 737358 w 4111648"/>
                  <a:gd name="connsiteY402" fmla="*/ 3276501 h 4743364"/>
                  <a:gd name="connsiteX403" fmla="*/ 736350 w 4111648"/>
                  <a:gd name="connsiteY403" fmla="*/ 3276501 h 4743364"/>
                  <a:gd name="connsiteX404" fmla="*/ 544801 w 4111648"/>
                  <a:gd name="connsiteY404" fmla="*/ 3290615 h 4743364"/>
                  <a:gd name="connsiteX405" fmla="*/ 538751 w 4111648"/>
                  <a:gd name="connsiteY405" fmla="*/ 3290615 h 4743364"/>
                  <a:gd name="connsiteX406" fmla="*/ 524638 w 4111648"/>
                  <a:gd name="connsiteY406" fmla="*/ 3291623 h 4743364"/>
                  <a:gd name="connsiteX407" fmla="*/ 331072 w 4111648"/>
                  <a:gd name="connsiteY407" fmla="*/ 3305737 h 4743364"/>
                  <a:gd name="connsiteX408" fmla="*/ 234289 w 4111648"/>
                  <a:gd name="connsiteY408" fmla="*/ 3314810 h 4743364"/>
                  <a:gd name="connsiteX409" fmla="*/ 185897 w 4111648"/>
                  <a:gd name="connsiteY409" fmla="*/ 3320859 h 4743364"/>
                  <a:gd name="connsiteX410" fmla="*/ 135490 w 4111648"/>
                  <a:gd name="connsiteY410" fmla="*/ 3328924 h 4743364"/>
                  <a:gd name="connsiteX411" fmla="*/ 128433 w 4111648"/>
                  <a:gd name="connsiteY411" fmla="*/ 3332957 h 4743364"/>
                  <a:gd name="connsiteX412" fmla="*/ 127425 w 4111648"/>
                  <a:gd name="connsiteY412" fmla="*/ 3334973 h 4743364"/>
                  <a:gd name="connsiteX413" fmla="*/ 126417 w 4111648"/>
                  <a:gd name="connsiteY413" fmla="*/ 3335982 h 4743364"/>
                  <a:gd name="connsiteX414" fmla="*/ 116335 w 4111648"/>
                  <a:gd name="connsiteY414" fmla="*/ 3347071 h 4743364"/>
                  <a:gd name="connsiteX415" fmla="*/ 95164 w 4111648"/>
                  <a:gd name="connsiteY415" fmla="*/ 3369251 h 4743364"/>
                  <a:gd name="connsiteX416" fmla="*/ 81050 w 4111648"/>
                  <a:gd name="connsiteY416" fmla="*/ 3384373 h 4743364"/>
                  <a:gd name="connsiteX417" fmla="*/ 78025 w 4111648"/>
                  <a:gd name="connsiteY417" fmla="*/ 3387398 h 4743364"/>
                  <a:gd name="connsiteX418" fmla="*/ 63911 w 4111648"/>
                  <a:gd name="connsiteY418" fmla="*/ 3402520 h 4743364"/>
                  <a:gd name="connsiteX419" fmla="*/ 33666 w 4111648"/>
                  <a:gd name="connsiteY419" fmla="*/ 3435789 h 4743364"/>
                  <a:gd name="connsiteX420" fmla="*/ 28626 w 4111648"/>
                  <a:gd name="connsiteY420" fmla="*/ 3440830 h 4743364"/>
                  <a:gd name="connsiteX421" fmla="*/ 18544 w 4111648"/>
                  <a:gd name="connsiteY421" fmla="*/ 3451919 h 4743364"/>
                  <a:gd name="connsiteX422" fmla="*/ 13503 w 4111648"/>
                  <a:gd name="connsiteY422" fmla="*/ 3456960 h 4743364"/>
                  <a:gd name="connsiteX423" fmla="*/ 2413 w 4111648"/>
                  <a:gd name="connsiteY423" fmla="*/ 3469058 h 4743364"/>
                  <a:gd name="connsiteX424" fmla="*/ 1405 w 4111648"/>
                  <a:gd name="connsiteY424" fmla="*/ 3480148 h 4743364"/>
                  <a:gd name="connsiteX425" fmla="*/ 4430 w 4111648"/>
                  <a:gd name="connsiteY425" fmla="*/ 3484180 h 4743364"/>
                  <a:gd name="connsiteX426" fmla="*/ 10479 w 4111648"/>
                  <a:gd name="connsiteY426" fmla="*/ 3486196 h 4743364"/>
                  <a:gd name="connsiteX427" fmla="*/ 17536 w 4111648"/>
                  <a:gd name="connsiteY427" fmla="*/ 3486196 h 4743364"/>
                  <a:gd name="connsiteX428" fmla="*/ 149604 w 4111648"/>
                  <a:gd name="connsiteY428" fmla="*/ 3489221 h 4743364"/>
                  <a:gd name="connsiteX429" fmla="*/ 148596 w 4111648"/>
                  <a:gd name="connsiteY429" fmla="*/ 3489221 h 4743364"/>
                  <a:gd name="connsiteX430" fmla="*/ 371398 w 4111648"/>
                  <a:gd name="connsiteY430" fmla="*/ 3503335 h 4743364"/>
                  <a:gd name="connsiteX431" fmla="*/ 377447 w 4111648"/>
                  <a:gd name="connsiteY431" fmla="*/ 3503335 h 4743364"/>
                  <a:gd name="connsiteX432" fmla="*/ 551857 w 4111648"/>
                  <a:gd name="connsiteY432" fmla="*/ 3514425 h 4743364"/>
                  <a:gd name="connsiteX433" fmla="*/ 734333 w 4111648"/>
                  <a:gd name="connsiteY433" fmla="*/ 3520474 h 4743364"/>
                  <a:gd name="connsiteX434" fmla="*/ 750464 w 4111648"/>
                  <a:gd name="connsiteY434" fmla="*/ 3520474 h 4743364"/>
                  <a:gd name="connsiteX435" fmla="*/ 825067 w 4111648"/>
                  <a:gd name="connsiteY435" fmla="*/ 3519465 h 4743364"/>
                  <a:gd name="connsiteX436" fmla="*/ 869426 w 4111648"/>
                  <a:gd name="connsiteY436" fmla="*/ 3517449 h 4743364"/>
                  <a:gd name="connsiteX437" fmla="*/ 891605 w 4111648"/>
                  <a:gd name="connsiteY437" fmla="*/ 3515433 h 4743364"/>
                  <a:gd name="connsiteX438" fmla="*/ 898662 w 4111648"/>
                  <a:gd name="connsiteY438" fmla="*/ 3514425 h 4743364"/>
                  <a:gd name="connsiteX439" fmla="*/ 845230 w 4111648"/>
                  <a:gd name="connsiteY439" fmla="*/ 3844091 h 4743364"/>
                  <a:gd name="connsiteX440" fmla="*/ 830108 w 4111648"/>
                  <a:gd name="connsiteY440" fmla="*/ 3970110 h 4743364"/>
                  <a:gd name="connsiteX441" fmla="*/ 830108 w 4111648"/>
                  <a:gd name="connsiteY441" fmla="*/ 3974143 h 4743364"/>
                  <a:gd name="connsiteX442" fmla="*/ 830108 w 4111648"/>
                  <a:gd name="connsiteY442" fmla="*/ 3975151 h 4743364"/>
                  <a:gd name="connsiteX443" fmla="*/ 841198 w 4111648"/>
                  <a:gd name="connsiteY443" fmla="*/ 3989265 h 4743364"/>
                  <a:gd name="connsiteX444" fmla="*/ 1118440 w 4111648"/>
                  <a:gd name="connsiteY444" fmla="*/ 4043706 h 4743364"/>
                  <a:gd name="connsiteX445" fmla="*/ 1117432 w 4111648"/>
                  <a:gd name="connsiteY445" fmla="*/ 4047738 h 4743364"/>
                  <a:gd name="connsiteX446" fmla="*/ 1116424 w 4111648"/>
                  <a:gd name="connsiteY446" fmla="*/ 4049754 h 4743364"/>
                  <a:gd name="connsiteX447" fmla="*/ 1117432 w 4111648"/>
                  <a:gd name="connsiteY447" fmla="*/ 4048746 h 4743364"/>
                  <a:gd name="connsiteX448" fmla="*/ 1084163 w 4111648"/>
                  <a:gd name="connsiteY448" fmla="*/ 4135448 h 4743364"/>
                  <a:gd name="connsiteX449" fmla="*/ 1081138 w 4111648"/>
                  <a:gd name="connsiteY449" fmla="*/ 4143513 h 4743364"/>
                  <a:gd name="connsiteX450" fmla="*/ 1044845 w 4111648"/>
                  <a:gd name="connsiteY450" fmla="*/ 4243320 h 4743364"/>
                  <a:gd name="connsiteX451" fmla="*/ 1033755 w 4111648"/>
                  <a:gd name="connsiteY451" fmla="*/ 4290703 h 4743364"/>
                  <a:gd name="connsiteX452" fmla="*/ 1031739 w 4111648"/>
                  <a:gd name="connsiteY452" fmla="*/ 4335062 h 4743364"/>
                  <a:gd name="connsiteX453" fmla="*/ 1034763 w 4111648"/>
                  <a:gd name="connsiteY453" fmla="*/ 4349176 h 4743364"/>
                  <a:gd name="connsiteX454" fmla="*/ 1033755 w 4111648"/>
                  <a:gd name="connsiteY454" fmla="*/ 4352201 h 4743364"/>
                  <a:gd name="connsiteX455" fmla="*/ 1014600 w 4111648"/>
                  <a:gd name="connsiteY455" fmla="*/ 4431845 h 4743364"/>
                  <a:gd name="connsiteX456" fmla="*/ 1015608 w 4111648"/>
                  <a:gd name="connsiteY456" fmla="*/ 4498383 h 4743364"/>
                  <a:gd name="connsiteX457" fmla="*/ 1025690 w 4111648"/>
                  <a:gd name="connsiteY457" fmla="*/ 4527620 h 4743364"/>
                  <a:gd name="connsiteX458" fmla="*/ 1043837 w 4111648"/>
                  <a:gd name="connsiteY458" fmla="*/ 4553832 h 4743364"/>
                  <a:gd name="connsiteX459" fmla="*/ 1106342 w 4111648"/>
                  <a:gd name="connsiteY459" fmla="*/ 4599199 h 4743364"/>
                  <a:gd name="connsiteX460" fmla="*/ 1168848 w 4111648"/>
                  <a:gd name="connsiteY460" fmla="*/ 4623394 h 4743364"/>
                  <a:gd name="connsiteX461" fmla="*/ 1236394 w 4111648"/>
                  <a:gd name="connsiteY461" fmla="*/ 4643557 h 4743364"/>
                  <a:gd name="connsiteX462" fmla="*/ 1390642 w 4111648"/>
                  <a:gd name="connsiteY462" fmla="*/ 4667753 h 4743364"/>
                  <a:gd name="connsiteX463" fmla="*/ 1402739 w 4111648"/>
                  <a:gd name="connsiteY463" fmla="*/ 4667753 h 4743364"/>
                  <a:gd name="connsiteX464" fmla="*/ 1515653 w 4111648"/>
                  <a:gd name="connsiteY464" fmla="*/ 4640533 h 4743364"/>
                  <a:gd name="connsiteX465" fmla="*/ 1556987 w 4111648"/>
                  <a:gd name="connsiteY465" fmla="*/ 4593150 h 4743364"/>
                  <a:gd name="connsiteX466" fmla="*/ 1570093 w 4111648"/>
                  <a:gd name="connsiteY466" fmla="*/ 4547783 h 4743364"/>
                  <a:gd name="connsiteX467" fmla="*/ 1576142 w 4111648"/>
                  <a:gd name="connsiteY467" fmla="*/ 4502416 h 4743364"/>
                  <a:gd name="connsiteX468" fmla="*/ 1583199 w 4111648"/>
                  <a:gd name="connsiteY468" fmla="*/ 4499391 h 4743364"/>
                  <a:gd name="connsiteX469" fmla="*/ 1601346 w 4111648"/>
                  <a:gd name="connsiteY469" fmla="*/ 4485277 h 4743364"/>
                  <a:gd name="connsiteX470" fmla="*/ 1614452 w 4111648"/>
                  <a:gd name="connsiteY470" fmla="*/ 4469147 h 4743364"/>
                  <a:gd name="connsiteX471" fmla="*/ 1635623 w 4111648"/>
                  <a:gd name="connsiteY471" fmla="*/ 4423780 h 4743364"/>
                  <a:gd name="connsiteX472" fmla="*/ 1650745 w 4111648"/>
                  <a:gd name="connsiteY472" fmla="*/ 4369340 h 4743364"/>
                  <a:gd name="connsiteX473" fmla="*/ 1661835 w 4111648"/>
                  <a:gd name="connsiteY473" fmla="*/ 4326997 h 4743364"/>
                  <a:gd name="connsiteX474" fmla="*/ 1669900 w 4111648"/>
                  <a:gd name="connsiteY474" fmla="*/ 4303810 h 4743364"/>
                  <a:gd name="connsiteX475" fmla="*/ 1670908 w 4111648"/>
                  <a:gd name="connsiteY475" fmla="*/ 4301793 h 4743364"/>
                  <a:gd name="connsiteX476" fmla="*/ 1673933 w 4111648"/>
                  <a:gd name="connsiteY476" fmla="*/ 4294736 h 4743364"/>
                  <a:gd name="connsiteX477" fmla="*/ 1675949 w 4111648"/>
                  <a:gd name="connsiteY477" fmla="*/ 4289695 h 4743364"/>
                  <a:gd name="connsiteX478" fmla="*/ 1690063 w 4111648"/>
                  <a:gd name="connsiteY478" fmla="*/ 4249369 h 4743364"/>
                  <a:gd name="connsiteX479" fmla="*/ 1704178 w 4111648"/>
                  <a:gd name="connsiteY479" fmla="*/ 4206018 h 4743364"/>
                  <a:gd name="connsiteX480" fmla="*/ 1716275 w 4111648"/>
                  <a:gd name="connsiteY480" fmla="*/ 4167709 h 4743364"/>
                  <a:gd name="connsiteX481" fmla="*/ 1898751 w 4111648"/>
                  <a:gd name="connsiteY481" fmla="*/ 4199969 h 4743364"/>
                  <a:gd name="connsiteX482" fmla="*/ 2100382 w 4111648"/>
                  <a:gd name="connsiteY482" fmla="*/ 4230214 h 4743364"/>
                  <a:gd name="connsiteX483" fmla="*/ 2090301 w 4111648"/>
                  <a:gd name="connsiteY483" fmla="*/ 4284655 h 4743364"/>
                  <a:gd name="connsiteX484" fmla="*/ 2078203 w 4111648"/>
                  <a:gd name="connsiteY484" fmla="*/ 4352201 h 4743364"/>
                  <a:gd name="connsiteX485" fmla="*/ 2075178 w 4111648"/>
                  <a:gd name="connsiteY485" fmla="*/ 4417731 h 4743364"/>
                  <a:gd name="connsiteX486" fmla="*/ 2084251 w 4111648"/>
                  <a:gd name="connsiteY486" fmla="*/ 4464106 h 4743364"/>
                  <a:gd name="connsiteX487" fmla="*/ 2082236 w 4111648"/>
                  <a:gd name="connsiteY487" fmla="*/ 4469147 h 4743364"/>
                  <a:gd name="connsiteX488" fmla="*/ 2082236 w 4111648"/>
                  <a:gd name="connsiteY488" fmla="*/ 4538709 h 4743364"/>
                  <a:gd name="connsiteX489" fmla="*/ 2101390 w 4111648"/>
                  <a:gd name="connsiteY489" fmla="*/ 4597182 h 4743364"/>
                  <a:gd name="connsiteX490" fmla="*/ 2117521 w 4111648"/>
                  <a:gd name="connsiteY490" fmla="*/ 4623394 h 4743364"/>
                  <a:gd name="connsiteX491" fmla="*/ 2137684 w 4111648"/>
                  <a:gd name="connsiteY491" fmla="*/ 4647590 h 4743364"/>
                  <a:gd name="connsiteX492" fmla="*/ 2186075 w 4111648"/>
                  <a:gd name="connsiteY492" fmla="*/ 4685900 h 4743364"/>
                  <a:gd name="connsiteX493" fmla="*/ 2242532 w 4111648"/>
                  <a:gd name="connsiteY493" fmla="*/ 4713120 h 4743364"/>
                  <a:gd name="connsiteX494" fmla="*/ 2309070 w 4111648"/>
                  <a:gd name="connsiteY494" fmla="*/ 4732275 h 4743364"/>
                  <a:gd name="connsiteX495" fmla="*/ 2422991 w 4111648"/>
                  <a:gd name="connsiteY495" fmla="*/ 4743365 h 4743364"/>
                  <a:gd name="connsiteX496" fmla="*/ 2448195 w 4111648"/>
                  <a:gd name="connsiteY496" fmla="*/ 4742356 h 4743364"/>
                  <a:gd name="connsiteX497" fmla="*/ 2581272 w 4111648"/>
                  <a:gd name="connsiteY497" fmla="*/ 4720177 h 4743364"/>
                  <a:gd name="connsiteX498" fmla="*/ 2636720 w 4111648"/>
                  <a:gd name="connsiteY498" fmla="*/ 4697998 h 4743364"/>
                  <a:gd name="connsiteX499" fmla="*/ 2657891 w 4111648"/>
                  <a:gd name="connsiteY499" fmla="*/ 4685900 h 4743364"/>
                  <a:gd name="connsiteX500" fmla="*/ 2677046 w 4111648"/>
                  <a:gd name="connsiteY500" fmla="*/ 4669770 h 4743364"/>
                  <a:gd name="connsiteX501" fmla="*/ 2703258 w 4111648"/>
                  <a:gd name="connsiteY501" fmla="*/ 4634484 h 4743364"/>
                  <a:gd name="connsiteX502" fmla="*/ 2715356 w 4111648"/>
                  <a:gd name="connsiteY502" fmla="*/ 4602223 h 4743364"/>
                  <a:gd name="connsiteX503" fmla="*/ 2721406 w 4111648"/>
                  <a:gd name="connsiteY503" fmla="*/ 4567946 h 4743364"/>
                  <a:gd name="connsiteX504" fmla="*/ 2723421 w 4111648"/>
                  <a:gd name="connsiteY504" fmla="*/ 4529636 h 4743364"/>
                  <a:gd name="connsiteX505" fmla="*/ 2722413 w 4111648"/>
                  <a:gd name="connsiteY505" fmla="*/ 4511489 h 4743364"/>
                  <a:gd name="connsiteX506" fmla="*/ 2720396 w 4111648"/>
                  <a:gd name="connsiteY506" fmla="*/ 4493342 h 4743364"/>
                  <a:gd name="connsiteX507" fmla="*/ 2720396 w 4111648"/>
                  <a:gd name="connsiteY507" fmla="*/ 4492334 h 4743364"/>
                  <a:gd name="connsiteX508" fmla="*/ 2723421 w 4111648"/>
                  <a:gd name="connsiteY508" fmla="*/ 4485277 h 4743364"/>
                  <a:gd name="connsiteX509" fmla="*/ 2734511 w 4111648"/>
                  <a:gd name="connsiteY509" fmla="*/ 4435878 h 4743364"/>
                  <a:gd name="connsiteX510" fmla="*/ 2735519 w 4111648"/>
                  <a:gd name="connsiteY510" fmla="*/ 4369340 h 4743364"/>
                  <a:gd name="connsiteX511" fmla="*/ 2735519 w 4111648"/>
                  <a:gd name="connsiteY511" fmla="*/ 4368331 h 4743364"/>
                  <a:gd name="connsiteX512" fmla="*/ 2735519 w 4111648"/>
                  <a:gd name="connsiteY512" fmla="*/ 4325989 h 4743364"/>
                  <a:gd name="connsiteX513" fmla="*/ 2735519 w 4111648"/>
                  <a:gd name="connsiteY513" fmla="*/ 4316915 h 4743364"/>
                  <a:gd name="connsiteX514" fmla="*/ 2742576 w 4111648"/>
                  <a:gd name="connsiteY514" fmla="*/ 4317924 h 4743364"/>
                  <a:gd name="connsiteX515" fmla="*/ 2779878 w 4111648"/>
                  <a:gd name="connsiteY515" fmla="*/ 4323973 h 4743364"/>
                  <a:gd name="connsiteX516" fmla="*/ 2850448 w 4111648"/>
                  <a:gd name="connsiteY516" fmla="*/ 4336070 h 4743364"/>
                  <a:gd name="connsiteX517" fmla="*/ 2899848 w 4111648"/>
                  <a:gd name="connsiteY517" fmla="*/ 4344136 h 4743364"/>
                  <a:gd name="connsiteX518" fmla="*/ 2903881 w 4111648"/>
                  <a:gd name="connsiteY518" fmla="*/ 4345144 h 4743364"/>
                  <a:gd name="connsiteX519" fmla="*/ 2904889 w 4111648"/>
                  <a:gd name="connsiteY519" fmla="*/ 4345144 h 4743364"/>
                  <a:gd name="connsiteX520" fmla="*/ 3023852 w 4111648"/>
                  <a:gd name="connsiteY520" fmla="*/ 4363291 h 4743364"/>
                  <a:gd name="connsiteX521" fmla="*/ 3025868 w 4111648"/>
                  <a:gd name="connsiteY521" fmla="*/ 4363291 h 4743364"/>
                  <a:gd name="connsiteX522" fmla="*/ 3043006 w 4111648"/>
                  <a:gd name="connsiteY522" fmla="*/ 4316915 h 4743364"/>
                  <a:gd name="connsiteX523" fmla="*/ 3052079 w 4111648"/>
                  <a:gd name="connsiteY523" fmla="*/ 4257434 h 4743364"/>
                  <a:gd name="connsiteX524" fmla="*/ 3057120 w 4111648"/>
                  <a:gd name="connsiteY524" fmla="*/ 4223157 h 4743364"/>
                  <a:gd name="connsiteX525" fmla="*/ 3074259 w 4111648"/>
                  <a:gd name="connsiteY525" fmla="*/ 4099154 h 4743364"/>
                  <a:gd name="connsiteX526" fmla="*/ 3108536 w 4111648"/>
                  <a:gd name="connsiteY526" fmla="*/ 3872319 h 4743364"/>
                  <a:gd name="connsiteX527" fmla="*/ 3426104 w 4111648"/>
                  <a:gd name="connsiteY527" fmla="*/ 3976159 h 4743364"/>
                  <a:gd name="connsiteX528" fmla="*/ 3468447 w 4111648"/>
                  <a:gd name="connsiteY528" fmla="*/ 3989265 h 4743364"/>
                  <a:gd name="connsiteX529" fmla="*/ 3657980 w 4111648"/>
                  <a:gd name="connsiteY529" fmla="*/ 4050763 h 4743364"/>
                  <a:gd name="connsiteX530" fmla="*/ 3751738 w 4111648"/>
                  <a:gd name="connsiteY530" fmla="*/ 4083024 h 4743364"/>
                  <a:gd name="connsiteX531" fmla="*/ 3756779 w 4111648"/>
                  <a:gd name="connsiteY531" fmla="*/ 4085040 h 4743364"/>
                  <a:gd name="connsiteX532" fmla="*/ 3798113 w 4111648"/>
                  <a:gd name="connsiteY532" fmla="*/ 4100162 h 4743364"/>
                  <a:gd name="connsiteX533" fmla="*/ 3821301 w 4111648"/>
                  <a:gd name="connsiteY533" fmla="*/ 4109236 h 4743364"/>
                  <a:gd name="connsiteX534" fmla="*/ 3824325 w 4111648"/>
                  <a:gd name="connsiteY534" fmla="*/ 4110244 h 4743364"/>
                  <a:gd name="connsiteX535" fmla="*/ 3843480 w 4111648"/>
                  <a:gd name="connsiteY535" fmla="*/ 4117301 h 4743364"/>
                  <a:gd name="connsiteX536" fmla="*/ 3895905 w 4111648"/>
                  <a:gd name="connsiteY536" fmla="*/ 4135448 h 4743364"/>
                  <a:gd name="connsiteX537" fmla="*/ 3923125 w 4111648"/>
                  <a:gd name="connsiteY537" fmla="*/ 4142505 h 4743364"/>
                  <a:gd name="connsiteX538" fmla="*/ 3936231 w 4111648"/>
                  <a:gd name="connsiteY538" fmla="*/ 4144521 h 4743364"/>
                  <a:gd name="connsiteX539" fmla="*/ 3950344 w 4111648"/>
                  <a:gd name="connsiteY539" fmla="*/ 4145529 h 4743364"/>
                  <a:gd name="connsiteX540" fmla="*/ 3951353 w 4111648"/>
                  <a:gd name="connsiteY540" fmla="*/ 4145529 h 4743364"/>
                  <a:gd name="connsiteX541" fmla="*/ 3952361 w 4111648"/>
                  <a:gd name="connsiteY541" fmla="*/ 4145529 h 4743364"/>
                  <a:gd name="connsiteX542" fmla="*/ 3960426 w 4111648"/>
                  <a:gd name="connsiteY542" fmla="*/ 4140488 h 4743364"/>
                  <a:gd name="connsiteX543" fmla="*/ 3964459 w 4111648"/>
                  <a:gd name="connsiteY543" fmla="*/ 4126374 h 4743364"/>
                  <a:gd name="connsiteX544" fmla="*/ 3946313 w 4111648"/>
                  <a:gd name="connsiteY544" fmla="*/ 4078991 h 4743364"/>
                  <a:gd name="connsiteX545" fmla="*/ 3940263 w 4111648"/>
                  <a:gd name="connsiteY545" fmla="*/ 4064877 h 4743364"/>
                  <a:gd name="connsiteX546" fmla="*/ 3916068 w 4111648"/>
                  <a:gd name="connsiteY546" fmla="*/ 4002371 h 4743364"/>
                  <a:gd name="connsiteX547" fmla="*/ 3910018 w 4111648"/>
                  <a:gd name="connsiteY547" fmla="*/ 3994306 h 4743364"/>
                  <a:gd name="connsiteX548" fmla="*/ 3906994 w 4111648"/>
                  <a:gd name="connsiteY548" fmla="*/ 3993298 h 4743364"/>
                  <a:gd name="connsiteX549" fmla="*/ 3905986 w 4111648"/>
                  <a:gd name="connsiteY549" fmla="*/ 3992290 h 4743364"/>
                  <a:gd name="connsiteX550" fmla="*/ 3813236 w 4111648"/>
                  <a:gd name="connsiteY550" fmla="*/ 3928776 h 4743364"/>
                  <a:gd name="connsiteX551" fmla="*/ 3809203 w 4111648"/>
                  <a:gd name="connsiteY551" fmla="*/ 3925752 h 4743364"/>
                  <a:gd name="connsiteX552" fmla="*/ 3752746 w 4111648"/>
                  <a:gd name="connsiteY552" fmla="*/ 3889458 h 4743364"/>
                  <a:gd name="connsiteX553" fmla="*/ 3740649 w 4111648"/>
                  <a:gd name="connsiteY553" fmla="*/ 3881393 h 4743364"/>
                  <a:gd name="connsiteX554" fmla="*/ 3711412 w 4111648"/>
                  <a:gd name="connsiteY554" fmla="*/ 3862238 h 4743364"/>
                  <a:gd name="connsiteX555" fmla="*/ 3519863 w 4111648"/>
                  <a:gd name="connsiteY555" fmla="*/ 3731178 h 4743364"/>
                  <a:gd name="connsiteX556" fmla="*/ 3512806 w 4111648"/>
                  <a:gd name="connsiteY556" fmla="*/ 3726137 h 4743364"/>
                  <a:gd name="connsiteX557" fmla="*/ 3511797 w 4111648"/>
                  <a:gd name="connsiteY557" fmla="*/ 3725129 h 4743364"/>
                  <a:gd name="connsiteX558" fmla="*/ 3423080 w 4111648"/>
                  <a:gd name="connsiteY558" fmla="*/ 3654558 h 4743364"/>
                  <a:gd name="connsiteX559" fmla="*/ 3180116 w 4111648"/>
                  <a:gd name="connsiteY559" fmla="*/ 3482164 h 4743364"/>
                  <a:gd name="connsiteX560" fmla="*/ 3206327 w 4111648"/>
                  <a:gd name="connsiteY560" fmla="*/ 3359169 h 4743364"/>
                  <a:gd name="connsiteX561" fmla="*/ 3242621 w 4111648"/>
                  <a:gd name="connsiteY561" fmla="*/ 3202905 h 4743364"/>
                  <a:gd name="connsiteX562" fmla="*/ 3239596 w 4111648"/>
                  <a:gd name="connsiteY562" fmla="*/ 3192824 h 4743364"/>
                  <a:gd name="connsiteX563" fmla="*/ 3235564 w 4111648"/>
                  <a:gd name="connsiteY563" fmla="*/ 3189799 h 4743364"/>
                  <a:gd name="connsiteX564" fmla="*/ 3232539 w 4111648"/>
                  <a:gd name="connsiteY564" fmla="*/ 3187783 h 4743364"/>
                  <a:gd name="connsiteX565" fmla="*/ 3222458 w 4111648"/>
                  <a:gd name="connsiteY565" fmla="*/ 3143424 h 4743364"/>
                  <a:gd name="connsiteX566" fmla="*/ 3208343 w 4111648"/>
                  <a:gd name="connsiteY566" fmla="*/ 3089992 h 4743364"/>
                  <a:gd name="connsiteX567" fmla="*/ 3200279 w 4111648"/>
                  <a:gd name="connsiteY567" fmla="*/ 3060755 h 4743364"/>
                  <a:gd name="connsiteX568" fmla="*/ 3180116 w 4111648"/>
                  <a:gd name="connsiteY568" fmla="*/ 2984136 h 4743364"/>
                  <a:gd name="connsiteX569" fmla="*/ 3180116 w 4111648"/>
                  <a:gd name="connsiteY569" fmla="*/ 2986152 h 4743364"/>
                  <a:gd name="connsiteX570" fmla="*/ 3168017 w 4111648"/>
                  <a:gd name="connsiteY570" fmla="*/ 2934736 h 4743364"/>
                  <a:gd name="connsiteX571" fmla="*/ 3166001 w 4111648"/>
                  <a:gd name="connsiteY571" fmla="*/ 2924655 h 4743364"/>
                  <a:gd name="connsiteX572" fmla="*/ 3152895 w 4111648"/>
                  <a:gd name="connsiteY572" fmla="*/ 2872231 h 4743364"/>
                  <a:gd name="connsiteX573" fmla="*/ 3122650 w 4111648"/>
                  <a:gd name="connsiteY573" fmla="*/ 2755285 h 4743364"/>
                  <a:gd name="connsiteX574" fmla="*/ 3093413 w 4111648"/>
                  <a:gd name="connsiteY574" fmla="*/ 2644388 h 4743364"/>
                  <a:gd name="connsiteX575" fmla="*/ 3094422 w 4111648"/>
                  <a:gd name="connsiteY575" fmla="*/ 2644388 h 4743364"/>
                  <a:gd name="connsiteX576" fmla="*/ 3131724 w 4111648"/>
                  <a:gd name="connsiteY576" fmla="*/ 2638339 h 4743364"/>
                  <a:gd name="connsiteX577" fmla="*/ 3130716 w 4111648"/>
                  <a:gd name="connsiteY577" fmla="*/ 2638339 h 4743364"/>
                  <a:gd name="connsiteX578" fmla="*/ 3301094 w 4111648"/>
                  <a:gd name="connsiteY578" fmla="*/ 2626241 h 4743364"/>
                  <a:gd name="connsiteX579" fmla="*/ 3328314 w 4111648"/>
                  <a:gd name="connsiteY579" fmla="*/ 2625233 h 4743364"/>
                  <a:gd name="connsiteX580" fmla="*/ 3427113 w 4111648"/>
                  <a:gd name="connsiteY580" fmla="*/ 2619184 h 4743364"/>
                  <a:gd name="connsiteX581" fmla="*/ 3527929 w 4111648"/>
                  <a:gd name="connsiteY581" fmla="*/ 2605070 h 4743364"/>
                  <a:gd name="connsiteX582" fmla="*/ 3648907 w 4111648"/>
                  <a:gd name="connsiteY582" fmla="*/ 2577850 h 4743364"/>
                  <a:gd name="connsiteX583" fmla="*/ 3707379 w 4111648"/>
                  <a:gd name="connsiteY583" fmla="*/ 2560711 h 4743364"/>
                  <a:gd name="connsiteX584" fmla="*/ 3766861 w 4111648"/>
                  <a:gd name="connsiteY584" fmla="*/ 2541556 h 4743364"/>
                  <a:gd name="connsiteX585" fmla="*/ 3767869 w 4111648"/>
                  <a:gd name="connsiteY585" fmla="*/ 2541556 h 4743364"/>
                  <a:gd name="connsiteX586" fmla="*/ 3769886 w 4111648"/>
                  <a:gd name="connsiteY586" fmla="*/ 2541556 h 4743364"/>
                  <a:gd name="connsiteX587" fmla="*/ 3775934 w 4111648"/>
                  <a:gd name="connsiteY587" fmla="*/ 2539540 h 4743364"/>
                  <a:gd name="connsiteX588" fmla="*/ 3780975 w 4111648"/>
                  <a:gd name="connsiteY588" fmla="*/ 2535507 h 4743364"/>
                  <a:gd name="connsiteX589" fmla="*/ 3787024 w 4111648"/>
                  <a:gd name="connsiteY589" fmla="*/ 2527442 h 4743364"/>
                  <a:gd name="connsiteX590" fmla="*/ 3796097 w 4111648"/>
                  <a:gd name="connsiteY590" fmla="*/ 2512320 h 4743364"/>
                  <a:gd name="connsiteX591" fmla="*/ 3802146 w 4111648"/>
                  <a:gd name="connsiteY591" fmla="*/ 2498206 h 4743364"/>
                  <a:gd name="connsiteX592" fmla="*/ 3834407 w 4111648"/>
                  <a:gd name="connsiteY592" fmla="*/ 2504255 h 4743364"/>
                  <a:gd name="connsiteX593" fmla="*/ 3835416 w 4111648"/>
                  <a:gd name="connsiteY593" fmla="*/ 2504255 h 4743364"/>
                  <a:gd name="connsiteX594" fmla="*/ 3839447 w 4111648"/>
                  <a:gd name="connsiteY594" fmla="*/ 2505263 h 4743364"/>
                  <a:gd name="connsiteX595" fmla="*/ 3852554 w 4111648"/>
                  <a:gd name="connsiteY595" fmla="*/ 2507279 h 4743364"/>
                  <a:gd name="connsiteX596" fmla="*/ 3917076 w 4111648"/>
                  <a:gd name="connsiteY596" fmla="*/ 2516352 h 4743364"/>
                  <a:gd name="connsiteX597" fmla="*/ 3946313 w 4111648"/>
                  <a:gd name="connsiteY597" fmla="*/ 2517360 h 4743364"/>
                  <a:gd name="connsiteX598" fmla="*/ 3949336 w 4111648"/>
                  <a:gd name="connsiteY598" fmla="*/ 2517360 h 4743364"/>
                  <a:gd name="connsiteX599" fmla="*/ 3978573 w 4111648"/>
                  <a:gd name="connsiteY599" fmla="*/ 2515344 h 4743364"/>
                  <a:gd name="connsiteX600" fmla="*/ 4004785 w 4111648"/>
                  <a:gd name="connsiteY600" fmla="*/ 2507279 h 4743364"/>
                  <a:gd name="connsiteX601" fmla="*/ 4015874 w 4111648"/>
                  <a:gd name="connsiteY601" fmla="*/ 2500222 h 4743364"/>
                  <a:gd name="connsiteX602" fmla="*/ 4022932 w 4111648"/>
                  <a:gd name="connsiteY602" fmla="*/ 2491148 h 4743364"/>
                  <a:gd name="connsiteX603" fmla="*/ 4022932 w 4111648"/>
                  <a:gd name="connsiteY603" fmla="*/ 2476026 h 4743364"/>
                  <a:gd name="connsiteX604" fmla="*/ 4015874 w 4111648"/>
                  <a:gd name="connsiteY604" fmla="*/ 2464937 h 4743364"/>
                  <a:gd name="connsiteX605" fmla="*/ 3990670 w 4111648"/>
                  <a:gd name="connsiteY605" fmla="*/ 2445781 h 4743364"/>
                  <a:gd name="connsiteX606" fmla="*/ 3961435 w 4111648"/>
                  <a:gd name="connsiteY606" fmla="*/ 2430659 h 4743364"/>
                  <a:gd name="connsiteX607" fmla="*/ 3951353 w 4111648"/>
                  <a:gd name="connsiteY607" fmla="*/ 2425618 h 4743364"/>
                  <a:gd name="connsiteX608" fmla="*/ 3949336 w 4111648"/>
                  <a:gd name="connsiteY608" fmla="*/ 2424611 h 4743364"/>
                  <a:gd name="connsiteX609" fmla="*/ 3939255 w 4111648"/>
                  <a:gd name="connsiteY609" fmla="*/ 2419570 h 4743364"/>
                  <a:gd name="connsiteX610" fmla="*/ 3963451 w 4111648"/>
                  <a:gd name="connsiteY610" fmla="*/ 2416545 h 4743364"/>
                  <a:gd name="connsiteX611" fmla="*/ 3971516 w 4111648"/>
                  <a:gd name="connsiteY611" fmla="*/ 2415537 h 4743364"/>
                  <a:gd name="connsiteX612" fmla="*/ 4032006 w 4111648"/>
                  <a:gd name="connsiteY612" fmla="*/ 2406464 h 4743364"/>
                  <a:gd name="connsiteX613" fmla="*/ 4086445 w 4111648"/>
                  <a:gd name="connsiteY613" fmla="*/ 2384284 h 4743364"/>
                  <a:gd name="connsiteX614" fmla="*/ 4096527 w 4111648"/>
                  <a:gd name="connsiteY614" fmla="*/ 2376219 h 4743364"/>
                  <a:gd name="connsiteX615" fmla="*/ 4107617 w 4111648"/>
                  <a:gd name="connsiteY615" fmla="*/ 2363113 h 4743364"/>
                  <a:gd name="connsiteX616" fmla="*/ 4111649 w 4111648"/>
                  <a:gd name="connsiteY616" fmla="*/ 2348999 h 4743364"/>
                  <a:gd name="connsiteX617" fmla="*/ 4105600 w 4111648"/>
                  <a:gd name="connsiteY617" fmla="*/ 2339925 h 4743364"/>
                  <a:gd name="connsiteX618" fmla="*/ 3475504 w 4111648"/>
                  <a:gd name="connsiteY618" fmla="*/ 1752172 h 4743364"/>
                  <a:gd name="connsiteX619" fmla="*/ 3450300 w 4111648"/>
                  <a:gd name="connsiteY619" fmla="*/ 1755196 h 4743364"/>
                  <a:gd name="connsiteX620" fmla="*/ 3416023 w 4111648"/>
                  <a:gd name="connsiteY620" fmla="*/ 1750155 h 4743364"/>
                  <a:gd name="connsiteX621" fmla="*/ 3399892 w 4111648"/>
                  <a:gd name="connsiteY621" fmla="*/ 1743098 h 4743364"/>
                  <a:gd name="connsiteX622" fmla="*/ 3387795 w 4111648"/>
                  <a:gd name="connsiteY622" fmla="*/ 1734025 h 4743364"/>
                  <a:gd name="connsiteX623" fmla="*/ 3391828 w 4111648"/>
                  <a:gd name="connsiteY623" fmla="*/ 1721927 h 4743364"/>
                  <a:gd name="connsiteX624" fmla="*/ 3394852 w 4111648"/>
                  <a:gd name="connsiteY624" fmla="*/ 1713862 h 4743364"/>
                  <a:gd name="connsiteX625" fmla="*/ 3416023 w 4111648"/>
                  <a:gd name="connsiteY625" fmla="*/ 1637242 h 4743364"/>
                  <a:gd name="connsiteX626" fmla="*/ 3423080 w 4111648"/>
                  <a:gd name="connsiteY626" fmla="*/ 1635226 h 4743364"/>
                  <a:gd name="connsiteX627" fmla="*/ 3437195 w 4111648"/>
                  <a:gd name="connsiteY627" fmla="*/ 1633209 h 4743364"/>
                  <a:gd name="connsiteX628" fmla="*/ 3452317 w 4111648"/>
                  <a:gd name="connsiteY628" fmla="*/ 1635226 h 4743364"/>
                  <a:gd name="connsiteX629" fmla="*/ 3461390 w 4111648"/>
                  <a:gd name="connsiteY629" fmla="*/ 1638250 h 4743364"/>
                  <a:gd name="connsiteX630" fmla="*/ 3466430 w 4111648"/>
                  <a:gd name="connsiteY630" fmla="*/ 1639258 h 4743364"/>
                  <a:gd name="connsiteX631" fmla="*/ 3477521 w 4111648"/>
                  <a:gd name="connsiteY631" fmla="*/ 1632201 h 4743364"/>
                  <a:gd name="connsiteX632" fmla="*/ 3477521 w 4111648"/>
                  <a:gd name="connsiteY632" fmla="*/ 1622120 h 4743364"/>
                  <a:gd name="connsiteX633" fmla="*/ 3471471 w 4111648"/>
                  <a:gd name="connsiteY633" fmla="*/ 1615063 h 4743364"/>
                  <a:gd name="connsiteX634" fmla="*/ 3454333 w 4111648"/>
                  <a:gd name="connsiteY634" fmla="*/ 1610022 h 4743364"/>
                  <a:gd name="connsiteX635" fmla="*/ 3441226 w 4111648"/>
                  <a:gd name="connsiteY635" fmla="*/ 1609014 h 4743364"/>
                  <a:gd name="connsiteX636" fmla="*/ 3437195 w 4111648"/>
                  <a:gd name="connsiteY636" fmla="*/ 1609014 h 4743364"/>
                  <a:gd name="connsiteX637" fmla="*/ 3422073 w 4111648"/>
                  <a:gd name="connsiteY637" fmla="*/ 1611030 h 4743364"/>
                  <a:gd name="connsiteX638" fmla="*/ 3425096 w 4111648"/>
                  <a:gd name="connsiteY638" fmla="*/ 1596916 h 4743364"/>
                  <a:gd name="connsiteX639" fmla="*/ 3438203 w 4111648"/>
                  <a:gd name="connsiteY639" fmla="*/ 1535419 h 4743364"/>
                  <a:gd name="connsiteX640" fmla="*/ 3439211 w 4111648"/>
                  <a:gd name="connsiteY640" fmla="*/ 1534410 h 4743364"/>
                  <a:gd name="connsiteX641" fmla="*/ 3440219 w 4111648"/>
                  <a:gd name="connsiteY641" fmla="*/ 1533402 h 4743364"/>
                  <a:gd name="connsiteX642" fmla="*/ 3458366 w 4111648"/>
                  <a:gd name="connsiteY642" fmla="*/ 1520296 h 4743364"/>
                  <a:gd name="connsiteX643" fmla="*/ 3470463 w 4111648"/>
                  <a:gd name="connsiteY643" fmla="*/ 1515255 h 4743364"/>
                  <a:gd name="connsiteX644" fmla="*/ 3480545 w 4111648"/>
                  <a:gd name="connsiteY644" fmla="*/ 1514247 h 4743364"/>
                  <a:gd name="connsiteX645" fmla="*/ 3489618 w 4111648"/>
                  <a:gd name="connsiteY645" fmla="*/ 1515255 h 4743364"/>
                  <a:gd name="connsiteX646" fmla="*/ 3498692 w 4111648"/>
                  <a:gd name="connsiteY646" fmla="*/ 1519288 h 4743364"/>
                  <a:gd name="connsiteX647" fmla="*/ 3509781 w 4111648"/>
                  <a:gd name="connsiteY647" fmla="*/ 1528361 h 4743364"/>
                  <a:gd name="connsiteX648" fmla="*/ 3523896 w 4111648"/>
                  <a:gd name="connsiteY648" fmla="*/ 1547516 h 4743364"/>
                  <a:gd name="connsiteX649" fmla="*/ 3538010 w 4111648"/>
                  <a:gd name="connsiteY649" fmla="*/ 1584818 h 4743364"/>
                  <a:gd name="connsiteX650" fmla="*/ 3544059 w 4111648"/>
                  <a:gd name="connsiteY650" fmla="*/ 1640266 h 4743364"/>
                  <a:gd name="connsiteX651" fmla="*/ 3538010 w 4111648"/>
                  <a:gd name="connsiteY651" fmla="*/ 1685633 h 4743364"/>
                  <a:gd name="connsiteX652" fmla="*/ 3524904 w 4111648"/>
                  <a:gd name="connsiteY652" fmla="*/ 1715878 h 4743364"/>
                  <a:gd name="connsiteX653" fmla="*/ 3510789 w 4111648"/>
                  <a:gd name="connsiteY653" fmla="*/ 1733017 h 4743364"/>
                  <a:gd name="connsiteX654" fmla="*/ 3494659 w 4111648"/>
                  <a:gd name="connsiteY654" fmla="*/ 1744106 h 4743364"/>
                  <a:gd name="connsiteX655" fmla="*/ 3475504 w 4111648"/>
                  <a:gd name="connsiteY655" fmla="*/ 1752172 h 4743364"/>
                  <a:gd name="connsiteX656" fmla="*/ 1782814 w 4111648"/>
                  <a:gd name="connsiteY656" fmla="*/ 1442668 h 4743364"/>
                  <a:gd name="connsiteX657" fmla="*/ 1712243 w 4111648"/>
                  <a:gd name="connsiteY657" fmla="*/ 1523321 h 4743364"/>
                  <a:gd name="connsiteX658" fmla="*/ 1641672 w 4111648"/>
                  <a:gd name="connsiteY658" fmla="*/ 1576753 h 4743364"/>
                  <a:gd name="connsiteX659" fmla="*/ 1596305 w 4111648"/>
                  <a:gd name="connsiteY659" fmla="*/ 1595908 h 4743364"/>
                  <a:gd name="connsiteX660" fmla="*/ 1562028 w 4111648"/>
                  <a:gd name="connsiteY660" fmla="*/ 1599940 h 4743364"/>
                  <a:gd name="connsiteX661" fmla="*/ 1532792 w 4111648"/>
                  <a:gd name="connsiteY661" fmla="*/ 1595908 h 4743364"/>
                  <a:gd name="connsiteX662" fmla="*/ 1502547 w 4111648"/>
                  <a:gd name="connsiteY662" fmla="*/ 1582802 h 4743364"/>
                  <a:gd name="connsiteX663" fmla="*/ 1487425 w 4111648"/>
                  <a:gd name="connsiteY663" fmla="*/ 1571712 h 4743364"/>
                  <a:gd name="connsiteX664" fmla="*/ 1481375 w 4111648"/>
                  <a:gd name="connsiteY664" fmla="*/ 1564655 h 4743364"/>
                  <a:gd name="connsiteX665" fmla="*/ 1479359 w 4111648"/>
                  <a:gd name="connsiteY665" fmla="*/ 1558606 h 4743364"/>
                  <a:gd name="connsiteX666" fmla="*/ 1478351 w 4111648"/>
                  <a:gd name="connsiteY666" fmla="*/ 1551549 h 4743364"/>
                  <a:gd name="connsiteX667" fmla="*/ 1479359 w 4111648"/>
                  <a:gd name="connsiteY667" fmla="*/ 1542476 h 4743364"/>
                  <a:gd name="connsiteX668" fmla="*/ 1486416 w 4111648"/>
                  <a:gd name="connsiteY668" fmla="*/ 1526345 h 4743364"/>
                  <a:gd name="connsiteX669" fmla="*/ 1519685 w 4111648"/>
                  <a:gd name="connsiteY669" fmla="*/ 1488035 h 4743364"/>
                  <a:gd name="connsiteX670" fmla="*/ 1560011 w 4111648"/>
                  <a:gd name="connsiteY670" fmla="*/ 1452750 h 4743364"/>
                  <a:gd name="connsiteX671" fmla="*/ 1561020 w 4111648"/>
                  <a:gd name="connsiteY671" fmla="*/ 1451742 h 4743364"/>
                  <a:gd name="connsiteX672" fmla="*/ 1567068 w 4111648"/>
                  <a:gd name="connsiteY672" fmla="*/ 1446701 h 4743364"/>
                  <a:gd name="connsiteX673" fmla="*/ 1628566 w 4111648"/>
                  <a:gd name="connsiteY673" fmla="*/ 1385204 h 4743364"/>
                  <a:gd name="connsiteX674" fmla="*/ 1687039 w 4111648"/>
                  <a:gd name="connsiteY674" fmla="*/ 1303543 h 4743364"/>
                  <a:gd name="connsiteX675" fmla="*/ 1712243 w 4111648"/>
                  <a:gd name="connsiteY675" fmla="*/ 1262209 h 4743364"/>
                  <a:gd name="connsiteX676" fmla="*/ 1719300 w 4111648"/>
                  <a:gd name="connsiteY676" fmla="*/ 1297494 h 4743364"/>
                  <a:gd name="connsiteX677" fmla="*/ 1739463 w 4111648"/>
                  <a:gd name="connsiteY677" fmla="*/ 1335804 h 4743364"/>
                  <a:gd name="connsiteX678" fmla="*/ 1769708 w 4111648"/>
                  <a:gd name="connsiteY678" fmla="*/ 1366049 h 4743364"/>
                  <a:gd name="connsiteX679" fmla="*/ 1810034 w 4111648"/>
                  <a:gd name="connsiteY679" fmla="*/ 1385204 h 4743364"/>
                  <a:gd name="connsiteX680" fmla="*/ 1823140 w 4111648"/>
                  <a:gd name="connsiteY680" fmla="*/ 1388228 h 4743364"/>
                  <a:gd name="connsiteX681" fmla="*/ 1782814 w 4111648"/>
                  <a:gd name="connsiteY681" fmla="*/ 1442668 h 4743364"/>
                  <a:gd name="connsiteX682" fmla="*/ 1876572 w 4111648"/>
                  <a:gd name="connsiteY682" fmla="*/ 1358992 h 4743364"/>
                  <a:gd name="connsiteX683" fmla="*/ 1847335 w 4111648"/>
                  <a:gd name="connsiteY683" fmla="*/ 1362016 h 4743364"/>
                  <a:gd name="connsiteX684" fmla="*/ 1819107 w 4111648"/>
                  <a:gd name="connsiteY684" fmla="*/ 1357983 h 4743364"/>
                  <a:gd name="connsiteX685" fmla="*/ 1793903 w 4111648"/>
                  <a:gd name="connsiteY685" fmla="*/ 1346894 h 4743364"/>
                  <a:gd name="connsiteX686" fmla="*/ 1772732 w 4111648"/>
                  <a:gd name="connsiteY686" fmla="*/ 1329755 h 4743364"/>
                  <a:gd name="connsiteX687" fmla="*/ 1755593 w 4111648"/>
                  <a:gd name="connsiteY687" fmla="*/ 1306568 h 4743364"/>
                  <a:gd name="connsiteX688" fmla="*/ 1743495 w 4111648"/>
                  <a:gd name="connsiteY688" fmla="*/ 1276323 h 4743364"/>
                  <a:gd name="connsiteX689" fmla="*/ 1739463 w 4111648"/>
                  <a:gd name="connsiteY689" fmla="*/ 1242046 h 4743364"/>
                  <a:gd name="connsiteX690" fmla="*/ 1743495 w 4111648"/>
                  <a:gd name="connsiteY690" fmla="*/ 1215834 h 4743364"/>
                  <a:gd name="connsiteX691" fmla="*/ 1758618 w 4111648"/>
                  <a:gd name="connsiteY691" fmla="*/ 1181556 h 4743364"/>
                  <a:gd name="connsiteX692" fmla="*/ 1791887 w 4111648"/>
                  <a:gd name="connsiteY692" fmla="*/ 1141230 h 4743364"/>
                  <a:gd name="connsiteX693" fmla="*/ 1828181 w 4111648"/>
                  <a:gd name="connsiteY693" fmla="*/ 1114010 h 4743364"/>
                  <a:gd name="connsiteX694" fmla="*/ 1854392 w 4111648"/>
                  <a:gd name="connsiteY694" fmla="*/ 1103929 h 4743364"/>
                  <a:gd name="connsiteX695" fmla="*/ 1871531 w 4111648"/>
                  <a:gd name="connsiteY695" fmla="*/ 1101912 h 4743364"/>
                  <a:gd name="connsiteX696" fmla="*/ 1883629 w 4111648"/>
                  <a:gd name="connsiteY696" fmla="*/ 1103929 h 4743364"/>
                  <a:gd name="connsiteX697" fmla="*/ 1893711 w 4111648"/>
                  <a:gd name="connsiteY697" fmla="*/ 1107961 h 4743364"/>
                  <a:gd name="connsiteX698" fmla="*/ 1901776 w 4111648"/>
                  <a:gd name="connsiteY698" fmla="*/ 1115018 h 4743364"/>
                  <a:gd name="connsiteX699" fmla="*/ 1910849 w 4111648"/>
                  <a:gd name="connsiteY699" fmla="*/ 1127116 h 4743364"/>
                  <a:gd name="connsiteX700" fmla="*/ 1918914 w 4111648"/>
                  <a:gd name="connsiteY700" fmla="*/ 1148287 h 4743364"/>
                  <a:gd name="connsiteX701" fmla="*/ 1898751 w 4111648"/>
                  <a:gd name="connsiteY701" fmla="*/ 1248095 h 4743364"/>
                  <a:gd name="connsiteX702" fmla="*/ 1878588 w 4111648"/>
                  <a:gd name="connsiteY702" fmla="*/ 1229948 h 4743364"/>
                  <a:gd name="connsiteX703" fmla="*/ 1852376 w 4111648"/>
                  <a:gd name="connsiteY703" fmla="*/ 1221883 h 4743364"/>
                  <a:gd name="connsiteX704" fmla="*/ 1847335 w 4111648"/>
                  <a:gd name="connsiteY704" fmla="*/ 1221883 h 4743364"/>
                  <a:gd name="connsiteX705" fmla="*/ 1821123 w 4111648"/>
                  <a:gd name="connsiteY705" fmla="*/ 1226923 h 4743364"/>
                  <a:gd name="connsiteX706" fmla="*/ 1814066 w 4111648"/>
                  <a:gd name="connsiteY706" fmla="*/ 1233981 h 4743364"/>
                  <a:gd name="connsiteX707" fmla="*/ 1814066 w 4111648"/>
                  <a:gd name="connsiteY707" fmla="*/ 1244062 h 4743364"/>
                  <a:gd name="connsiteX708" fmla="*/ 1826164 w 4111648"/>
                  <a:gd name="connsiteY708" fmla="*/ 1252127 h 4743364"/>
                  <a:gd name="connsiteX709" fmla="*/ 1831205 w 4111648"/>
                  <a:gd name="connsiteY709" fmla="*/ 1251119 h 4743364"/>
                  <a:gd name="connsiteX710" fmla="*/ 1836246 w 4111648"/>
                  <a:gd name="connsiteY710" fmla="*/ 1249103 h 4743364"/>
                  <a:gd name="connsiteX711" fmla="*/ 1846327 w 4111648"/>
                  <a:gd name="connsiteY711" fmla="*/ 1248095 h 4743364"/>
                  <a:gd name="connsiteX712" fmla="*/ 1855401 w 4111648"/>
                  <a:gd name="connsiteY712" fmla="*/ 1249103 h 4743364"/>
                  <a:gd name="connsiteX713" fmla="*/ 1864474 w 4111648"/>
                  <a:gd name="connsiteY713" fmla="*/ 1253135 h 4743364"/>
                  <a:gd name="connsiteX714" fmla="*/ 1872539 w 4111648"/>
                  <a:gd name="connsiteY714" fmla="*/ 1260192 h 4743364"/>
                  <a:gd name="connsiteX715" fmla="*/ 1880605 w 4111648"/>
                  <a:gd name="connsiteY715" fmla="*/ 1271282 h 4743364"/>
                  <a:gd name="connsiteX716" fmla="*/ 1885646 w 4111648"/>
                  <a:gd name="connsiteY716" fmla="*/ 1284388 h 4743364"/>
                  <a:gd name="connsiteX717" fmla="*/ 1889678 w 4111648"/>
                  <a:gd name="connsiteY717" fmla="*/ 1290437 h 4743364"/>
                  <a:gd name="connsiteX718" fmla="*/ 1876572 w 4111648"/>
                  <a:gd name="connsiteY718" fmla="*/ 1358992 h 4743364"/>
                  <a:gd name="connsiteX719" fmla="*/ 1990493 w 4111648"/>
                  <a:gd name="connsiteY719" fmla="*/ 1788465 h 4743364"/>
                  <a:gd name="connsiteX720" fmla="*/ 1937061 w 4111648"/>
                  <a:gd name="connsiteY720" fmla="*/ 1717894 h 4743364"/>
                  <a:gd name="connsiteX721" fmla="*/ 1937061 w 4111648"/>
                  <a:gd name="connsiteY721" fmla="*/ 1716886 h 4743364"/>
                  <a:gd name="connsiteX722" fmla="*/ 1936053 w 4111648"/>
                  <a:gd name="connsiteY722" fmla="*/ 1715878 h 4743364"/>
                  <a:gd name="connsiteX723" fmla="*/ 1903792 w 4111648"/>
                  <a:gd name="connsiteY723" fmla="*/ 1633209 h 4743364"/>
                  <a:gd name="connsiteX724" fmla="*/ 1891694 w 4111648"/>
                  <a:gd name="connsiteY724" fmla="*/ 1527353 h 4743364"/>
                  <a:gd name="connsiteX725" fmla="*/ 1900768 w 4111648"/>
                  <a:gd name="connsiteY725" fmla="*/ 1424522 h 4743364"/>
                  <a:gd name="connsiteX726" fmla="*/ 1920931 w 4111648"/>
                  <a:gd name="connsiteY726" fmla="*/ 1314633 h 4743364"/>
                  <a:gd name="connsiteX727" fmla="*/ 1934037 w 4111648"/>
                  <a:gd name="connsiteY727" fmla="*/ 1256160 h 4743364"/>
                  <a:gd name="connsiteX728" fmla="*/ 1966298 w 4111648"/>
                  <a:gd name="connsiteY728" fmla="*/ 1092839 h 4743364"/>
                  <a:gd name="connsiteX729" fmla="*/ 1950167 w 4111648"/>
                  <a:gd name="connsiteY729" fmla="*/ 1071668 h 4743364"/>
                  <a:gd name="connsiteX730" fmla="*/ 1947143 w 4111648"/>
                  <a:gd name="connsiteY730" fmla="*/ 1071668 h 4743364"/>
                  <a:gd name="connsiteX731" fmla="*/ 1927987 w 4111648"/>
                  <a:gd name="connsiteY731" fmla="*/ 1087798 h 4743364"/>
                  <a:gd name="connsiteX732" fmla="*/ 1924963 w 4111648"/>
                  <a:gd name="connsiteY732" fmla="*/ 1108969 h 4743364"/>
                  <a:gd name="connsiteX733" fmla="*/ 1908833 w 4111648"/>
                  <a:gd name="connsiteY733" fmla="*/ 1090823 h 4743364"/>
                  <a:gd name="connsiteX734" fmla="*/ 1868507 w 4111648"/>
                  <a:gd name="connsiteY734" fmla="*/ 1077717 h 4743364"/>
                  <a:gd name="connsiteX735" fmla="*/ 1854392 w 4111648"/>
                  <a:gd name="connsiteY735" fmla="*/ 1078725 h 4743364"/>
                  <a:gd name="connsiteX736" fmla="*/ 1795920 w 4111648"/>
                  <a:gd name="connsiteY736" fmla="*/ 1104937 h 4743364"/>
                  <a:gd name="connsiteX737" fmla="*/ 1771724 w 4111648"/>
                  <a:gd name="connsiteY737" fmla="*/ 1125100 h 4743364"/>
                  <a:gd name="connsiteX738" fmla="*/ 1823140 w 4111648"/>
                  <a:gd name="connsiteY738" fmla="*/ 944640 h 4743364"/>
                  <a:gd name="connsiteX739" fmla="*/ 1854392 w 4111648"/>
                  <a:gd name="connsiteY739" fmla="*/ 829711 h 4743364"/>
                  <a:gd name="connsiteX740" fmla="*/ 1853384 w 4111648"/>
                  <a:gd name="connsiteY740" fmla="*/ 830719 h 4743364"/>
                  <a:gd name="connsiteX741" fmla="*/ 1880605 w 4111648"/>
                  <a:gd name="connsiteY741" fmla="*/ 747042 h 4743364"/>
                  <a:gd name="connsiteX742" fmla="*/ 1909841 w 4111648"/>
                  <a:gd name="connsiteY742" fmla="*/ 673447 h 4743364"/>
                  <a:gd name="connsiteX743" fmla="*/ 1981420 w 4111648"/>
                  <a:gd name="connsiteY743" fmla="*/ 537346 h 4743364"/>
                  <a:gd name="connsiteX744" fmla="*/ 2153814 w 4111648"/>
                  <a:gd name="connsiteY744" fmla="*/ 322609 h 4743364"/>
                  <a:gd name="connsiteX745" fmla="*/ 2246565 w 4111648"/>
                  <a:gd name="connsiteY745" fmla="*/ 243973 h 4743364"/>
                  <a:gd name="connsiteX746" fmla="*/ 2353429 w 4111648"/>
                  <a:gd name="connsiteY746" fmla="*/ 174411 h 4743364"/>
                  <a:gd name="connsiteX747" fmla="*/ 2490538 w 4111648"/>
                  <a:gd name="connsiteY747" fmla="*/ 110897 h 4743364"/>
                  <a:gd name="connsiteX748" fmla="*/ 2633695 w 4111648"/>
                  <a:gd name="connsiteY748" fmla="*/ 65530 h 4743364"/>
                  <a:gd name="connsiteX749" fmla="*/ 2634703 w 4111648"/>
                  <a:gd name="connsiteY749" fmla="*/ 65530 h 4743364"/>
                  <a:gd name="connsiteX750" fmla="*/ 2635712 w 4111648"/>
                  <a:gd name="connsiteY750" fmla="*/ 65530 h 4743364"/>
                  <a:gd name="connsiteX751" fmla="*/ 2634703 w 4111648"/>
                  <a:gd name="connsiteY751" fmla="*/ 65530 h 4743364"/>
                  <a:gd name="connsiteX752" fmla="*/ 2635712 w 4111648"/>
                  <a:gd name="connsiteY752" fmla="*/ 65530 h 4743364"/>
                  <a:gd name="connsiteX753" fmla="*/ 2635712 w 4111648"/>
                  <a:gd name="connsiteY753" fmla="*/ 65530 h 4743364"/>
                  <a:gd name="connsiteX754" fmla="*/ 2635712 w 4111648"/>
                  <a:gd name="connsiteY754" fmla="*/ 65530 h 4743364"/>
                  <a:gd name="connsiteX755" fmla="*/ 2939167 w 4111648"/>
                  <a:gd name="connsiteY755" fmla="*/ 27220 h 4743364"/>
                  <a:gd name="connsiteX756" fmla="*/ 2953281 w 4111648"/>
                  <a:gd name="connsiteY756" fmla="*/ 27220 h 4743364"/>
                  <a:gd name="connsiteX757" fmla="*/ 2955297 w 4111648"/>
                  <a:gd name="connsiteY757" fmla="*/ 27220 h 4743364"/>
                  <a:gd name="connsiteX758" fmla="*/ 3116601 w 4111648"/>
                  <a:gd name="connsiteY758" fmla="*/ 42342 h 4743364"/>
                  <a:gd name="connsiteX759" fmla="*/ 3117609 w 4111648"/>
                  <a:gd name="connsiteY759" fmla="*/ 87709 h 4743364"/>
                  <a:gd name="connsiteX760" fmla="*/ 3117609 w 4111648"/>
                  <a:gd name="connsiteY760" fmla="*/ 88718 h 4743364"/>
                  <a:gd name="connsiteX761" fmla="*/ 3091398 w 4111648"/>
                  <a:gd name="connsiteY761" fmla="*/ 262120 h 4743364"/>
                  <a:gd name="connsiteX762" fmla="*/ 3092405 w 4111648"/>
                  <a:gd name="connsiteY762" fmla="*/ 261112 h 4743364"/>
                  <a:gd name="connsiteX763" fmla="*/ 3078291 w 4111648"/>
                  <a:gd name="connsiteY763" fmla="*/ 303454 h 4743364"/>
                  <a:gd name="connsiteX764" fmla="*/ 3070227 w 4111648"/>
                  <a:gd name="connsiteY764" fmla="*/ 324626 h 4743364"/>
                  <a:gd name="connsiteX765" fmla="*/ 3061153 w 4111648"/>
                  <a:gd name="connsiteY765" fmla="*/ 344789 h 4743364"/>
                  <a:gd name="connsiteX766" fmla="*/ 3061153 w 4111648"/>
                  <a:gd name="connsiteY766" fmla="*/ 349829 h 4743364"/>
                  <a:gd name="connsiteX767" fmla="*/ 3065186 w 4111648"/>
                  <a:gd name="connsiteY767" fmla="*/ 353862 h 4743364"/>
                  <a:gd name="connsiteX768" fmla="*/ 3068210 w 4111648"/>
                  <a:gd name="connsiteY768" fmla="*/ 354870 h 4743364"/>
                  <a:gd name="connsiteX769" fmla="*/ 3075267 w 4111648"/>
                  <a:gd name="connsiteY769" fmla="*/ 350838 h 4743364"/>
                  <a:gd name="connsiteX770" fmla="*/ 3077283 w 4111648"/>
                  <a:gd name="connsiteY770" fmla="*/ 346805 h 4743364"/>
                  <a:gd name="connsiteX771" fmla="*/ 3078291 w 4111648"/>
                  <a:gd name="connsiteY771" fmla="*/ 344789 h 4743364"/>
                  <a:gd name="connsiteX772" fmla="*/ 3081316 w 4111648"/>
                  <a:gd name="connsiteY772" fmla="*/ 338740 h 4743364"/>
                  <a:gd name="connsiteX773" fmla="*/ 3088373 w 4111648"/>
                  <a:gd name="connsiteY773" fmla="*/ 324626 h 4743364"/>
                  <a:gd name="connsiteX774" fmla="*/ 3099463 w 4111648"/>
                  <a:gd name="connsiteY774" fmla="*/ 297405 h 4743364"/>
                  <a:gd name="connsiteX775" fmla="*/ 3117609 w 4111648"/>
                  <a:gd name="connsiteY775" fmla="*/ 237924 h 4743364"/>
                  <a:gd name="connsiteX776" fmla="*/ 3133740 w 4111648"/>
                  <a:gd name="connsiteY776" fmla="*/ 113921 h 4743364"/>
                  <a:gd name="connsiteX777" fmla="*/ 3132732 w 4111648"/>
                  <a:gd name="connsiteY777" fmla="*/ 45367 h 4743364"/>
                  <a:gd name="connsiteX778" fmla="*/ 3210360 w 4111648"/>
                  <a:gd name="connsiteY778" fmla="*/ 64522 h 4743364"/>
                  <a:gd name="connsiteX779" fmla="*/ 3296053 w 4111648"/>
                  <a:gd name="connsiteY779" fmla="*/ 94766 h 4743364"/>
                  <a:gd name="connsiteX780" fmla="*/ 3297061 w 4111648"/>
                  <a:gd name="connsiteY780" fmla="*/ 95775 h 4743364"/>
                  <a:gd name="connsiteX781" fmla="*/ 3311176 w 4111648"/>
                  <a:gd name="connsiteY781" fmla="*/ 118962 h 4743364"/>
                  <a:gd name="connsiteX782" fmla="*/ 3311176 w 4111648"/>
                  <a:gd name="connsiteY782" fmla="*/ 117954 h 4743364"/>
                  <a:gd name="connsiteX783" fmla="*/ 3343436 w 4111648"/>
                  <a:gd name="connsiteY783" fmla="*/ 185500 h 4743364"/>
                  <a:gd name="connsiteX784" fmla="*/ 3366624 w 4111648"/>
                  <a:gd name="connsiteY784" fmla="*/ 257079 h 4743364"/>
                  <a:gd name="connsiteX785" fmla="*/ 3384770 w 4111648"/>
                  <a:gd name="connsiteY785" fmla="*/ 425441 h 4743364"/>
                  <a:gd name="connsiteX786" fmla="*/ 3380737 w 4111648"/>
                  <a:gd name="connsiteY786" fmla="*/ 486938 h 4743364"/>
                  <a:gd name="connsiteX787" fmla="*/ 3370656 w 4111648"/>
                  <a:gd name="connsiteY787" fmla="*/ 550452 h 4743364"/>
                  <a:gd name="connsiteX788" fmla="*/ 3372673 w 4111648"/>
                  <a:gd name="connsiteY788" fmla="*/ 557509 h 4743364"/>
                  <a:gd name="connsiteX789" fmla="*/ 3378721 w 4111648"/>
                  <a:gd name="connsiteY789" fmla="*/ 561542 h 4743364"/>
                  <a:gd name="connsiteX790" fmla="*/ 3379729 w 4111648"/>
                  <a:gd name="connsiteY790" fmla="*/ 561542 h 4743364"/>
                  <a:gd name="connsiteX791" fmla="*/ 3385778 w 4111648"/>
                  <a:gd name="connsiteY791" fmla="*/ 559525 h 4743364"/>
                  <a:gd name="connsiteX792" fmla="*/ 3389811 w 4111648"/>
                  <a:gd name="connsiteY792" fmla="*/ 553477 h 4743364"/>
                  <a:gd name="connsiteX793" fmla="*/ 3406950 w 4111648"/>
                  <a:gd name="connsiteY793" fmla="*/ 409311 h 4743364"/>
                  <a:gd name="connsiteX794" fmla="*/ 3386787 w 4111648"/>
                  <a:gd name="connsiteY794" fmla="*/ 267161 h 4743364"/>
                  <a:gd name="connsiteX795" fmla="*/ 3317224 w 4111648"/>
                  <a:gd name="connsiteY795" fmla="*/ 100815 h 4743364"/>
                  <a:gd name="connsiteX796" fmla="*/ 3398885 w 4111648"/>
                  <a:gd name="connsiteY796" fmla="*/ 144166 h 4743364"/>
                  <a:gd name="connsiteX797" fmla="*/ 3487603 w 4111648"/>
                  <a:gd name="connsiteY797" fmla="*/ 208688 h 4743364"/>
                  <a:gd name="connsiteX798" fmla="*/ 3489618 w 4111648"/>
                  <a:gd name="connsiteY798" fmla="*/ 212721 h 4743364"/>
                  <a:gd name="connsiteX799" fmla="*/ 3544059 w 4111648"/>
                  <a:gd name="connsiteY799" fmla="*/ 289340 h 4743364"/>
                  <a:gd name="connsiteX800" fmla="*/ 3544059 w 4111648"/>
                  <a:gd name="connsiteY800" fmla="*/ 288332 h 4743364"/>
                  <a:gd name="connsiteX801" fmla="*/ 3608581 w 4111648"/>
                  <a:gd name="connsiteY801" fmla="*/ 456694 h 4743364"/>
                  <a:gd name="connsiteX802" fmla="*/ 3639834 w 4111648"/>
                  <a:gd name="connsiteY802" fmla="*/ 713773 h 4743364"/>
                  <a:gd name="connsiteX803" fmla="*/ 3639834 w 4111648"/>
                  <a:gd name="connsiteY803" fmla="*/ 728895 h 4743364"/>
                  <a:gd name="connsiteX804" fmla="*/ 3639834 w 4111648"/>
                  <a:gd name="connsiteY804" fmla="*/ 727887 h 4743364"/>
                  <a:gd name="connsiteX805" fmla="*/ 3631768 w 4111648"/>
                  <a:gd name="connsiteY805" fmla="*/ 829711 h 4743364"/>
                  <a:gd name="connsiteX806" fmla="*/ 3612613 w 4111648"/>
                  <a:gd name="connsiteY806" fmla="*/ 924477 h 4743364"/>
                  <a:gd name="connsiteX807" fmla="*/ 3580352 w 4111648"/>
                  <a:gd name="connsiteY807" fmla="*/ 1005129 h 4743364"/>
                  <a:gd name="connsiteX808" fmla="*/ 3580352 w 4111648"/>
                  <a:gd name="connsiteY808" fmla="*/ 1011178 h 4743364"/>
                  <a:gd name="connsiteX809" fmla="*/ 3585393 w 4111648"/>
                  <a:gd name="connsiteY809" fmla="*/ 1017227 h 4743364"/>
                  <a:gd name="connsiteX810" fmla="*/ 3589426 w 4111648"/>
                  <a:gd name="connsiteY810" fmla="*/ 1018235 h 4743364"/>
                  <a:gd name="connsiteX811" fmla="*/ 3592450 w 4111648"/>
                  <a:gd name="connsiteY811" fmla="*/ 1017227 h 4743364"/>
                  <a:gd name="connsiteX812" fmla="*/ 3597490 w 4111648"/>
                  <a:gd name="connsiteY812" fmla="*/ 1012187 h 4743364"/>
                  <a:gd name="connsiteX813" fmla="*/ 3618663 w 4111648"/>
                  <a:gd name="connsiteY813" fmla="*/ 965812 h 4743364"/>
                  <a:gd name="connsiteX814" fmla="*/ 3635801 w 4111648"/>
                  <a:gd name="connsiteY814" fmla="*/ 912379 h 4743364"/>
                  <a:gd name="connsiteX815" fmla="*/ 3655964 w 4111648"/>
                  <a:gd name="connsiteY815" fmla="*/ 795434 h 4743364"/>
                  <a:gd name="connsiteX816" fmla="*/ 3657980 w 4111648"/>
                  <a:gd name="connsiteY816" fmla="*/ 665382 h 4743364"/>
                  <a:gd name="connsiteX817" fmla="*/ 3642857 w 4111648"/>
                  <a:gd name="connsiteY817" fmla="*/ 534322 h 4743364"/>
                  <a:gd name="connsiteX818" fmla="*/ 3612613 w 4111648"/>
                  <a:gd name="connsiteY818" fmla="*/ 408302 h 4743364"/>
                  <a:gd name="connsiteX819" fmla="*/ 3567246 w 4111648"/>
                  <a:gd name="connsiteY819" fmla="*/ 297405 h 4743364"/>
                  <a:gd name="connsiteX820" fmla="*/ 3551116 w 4111648"/>
                  <a:gd name="connsiteY820" fmla="*/ 268169 h 4743364"/>
                  <a:gd name="connsiteX821" fmla="*/ 3592450 w 4111648"/>
                  <a:gd name="connsiteY821" fmla="*/ 318577 h 4743364"/>
                  <a:gd name="connsiteX822" fmla="*/ 3635801 w 4111648"/>
                  <a:gd name="connsiteY822" fmla="*/ 387131 h 4743364"/>
                  <a:gd name="connsiteX823" fmla="*/ 3710404 w 4111648"/>
                  <a:gd name="connsiteY823" fmla="*/ 577672 h 4743364"/>
                  <a:gd name="connsiteX824" fmla="*/ 3744682 w 4111648"/>
                  <a:gd name="connsiteY824" fmla="*/ 906330 h 4743364"/>
                  <a:gd name="connsiteX825" fmla="*/ 3744682 w 4111648"/>
                  <a:gd name="connsiteY825" fmla="*/ 908347 h 4743364"/>
                  <a:gd name="connsiteX826" fmla="*/ 3744682 w 4111648"/>
                  <a:gd name="connsiteY826" fmla="*/ 910363 h 4743364"/>
                  <a:gd name="connsiteX827" fmla="*/ 3744682 w 4111648"/>
                  <a:gd name="connsiteY827" fmla="*/ 908347 h 4743364"/>
                  <a:gd name="connsiteX828" fmla="*/ 3714437 w 4111648"/>
                  <a:gd name="connsiteY828" fmla="*/ 1226923 h 4743364"/>
                  <a:gd name="connsiteX829" fmla="*/ 3689233 w 4111648"/>
                  <a:gd name="connsiteY829" fmla="*/ 1371089 h 4743364"/>
                  <a:gd name="connsiteX830" fmla="*/ 3689233 w 4111648"/>
                  <a:gd name="connsiteY830" fmla="*/ 1372098 h 4743364"/>
                  <a:gd name="connsiteX831" fmla="*/ 3689233 w 4111648"/>
                  <a:gd name="connsiteY831" fmla="*/ 1372098 h 4743364"/>
                  <a:gd name="connsiteX832" fmla="*/ 3647898 w 4111648"/>
                  <a:gd name="connsiteY832" fmla="*/ 1641275 h 4743364"/>
                  <a:gd name="connsiteX833" fmla="*/ 3642857 w 4111648"/>
                  <a:gd name="connsiteY833" fmla="*/ 1761245 h 4743364"/>
                  <a:gd name="connsiteX834" fmla="*/ 3642857 w 4111648"/>
                  <a:gd name="connsiteY834" fmla="*/ 1762253 h 4743364"/>
                  <a:gd name="connsiteX835" fmla="*/ 3642857 w 4111648"/>
                  <a:gd name="connsiteY835" fmla="*/ 1763261 h 4743364"/>
                  <a:gd name="connsiteX836" fmla="*/ 3644874 w 4111648"/>
                  <a:gd name="connsiteY836" fmla="*/ 1807620 h 4743364"/>
                  <a:gd name="connsiteX837" fmla="*/ 3650923 w 4111648"/>
                  <a:gd name="connsiteY837" fmla="*/ 1841897 h 4743364"/>
                  <a:gd name="connsiteX838" fmla="*/ 3658989 w 4111648"/>
                  <a:gd name="connsiteY838" fmla="*/ 1878191 h 4743364"/>
                  <a:gd name="connsiteX839" fmla="*/ 3658989 w 4111648"/>
                  <a:gd name="connsiteY839" fmla="*/ 1879199 h 4743364"/>
                  <a:gd name="connsiteX840" fmla="*/ 3668061 w 4111648"/>
                  <a:gd name="connsiteY840" fmla="*/ 1921542 h 4743364"/>
                  <a:gd name="connsiteX841" fmla="*/ 3678143 w 4111648"/>
                  <a:gd name="connsiteY841" fmla="*/ 2001186 h 4743364"/>
                  <a:gd name="connsiteX842" fmla="*/ 3674111 w 4111648"/>
                  <a:gd name="connsiteY842" fmla="*/ 2029414 h 4743364"/>
                  <a:gd name="connsiteX843" fmla="*/ 3668061 w 4111648"/>
                  <a:gd name="connsiteY843" fmla="*/ 2042520 h 4743364"/>
                  <a:gd name="connsiteX844" fmla="*/ 3657980 w 4111648"/>
                  <a:gd name="connsiteY844" fmla="*/ 2055626 h 4743364"/>
                  <a:gd name="connsiteX845" fmla="*/ 3648907 w 4111648"/>
                  <a:gd name="connsiteY845" fmla="*/ 2061675 h 4743364"/>
                  <a:gd name="connsiteX846" fmla="*/ 3640841 w 4111648"/>
                  <a:gd name="connsiteY846" fmla="*/ 2064699 h 4743364"/>
                  <a:gd name="connsiteX847" fmla="*/ 3631768 w 4111648"/>
                  <a:gd name="connsiteY847" fmla="*/ 2065708 h 4743364"/>
                  <a:gd name="connsiteX848" fmla="*/ 3618663 w 4111648"/>
                  <a:gd name="connsiteY848" fmla="*/ 2063691 h 4743364"/>
                  <a:gd name="connsiteX849" fmla="*/ 3600515 w 4111648"/>
                  <a:gd name="connsiteY849" fmla="*/ 2055626 h 4743364"/>
                  <a:gd name="connsiteX850" fmla="*/ 3569263 w 4111648"/>
                  <a:gd name="connsiteY850" fmla="*/ 2030422 h 4743364"/>
                  <a:gd name="connsiteX851" fmla="*/ 3534985 w 4111648"/>
                  <a:gd name="connsiteY851" fmla="*/ 1985055 h 4743364"/>
                  <a:gd name="connsiteX852" fmla="*/ 3510789 w 4111648"/>
                  <a:gd name="connsiteY852" fmla="*/ 1920533 h 4743364"/>
                  <a:gd name="connsiteX853" fmla="*/ 3497684 w 4111648"/>
                  <a:gd name="connsiteY853" fmla="*/ 1842905 h 4743364"/>
                  <a:gd name="connsiteX854" fmla="*/ 3494659 w 4111648"/>
                  <a:gd name="connsiteY854" fmla="*/ 1803588 h 4743364"/>
                  <a:gd name="connsiteX855" fmla="*/ 3493651 w 4111648"/>
                  <a:gd name="connsiteY855" fmla="*/ 1780400 h 4743364"/>
                  <a:gd name="connsiteX856" fmla="*/ 3493651 w 4111648"/>
                  <a:gd name="connsiteY856" fmla="*/ 1774351 h 4743364"/>
                  <a:gd name="connsiteX857" fmla="*/ 3496675 w 4111648"/>
                  <a:gd name="connsiteY857" fmla="*/ 1773343 h 4743364"/>
                  <a:gd name="connsiteX858" fmla="*/ 3535993 w 4111648"/>
                  <a:gd name="connsiteY858" fmla="*/ 1744106 h 4743364"/>
                  <a:gd name="connsiteX859" fmla="*/ 3558173 w 4111648"/>
                  <a:gd name="connsiteY859" fmla="*/ 1703780 h 4743364"/>
                  <a:gd name="connsiteX860" fmla="*/ 3566238 w 4111648"/>
                  <a:gd name="connsiteY860" fmla="*/ 1604981 h 4743364"/>
                  <a:gd name="connsiteX861" fmla="*/ 3554140 w 4111648"/>
                  <a:gd name="connsiteY861" fmla="*/ 1558606 h 4743364"/>
                  <a:gd name="connsiteX862" fmla="*/ 3533977 w 4111648"/>
                  <a:gd name="connsiteY862" fmla="*/ 1520296 h 4743364"/>
                  <a:gd name="connsiteX863" fmla="*/ 3513814 w 4111648"/>
                  <a:gd name="connsiteY863" fmla="*/ 1500133 h 4743364"/>
                  <a:gd name="connsiteX864" fmla="*/ 3514822 w 4111648"/>
                  <a:gd name="connsiteY864" fmla="*/ 1480978 h 4743364"/>
                  <a:gd name="connsiteX865" fmla="*/ 3514822 w 4111648"/>
                  <a:gd name="connsiteY865" fmla="*/ 1478962 h 4743364"/>
                  <a:gd name="connsiteX866" fmla="*/ 3515830 w 4111648"/>
                  <a:gd name="connsiteY866" fmla="*/ 1466864 h 4743364"/>
                  <a:gd name="connsiteX867" fmla="*/ 3520871 w 4111648"/>
                  <a:gd name="connsiteY867" fmla="*/ 1424522 h 4743364"/>
                  <a:gd name="connsiteX868" fmla="*/ 3526920 w 4111648"/>
                  <a:gd name="connsiteY868" fmla="*/ 1383187 h 4743364"/>
                  <a:gd name="connsiteX869" fmla="*/ 3531960 w 4111648"/>
                  <a:gd name="connsiteY869" fmla="*/ 1344877 h 4743364"/>
                  <a:gd name="connsiteX870" fmla="*/ 3548092 w 4111648"/>
                  <a:gd name="connsiteY870" fmla="*/ 1189622 h 4743364"/>
                  <a:gd name="connsiteX871" fmla="*/ 3547083 w 4111648"/>
                  <a:gd name="connsiteY871" fmla="*/ 1035374 h 4743364"/>
                  <a:gd name="connsiteX872" fmla="*/ 3514822 w 4111648"/>
                  <a:gd name="connsiteY872" fmla="*/ 881127 h 4743364"/>
                  <a:gd name="connsiteX873" fmla="*/ 3415015 w 4111648"/>
                  <a:gd name="connsiteY873" fmla="*/ 670422 h 4743364"/>
                  <a:gd name="connsiteX874" fmla="*/ 3267824 w 4111648"/>
                  <a:gd name="connsiteY874" fmla="*/ 501053 h 4743364"/>
                  <a:gd name="connsiteX875" fmla="*/ 3075267 w 4111648"/>
                  <a:gd name="connsiteY875" fmla="*/ 388139 h 4743364"/>
                  <a:gd name="connsiteX876" fmla="*/ 2962353 w 4111648"/>
                  <a:gd name="connsiteY876" fmla="*/ 356886 h 4743364"/>
                  <a:gd name="connsiteX877" fmla="*/ 2845408 w 4111648"/>
                  <a:gd name="connsiteY877" fmla="*/ 345797 h 4743364"/>
                  <a:gd name="connsiteX878" fmla="*/ 2826253 w 4111648"/>
                  <a:gd name="connsiteY878" fmla="*/ 345797 h 4743364"/>
                  <a:gd name="connsiteX879" fmla="*/ 2607484 w 4111648"/>
                  <a:gd name="connsiteY879" fmla="*/ 369993 h 4743364"/>
                  <a:gd name="connsiteX880" fmla="*/ 2499612 w 4111648"/>
                  <a:gd name="connsiteY880" fmla="*/ 399229 h 4743364"/>
                  <a:gd name="connsiteX881" fmla="*/ 2503643 w 4111648"/>
                  <a:gd name="connsiteY881" fmla="*/ 386123 h 4743364"/>
                  <a:gd name="connsiteX882" fmla="*/ 2538929 w 4111648"/>
                  <a:gd name="connsiteY882" fmla="*/ 308495 h 4743364"/>
                  <a:gd name="connsiteX883" fmla="*/ 2537921 w 4111648"/>
                  <a:gd name="connsiteY883" fmla="*/ 309503 h 4743364"/>
                  <a:gd name="connsiteX884" fmla="*/ 2611516 w 4111648"/>
                  <a:gd name="connsiteY884" fmla="*/ 219778 h 4743364"/>
                  <a:gd name="connsiteX885" fmla="*/ 2757699 w 4111648"/>
                  <a:gd name="connsiteY885" fmla="*/ 113921 h 4743364"/>
                  <a:gd name="connsiteX886" fmla="*/ 2839359 w 4111648"/>
                  <a:gd name="connsiteY886" fmla="*/ 73595 h 4743364"/>
                  <a:gd name="connsiteX887" fmla="*/ 2879685 w 4111648"/>
                  <a:gd name="connsiteY887" fmla="*/ 56457 h 4743364"/>
                  <a:gd name="connsiteX888" fmla="*/ 2919003 w 4111648"/>
                  <a:gd name="connsiteY888" fmla="*/ 41334 h 4743364"/>
                  <a:gd name="connsiteX889" fmla="*/ 2922027 w 4111648"/>
                  <a:gd name="connsiteY889" fmla="*/ 38310 h 4743364"/>
                  <a:gd name="connsiteX890" fmla="*/ 2922027 w 4111648"/>
                  <a:gd name="connsiteY890" fmla="*/ 33269 h 4743364"/>
                  <a:gd name="connsiteX891" fmla="*/ 2915978 w 4111648"/>
                  <a:gd name="connsiteY891" fmla="*/ 29236 h 4743364"/>
                  <a:gd name="connsiteX892" fmla="*/ 2913963 w 4111648"/>
                  <a:gd name="connsiteY892" fmla="*/ 29236 h 4743364"/>
                  <a:gd name="connsiteX893" fmla="*/ 2898840 w 4111648"/>
                  <a:gd name="connsiteY893" fmla="*/ 34277 h 4743364"/>
                  <a:gd name="connsiteX894" fmla="*/ 2870612 w 4111648"/>
                  <a:gd name="connsiteY894" fmla="*/ 43351 h 4743364"/>
                  <a:gd name="connsiteX895" fmla="*/ 2825245 w 4111648"/>
                  <a:gd name="connsiteY895" fmla="*/ 60489 h 4743364"/>
                  <a:gd name="connsiteX896" fmla="*/ 2734511 w 4111648"/>
                  <a:gd name="connsiteY896" fmla="*/ 106864 h 4743364"/>
                  <a:gd name="connsiteX897" fmla="*/ 2648818 w 4111648"/>
                  <a:gd name="connsiteY897" fmla="*/ 165337 h 4743364"/>
                  <a:gd name="connsiteX898" fmla="*/ 2573206 w 4111648"/>
                  <a:gd name="connsiteY898" fmla="*/ 235908 h 4743364"/>
                  <a:gd name="connsiteX899" fmla="*/ 2516750 w 4111648"/>
                  <a:gd name="connsiteY899" fmla="*/ 314544 h 4743364"/>
                  <a:gd name="connsiteX900" fmla="*/ 2484489 w 4111648"/>
                  <a:gd name="connsiteY900" fmla="*/ 402253 h 4743364"/>
                  <a:gd name="connsiteX901" fmla="*/ 2372584 w 4111648"/>
                  <a:gd name="connsiteY901" fmla="*/ 447620 h 4743364"/>
                  <a:gd name="connsiteX902" fmla="*/ 2169945 w 4111648"/>
                  <a:gd name="connsiteY902" fmla="*/ 578680 h 4743364"/>
                  <a:gd name="connsiteX903" fmla="*/ 2088284 w 4111648"/>
                  <a:gd name="connsiteY903" fmla="*/ 661349 h 4743364"/>
                  <a:gd name="connsiteX904" fmla="*/ 2043925 w 4111648"/>
                  <a:gd name="connsiteY904" fmla="*/ 721838 h 4743364"/>
                  <a:gd name="connsiteX905" fmla="*/ 2057032 w 4111648"/>
                  <a:gd name="connsiteY905" fmla="*/ 668406 h 4743364"/>
                  <a:gd name="connsiteX906" fmla="*/ 2057032 w 4111648"/>
                  <a:gd name="connsiteY906" fmla="*/ 669414 h 4743364"/>
                  <a:gd name="connsiteX907" fmla="*/ 2146757 w 4111648"/>
                  <a:gd name="connsiteY907" fmla="*/ 472824 h 4743364"/>
                  <a:gd name="connsiteX908" fmla="*/ 2145749 w 4111648"/>
                  <a:gd name="connsiteY908" fmla="*/ 473832 h 4743364"/>
                  <a:gd name="connsiteX909" fmla="*/ 2227409 w 4111648"/>
                  <a:gd name="connsiteY909" fmla="*/ 358903 h 4743364"/>
                  <a:gd name="connsiteX910" fmla="*/ 2323184 w 4111648"/>
                  <a:gd name="connsiteY910" fmla="*/ 254055 h 4743364"/>
                  <a:gd name="connsiteX911" fmla="*/ 2339315 w 4111648"/>
                  <a:gd name="connsiteY911" fmla="*/ 238933 h 4743364"/>
                  <a:gd name="connsiteX912" fmla="*/ 2337298 w 4111648"/>
                  <a:gd name="connsiteY912" fmla="*/ 239941 h 4743364"/>
                  <a:gd name="connsiteX913" fmla="*/ 2390730 w 4111648"/>
                  <a:gd name="connsiteY913" fmla="*/ 191549 h 4743364"/>
                  <a:gd name="connsiteX914" fmla="*/ 2417951 w 4111648"/>
                  <a:gd name="connsiteY914" fmla="*/ 169370 h 4743364"/>
                  <a:gd name="connsiteX915" fmla="*/ 2419967 w 4111648"/>
                  <a:gd name="connsiteY915" fmla="*/ 167354 h 4743364"/>
                  <a:gd name="connsiteX916" fmla="*/ 2445171 w 4111648"/>
                  <a:gd name="connsiteY916" fmla="*/ 148199 h 4743364"/>
                  <a:gd name="connsiteX917" fmla="*/ 2447187 w 4111648"/>
                  <a:gd name="connsiteY917" fmla="*/ 137109 h 4743364"/>
                  <a:gd name="connsiteX918" fmla="*/ 2441138 w 4111648"/>
                  <a:gd name="connsiteY918" fmla="*/ 134084 h 4743364"/>
                  <a:gd name="connsiteX919" fmla="*/ 2436097 w 4111648"/>
                  <a:gd name="connsiteY919" fmla="*/ 136101 h 4743364"/>
                  <a:gd name="connsiteX920" fmla="*/ 2427024 w 4111648"/>
                  <a:gd name="connsiteY920" fmla="*/ 142150 h 4743364"/>
                  <a:gd name="connsiteX921" fmla="*/ 2425008 w 4111648"/>
                  <a:gd name="connsiteY921" fmla="*/ 143158 h 4743364"/>
                  <a:gd name="connsiteX922" fmla="*/ 2408877 w 4111648"/>
                  <a:gd name="connsiteY922" fmla="*/ 155256 h 4743364"/>
                  <a:gd name="connsiteX923" fmla="*/ 2382665 w 4111648"/>
                  <a:gd name="connsiteY923" fmla="*/ 176427 h 4743364"/>
                  <a:gd name="connsiteX924" fmla="*/ 2330241 w 4111648"/>
                  <a:gd name="connsiteY924" fmla="*/ 221794 h 4743364"/>
                  <a:gd name="connsiteX925" fmla="*/ 2231442 w 4111648"/>
                  <a:gd name="connsiteY925" fmla="*/ 324626 h 4743364"/>
                  <a:gd name="connsiteX926" fmla="*/ 2079211 w 4111648"/>
                  <a:gd name="connsiteY926" fmla="*/ 564566 h 4743364"/>
                  <a:gd name="connsiteX927" fmla="*/ 2028803 w 4111648"/>
                  <a:gd name="connsiteY927" fmla="*/ 722846 h 4743364"/>
                  <a:gd name="connsiteX928" fmla="*/ 2029811 w 4111648"/>
                  <a:gd name="connsiteY928" fmla="*/ 727887 h 4743364"/>
                  <a:gd name="connsiteX929" fmla="*/ 2034852 w 4111648"/>
                  <a:gd name="connsiteY929" fmla="*/ 730912 h 4743364"/>
                  <a:gd name="connsiteX930" fmla="*/ 2035860 w 4111648"/>
                  <a:gd name="connsiteY930" fmla="*/ 730912 h 4743364"/>
                  <a:gd name="connsiteX931" fmla="*/ 2038884 w 4111648"/>
                  <a:gd name="connsiteY931" fmla="*/ 729904 h 4743364"/>
                  <a:gd name="connsiteX932" fmla="*/ 2008640 w 4111648"/>
                  <a:gd name="connsiteY932" fmla="*/ 777287 h 4743364"/>
                  <a:gd name="connsiteX933" fmla="*/ 1897743 w 4111648"/>
                  <a:gd name="connsiteY933" fmla="*/ 1006138 h 4743364"/>
                  <a:gd name="connsiteX934" fmla="*/ 1874555 w 4111648"/>
                  <a:gd name="connsiteY934" fmla="*/ 1058562 h 4743364"/>
                  <a:gd name="connsiteX935" fmla="*/ 1878588 w 4111648"/>
                  <a:gd name="connsiteY935" fmla="*/ 1069651 h 4743364"/>
                  <a:gd name="connsiteX936" fmla="*/ 1881613 w 4111648"/>
                  <a:gd name="connsiteY936" fmla="*/ 1070659 h 4743364"/>
                  <a:gd name="connsiteX937" fmla="*/ 1888670 w 4111648"/>
                  <a:gd name="connsiteY937" fmla="*/ 1065619 h 4743364"/>
                  <a:gd name="connsiteX938" fmla="*/ 1931012 w 4111648"/>
                  <a:gd name="connsiteY938" fmla="*/ 970852 h 4743364"/>
                  <a:gd name="connsiteX939" fmla="*/ 1941094 w 4111648"/>
                  <a:gd name="connsiteY939" fmla="*/ 984966 h 4743364"/>
                  <a:gd name="connsiteX940" fmla="*/ 1956216 w 4111648"/>
                  <a:gd name="connsiteY940" fmla="*/ 988999 h 4743364"/>
                  <a:gd name="connsiteX941" fmla="*/ 1965289 w 4111648"/>
                  <a:gd name="connsiteY941" fmla="*/ 990007 h 4743364"/>
                  <a:gd name="connsiteX942" fmla="*/ 1972347 w 4111648"/>
                  <a:gd name="connsiteY942" fmla="*/ 990007 h 4743364"/>
                  <a:gd name="connsiteX943" fmla="*/ 1987469 w 4111648"/>
                  <a:gd name="connsiteY943" fmla="*/ 986983 h 4743364"/>
                  <a:gd name="connsiteX944" fmla="*/ 2002591 w 4111648"/>
                  <a:gd name="connsiteY944" fmla="*/ 980934 h 4743364"/>
                  <a:gd name="connsiteX945" fmla="*/ 2045942 w 4111648"/>
                  <a:gd name="connsiteY945" fmla="*/ 939599 h 4743364"/>
                  <a:gd name="connsiteX946" fmla="*/ 2048966 w 4111648"/>
                  <a:gd name="connsiteY946" fmla="*/ 929518 h 4743364"/>
                  <a:gd name="connsiteX947" fmla="*/ 2043925 w 4111648"/>
                  <a:gd name="connsiteY947" fmla="*/ 920445 h 4743364"/>
                  <a:gd name="connsiteX948" fmla="*/ 2034852 w 4111648"/>
                  <a:gd name="connsiteY948" fmla="*/ 917420 h 4743364"/>
                  <a:gd name="connsiteX949" fmla="*/ 2032836 w 4111648"/>
                  <a:gd name="connsiteY949" fmla="*/ 917420 h 4743364"/>
                  <a:gd name="connsiteX950" fmla="*/ 2023762 w 4111648"/>
                  <a:gd name="connsiteY950" fmla="*/ 922461 h 4743364"/>
                  <a:gd name="connsiteX951" fmla="*/ 2012673 w 4111648"/>
                  <a:gd name="connsiteY951" fmla="*/ 936575 h 4743364"/>
                  <a:gd name="connsiteX952" fmla="*/ 1995534 w 4111648"/>
                  <a:gd name="connsiteY952" fmla="*/ 948673 h 4743364"/>
                  <a:gd name="connsiteX953" fmla="*/ 1979404 w 4111648"/>
                  <a:gd name="connsiteY953" fmla="*/ 954722 h 4743364"/>
                  <a:gd name="connsiteX954" fmla="*/ 1967306 w 4111648"/>
                  <a:gd name="connsiteY954" fmla="*/ 955730 h 4743364"/>
                  <a:gd name="connsiteX955" fmla="*/ 1952183 w 4111648"/>
                  <a:gd name="connsiteY955" fmla="*/ 952705 h 4743364"/>
                  <a:gd name="connsiteX956" fmla="*/ 1950167 w 4111648"/>
                  <a:gd name="connsiteY956" fmla="*/ 951697 h 4743364"/>
                  <a:gd name="connsiteX957" fmla="*/ 1947143 w 4111648"/>
                  <a:gd name="connsiteY957" fmla="*/ 951697 h 4743364"/>
                  <a:gd name="connsiteX958" fmla="*/ 1941094 w 4111648"/>
                  <a:gd name="connsiteY958" fmla="*/ 952705 h 4743364"/>
                  <a:gd name="connsiteX959" fmla="*/ 1937061 w 4111648"/>
                  <a:gd name="connsiteY959" fmla="*/ 954722 h 4743364"/>
                  <a:gd name="connsiteX960" fmla="*/ 2030819 w 4111648"/>
                  <a:gd name="connsiteY960" fmla="*/ 777287 h 4743364"/>
                  <a:gd name="connsiteX961" fmla="*/ 2092317 w 4111648"/>
                  <a:gd name="connsiteY961" fmla="*/ 688569 h 4743364"/>
                  <a:gd name="connsiteX962" fmla="*/ 2151798 w 4111648"/>
                  <a:gd name="connsiteY962" fmla="*/ 624047 h 4743364"/>
                  <a:gd name="connsiteX963" fmla="*/ 2318143 w 4111648"/>
                  <a:gd name="connsiteY963" fmla="*/ 503069 h 4743364"/>
                  <a:gd name="connsiteX964" fmla="*/ 2317135 w 4111648"/>
                  <a:gd name="connsiteY964" fmla="*/ 503069 h 4743364"/>
                  <a:gd name="connsiteX965" fmla="*/ 2569173 w 4111648"/>
                  <a:gd name="connsiteY965" fmla="*/ 404270 h 4743364"/>
                  <a:gd name="connsiteX966" fmla="*/ 2570182 w 4111648"/>
                  <a:gd name="connsiteY966" fmla="*/ 404270 h 4743364"/>
                  <a:gd name="connsiteX967" fmla="*/ 2571190 w 4111648"/>
                  <a:gd name="connsiteY967" fmla="*/ 404270 h 4743364"/>
                  <a:gd name="connsiteX968" fmla="*/ 2572198 w 4111648"/>
                  <a:gd name="connsiteY968" fmla="*/ 404270 h 4743364"/>
                  <a:gd name="connsiteX969" fmla="*/ 2822221 w 4111648"/>
                  <a:gd name="connsiteY969" fmla="*/ 372009 h 4743364"/>
                  <a:gd name="connsiteX970" fmla="*/ 2833310 w 4111648"/>
                  <a:gd name="connsiteY970" fmla="*/ 372009 h 4743364"/>
                  <a:gd name="connsiteX971" fmla="*/ 2925052 w 4111648"/>
                  <a:gd name="connsiteY971" fmla="*/ 379066 h 4743364"/>
                  <a:gd name="connsiteX972" fmla="*/ 3016794 w 4111648"/>
                  <a:gd name="connsiteY972" fmla="*/ 398221 h 4743364"/>
                  <a:gd name="connsiteX973" fmla="*/ 3164993 w 4111648"/>
                  <a:gd name="connsiteY973" fmla="*/ 463751 h 4743364"/>
                  <a:gd name="connsiteX974" fmla="*/ 3298069 w 4111648"/>
                  <a:gd name="connsiteY974" fmla="*/ 571623 h 4743364"/>
                  <a:gd name="connsiteX975" fmla="*/ 3414007 w 4111648"/>
                  <a:gd name="connsiteY975" fmla="*/ 730912 h 4743364"/>
                  <a:gd name="connsiteX976" fmla="*/ 3415015 w 4111648"/>
                  <a:gd name="connsiteY976" fmla="*/ 731920 h 4743364"/>
                  <a:gd name="connsiteX977" fmla="*/ 3458366 w 4111648"/>
                  <a:gd name="connsiteY977" fmla="*/ 823662 h 4743364"/>
                  <a:gd name="connsiteX978" fmla="*/ 3495667 w 4111648"/>
                  <a:gd name="connsiteY978" fmla="*/ 933551 h 4743364"/>
                  <a:gd name="connsiteX979" fmla="*/ 3513814 w 4111648"/>
                  <a:gd name="connsiteY979" fmla="*/ 1038399 h 4743364"/>
                  <a:gd name="connsiteX980" fmla="*/ 3517847 w 4111648"/>
                  <a:gd name="connsiteY980" fmla="*/ 1141230 h 4743364"/>
                  <a:gd name="connsiteX981" fmla="*/ 3503733 w 4111648"/>
                  <a:gd name="connsiteY981" fmla="*/ 1317657 h 4743364"/>
                  <a:gd name="connsiteX982" fmla="*/ 3492643 w 4111648"/>
                  <a:gd name="connsiteY982" fmla="*/ 1410407 h 4743364"/>
                  <a:gd name="connsiteX983" fmla="*/ 3487603 w 4111648"/>
                  <a:gd name="connsiteY983" fmla="*/ 1455774 h 4743364"/>
                  <a:gd name="connsiteX984" fmla="*/ 3486593 w 4111648"/>
                  <a:gd name="connsiteY984" fmla="*/ 1478962 h 4743364"/>
                  <a:gd name="connsiteX985" fmla="*/ 3486593 w 4111648"/>
                  <a:gd name="connsiteY985" fmla="*/ 1490052 h 4743364"/>
                  <a:gd name="connsiteX986" fmla="*/ 3479537 w 4111648"/>
                  <a:gd name="connsiteY986" fmla="*/ 1489043 h 4743364"/>
                  <a:gd name="connsiteX987" fmla="*/ 3477521 w 4111648"/>
                  <a:gd name="connsiteY987" fmla="*/ 1489043 h 4743364"/>
                  <a:gd name="connsiteX988" fmla="*/ 3447276 w 4111648"/>
                  <a:gd name="connsiteY988" fmla="*/ 1497109 h 4743364"/>
                  <a:gd name="connsiteX989" fmla="*/ 3442236 w 4111648"/>
                  <a:gd name="connsiteY989" fmla="*/ 1500133 h 4743364"/>
                  <a:gd name="connsiteX990" fmla="*/ 3449292 w 4111648"/>
                  <a:gd name="connsiteY990" fmla="*/ 1469889 h 4743364"/>
                  <a:gd name="connsiteX991" fmla="*/ 3452317 w 4111648"/>
                  <a:gd name="connsiteY991" fmla="*/ 1455774 h 4743364"/>
                  <a:gd name="connsiteX992" fmla="*/ 3462399 w 4111648"/>
                  <a:gd name="connsiteY992" fmla="*/ 1410407 h 4743364"/>
                  <a:gd name="connsiteX993" fmla="*/ 3455341 w 4111648"/>
                  <a:gd name="connsiteY993" fmla="*/ 1396293 h 4743364"/>
                  <a:gd name="connsiteX994" fmla="*/ 3450300 w 4111648"/>
                  <a:gd name="connsiteY994" fmla="*/ 1395285 h 4743364"/>
                  <a:gd name="connsiteX995" fmla="*/ 3445259 w 4111648"/>
                  <a:gd name="connsiteY995" fmla="*/ 1396293 h 4743364"/>
                  <a:gd name="connsiteX996" fmla="*/ 3438203 w 4111648"/>
                  <a:gd name="connsiteY996" fmla="*/ 1403350 h 4743364"/>
                  <a:gd name="connsiteX997" fmla="*/ 3406950 w 4111648"/>
                  <a:gd name="connsiteY997" fmla="*/ 1525337 h 4743364"/>
                  <a:gd name="connsiteX998" fmla="*/ 3401909 w 4111648"/>
                  <a:gd name="connsiteY998" fmla="*/ 1547516 h 4743364"/>
                  <a:gd name="connsiteX999" fmla="*/ 3364607 w 4111648"/>
                  <a:gd name="connsiteY999" fmla="*/ 1696723 h 4743364"/>
                  <a:gd name="connsiteX1000" fmla="*/ 3283955 w 4111648"/>
                  <a:gd name="connsiteY1000" fmla="*/ 1892305 h 4743364"/>
                  <a:gd name="connsiteX1001" fmla="*/ 3221450 w 4111648"/>
                  <a:gd name="connsiteY1001" fmla="*/ 1970941 h 4743364"/>
                  <a:gd name="connsiteX1002" fmla="*/ 3169025 w 4111648"/>
                  <a:gd name="connsiteY1002" fmla="*/ 2009251 h 4743364"/>
                  <a:gd name="connsiteX1003" fmla="*/ 3099463 w 4111648"/>
                  <a:gd name="connsiteY1003" fmla="*/ 2036471 h 4743364"/>
                  <a:gd name="connsiteX1004" fmla="*/ 2972435 w 4111648"/>
                  <a:gd name="connsiteY1004" fmla="*/ 2049577 h 4743364"/>
                  <a:gd name="connsiteX1005" fmla="*/ 2957313 w 4111648"/>
                  <a:gd name="connsiteY1005" fmla="*/ 2049577 h 4743364"/>
                  <a:gd name="connsiteX1006" fmla="*/ 2959330 w 4111648"/>
                  <a:gd name="connsiteY1006" fmla="*/ 2049577 h 4743364"/>
                  <a:gd name="connsiteX1007" fmla="*/ 2831293 w 4111648"/>
                  <a:gd name="connsiteY1007" fmla="*/ 2042520 h 4743364"/>
                  <a:gd name="connsiteX1008" fmla="*/ 2680070 w 4111648"/>
                  <a:gd name="connsiteY1008" fmla="*/ 2024373 h 4743364"/>
                  <a:gd name="connsiteX1009" fmla="*/ 2381657 w 4111648"/>
                  <a:gd name="connsiteY1009" fmla="*/ 1960859 h 4743364"/>
                  <a:gd name="connsiteX1010" fmla="*/ 2269752 w 4111648"/>
                  <a:gd name="connsiteY1010" fmla="*/ 1930615 h 4743364"/>
                  <a:gd name="connsiteX1011" fmla="*/ 2243540 w 4111648"/>
                  <a:gd name="connsiteY1011" fmla="*/ 1922550 h 4743364"/>
                  <a:gd name="connsiteX1012" fmla="*/ 2238499 w 4111648"/>
                  <a:gd name="connsiteY1012" fmla="*/ 1921542 h 4743364"/>
                  <a:gd name="connsiteX1013" fmla="*/ 2237491 w 4111648"/>
                  <a:gd name="connsiteY1013" fmla="*/ 1921542 h 4743364"/>
                  <a:gd name="connsiteX1014" fmla="*/ 2235475 w 4111648"/>
                  <a:gd name="connsiteY1014" fmla="*/ 1920533 h 4743364"/>
                  <a:gd name="connsiteX1015" fmla="*/ 2233459 w 4111648"/>
                  <a:gd name="connsiteY1015" fmla="*/ 1919525 h 4743364"/>
                  <a:gd name="connsiteX1016" fmla="*/ 2232450 w 4111648"/>
                  <a:gd name="connsiteY1016" fmla="*/ 1919525 h 4743364"/>
                  <a:gd name="connsiteX1017" fmla="*/ 2226402 w 4111648"/>
                  <a:gd name="connsiteY1017" fmla="*/ 1917509 h 4743364"/>
                  <a:gd name="connsiteX1018" fmla="*/ 2184059 w 4111648"/>
                  <a:gd name="connsiteY1018" fmla="*/ 1904403 h 4743364"/>
                  <a:gd name="connsiteX1019" fmla="*/ 2144741 w 4111648"/>
                  <a:gd name="connsiteY1019" fmla="*/ 1889281 h 4743364"/>
                  <a:gd name="connsiteX1020" fmla="*/ 2074170 w 4111648"/>
                  <a:gd name="connsiteY1020" fmla="*/ 1852987 h 4743364"/>
                  <a:gd name="connsiteX1021" fmla="*/ 1990493 w 4111648"/>
                  <a:gd name="connsiteY1021" fmla="*/ 1788465 h 4743364"/>
                  <a:gd name="connsiteX1022" fmla="*/ 2983526 w 4111648"/>
                  <a:gd name="connsiteY1022" fmla="*/ 3061764 h 4743364"/>
                  <a:gd name="connsiteX1023" fmla="*/ 2973444 w 4111648"/>
                  <a:gd name="connsiteY1023" fmla="*/ 3133343 h 4743364"/>
                  <a:gd name="connsiteX1024" fmla="*/ 2947231 w 4111648"/>
                  <a:gd name="connsiteY1024" fmla="*/ 3129310 h 4743364"/>
                  <a:gd name="connsiteX1025" fmla="*/ 2942190 w 4111648"/>
                  <a:gd name="connsiteY1025" fmla="*/ 3128302 h 4743364"/>
                  <a:gd name="connsiteX1026" fmla="*/ 2817180 w 4111648"/>
                  <a:gd name="connsiteY1026" fmla="*/ 3108139 h 4743364"/>
                  <a:gd name="connsiteX1027" fmla="*/ 2391738 w 4111648"/>
                  <a:gd name="connsiteY1027" fmla="*/ 3038576 h 4743364"/>
                  <a:gd name="connsiteX1028" fmla="*/ 1683006 w 4111648"/>
                  <a:gd name="connsiteY1028" fmla="*/ 2935744 h 4743364"/>
                  <a:gd name="connsiteX1029" fmla="*/ 1678974 w 4111648"/>
                  <a:gd name="connsiteY1029" fmla="*/ 2934736 h 4743364"/>
                  <a:gd name="connsiteX1030" fmla="*/ 1538840 w 4111648"/>
                  <a:gd name="connsiteY1030" fmla="*/ 2914573 h 4743364"/>
                  <a:gd name="connsiteX1031" fmla="*/ 1451131 w 4111648"/>
                  <a:gd name="connsiteY1031" fmla="*/ 2902475 h 4743364"/>
                  <a:gd name="connsiteX1032" fmla="*/ 1465245 w 4111648"/>
                  <a:gd name="connsiteY1032" fmla="*/ 2865174 h 4743364"/>
                  <a:gd name="connsiteX1033" fmla="*/ 1482384 w 4111648"/>
                  <a:gd name="connsiteY1033" fmla="*/ 2818798 h 4743364"/>
                  <a:gd name="connsiteX1034" fmla="*/ 1517669 w 4111648"/>
                  <a:gd name="connsiteY1034" fmla="*/ 2727057 h 4743364"/>
                  <a:gd name="connsiteX1035" fmla="*/ 1591264 w 4111648"/>
                  <a:gd name="connsiteY1035" fmla="*/ 2545589 h 4743364"/>
                  <a:gd name="connsiteX1036" fmla="*/ 1619493 w 4111648"/>
                  <a:gd name="connsiteY1036" fmla="*/ 2475018 h 4743364"/>
                  <a:gd name="connsiteX1037" fmla="*/ 1641672 w 4111648"/>
                  <a:gd name="connsiteY1037" fmla="*/ 2457879 h 4743364"/>
                  <a:gd name="connsiteX1038" fmla="*/ 1732406 w 4111648"/>
                  <a:gd name="connsiteY1038" fmla="*/ 2390333 h 4743364"/>
                  <a:gd name="connsiteX1039" fmla="*/ 1810034 w 4111648"/>
                  <a:gd name="connsiteY1039" fmla="*/ 2331860 h 4743364"/>
                  <a:gd name="connsiteX1040" fmla="*/ 1813058 w 4111648"/>
                  <a:gd name="connsiteY1040" fmla="*/ 2329844 h 4743364"/>
                  <a:gd name="connsiteX1041" fmla="*/ 1821123 w 4111648"/>
                  <a:gd name="connsiteY1041" fmla="*/ 2323795 h 4743364"/>
                  <a:gd name="connsiteX1042" fmla="*/ 1876572 w 4111648"/>
                  <a:gd name="connsiteY1042" fmla="*/ 2281453 h 4743364"/>
                  <a:gd name="connsiteX1043" fmla="*/ 1879596 w 4111648"/>
                  <a:gd name="connsiteY1043" fmla="*/ 2279436 h 4743364"/>
                  <a:gd name="connsiteX1044" fmla="*/ 1886653 w 4111648"/>
                  <a:gd name="connsiteY1044" fmla="*/ 2274395 h 4743364"/>
                  <a:gd name="connsiteX1045" fmla="*/ 1909841 w 4111648"/>
                  <a:gd name="connsiteY1045" fmla="*/ 2256249 h 4743364"/>
                  <a:gd name="connsiteX1046" fmla="*/ 1941094 w 4111648"/>
                  <a:gd name="connsiteY1046" fmla="*/ 2232053 h 4743364"/>
                  <a:gd name="connsiteX1047" fmla="*/ 1997550 w 4111648"/>
                  <a:gd name="connsiteY1047" fmla="*/ 2187694 h 4743364"/>
                  <a:gd name="connsiteX1048" fmla="*/ 2174985 w 4111648"/>
                  <a:gd name="connsiteY1048" fmla="*/ 2054618 h 4743364"/>
                  <a:gd name="connsiteX1049" fmla="*/ 2231442 w 4111648"/>
                  <a:gd name="connsiteY1049" fmla="*/ 2012275 h 4743364"/>
                  <a:gd name="connsiteX1050" fmla="*/ 2259670 w 4111648"/>
                  <a:gd name="connsiteY1050" fmla="*/ 1990096 h 4743364"/>
                  <a:gd name="connsiteX1051" fmla="*/ 2261687 w 4111648"/>
                  <a:gd name="connsiteY1051" fmla="*/ 1989088 h 4743364"/>
                  <a:gd name="connsiteX1052" fmla="*/ 2287899 w 4111648"/>
                  <a:gd name="connsiteY1052" fmla="*/ 1963884 h 4743364"/>
                  <a:gd name="connsiteX1053" fmla="*/ 2288907 w 4111648"/>
                  <a:gd name="connsiteY1053" fmla="*/ 1962876 h 4743364"/>
                  <a:gd name="connsiteX1054" fmla="*/ 2342339 w 4111648"/>
                  <a:gd name="connsiteY1054" fmla="*/ 1977998 h 4743364"/>
                  <a:gd name="connsiteX1055" fmla="*/ 2349396 w 4111648"/>
                  <a:gd name="connsiteY1055" fmla="*/ 2039496 h 4743364"/>
                  <a:gd name="connsiteX1056" fmla="*/ 2387706 w 4111648"/>
                  <a:gd name="connsiteY1056" fmla="*/ 2089903 h 4743364"/>
                  <a:gd name="connsiteX1057" fmla="*/ 2445171 w 4111648"/>
                  <a:gd name="connsiteY1057" fmla="*/ 2120148 h 4743364"/>
                  <a:gd name="connsiteX1058" fmla="*/ 2479449 w 4111648"/>
                  <a:gd name="connsiteY1058" fmla="*/ 2127205 h 4743364"/>
                  <a:gd name="connsiteX1059" fmla="*/ 2505660 w 4111648"/>
                  <a:gd name="connsiteY1059" fmla="*/ 2129221 h 4743364"/>
                  <a:gd name="connsiteX1060" fmla="*/ 2514734 w 4111648"/>
                  <a:gd name="connsiteY1060" fmla="*/ 2129221 h 4743364"/>
                  <a:gd name="connsiteX1061" fmla="*/ 2594377 w 4111648"/>
                  <a:gd name="connsiteY1061" fmla="*/ 2104017 h 4743364"/>
                  <a:gd name="connsiteX1062" fmla="*/ 2634703 w 4111648"/>
                  <a:gd name="connsiteY1062" fmla="*/ 2044536 h 4743364"/>
                  <a:gd name="connsiteX1063" fmla="*/ 2728462 w 4111648"/>
                  <a:gd name="connsiteY1063" fmla="*/ 2059659 h 4743364"/>
                  <a:gd name="connsiteX1064" fmla="*/ 2851456 w 4111648"/>
                  <a:gd name="connsiteY1064" fmla="*/ 2072764 h 4743364"/>
                  <a:gd name="connsiteX1065" fmla="*/ 2910938 w 4111648"/>
                  <a:gd name="connsiteY1065" fmla="*/ 2272379 h 4743364"/>
                  <a:gd name="connsiteX1066" fmla="*/ 2973444 w 4111648"/>
                  <a:gd name="connsiteY1066" fmla="*/ 2482075 h 4743364"/>
                  <a:gd name="connsiteX1067" fmla="*/ 3026875 w 4111648"/>
                  <a:gd name="connsiteY1067" fmla="*/ 2681690 h 4743364"/>
                  <a:gd name="connsiteX1068" fmla="*/ 2983526 w 4111648"/>
                  <a:gd name="connsiteY1068" fmla="*/ 3061764 h 4743364"/>
                  <a:gd name="connsiteX1069" fmla="*/ 3029900 w 4111648"/>
                  <a:gd name="connsiteY1069" fmla="*/ 2762342 h 4743364"/>
                  <a:gd name="connsiteX1070" fmla="*/ 3034941 w 4111648"/>
                  <a:gd name="connsiteY1070" fmla="*/ 2724032 h 4743364"/>
                  <a:gd name="connsiteX1071" fmla="*/ 3044015 w 4111648"/>
                  <a:gd name="connsiteY1071" fmla="*/ 2760326 h 4743364"/>
                  <a:gd name="connsiteX1072" fmla="*/ 3082324 w 4111648"/>
                  <a:gd name="connsiteY1072" fmla="*/ 2908524 h 4743364"/>
                  <a:gd name="connsiteX1073" fmla="*/ 3119626 w 4111648"/>
                  <a:gd name="connsiteY1073" fmla="*/ 3044625 h 4743364"/>
                  <a:gd name="connsiteX1074" fmla="*/ 3119626 w 4111648"/>
                  <a:gd name="connsiteY1074" fmla="*/ 3045633 h 4743364"/>
                  <a:gd name="connsiteX1075" fmla="*/ 3125675 w 4111648"/>
                  <a:gd name="connsiteY1075" fmla="*/ 3067813 h 4743364"/>
                  <a:gd name="connsiteX1076" fmla="*/ 3138780 w 4111648"/>
                  <a:gd name="connsiteY1076" fmla="*/ 3112171 h 4743364"/>
                  <a:gd name="connsiteX1077" fmla="*/ 3143821 w 4111648"/>
                  <a:gd name="connsiteY1077" fmla="*/ 3129310 h 4743364"/>
                  <a:gd name="connsiteX1078" fmla="*/ 3148862 w 4111648"/>
                  <a:gd name="connsiteY1078" fmla="*/ 3146448 h 4743364"/>
                  <a:gd name="connsiteX1079" fmla="*/ 3149871 w 4111648"/>
                  <a:gd name="connsiteY1079" fmla="*/ 3150481 h 4743364"/>
                  <a:gd name="connsiteX1080" fmla="*/ 3153903 w 4111648"/>
                  <a:gd name="connsiteY1080" fmla="*/ 3163587 h 4743364"/>
                  <a:gd name="connsiteX1081" fmla="*/ 3123658 w 4111648"/>
                  <a:gd name="connsiteY1081" fmla="*/ 3157538 h 4743364"/>
                  <a:gd name="connsiteX1082" fmla="*/ 3020827 w 4111648"/>
                  <a:gd name="connsiteY1082" fmla="*/ 3139392 h 4743364"/>
                  <a:gd name="connsiteX1083" fmla="*/ 2992598 w 4111648"/>
                  <a:gd name="connsiteY1083" fmla="*/ 3135359 h 4743364"/>
                  <a:gd name="connsiteX1084" fmla="*/ 3002679 w 4111648"/>
                  <a:gd name="connsiteY1084" fmla="*/ 3053699 h 4743364"/>
                  <a:gd name="connsiteX1085" fmla="*/ 3011753 w 4111648"/>
                  <a:gd name="connsiteY1085" fmla="*/ 2955907 h 4743364"/>
                  <a:gd name="connsiteX1086" fmla="*/ 3029900 w 4111648"/>
                  <a:gd name="connsiteY1086" fmla="*/ 2762342 h 4743364"/>
                  <a:gd name="connsiteX1087" fmla="*/ 1442058 w 4111648"/>
                  <a:gd name="connsiteY1087" fmla="*/ 2866182 h 4743364"/>
                  <a:gd name="connsiteX1088" fmla="*/ 1431976 w 4111648"/>
                  <a:gd name="connsiteY1088" fmla="*/ 2900459 h 4743364"/>
                  <a:gd name="connsiteX1089" fmla="*/ 1120456 w 4111648"/>
                  <a:gd name="connsiteY1089" fmla="*/ 2855092 h 4743364"/>
                  <a:gd name="connsiteX1090" fmla="*/ 1462221 w 4111648"/>
                  <a:gd name="connsiteY1090" fmla="*/ 2598013 h 4743364"/>
                  <a:gd name="connsiteX1091" fmla="*/ 1584207 w 4111648"/>
                  <a:gd name="connsiteY1091" fmla="*/ 2503246 h 4743364"/>
                  <a:gd name="connsiteX1092" fmla="*/ 1525734 w 4111648"/>
                  <a:gd name="connsiteY1092" fmla="*/ 2646404 h 4743364"/>
                  <a:gd name="connsiteX1093" fmla="*/ 1455164 w 4111648"/>
                  <a:gd name="connsiteY1093" fmla="*/ 2828880 h 4743364"/>
                  <a:gd name="connsiteX1094" fmla="*/ 1442058 w 4111648"/>
                  <a:gd name="connsiteY1094" fmla="*/ 2866182 h 4743364"/>
                  <a:gd name="connsiteX1095" fmla="*/ 2365527 w 4111648"/>
                  <a:gd name="connsiteY1095" fmla="*/ 1995137 h 4743364"/>
                  <a:gd name="connsiteX1096" fmla="*/ 2366535 w 4111648"/>
                  <a:gd name="connsiteY1096" fmla="*/ 1987071 h 4743364"/>
                  <a:gd name="connsiteX1097" fmla="*/ 2426016 w 4111648"/>
                  <a:gd name="connsiteY1097" fmla="*/ 2002194 h 4743364"/>
                  <a:gd name="connsiteX1098" fmla="*/ 2604459 w 4111648"/>
                  <a:gd name="connsiteY1098" fmla="*/ 2041512 h 4743364"/>
                  <a:gd name="connsiteX1099" fmla="*/ 2597402 w 4111648"/>
                  <a:gd name="connsiteY1099" fmla="*/ 2056634 h 4743364"/>
                  <a:gd name="connsiteX1100" fmla="*/ 2584296 w 4111648"/>
                  <a:gd name="connsiteY1100" fmla="*/ 2072764 h 4743364"/>
                  <a:gd name="connsiteX1101" fmla="*/ 2566150 w 4111648"/>
                  <a:gd name="connsiteY1101" fmla="*/ 2086879 h 4743364"/>
                  <a:gd name="connsiteX1102" fmla="*/ 2538929 w 4111648"/>
                  <a:gd name="connsiteY1102" fmla="*/ 2097968 h 4743364"/>
                  <a:gd name="connsiteX1103" fmla="*/ 2499612 w 4111648"/>
                  <a:gd name="connsiteY1103" fmla="*/ 2102001 h 4743364"/>
                  <a:gd name="connsiteX1104" fmla="*/ 2453236 w 4111648"/>
                  <a:gd name="connsiteY1104" fmla="*/ 2094944 h 4743364"/>
                  <a:gd name="connsiteX1105" fmla="*/ 2415934 w 4111648"/>
                  <a:gd name="connsiteY1105" fmla="*/ 2078813 h 4743364"/>
                  <a:gd name="connsiteX1106" fmla="*/ 2390730 w 4111648"/>
                  <a:gd name="connsiteY1106" fmla="*/ 2058650 h 4743364"/>
                  <a:gd name="connsiteX1107" fmla="*/ 2376616 w 4111648"/>
                  <a:gd name="connsiteY1107" fmla="*/ 2039496 h 4743364"/>
                  <a:gd name="connsiteX1108" fmla="*/ 2368551 w 4111648"/>
                  <a:gd name="connsiteY1108" fmla="*/ 2019332 h 4743364"/>
                  <a:gd name="connsiteX1109" fmla="*/ 2365527 w 4111648"/>
                  <a:gd name="connsiteY1109" fmla="*/ 1995137 h 4743364"/>
                  <a:gd name="connsiteX1110" fmla="*/ 1155742 w 4111648"/>
                  <a:gd name="connsiteY1110" fmla="*/ 1686642 h 4743364"/>
                  <a:gd name="connsiteX1111" fmla="*/ 1140619 w 4111648"/>
                  <a:gd name="connsiteY1111" fmla="*/ 1680593 h 4743364"/>
                  <a:gd name="connsiteX1112" fmla="*/ 1135579 w 4111648"/>
                  <a:gd name="connsiteY1112" fmla="*/ 1678576 h 4743364"/>
                  <a:gd name="connsiteX1113" fmla="*/ 1109367 w 4111648"/>
                  <a:gd name="connsiteY1113" fmla="*/ 1667487 h 4743364"/>
                  <a:gd name="connsiteX1114" fmla="*/ 1108358 w 4111648"/>
                  <a:gd name="connsiteY1114" fmla="*/ 1667487 h 4743364"/>
                  <a:gd name="connsiteX1115" fmla="*/ 1107350 w 4111648"/>
                  <a:gd name="connsiteY1115" fmla="*/ 1667487 h 4743364"/>
                  <a:gd name="connsiteX1116" fmla="*/ 1042828 w 4111648"/>
                  <a:gd name="connsiteY1116" fmla="*/ 1632201 h 4743364"/>
                  <a:gd name="connsiteX1117" fmla="*/ 1021657 w 4111648"/>
                  <a:gd name="connsiteY1117" fmla="*/ 1611030 h 4743364"/>
                  <a:gd name="connsiteX1118" fmla="*/ 1008551 w 4111648"/>
                  <a:gd name="connsiteY1118" fmla="*/ 1588851 h 4743364"/>
                  <a:gd name="connsiteX1119" fmla="*/ 1006535 w 4111648"/>
                  <a:gd name="connsiteY1119" fmla="*/ 1580785 h 4743364"/>
                  <a:gd name="connsiteX1120" fmla="*/ 1006535 w 4111648"/>
                  <a:gd name="connsiteY1120" fmla="*/ 1578769 h 4743364"/>
                  <a:gd name="connsiteX1121" fmla="*/ 1007543 w 4111648"/>
                  <a:gd name="connsiteY1121" fmla="*/ 1577761 h 4743364"/>
                  <a:gd name="connsiteX1122" fmla="*/ 1012584 w 4111648"/>
                  <a:gd name="connsiteY1122" fmla="*/ 1576753 h 4743364"/>
                  <a:gd name="connsiteX1123" fmla="*/ 1019641 w 4111648"/>
                  <a:gd name="connsiteY1123" fmla="*/ 1576753 h 4743364"/>
                  <a:gd name="connsiteX1124" fmla="*/ 1035771 w 4111648"/>
                  <a:gd name="connsiteY1124" fmla="*/ 1577761 h 4743364"/>
                  <a:gd name="connsiteX1125" fmla="*/ 1074082 w 4111648"/>
                  <a:gd name="connsiteY1125" fmla="*/ 1584818 h 4743364"/>
                  <a:gd name="connsiteX1126" fmla="*/ 1079122 w 4111648"/>
                  <a:gd name="connsiteY1126" fmla="*/ 1585826 h 4743364"/>
                  <a:gd name="connsiteX1127" fmla="*/ 1081138 w 4111648"/>
                  <a:gd name="connsiteY1127" fmla="*/ 1585826 h 4743364"/>
                  <a:gd name="connsiteX1128" fmla="*/ 1120456 w 4111648"/>
                  <a:gd name="connsiteY1128" fmla="*/ 1592883 h 4743364"/>
                  <a:gd name="connsiteX1129" fmla="*/ 1131546 w 4111648"/>
                  <a:gd name="connsiteY1129" fmla="*/ 1583810 h 4743364"/>
                  <a:gd name="connsiteX1130" fmla="*/ 1130538 w 4111648"/>
                  <a:gd name="connsiteY1130" fmla="*/ 1574736 h 4743364"/>
                  <a:gd name="connsiteX1131" fmla="*/ 1126505 w 4111648"/>
                  <a:gd name="connsiteY1131" fmla="*/ 1570704 h 4743364"/>
                  <a:gd name="connsiteX1132" fmla="*/ 1119448 w 4111648"/>
                  <a:gd name="connsiteY1132" fmla="*/ 1563647 h 4743364"/>
                  <a:gd name="connsiteX1133" fmla="*/ 1117432 w 4111648"/>
                  <a:gd name="connsiteY1133" fmla="*/ 1561631 h 4743364"/>
                  <a:gd name="connsiteX1134" fmla="*/ 1104326 w 4111648"/>
                  <a:gd name="connsiteY1134" fmla="*/ 1547516 h 4743364"/>
                  <a:gd name="connsiteX1135" fmla="*/ 1068032 w 4111648"/>
                  <a:gd name="connsiteY1135" fmla="*/ 1505174 h 4743364"/>
                  <a:gd name="connsiteX1136" fmla="*/ 1038796 w 4111648"/>
                  <a:gd name="connsiteY1136" fmla="*/ 1458799 h 4743364"/>
                  <a:gd name="connsiteX1137" fmla="*/ 1033755 w 4111648"/>
                  <a:gd name="connsiteY1137" fmla="*/ 1443676 h 4743364"/>
                  <a:gd name="connsiteX1138" fmla="*/ 1033755 w 4111648"/>
                  <a:gd name="connsiteY1138" fmla="*/ 1436619 h 4743364"/>
                  <a:gd name="connsiteX1139" fmla="*/ 1034763 w 4111648"/>
                  <a:gd name="connsiteY1139" fmla="*/ 1433595 h 4743364"/>
                  <a:gd name="connsiteX1140" fmla="*/ 1035771 w 4111648"/>
                  <a:gd name="connsiteY1140" fmla="*/ 1431579 h 4743364"/>
                  <a:gd name="connsiteX1141" fmla="*/ 1037788 w 4111648"/>
                  <a:gd name="connsiteY1141" fmla="*/ 1429562 h 4743364"/>
                  <a:gd name="connsiteX1142" fmla="*/ 1039804 w 4111648"/>
                  <a:gd name="connsiteY1142" fmla="*/ 1428554 h 4743364"/>
                  <a:gd name="connsiteX1143" fmla="*/ 1041820 w 4111648"/>
                  <a:gd name="connsiteY1143" fmla="*/ 1427546 h 4743364"/>
                  <a:gd name="connsiteX1144" fmla="*/ 1043837 w 4111648"/>
                  <a:gd name="connsiteY1144" fmla="*/ 1427546 h 4743364"/>
                  <a:gd name="connsiteX1145" fmla="*/ 1045853 w 4111648"/>
                  <a:gd name="connsiteY1145" fmla="*/ 1427546 h 4743364"/>
                  <a:gd name="connsiteX1146" fmla="*/ 1054926 w 4111648"/>
                  <a:gd name="connsiteY1146" fmla="*/ 1430571 h 4743364"/>
                  <a:gd name="connsiteX1147" fmla="*/ 1081138 w 4111648"/>
                  <a:gd name="connsiteY1147" fmla="*/ 1446701 h 4743364"/>
                  <a:gd name="connsiteX1148" fmla="*/ 1119448 w 4111648"/>
                  <a:gd name="connsiteY1148" fmla="*/ 1480978 h 4743364"/>
                  <a:gd name="connsiteX1149" fmla="*/ 1128521 w 4111648"/>
                  <a:gd name="connsiteY1149" fmla="*/ 1490052 h 4743364"/>
                  <a:gd name="connsiteX1150" fmla="*/ 1129530 w 4111648"/>
                  <a:gd name="connsiteY1150" fmla="*/ 1491060 h 4743364"/>
                  <a:gd name="connsiteX1151" fmla="*/ 1146668 w 4111648"/>
                  <a:gd name="connsiteY1151" fmla="*/ 1507190 h 4743364"/>
                  <a:gd name="connsiteX1152" fmla="*/ 1153725 w 4111648"/>
                  <a:gd name="connsiteY1152" fmla="*/ 1510215 h 4743364"/>
                  <a:gd name="connsiteX1153" fmla="*/ 1158766 w 4111648"/>
                  <a:gd name="connsiteY1153" fmla="*/ 1509206 h 4743364"/>
                  <a:gd name="connsiteX1154" fmla="*/ 1162799 w 4111648"/>
                  <a:gd name="connsiteY1154" fmla="*/ 1498117 h 4743364"/>
                  <a:gd name="connsiteX1155" fmla="*/ 1139612 w 4111648"/>
                  <a:gd name="connsiteY1155" fmla="*/ 1413432 h 4743364"/>
                  <a:gd name="connsiteX1156" fmla="*/ 1138603 w 4111648"/>
                  <a:gd name="connsiteY1156" fmla="*/ 1388228 h 4743364"/>
                  <a:gd name="connsiteX1157" fmla="*/ 1140619 w 4111648"/>
                  <a:gd name="connsiteY1157" fmla="*/ 1380163 h 4743364"/>
                  <a:gd name="connsiteX1158" fmla="*/ 1142636 w 4111648"/>
                  <a:gd name="connsiteY1158" fmla="*/ 1377138 h 4743364"/>
                  <a:gd name="connsiteX1159" fmla="*/ 1143644 w 4111648"/>
                  <a:gd name="connsiteY1159" fmla="*/ 1376130 h 4743364"/>
                  <a:gd name="connsiteX1160" fmla="*/ 1145660 w 4111648"/>
                  <a:gd name="connsiteY1160" fmla="*/ 1375122 h 4743364"/>
                  <a:gd name="connsiteX1161" fmla="*/ 1147677 w 4111648"/>
                  <a:gd name="connsiteY1161" fmla="*/ 1374114 h 4743364"/>
                  <a:gd name="connsiteX1162" fmla="*/ 1149693 w 4111648"/>
                  <a:gd name="connsiteY1162" fmla="*/ 1375122 h 4743364"/>
                  <a:gd name="connsiteX1163" fmla="*/ 1154734 w 4111648"/>
                  <a:gd name="connsiteY1163" fmla="*/ 1380163 h 4743364"/>
                  <a:gd name="connsiteX1164" fmla="*/ 1172881 w 4111648"/>
                  <a:gd name="connsiteY1164" fmla="*/ 1415448 h 4743364"/>
                  <a:gd name="connsiteX1165" fmla="*/ 1182962 w 4111648"/>
                  <a:gd name="connsiteY1165" fmla="*/ 1441660 h 4743364"/>
                  <a:gd name="connsiteX1166" fmla="*/ 1183970 w 4111648"/>
                  <a:gd name="connsiteY1166" fmla="*/ 1443676 h 4743364"/>
                  <a:gd name="connsiteX1167" fmla="*/ 1188003 w 4111648"/>
                  <a:gd name="connsiteY1167" fmla="*/ 1454766 h 4743364"/>
                  <a:gd name="connsiteX1168" fmla="*/ 1189011 w 4111648"/>
                  <a:gd name="connsiteY1168" fmla="*/ 1455774 h 4743364"/>
                  <a:gd name="connsiteX1169" fmla="*/ 1193044 w 4111648"/>
                  <a:gd name="connsiteY1169" fmla="*/ 1463840 h 4743364"/>
                  <a:gd name="connsiteX1170" fmla="*/ 1201109 w 4111648"/>
                  <a:gd name="connsiteY1170" fmla="*/ 1468880 h 4743364"/>
                  <a:gd name="connsiteX1171" fmla="*/ 1204133 w 4111648"/>
                  <a:gd name="connsiteY1171" fmla="*/ 1468880 h 4743364"/>
                  <a:gd name="connsiteX1172" fmla="*/ 1211190 w 4111648"/>
                  <a:gd name="connsiteY1172" fmla="*/ 1459807 h 4743364"/>
                  <a:gd name="connsiteX1173" fmla="*/ 1210182 w 4111648"/>
                  <a:gd name="connsiteY1173" fmla="*/ 1452750 h 4743364"/>
                  <a:gd name="connsiteX1174" fmla="*/ 1207157 w 4111648"/>
                  <a:gd name="connsiteY1174" fmla="*/ 1383187 h 4743364"/>
                  <a:gd name="connsiteX1175" fmla="*/ 1210182 w 4111648"/>
                  <a:gd name="connsiteY1175" fmla="*/ 1370081 h 4743364"/>
                  <a:gd name="connsiteX1176" fmla="*/ 1212198 w 4111648"/>
                  <a:gd name="connsiteY1176" fmla="*/ 1366049 h 4743364"/>
                  <a:gd name="connsiteX1177" fmla="*/ 1213207 w 4111648"/>
                  <a:gd name="connsiteY1177" fmla="*/ 1365041 h 4743364"/>
                  <a:gd name="connsiteX1178" fmla="*/ 1214215 w 4111648"/>
                  <a:gd name="connsiteY1178" fmla="*/ 1365041 h 4743364"/>
                  <a:gd name="connsiteX1179" fmla="*/ 1215223 w 4111648"/>
                  <a:gd name="connsiteY1179" fmla="*/ 1365041 h 4743364"/>
                  <a:gd name="connsiteX1180" fmla="*/ 1216231 w 4111648"/>
                  <a:gd name="connsiteY1180" fmla="*/ 1366049 h 4743364"/>
                  <a:gd name="connsiteX1181" fmla="*/ 1220264 w 4111648"/>
                  <a:gd name="connsiteY1181" fmla="*/ 1374114 h 4743364"/>
                  <a:gd name="connsiteX1182" fmla="*/ 1230345 w 4111648"/>
                  <a:gd name="connsiteY1182" fmla="*/ 1412424 h 4743364"/>
                  <a:gd name="connsiteX1183" fmla="*/ 1234378 w 4111648"/>
                  <a:gd name="connsiteY1183" fmla="*/ 1430571 h 4743364"/>
                  <a:gd name="connsiteX1184" fmla="*/ 1234378 w 4111648"/>
                  <a:gd name="connsiteY1184" fmla="*/ 1433595 h 4743364"/>
                  <a:gd name="connsiteX1185" fmla="*/ 1234378 w 4111648"/>
                  <a:gd name="connsiteY1185" fmla="*/ 1434603 h 4743364"/>
                  <a:gd name="connsiteX1186" fmla="*/ 1236394 w 4111648"/>
                  <a:gd name="connsiteY1186" fmla="*/ 1443676 h 4743364"/>
                  <a:gd name="connsiteX1187" fmla="*/ 1246476 w 4111648"/>
                  <a:gd name="connsiteY1187" fmla="*/ 1451742 h 4743364"/>
                  <a:gd name="connsiteX1188" fmla="*/ 1254541 w 4111648"/>
                  <a:gd name="connsiteY1188" fmla="*/ 1448717 h 4743364"/>
                  <a:gd name="connsiteX1189" fmla="*/ 1257565 w 4111648"/>
                  <a:gd name="connsiteY1189" fmla="*/ 1441660 h 4743364"/>
                  <a:gd name="connsiteX1190" fmla="*/ 1259582 w 4111648"/>
                  <a:gd name="connsiteY1190" fmla="*/ 1407383 h 4743364"/>
                  <a:gd name="connsiteX1191" fmla="*/ 1266639 w 4111648"/>
                  <a:gd name="connsiteY1191" fmla="*/ 1377138 h 4743364"/>
                  <a:gd name="connsiteX1192" fmla="*/ 1271679 w 4111648"/>
                  <a:gd name="connsiteY1192" fmla="*/ 1369073 h 4743364"/>
                  <a:gd name="connsiteX1193" fmla="*/ 1273696 w 4111648"/>
                  <a:gd name="connsiteY1193" fmla="*/ 1367057 h 4743364"/>
                  <a:gd name="connsiteX1194" fmla="*/ 1275712 w 4111648"/>
                  <a:gd name="connsiteY1194" fmla="*/ 1366049 h 4743364"/>
                  <a:gd name="connsiteX1195" fmla="*/ 1276720 w 4111648"/>
                  <a:gd name="connsiteY1195" fmla="*/ 1366049 h 4743364"/>
                  <a:gd name="connsiteX1196" fmla="*/ 1277728 w 4111648"/>
                  <a:gd name="connsiteY1196" fmla="*/ 1366049 h 4743364"/>
                  <a:gd name="connsiteX1197" fmla="*/ 1278737 w 4111648"/>
                  <a:gd name="connsiteY1197" fmla="*/ 1366049 h 4743364"/>
                  <a:gd name="connsiteX1198" fmla="*/ 1279745 w 4111648"/>
                  <a:gd name="connsiteY1198" fmla="*/ 1366049 h 4743364"/>
                  <a:gd name="connsiteX1199" fmla="*/ 1280753 w 4111648"/>
                  <a:gd name="connsiteY1199" fmla="*/ 1367057 h 4743364"/>
                  <a:gd name="connsiteX1200" fmla="*/ 1283777 w 4111648"/>
                  <a:gd name="connsiteY1200" fmla="*/ 1372098 h 4743364"/>
                  <a:gd name="connsiteX1201" fmla="*/ 1289826 w 4111648"/>
                  <a:gd name="connsiteY1201" fmla="*/ 1396293 h 4743364"/>
                  <a:gd name="connsiteX1202" fmla="*/ 1289826 w 4111648"/>
                  <a:gd name="connsiteY1202" fmla="*/ 1397301 h 4743364"/>
                  <a:gd name="connsiteX1203" fmla="*/ 1291843 w 4111648"/>
                  <a:gd name="connsiteY1203" fmla="*/ 1417465 h 4743364"/>
                  <a:gd name="connsiteX1204" fmla="*/ 1291843 w 4111648"/>
                  <a:gd name="connsiteY1204" fmla="*/ 1420489 h 4743364"/>
                  <a:gd name="connsiteX1205" fmla="*/ 1292850 w 4111648"/>
                  <a:gd name="connsiteY1205" fmla="*/ 1427546 h 4743364"/>
                  <a:gd name="connsiteX1206" fmla="*/ 1293859 w 4111648"/>
                  <a:gd name="connsiteY1206" fmla="*/ 1439644 h 4743364"/>
                  <a:gd name="connsiteX1207" fmla="*/ 1295875 w 4111648"/>
                  <a:gd name="connsiteY1207" fmla="*/ 1450734 h 4743364"/>
                  <a:gd name="connsiteX1208" fmla="*/ 1297891 w 4111648"/>
                  <a:gd name="connsiteY1208" fmla="*/ 1464848 h 4743364"/>
                  <a:gd name="connsiteX1209" fmla="*/ 1310998 w 4111648"/>
                  <a:gd name="connsiteY1209" fmla="*/ 1513239 h 4743364"/>
                  <a:gd name="connsiteX1210" fmla="*/ 1322087 w 4111648"/>
                  <a:gd name="connsiteY1210" fmla="*/ 1535419 h 4743364"/>
                  <a:gd name="connsiteX1211" fmla="*/ 1330152 w 4111648"/>
                  <a:gd name="connsiteY1211" fmla="*/ 1545500 h 4743364"/>
                  <a:gd name="connsiteX1212" fmla="*/ 1333177 w 4111648"/>
                  <a:gd name="connsiteY1212" fmla="*/ 1548525 h 4743364"/>
                  <a:gd name="connsiteX1213" fmla="*/ 1334185 w 4111648"/>
                  <a:gd name="connsiteY1213" fmla="*/ 1549533 h 4743364"/>
                  <a:gd name="connsiteX1214" fmla="*/ 1323095 w 4111648"/>
                  <a:gd name="connsiteY1214" fmla="*/ 1558606 h 4743364"/>
                  <a:gd name="connsiteX1215" fmla="*/ 1297891 w 4111648"/>
                  <a:gd name="connsiteY1215" fmla="*/ 1583810 h 4743364"/>
                  <a:gd name="connsiteX1216" fmla="*/ 1250508 w 4111648"/>
                  <a:gd name="connsiteY1216" fmla="*/ 1638250 h 4743364"/>
                  <a:gd name="connsiteX1217" fmla="*/ 1207157 w 4111648"/>
                  <a:gd name="connsiteY1217" fmla="*/ 1697731 h 4743364"/>
                  <a:gd name="connsiteX1218" fmla="*/ 1198084 w 4111648"/>
                  <a:gd name="connsiteY1218" fmla="*/ 1712854 h 4743364"/>
                  <a:gd name="connsiteX1219" fmla="*/ 1155742 w 4111648"/>
                  <a:gd name="connsiteY1219" fmla="*/ 1686642 h 4743364"/>
                  <a:gd name="connsiteX1220" fmla="*/ 1583199 w 4111648"/>
                  <a:gd name="connsiteY1220" fmla="*/ 2350007 h 4743364"/>
                  <a:gd name="connsiteX1221" fmla="*/ 1581183 w 4111648"/>
                  <a:gd name="connsiteY1221" fmla="*/ 2346983 h 4743364"/>
                  <a:gd name="connsiteX1222" fmla="*/ 1549930 w 4111648"/>
                  <a:gd name="connsiteY1222" fmla="*/ 2306656 h 4743364"/>
                  <a:gd name="connsiteX1223" fmla="*/ 1489440 w 4111648"/>
                  <a:gd name="connsiteY1223" fmla="*/ 2229028 h 4743364"/>
                  <a:gd name="connsiteX1224" fmla="*/ 1296883 w 4111648"/>
                  <a:gd name="connsiteY1224" fmla="*/ 1952794 h 4743364"/>
                  <a:gd name="connsiteX1225" fmla="*/ 1195060 w 4111648"/>
                  <a:gd name="connsiteY1225" fmla="*/ 1760237 h 4743364"/>
                  <a:gd name="connsiteX1226" fmla="*/ 1218247 w 4111648"/>
                  <a:gd name="connsiteY1226" fmla="*/ 1717894 h 4743364"/>
                  <a:gd name="connsiteX1227" fmla="*/ 1248492 w 4111648"/>
                  <a:gd name="connsiteY1227" fmla="*/ 1674544 h 4743364"/>
                  <a:gd name="connsiteX1228" fmla="*/ 1305957 w 4111648"/>
                  <a:gd name="connsiteY1228" fmla="*/ 1608006 h 4743364"/>
                  <a:gd name="connsiteX1229" fmla="*/ 1314022 w 4111648"/>
                  <a:gd name="connsiteY1229" fmla="*/ 1598932 h 4743364"/>
                  <a:gd name="connsiteX1230" fmla="*/ 1316038 w 4111648"/>
                  <a:gd name="connsiteY1230" fmla="*/ 1596916 h 4743364"/>
                  <a:gd name="connsiteX1231" fmla="*/ 1336202 w 4111648"/>
                  <a:gd name="connsiteY1231" fmla="*/ 1575745 h 4743364"/>
                  <a:gd name="connsiteX1232" fmla="*/ 1351324 w 4111648"/>
                  <a:gd name="connsiteY1232" fmla="*/ 1558606 h 4743364"/>
                  <a:gd name="connsiteX1233" fmla="*/ 1356365 w 4111648"/>
                  <a:gd name="connsiteY1233" fmla="*/ 1551549 h 4743364"/>
                  <a:gd name="connsiteX1234" fmla="*/ 1500531 w 4111648"/>
                  <a:gd name="connsiteY1234" fmla="*/ 1655389 h 4743364"/>
                  <a:gd name="connsiteX1235" fmla="*/ 1672925 w 4111648"/>
                  <a:gd name="connsiteY1235" fmla="*/ 1742090 h 4743364"/>
                  <a:gd name="connsiteX1236" fmla="*/ 1733414 w 4111648"/>
                  <a:gd name="connsiteY1236" fmla="*/ 1769310 h 4743364"/>
                  <a:gd name="connsiteX1237" fmla="*/ 1758618 w 4111648"/>
                  <a:gd name="connsiteY1237" fmla="*/ 1780400 h 4743364"/>
                  <a:gd name="connsiteX1238" fmla="*/ 1843303 w 4111648"/>
                  <a:gd name="connsiteY1238" fmla="*/ 1818710 h 4743364"/>
                  <a:gd name="connsiteX1239" fmla="*/ 2049974 w 4111648"/>
                  <a:gd name="connsiteY1239" fmla="*/ 1903395 h 4743364"/>
                  <a:gd name="connsiteX1240" fmla="*/ 2118529 w 4111648"/>
                  <a:gd name="connsiteY1240" fmla="*/ 1923558 h 4743364"/>
                  <a:gd name="connsiteX1241" fmla="*/ 2189100 w 4111648"/>
                  <a:gd name="connsiteY1241" fmla="*/ 1937672 h 4743364"/>
                  <a:gd name="connsiteX1242" fmla="*/ 2171961 w 4111648"/>
                  <a:gd name="connsiteY1242" fmla="*/ 1949770 h 4743364"/>
                  <a:gd name="connsiteX1243" fmla="*/ 2148774 w 4111648"/>
                  <a:gd name="connsiteY1243" fmla="*/ 1966908 h 4743364"/>
                  <a:gd name="connsiteX1244" fmla="*/ 2123570 w 4111648"/>
                  <a:gd name="connsiteY1244" fmla="*/ 1985055 h 4743364"/>
                  <a:gd name="connsiteX1245" fmla="*/ 2045942 w 4111648"/>
                  <a:gd name="connsiteY1245" fmla="*/ 2043528 h 4743364"/>
                  <a:gd name="connsiteX1246" fmla="*/ 2029811 w 4111648"/>
                  <a:gd name="connsiteY1246" fmla="*/ 2055626 h 4743364"/>
                  <a:gd name="connsiteX1247" fmla="*/ 1981420 w 4111648"/>
                  <a:gd name="connsiteY1247" fmla="*/ 2091920 h 4743364"/>
                  <a:gd name="connsiteX1248" fmla="*/ 1967306 w 4111648"/>
                  <a:gd name="connsiteY1248" fmla="*/ 2105026 h 4743364"/>
                  <a:gd name="connsiteX1249" fmla="*/ 1841286 w 4111648"/>
                  <a:gd name="connsiteY1249" fmla="*/ 2200800 h 4743364"/>
                  <a:gd name="connsiteX1250" fmla="*/ 1606387 w 4111648"/>
                  <a:gd name="connsiteY1250" fmla="*/ 2382268 h 4743364"/>
                  <a:gd name="connsiteX1251" fmla="*/ 1596305 w 4111648"/>
                  <a:gd name="connsiteY1251" fmla="*/ 2368154 h 4743364"/>
                  <a:gd name="connsiteX1252" fmla="*/ 1595297 w 4111648"/>
                  <a:gd name="connsiteY1252" fmla="*/ 2367146 h 4743364"/>
                  <a:gd name="connsiteX1253" fmla="*/ 1583199 w 4111648"/>
                  <a:gd name="connsiteY1253" fmla="*/ 2350007 h 4743364"/>
                  <a:gd name="connsiteX1254" fmla="*/ 1074082 w 4111648"/>
                  <a:gd name="connsiteY1254" fmla="*/ 2847027 h 4743364"/>
                  <a:gd name="connsiteX1255" fmla="*/ 1225305 w 4111648"/>
                  <a:gd name="connsiteY1255" fmla="*/ 2719999 h 4743364"/>
                  <a:gd name="connsiteX1256" fmla="*/ 1406772 w 4111648"/>
                  <a:gd name="connsiteY1256" fmla="*/ 2570793 h 4743364"/>
                  <a:gd name="connsiteX1257" fmla="*/ 1775756 w 4111648"/>
                  <a:gd name="connsiteY1257" fmla="*/ 2278428 h 4743364"/>
                  <a:gd name="connsiteX1258" fmla="*/ 1963273 w 4111648"/>
                  <a:gd name="connsiteY1258" fmla="*/ 2136278 h 4743364"/>
                  <a:gd name="connsiteX1259" fmla="*/ 2058040 w 4111648"/>
                  <a:gd name="connsiteY1259" fmla="*/ 2066716 h 4743364"/>
                  <a:gd name="connsiteX1260" fmla="*/ 2063080 w 4111648"/>
                  <a:gd name="connsiteY1260" fmla="*/ 2062683 h 4743364"/>
                  <a:gd name="connsiteX1261" fmla="*/ 2067113 w 4111648"/>
                  <a:gd name="connsiteY1261" fmla="*/ 2059659 h 4743364"/>
                  <a:gd name="connsiteX1262" fmla="*/ 2068121 w 4111648"/>
                  <a:gd name="connsiteY1262" fmla="*/ 2058650 h 4743364"/>
                  <a:gd name="connsiteX1263" fmla="*/ 2154822 w 4111648"/>
                  <a:gd name="connsiteY1263" fmla="*/ 1997153 h 4743364"/>
                  <a:gd name="connsiteX1264" fmla="*/ 2169945 w 4111648"/>
                  <a:gd name="connsiteY1264" fmla="*/ 1987071 h 4743364"/>
                  <a:gd name="connsiteX1265" fmla="*/ 2172969 w 4111648"/>
                  <a:gd name="connsiteY1265" fmla="*/ 1985055 h 4743364"/>
                  <a:gd name="connsiteX1266" fmla="*/ 2196157 w 4111648"/>
                  <a:gd name="connsiteY1266" fmla="*/ 1968925 h 4743364"/>
                  <a:gd name="connsiteX1267" fmla="*/ 2215311 w 4111648"/>
                  <a:gd name="connsiteY1267" fmla="*/ 1954811 h 4743364"/>
                  <a:gd name="connsiteX1268" fmla="*/ 2224385 w 4111648"/>
                  <a:gd name="connsiteY1268" fmla="*/ 1947753 h 4743364"/>
                  <a:gd name="connsiteX1269" fmla="*/ 2232450 w 4111648"/>
                  <a:gd name="connsiteY1269" fmla="*/ 1949770 h 4743364"/>
                  <a:gd name="connsiteX1270" fmla="*/ 2236483 w 4111648"/>
                  <a:gd name="connsiteY1270" fmla="*/ 1950778 h 4743364"/>
                  <a:gd name="connsiteX1271" fmla="*/ 2250597 w 4111648"/>
                  <a:gd name="connsiteY1271" fmla="*/ 1954811 h 4743364"/>
                  <a:gd name="connsiteX1272" fmla="*/ 2254630 w 4111648"/>
                  <a:gd name="connsiteY1272" fmla="*/ 1955819 h 4743364"/>
                  <a:gd name="connsiteX1273" fmla="*/ 2250597 w 4111648"/>
                  <a:gd name="connsiteY1273" fmla="*/ 1957835 h 4743364"/>
                  <a:gd name="connsiteX1274" fmla="*/ 2247573 w 4111648"/>
                  <a:gd name="connsiteY1274" fmla="*/ 1959851 h 4743364"/>
                  <a:gd name="connsiteX1275" fmla="*/ 2222369 w 4111648"/>
                  <a:gd name="connsiteY1275" fmla="*/ 1974974 h 4743364"/>
                  <a:gd name="connsiteX1276" fmla="*/ 2175994 w 4111648"/>
                  <a:gd name="connsiteY1276" fmla="*/ 2006227 h 4743364"/>
                  <a:gd name="connsiteX1277" fmla="*/ 2087276 w 4111648"/>
                  <a:gd name="connsiteY1277" fmla="*/ 2073773 h 4743364"/>
                  <a:gd name="connsiteX1278" fmla="*/ 2006624 w 4111648"/>
                  <a:gd name="connsiteY1278" fmla="*/ 2139303 h 4743364"/>
                  <a:gd name="connsiteX1279" fmla="*/ 2001583 w 4111648"/>
                  <a:gd name="connsiteY1279" fmla="*/ 2144344 h 4743364"/>
                  <a:gd name="connsiteX1280" fmla="*/ 1983436 w 4111648"/>
                  <a:gd name="connsiteY1280" fmla="*/ 2159466 h 4743364"/>
                  <a:gd name="connsiteX1281" fmla="*/ 1971339 w 4111648"/>
                  <a:gd name="connsiteY1281" fmla="*/ 2169547 h 4743364"/>
                  <a:gd name="connsiteX1282" fmla="*/ 1965289 w 4111648"/>
                  <a:gd name="connsiteY1282" fmla="*/ 2174588 h 4743364"/>
                  <a:gd name="connsiteX1283" fmla="*/ 1916898 w 4111648"/>
                  <a:gd name="connsiteY1283" fmla="*/ 2214914 h 4743364"/>
                  <a:gd name="connsiteX1284" fmla="*/ 1743495 w 4111648"/>
                  <a:gd name="connsiteY1284" fmla="*/ 2354040 h 4743364"/>
                  <a:gd name="connsiteX1285" fmla="*/ 1701153 w 4111648"/>
                  <a:gd name="connsiteY1285" fmla="*/ 2386300 h 4743364"/>
                  <a:gd name="connsiteX1286" fmla="*/ 1696112 w 4111648"/>
                  <a:gd name="connsiteY1286" fmla="*/ 2390333 h 4743364"/>
                  <a:gd name="connsiteX1287" fmla="*/ 1653770 w 4111648"/>
                  <a:gd name="connsiteY1287" fmla="*/ 2422594 h 4743364"/>
                  <a:gd name="connsiteX1288" fmla="*/ 1604370 w 4111648"/>
                  <a:gd name="connsiteY1288" fmla="*/ 2460904 h 4743364"/>
                  <a:gd name="connsiteX1289" fmla="*/ 1600337 w 4111648"/>
                  <a:gd name="connsiteY1289" fmla="*/ 2463928 h 4743364"/>
                  <a:gd name="connsiteX1290" fmla="*/ 1565052 w 4111648"/>
                  <a:gd name="connsiteY1290" fmla="*/ 2491148 h 4743364"/>
                  <a:gd name="connsiteX1291" fmla="*/ 1488433 w 4111648"/>
                  <a:gd name="connsiteY1291" fmla="*/ 2550630 h 4743364"/>
                  <a:gd name="connsiteX1292" fmla="*/ 1476335 w 4111648"/>
                  <a:gd name="connsiteY1292" fmla="*/ 2559703 h 4743364"/>
                  <a:gd name="connsiteX1293" fmla="*/ 1207157 w 4111648"/>
                  <a:gd name="connsiteY1293" fmla="*/ 2767383 h 4743364"/>
                  <a:gd name="connsiteX1294" fmla="*/ 1090212 w 4111648"/>
                  <a:gd name="connsiteY1294" fmla="*/ 2852068 h 4743364"/>
                  <a:gd name="connsiteX1295" fmla="*/ 1090212 w 4111648"/>
                  <a:gd name="connsiteY1295" fmla="*/ 2852068 h 4743364"/>
                  <a:gd name="connsiteX1296" fmla="*/ 1086179 w 4111648"/>
                  <a:gd name="connsiteY1296" fmla="*/ 2851060 h 4743364"/>
                  <a:gd name="connsiteX1297" fmla="*/ 1078114 w 4111648"/>
                  <a:gd name="connsiteY1297" fmla="*/ 2850051 h 4743364"/>
                  <a:gd name="connsiteX1298" fmla="*/ 1076097 w 4111648"/>
                  <a:gd name="connsiteY1298" fmla="*/ 2850051 h 4743364"/>
                  <a:gd name="connsiteX1299" fmla="*/ 1074082 w 4111648"/>
                  <a:gd name="connsiteY1299" fmla="*/ 2850051 h 4743364"/>
                  <a:gd name="connsiteX1300" fmla="*/ 1074082 w 4111648"/>
                  <a:gd name="connsiteY1300" fmla="*/ 2847027 h 4743364"/>
                  <a:gd name="connsiteX1301" fmla="*/ 894630 w 4111648"/>
                  <a:gd name="connsiteY1301" fmla="*/ 3486196 h 4743364"/>
                  <a:gd name="connsiteX1302" fmla="*/ 892614 w 4111648"/>
                  <a:gd name="connsiteY1302" fmla="*/ 3486196 h 4743364"/>
                  <a:gd name="connsiteX1303" fmla="*/ 871442 w 4111648"/>
                  <a:gd name="connsiteY1303" fmla="*/ 3487205 h 4743364"/>
                  <a:gd name="connsiteX1304" fmla="*/ 827084 w 4111648"/>
                  <a:gd name="connsiteY1304" fmla="*/ 3489221 h 4743364"/>
                  <a:gd name="connsiteX1305" fmla="*/ 826075 w 4111648"/>
                  <a:gd name="connsiteY1305" fmla="*/ 3489221 h 4743364"/>
                  <a:gd name="connsiteX1306" fmla="*/ 735341 w 4111648"/>
                  <a:gd name="connsiteY1306" fmla="*/ 3491237 h 4743364"/>
                  <a:gd name="connsiteX1307" fmla="*/ 734333 w 4111648"/>
                  <a:gd name="connsiteY1307" fmla="*/ 3491237 h 4743364"/>
                  <a:gd name="connsiteX1308" fmla="*/ 716187 w 4111648"/>
                  <a:gd name="connsiteY1308" fmla="*/ 3491237 h 4743364"/>
                  <a:gd name="connsiteX1309" fmla="*/ 558914 w 4111648"/>
                  <a:gd name="connsiteY1309" fmla="*/ 3487205 h 4743364"/>
                  <a:gd name="connsiteX1310" fmla="*/ 378455 w 4111648"/>
                  <a:gd name="connsiteY1310" fmla="*/ 3478131 h 4743364"/>
                  <a:gd name="connsiteX1311" fmla="*/ 377447 w 4111648"/>
                  <a:gd name="connsiteY1311" fmla="*/ 3478131 h 4743364"/>
                  <a:gd name="connsiteX1312" fmla="*/ 376439 w 4111648"/>
                  <a:gd name="connsiteY1312" fmla="*/ 3478131 h 4743364"/>
                  <a:gd name="connsiteX1313" fmla="*/ 161702 w 4111648"/>
                  <a:gd name="connsiteY1313" fmla="*/ 3467042 h 4743364"/>
                  <a:gd name="connsiteX1314" fmla="*/ 154645 w 4111648"/>
                  <a:gd name="connsiteY1314" fmla="*/ 3467042 h 4743364"/>
                  <a:gd name="connsiteX1315" fmla="*/ 115327 w 4111648"/>
                  <a:gd name="connsiteY1315" fmla="*/ 3466033 h 4743364"/>
                  <a:gd name="connsiteX1316" fmla="*/ 112302 w 4111648"/>
                  <a:gd name="connsiteY1316" fmla="*/ 3466033 h 4743364"/>
                  <a:gd name="connsiteX1317" fmla="*/ 111294 w 4111648"/>
                  <a:gd name="connsiteY1317" fmla="*/ 3466033 h 4743364"/>
                  <a:gd name="connsiteX1318" fmla="*/ 110286 w 4111648"/>
                  <a:gd name="connsiteY1318" fmla="*/ 3466033 h 4743364"/>
                  <a:gd name="connsiteX1319" fmla="*/ 109278 w 4111648"/>
                  <a:gd name="connsiteY1319" fmla="*/ 3466033 h 4743364"/>
                  <a:gd name="connsiteX1320" fmla="*/ 52821 w 4111648"/>
                  <a:gd name="connsiteY1320" fmla="*/ 3465025 h 4743364"/>
                  <a:gd name="connsiteX1321" fmla="*/ 33666 w 4111648"/>
                  <a:gd name="connsiteY1321" fmla="*/ 3465025 h 4743364"/>
                  <a:gd name="connsiteX1322" fmla="*/ 49797 w 4111648"/>
                  <a:gd name="connsiteY1322" fmla="*/ 3448895 h 4743364"/>
                  <a:gd name="connsiteX1323" fmla="*/ 50805 w 4111648"/>
                  <a:gd name="connsiteY1323" fmla="*/ 3447887 h 4743364"/>
                  <a:gd name="connsiteX1324" fmla="*/ 80041 w 4111648"/>
                  <a:gd name="connsiteY1324" fmla="*/ 3415626 h 4743364"/>
                  <a:gd name="connsiteX1325" fmla="*/ 109278 w 4111648"/>
                  <a:gd name="connsiteY1325" fmla="*/ 3380340 h 4743364"/>
                  <a:gd name="connsiteX1326" fmla="*/ 138514 w 4111648"/>
                  <a:gd name="connsiteY1326" fmla="*/ 3346063 h 4743364"/>
                  <a:gd name="connsiteX1327" fmla="*/ 178840 w 4111648"/>
                  <a:gd name="connsiteY1327" fmla="*/ 3343039 h 4743364"/>
                  <a:gd name="connsiteX1328" fmla="*/ 188922 w 4111648"/>
                  <a:gd name="connsiteY1328" fmla="*/ 3342031 h 4743364"/>
                  <a:gd name="connsiteX1329" fmla="*/ 241346 w 4111648"/>
                  <a:gd name="connsiteY1329" fmla="*/ 3337998 h 4743364"/>
                  <a:gd name="connsiteX1330" fmla="*/ 242354 w 4111648"/>
                  <a:gd name="connsiteY1330" fmla="*/ 3337998 h 4743364"/>
                  <a:gd name="connsiteX1331" fmla="*/ 347202 w 4111648"/>
                  <a:gd name="connsiteY1331" fmla="*/ 3328924 h 4743364"/>
                  <a:gd name="connsiteX1332" fmla="*/ 470197 w 4111648"/>
                  <a:gd name="connsiteY1332" fmla="*/ 3318843 h 4743364"/>
                  <a:gd name="connsiteX1333" fmla="*/ 486327 w 4111648"/>
                  <a:gd name="connsiteY1333" fmla="*/ 3317835 h 4743364"/>
                  <a:gd name="connsiteX1334" fmla="*/ 499434 w 4111648"/>
                  <a:gd name="connsiteY1334" fmla="*/ 3316827 h 4743364"/>
                  <a:gd name="connsiteX1335" fmla="*/ 557907 w 4111648"/>
                  <a:gd name="connsiteY1335" fmla="*/ 3311786 h 4743364"/>
                  <a:gd name="connsiteX1336" fmla="*/ 751472 w 4111648"/>
                  <a:gd name="connsiteY1336" fmla="*/ 3295655 h 4743364"/>
                  <a:gd name="connsiteX1337" fmla="*/ 848255 w 4111648"/>
                  <a:gd name="connsiteY1337" fmla="*/ 3285574 h 4743364"/>
                  <a:gd name="connsiteX1338" fmla="*/ 916809 w 4111648"/>
                  <a:gd name="connsiteY1338" fmla="*/ 3277508 h 4743364"/>
                  <a:gd name="connsiteX1339" fmla="*/ 926891 w 4111648"/>
                  <a:gd name="connsiteY1339" fmla="*/ 3276501 h 4743364"/>
                  <a:gd name="connsiteX1340" fmla="*/ 927899 w 4111648"/>
                  <a:gd name="connsiteY1340" fmla="*/ 3276501 h 4743364"/>
                  <a:gd name="connsiteX1341" fmla="*/ 943021 w 4111648"/>
                  <a:gd name="connsiteY1341" fmla="*/ 3274484 h 4743364"/>
                  <a:gd name="connsiteX1342" fmla="*/ 935964 w 4111648"/>
                  <a:gd name="connsiteY1342" fmla="*/ 3309770 h 4743364"/>
                  <a:gd name="connsiteX1343" fmla="*/ 928907 w 4111648"/>
                  <a:gd name="connsiteY1343" fmla="*/ 3350096 h 4743364"/>
                  <a:gd name="connsiteX1344" fmla="*/ 904711 w 4111648"/>
                  <a:gd name="connsiteY1344" fmla="*/ 3478131 h 4743364"/>
                  <a:gd name="connsiteX1345" fmla="*/ 903703 w 4111648"/>
                  <a:gd name="connsiteY1345" fmla="*/ 3482164 h 4743364"/>
                  <a:gd name="connsiteX1346" fmla="*/ 902695 w 4111648"/>
                  <a:gd name="connsiteY1346" fmla="*/ 3487205 h 4743364"/>
                  <a:gd name="connsiteX1347" fmla="*/ 894630 w 4111648"/>
                  <a:gd name="connsiteY1347" fmla="*/ 3486196 h 4743364"/>
                  <a:gd name="connsiteX1348" fmla="*/ 1591264 w 4111648"/>
                  <a:gd name="connsiteY1348" fmla="*/ 4444951 h 4743364"/>
                  <a:gd name="connsiteX1349" fmla="*/ 1585215 w 4111648"/>
                  <a:gd name="connsiteY1349" fmla="*/ 4441926 h 4743364"/>
                  <a:gd name="connsiteX1350" fmla="*/ 1579166 w 4111648"/>
                  <a:gd name="connsiteY1350" fmla="*/ 4440919 h 4743364"/>
                  <a:gd name="connsiteX1351" fmla="*/ 1578159 w 4111648"/>
                  <a:gd name="connsiteY1351" fmla="*/ 4440919 h 4743364"/>
                  <a:gd name="connsiteX1352" fmla="*/ 1485408 w 4111648"/>
                  <a:gd name="connsiteY1352" fmla="*/ 4426804 h 4743364"/>
                  <a:gd name="connsiteX1353" fmla="*/ 1388625 w 4111648"/>
                  <a:gd name="connsiteY1353" fmla="*/ 4403617 h 4743364"/>
                  <a:gd name="connsiteX1354" fmla="*/ 1387617 w 4111648"/>
                  <a:gd name="connsiteY1354" fmla="*/ 4403617 h 4743364"/>
                  <a:gd name="connsiteX1355" fmla="*/ 1386609 w 4111648"/>
                  <a:gd name="connsiteY1355" fmla="*/ 4403617 h 4743364"/>
                  <a:gd name="connsiteX1356" fmla="*/ 1379552 w 4111648"/>
                  <a:gd name="connsiteY1356" fmla="*/ 4401600 h 4743364"/>
                  <a:gd name="connsiteX1357" fmla="*/ 1374511 w 4111648"/>
                  <a:gd name="connsiteY1357" fmla="*/ 4400592 h 4743364"/>
                  <a:gd name="connsiteX1358" fmla="*/ 1371487 w 4111648"/>
                  <a:gd name="connsiteY1358" fmla="*/ 4401600 h 4743364"/>
                  <a:gd name="connsiteX1359" fmla="*/ 1365438 w 4111648"/>
                  <a:gd name="connsiteY1359" fmla="*/ 4406641 h 4743364"/>
                  <a:gd name="connsiteX1360" fmla="*/ 1365438 w 4111648"/>
                  <a:gd name="connsiteY1360" fmla="*/ 4414706 h 4743364"/>
                  <a:gd name="connsiteX1361" fmla="*/ 1370478 w 4111648"/>
                  <a:gd name="connsiteY1361" fmla="*/ 4420755 h 4743364"/>
                  <a:gd name="connsiteX1362" fmla="*/ 1422903 w 4111648"/>
                  <a:gd name="connsiteY1362" fmla="*/ 4436886 h 4743364"/>
                  <a:gd name="connsiteX1363" fmla="*/ 1475327 w 4111648"/>
                  <a:gd name="connsiteY1363" fmla="*/ 4448984 h 4743364"/>
                  <a:gd name="connsiteX1364" fmla="*/ 1578159 w 4111648"/>
                  <a:gd name="connsiteY1364" fmla="*/ 4465114 h 4743364"/>
                  <a:gd name="connsiteX1365" fmla="*/ 1576142 w 4111648"/>
                  <a:gd name="connsiteY1365" fmla="*/ 4467130 h 4743364"/>
                  <a:gd name="connsiteX1366" fmla="*/ 1575134 w 4111648"/>
                  <a:gd name="connsiteY1366" fmla="*/ 4468139 h 4743364"/>
                  <a:gd name="connsiteX1367" fmla="*/ 1563036 w 4111648"/>
                  <a:gd name="connsiteY1367" fmla="*/ 4477212 h 4743364"/>
                  <a:gd name="connsiteX1368" fmla="*/ 1548922 w 4111648"/>
                  <a:gd name="connsiteY1368" fmla="*/ 4482253 h 4743364"/>
                  <a:gd name="connsiteX1369" fmla="*/ 1518677 w 4111648"/>
                  <a:gd name="connsiteY1369" fmla="*/ 4485277 h 4743364"/>
                  <a:gd name="connsiteX1370" fmla="*/ 1512629 w 4111648"/>
                  <a:gd name="connsiteY1370" fmla="*/ 4485277 h 4743364"/>
                  <a:gd name="connsiteX1371" fmla="*/ 1447099 w 4111648"/>
                  <a:gd name="connsiteY1371" fmla="*/ 4476204 h 4743364"/>
                  <a:gd name="connsiteX1372" fmla="*/ 1378544 w 4111648"/>
                  <a:gd name="connsiteY1372" fmla="*/ 4458057 h 4743364"/>
                  <a:gd name="connsiteX1373" fmla="*/ 1377536 w 4111648"/>
                  <a:gd name="connsiteY1373" fmla="*/ 4458057 h 4743364"/>
                  <a:gd name="connsiteX1374" fmla="*/ 1376528 w 4111648"/>
                  <a:gd name="connsiteY1374" fmla="*/ 4458057 h 4743364"/>
                  <a:gd name="connsiteX1375" fmla="*/ 1375519 w 4111648"/>
                  <a:gd name="connsiteY1375" fmla="*/ 4458057 h 4743364"/>
                  <a:gd name="connsiteX1376" fmla="*/ 1374511 w 4111648"/>
                  <a:gd name="connsiteY1376" fmla="*/ 4458057 h 4743364"/>
                  <a:gd name="connsiteX1377" fmla="*/ 1374511 w 4111648"/>
                  <a:gd name="connsiteY1377" fmla="*/ 4458057 h 4743364"/>
                  <a:gd name="connsiteX1378" fmla="*/ 1306965 w 4111648"/>
                  <a:gd name="connsiteY1378" fmla="*/ 4435878 h 4743364"/>
                  <a:gd name="connsiteX1379" fmla="*/ 1305957 w 4111648"/>
                  <a:gd name="connsiteY1379" fmla="*/ 4435878 h 4743364"/>
                  <a:gd name="connsiteX1380" fmla="*/ 1233370 w 4111648"/>
                  <a:gd name="connsiteY1380" fmla="*/ 4411682 h 4743364"/>
                  <a:gd name="connsiteX1381" fmla="*/ 1172881 w 4111648"/>
                  <a:gd name="connsiteY1381" fmla="*/ 4396560 h 4743364"/>
                  <a:gd name="connsiteX1382" fmla="*/ 1166831 w 4111648"/>
                  <a:gd name="connsiteY1382" fmla="*/ 4395552 h 4743364"/>
                  <a:gd name="connsiteX1383" fmla="*/ 1115416 w 4111648"/>
                  <a:gd name="connsiteY1383" fmla="*/ 4383454 h 4743364"/>
                  <a:gd name="connsiteX1384" fmla="*/ 1083155 w 4111648"/>
                  <a:gd name="connsiteY1384" fmla="*/ 4369340 h 4743364"/>
                  <a:gd name="connsiteX1385" fmla="*/ 1070049 w 4111648"/>
                  <a:gd name="connsiteY1385" fmla="*/ 4358250 h 4743364"/>
                  <a:gd name="connsiteX1386" fmla="*/ 1061984 w 4111648"/>
                  <a:gd name="connsiteY1386" fmla="*/ 4347160 h 4743364"/>
                  <a:gd name="connsiteX1387" fmla="*/ 1056943 w 4111648"/>
                  <a:gd name="connsiteY1387" fmla="*/ 4335062 h 4743364"/>
                  <a:gd name="connsiteX1388" fmla="*/ 1054926 w 4111648"/>
                  <a:gd name="connsiteY1388" fmla="*/ 4314899 h 4743364"/>
                  <a:gd name="connsiteX1389" fmla="*/ 1062991 w 4111648"/>
                  <a:gd name="connsiteY1389" fmla="*/ 4260459 h 4743364"/>
                  <a:gd name="connsiteX1390" fmla="*/ 1150701 w 4111648"/>
                  <a:gd name="connsiteY1390" fmla="*/ 4280622 h 4743364"/>
                  <a:gd name="connsiteX1391" fmla="*/ 1252524 w 4111648"/>
                  <a:gd name="connsiteY1391" fmla="*/ 4316915 h 4743364"/>
                  <a:gd name="connsiteX1392" fmla="*/ 1350315 w 4111648"/>
                  <a:gd name="connsiteY1392" fmla="*/ 4352201 h 4743364"/>
                  <a:gd name="connsiteX1393" fmla="*/ 1445082 w 4111648"/>
                  <a:gd name="connsiteY1393" fmla="*/ 4378413 h 4743364"/>
                  <a:gd name="connsiteX1394" fmla="*/ 1446090 w 4111648"/>
                  <a:gd name="connsiteY1394" fmla="*/ 4378413 h 4743364"/>
                  <a:gd name="connsiteX1395" fmla="*/ 1460204 w 4111648"/>
                  <a:gd name="connsiteY1395" fmla="*/ 4381437 h 4743364"/>
                  <a:gd name="connsiteX1396" fmla="*/ 1573118 w 4111648"/>
                  <a:gd name="connsiteY1396" fmla="*/ 4409666 h 4743364"/>
                  <a:gd name="connsiteX1397" fmla="*/ 1603362 w 4111648"/>
                  <a:gd name="connsiteY1397" fmla="*/ 4416723 h 4743364"/>
                  <a:gd name="connsiteX1398" fmla="*/ 1591264 w 4111648"/>
                  <a:gd name="connsiteY1398" fmla="*/ 4444951 h 4743364"/>
                  <a:gd name="connsiteX1399" fmla="*/ 1664860 w 4111648"/>
                  <a:gd name="connsiteY1399" fmla="*/ 4216100 h 4743364"/>
                  <a:gd name="connsiteX1400" fmla="*/ 1660827 w 4111648"/>
                  <a:gd name="connsiteY1400" fmla="*/ 4227190 h 4743364"/>
                  <a:gd name="connsiteX1401" fmla="*/ 1632598 w 4111648"/>
                  <a:gd name="connsiteY1401" fmla="*/ 4307842 h 4743364"/>
                  <a:gd name="connsiteX1402" fmla="*/ 1617476 w 4111648"/>
                  <a:gd name="connsiteY1402" fmla="*/ 4363291 h 4743364"/>
                  <a:gd name="connsiteX1403" fmla="*/ 1610419 w 4111648"/>
                  <a:gd name="connsiteY1403" fmla="*/ 4392527 h 4743364"/>
                  <a:gd name="connsiteX1404" fmla="*/ 1504563 w 4111648"/>
                  <a:gd name="connsiteY1404" fmla="*/ 4364299 h 4743364"/>
                  <a:gd name="connsiteX1405" fmla="*/ 1485408 w 4111648"/>
                  <a:gd name="connsiteY1405" fmla="*/ 4359258 h 4743364"/>
                  <a:gd name="connsiteX1406" fmla="*/ 1421895 w 4111648"/>
                  <a:gd name="connsiteY1406" fmla="*/ 4343127 h 4743364"/>
                  <a:gd name="connsiteX1407" fmla="*/ 1419878 w 4111648"/>
                  <a:gd name="connsiteY1407" fmla="*/ 4342119 h 4743364"/>
                  <a:gd name="connsiteX1408" fmla="*/ 1362413 w 4111648"/>
                  <a:gd name="connsiteY1408" fmla="*/ 4325989 h 4743364"/>
                  <a:gd name="connsiteX1409" fmla="*/ 1362413 w 4111648"/>
                  <a:gd name="connsiteY1409" fmla="*/ 4325989 h 4743364"/>
                  <a:gd name="connsiteX1410" fmla="*/ 1265631 w 4111648"/>
                  <a:gd name="connsiteY1410" fmla="*/ 4291712 h 4743364"/>
                  <a:gd name="connsiteX1411" fmla="*/ 1264622 w 4111648"/>
                  <a:gd name="connsiteY1411" fmla="*/ 4290703 h 4743364"/>
                  <a:gd name="connsiteX1412" fmla="*/ 1216231 w 4111648"/>
                  <a:gd name="connsiteY1412" fmla="*/ 4272557 h 4743364"/>
                  <a:gd name="connsiteX1413" fmla="*/ 1070049 w 4111648"/>
                  <a:gd name="connsiteY1413" fmla="*/ 4233239 h 4743364"/>
                  <a:gd name="connsiteX1414" fmla="*/ 1103318 w 4111648"/>
                  <a:gd name="connsiteY1414" fmla="*/ 4143513 h 4743364"/>
                  <a:gd name="connsiteX1415" fmla="*/ 1107350 w 4111648"/>
                  <a:gd name="connsiteY1415" fmla="*/ 4132423 h 4743364"/>
                  <a:gd name="connsiteX1416" fmla="*/ 1139612 w 4111648"/>
                  <a:gd name="connsiteY1416" fmla="*/ 4042698 h 4743364"/>
                  <a:gd name="connsiteX1417" fmla="*/ 1260590 w 4111648"/>
                  <a:gd name="connsiteY1417" fmla="*/ 4068909 h 4743364"/>
                  <a:gd name="connsiteX1418" fmla="*/ 1334185 w 4111648"/>
                  <a:gd name="connsiteY1418" fmla="*/ 4085040 h 4743364"/>
                  <a:gd name="connsiteX1419" fmla="*/ 1680990 w 4111648"/>
                  <a:gd name="connsiteY1419" fmla="*/ 4158635 h 4743364"/>
                  <a:gd name="connsiteX1420" fmla="*/ 1683006 w 4111648"/>
                  <a:gd name="connsiteY1420" fmla="*/ 4158635 h 4743364"/>
                  <a:gd name="connsiteX1421" fmla="*/ 1685023 w 4111648"/>
                  <a:gd name="connsiteY1421" fmla="*/ 4158635 h 4743364"/>
                  <a:gd name="connsiteX1422" fmla="*/ 1664860 w 4111648"/>
                  <a:gd name="connsiteY1422" fmla="*/ 4216100 h 4743364"/>
                  <a:gd name="connsiteX1423" fmla="*/ 2709307 w 4111648"/>
                  <a:gd name="connsiteY1423" fmla="*/ 4354217 h 4743364"/>
                  <a:gd name="connsiteX1424" fmla="*/ 2709307 w 4111648"/>
                  <a:gd name="connsiteY1424" fmla="*/ 4369340 h 4743364"/>
                  <a:gd name="connsiteX1425" fmla="*/ 2709307 w 4111648"/>
                  <a:gd name="connsiteY1425" fmla="*/ 4374380 h 4743364"/>
                  <a:gd name="connsiteX1426" fmla="*/ 2709307 w 4111648"/>
                  <a:gd name="connsiteY1426" fmla="*/ 4380429 h 4743364"/>
                  <a:gd name="connsiteX1427" fmla="*/ 2708299 w 4111648"/>
                  <a:gd name="connsiteY1427" fmla="*/ 4380429 h 4743364"/>
                  <a:gd name="connsiteX1428" fmla="*/ 2707291 w 4111648"/>
                  <a:gd name="connsiteY1428" fmla="*/ 4380429 h 4743364"/>
                  <a:gd name="connsiteX1429" fmla="*/ 2694185 w 4111648"/>
                  <a:gd name="connsiteY1429" fmla="*/ 4379421 h 4743364"/>
                  <a:gd name="connsiteX1430" fmla="*/ 2669989 w 4111648"/>
                  <a:gd name="connsiteY1430" fmla="*/ 4378413 h 4743364"/>
                  <a:gd name="connsiteX1431" fmla="*/ 2666965 w 4111648"/>
                  <a:gd name="connsiteY1431" fmla="*/ 4378413 h 4743364"/>
                  <a:gd name="connsiteX1432" fmla="*/ 2612524 w 4111648"/>
                  <a:gd name="connsiteY1432" fmla="*/ 4380429 h 4743364"/>
                  <a:gd name="connsiteX1433" fmla="*/ 2604459 w 4111648"/>
                  <a:gd name="connsiteY1433" fmla="*/ 4384462 h 4743364"/>
                  <a:gd name="connsiteX1434" fmla="*/ 2601435 w 4111648"/>
                  <a:gd name="connsiteY1434" fmla="*/ 4394543 h 4743364"/>
                  <a:gd name="connsiteX1435" fmla="*/ 2614540 w 4111648"/>
                  <a:gd name="connsiteY1435" fmla="*/ 4405633 h 4743364"/>
                  <a:gd name="connsiteX1436" fmla="*/ 2615549 w 4111648"/>
                  <a:gd name="connsiteY1436" fmla="*/ 4405633 h 4743364"/>
                  <a:gd name="connsiteX1437" fmla="*/ 2652851 w 4111648"/>
                  <a:gd name="connsiteY1437" fmla="*/ 4403617 h 4743364"/>
                  <a:gd name="connsiteX1438" fmla="*/ 2668981 w 4111648"/>
                  <a:gd name="connsiteY1438" fmla="*/ 4402608 h 4743364"/>
                  <a:gd name="connsiteX1439" fmla="*/ 2695193 w 4111648"/>
                  <a:gd name="connsiteY1439" fmla="*/ 4400592 h 4743364"/>
                  <a:gd name="connsiteX1440" fmla="*/ 2711324 w 4111648"/>
                  <a:gd name="connsiteY1440" fmla="*/ 4398576 h 4743364"/>
                  <a:gd name="connsiteX1441" fmla="*/ 2711324 w 4111648"/>
                  <a:gd name="connsiteY1441" fmla="*/ 4408657 h 4743364"/>
                  <a:gd name="connsiteX1442" fmla="*/ 2707291 w 4111648"/>
                  <a:gd name="connsiteY1442" fmla="*/ 4445959 h 4743364"/>
                  <a:gd name="connsiteX1443" fmla="*/ 2690152 w 4111648"/>
                  <a:gd name="connsiteY1443" fmla="*/ 4443943 h 4743364"/>
                  <a:gd name="connsiteX1444" fmla="*/ 2667973 w 4111648"/>
                  <a:gd name="connsiteY1444" fmla="*/ 4443943 h 4743364"/>
                  <a:gd name="connsiteX1445" fmla="*/ 2656883 w 4111648"/>
                  <a:gd name="connsiteY1445" fmla="*/ 4443943 h 4743364"/>
                  <a:gd name="connsiteX1446" fmla="*/ 2622606 w 4111648"/>
                  <a:gd name="connsiteY1446" fmla="*/ 4443943 h 4743364"/>
                  <a:gd name="connsiteX1447" fmla="*/ 2535905 w 4111648"/>
                  <a:gd name="connsiteY1447" fmla="*/ 4445959 h 4743364"/>
                  <a:gd name="connsiteX1448" fmla="*/ 2357462 w 4111648"/>
                  <a:gd name="connsiteY1448" fmla="*/ 4448984 h 4743364"/>
                  <a:gd name="connsiteX1449" fmla="*/ 2350404 w 4111648"/>
                  <a:gd name="connsiteY1449" fmla="*/ 4453016 h 4743364"/>
                  <a:gd name="connsiteX1450" fmla="*/ 2347380 w 4111648"/>
                  <a:gd name="connsiteY1450" fmla="*/ 4462090 h 4743364"/>
                  <a:gd name="connsiteX1451" fmla="*/ 2351412 w 4111648"/>
                  <a:gd name="connsiteY1451" fmla="*/ 4470155 h 4743364"/>
                  <a:gd name="connsiteX1452" fmla="*/ 2359478 w 4111648"/>
                  <a:gd name="connsiteY1452" fmla="*/ 4473179 h 4743364"/>
                  <a:gd name="connsiteX1453" fmla="*/ 2534897 w 4111648"/>
                  <a:gd name="connsiteY1453" fmla="*/ 4472171 h 4743364"/>
                  <a:gd name="connsiteX1454" fmla="*/ 2552035 w 4111648"/>
                  <a:gd name="connsiteY1454" fmla="*/ 4472171 h 4743364"/>
                  <a:gd name="connsiteX1455" fmla="*/ 2587321 w 4111648"/>
                  <a:gd name="connsiteY1455" fmla="*/ 4472171 h 4743364"/>
                  <a:gd name="connsiteX1456" fmla="*/ 2622606 w 4111648"/>
                  <a:gd name="connsiteY1456" fmla="*/ 4472171 h 4743364"/>
                  <a:gd name="connsiteX1457" fmla="*/ 2626639 w 4111648"/>
                  <a:gd name="connsiteY1457" fmla="*/ 4472171 h 4743364"/>
                  <a:gd name="connsiteX1458" fmla="*/ 2667973 w 4111648"/>
                  <a:gd name="connsiteY1458" fmla="*/ 4472171 h 4743364"/>
                  <a:gd name="connsiteX1459" fmla="*/ 2674022 w 4111648"/>
                  <a:gd name="connsiteY1459" fmla="*/ 4472171 h 4743364"/>
                  <a:gd name="connsiteX1460" fmla="*/ 2701242 w 4111648"/>
                  <a:gd name="connsiteY1460" fmla="*/ 4470155 h 4743364"/>
                  <a:gd name="connsiteX1461" fmla="*/ 2693177 w 4111648"/>
                  <a:gd name="connsiteY1461" fmla="*/ 4485277 h 4743364"/>
                  <a:gd name="connsiteX1462" fmla="*/ 2681079 w 4111648"/>
                  <a:gd name="connsiteY1462" fmla="*/ 4500400 h 4743364"/>
                  <a:gd name="connsiteX1463" fmla="*/ 2662932 w 4111648"/>
                  <a:gd name="connsiteY1463" fmla="*/ 4513505 h 4743364"/>
                  <a:gd name="connsiteX1464" fmla="*/ 2623614 w 4111648"/>
                  <a:gd name="connsiteY1464" fmla="*/ 4526612 h 4743364"/>
                  <a:gd name="connsiteX1465" fmla="*/ 2622606 w 4111648"/>
                  <a:gd name="connsiteY1465" fmla="*/ 4526612 h 4743364"/>
                  <a:gd name="connsiteX1466" fmla="*/ 2622606 w 4111648"/>
                  <a:gd name="connsiteY1466" fmla="*/ 4526612 h 4743364"/>
                  <a:gd name="connsiteX1467" fmla="*/ 2520783 w 4111648"/>
                  <a:gd name="connsiteY1467" fmla="*/ 4541734 h 4743364"/>
                  <a:gd name="connsiteX1468" fmla="*/ 2440130 w 4111648"/>
                  <a:gd name="connsiteY1468" fmla="*/ 4544758 h 4743364"/>
                  <a:gd name="connsiteX1469" fmla="*/ 2405853 w 4111648"/>
                  <a:gd name="connsiteY1469" fmla="*/ 4543750 h 4743364"/>
                  <a:gd name="connsiteX1470" fmla="*/ 2280841 w 4111648"/>
                  <a:gd name="connsiteY1470" fmla="*/ 4533669 h 4743364"/>
                  <a:gd name="connsiteX1471" fmla="*/ 2222369 w 4111648"/>
                  <a:gd name="connsiteY1471" fmla="*/ 4523587 h 4743364"/>
                  <a:gd name="connsiteX1472" fmla="*/ 2170953 w 4111648"/>
                  <a:gd name="connsiteY1472" fmla="*/ 4511489 h 4743364"/>
                  <a:gd name="connsiteX1473" fmla="*/ 2137684 w 4111648"/>
                  <a:gd name="connsiteY1473" fmla="*/ 4496367 h 4743364"/>
                  <a:gd name="connsiteX1474" fmla="*/ 2118529 w 4111648"/>
                  <a:gd name="connsiteY1474" fmla="*/ 4480236 h 4743364"/>
                  <a:gd name="connsiteX1475" fmla="*/ 2105423 w 4111648"/>
                  <a:gd name="connsiteY1475" fmla="*/ 4462090 h 4743364"/>
                  <a:gd name="connsiteX1476" fmla="*/ 2096349 w 4111648"/>
                  <a:gd name="connsiteY1476" fmla="*/ 4436886 h 4743364"/>
                  <a:gd name="connsiteX1477" fmla="*/ 2092317 w 4111648"/>
                  <a:gd name="connsiteY1477" fmla="*/ 4392527 h 4743364"/>
                  <a:gd name="connsiteX1478" fmla="*/ 2144741 w 4111648"/>
                  <a:gd name="connsiteY1478" fmla="*/ 4391519 h 4743364"/>
                  <a:gd name="connsiteX1479" fmla="*/ 2196157 w 4111648"/>
                  <a:gd name="connsiteY1479" fmla="*/ 4392527 h 4743364"/>
                  <a:gd name="connsiteX1480" fmla="*/ 2195148 w 4111648"/>
                  <a:gd name="connsiteY1480" fmla="*/ 4392527 h 4743364"/>
                  <a:gd name="connsiteX1481" fmla="*/ 2315119 w 4111648"/>
                  <a:gd name="connsiteY1481" fmla="*/ 4398576 h 4743364"/>
                  <a:gd name="connsiteX1482" fmla="*/ 2317135 w 4111648"/>
                  <a:gd name="connsiteY1482" fmla="*/ 4398576 h 4743364"/>
                  <a:gd name="connsiteX1483" fmla="*/ 2375608 w 4111648"/>
                  <a:gd name="connsiteY1483" fmla="*/ 4401600 h 4743364"/>
                  <a:gd name="connsiteX1484" fmla="*/ 2470375 w 4111648"/>
                  <a:gd name="connsiteY1484" fmla="*/ 4404625 h 4743364"/>
                  <a:gd name="connsiteX1485" fmla="*/ 2496587 w 4111648"/>
                  <a:gd name="connsiteY1485" fmla="*/ 4404625 h 4743364"/>
                  <a:gd name="connsiteX1486" fmla="*/ 2563125 w 4111648"/>
                  <a:gd name="connsiteY1486" fmla="*/ 4401600 h 4743364"/>
                  <a:gd name="connsiteX1487" fmla="*/ 2571190 w 4111648"/>
                  <a:gd name="connsiteY1487" fmla="*/ 4397568 h 4743364"/>
                  <a:gd name="connsiteX1488" fmla="*/ 2574214 w 4111648"/>
                  <a:gd name="connsiteY1488" fmla="*/ 4388494 h 4743364"/>
                  <a:gd name="connsiteX1489" fmla="*/ 2570182 w 4111648"/>
                  <a:gd name="connsiteY1489" fmla="*/ 4380429 h 4743364"/>
                  <a:gd name="connsiteX1490" fmla="*/ 2561109 w 4111648"/>
                  <a:gd name="connsiteY1490" fmla="*/ 4377405 h 4743364"/>
                  <a:gd name="connsiteX1491" fmla="*/ 2544979 w 4111648"/>
                  <a:gd name="connsiteY1491" fmla="*/ 4377405 h 4743364"/>
                  <a:gd name="connsiteX1492" fmla="*/ 2523806 w 4111648"/>
                  <a:gd name="connsiteY1492" fmla="*/ 4377405 h 4743364"/>
                  <a:gd name="connsiteX1493" fmla="*/ 2505660 w 4111648"/>
                  <a:gd name="connsiteY1493" fmla="*/ 4377405 h 4743364"/>
                  <a:gd name="connsiteX1494" fmla="*/ 2492554 w 4111648"/>
                  <a:gd name="connsiteY1494" fmla="*/ 4377405 h 4743364"/>
                  <a:gd name="connsiteX1495" fmla="*/ 2426016 w 4111648"/>
                  <a:gd name="connsiteY1495" fmla="*/ 4376396 h 4743364"/>
                  <a:gd name="connsiteX1496" fmla="*/ 2345364 w 4111648"/>
                  <a:gd name="connsiteY1496" fmla="*/ 4373372 h 4743364"/>
                  <a:gd name="connsiteX1497" fmla="*/ 2341331 w 4111648"/>
                  <a:gd name="connsiteY1497" fmla="*/ 4373372 h 4743364"/>
                  <a:gd name="connsiteX1498" fmla="*/ 2256646 w 4111648"/>
                  <a:gd name="connsiteY1498" fmla="*/ 4370348 h 4743364"/>
                  <a:gd name="connsiteX1499" fmla="*/ 2199181 w 4111648"/>
                  <a:gd name="connsiteY1499" fmla="*/ 4369340 h 4743364"/>
                  <a:gd name="connsiteX1500" fmla="*/ 2095341 w 4111648"/>
                  <a:gd name="connsiteY1500" fmla="*/ 4372364 h 4743364"/>
                  <a:gd name="connsiteX1501" fmla="*/ 2105423 w 4111648"/>
                  <a:gd name="connsiteY1501" fmla="*/ 4304818 h 4743364"/>
                  <a:gd name="connsiteX1502" fmla="*/ 2109455 w 4111648"/>
                  <a:gd name="connsiteY1502" fmla="*/ 4282638 h 4743364"/>
                  <a:gd name="connsiteX1503" fmla="*/ 2118529 w 4111648"/>
                  <a:gd name="connsiteY1503" fmla="*/ 4230214 h 4743364"/>
                  <a:gd name="connsiteX1504" fmla="*/ 2333266 w 4111648"/>
                  <a:gd name="connsiteY1504" fmla="*/ 4258443 h 4743364"/>
                  <a:gd name="connsiteX1505" fmla="*/ 2336290 w 4111648"/>
                  <a:gd name="connsiteY1505" fmla="*/ 4258443 h 4743364"/>
                  <a:gd name="connsiteX1506" fmla="*/ 2536913 w 4111648"/>
                  <a:gd name="connsiteY1506" fmla="*/ 4284655 h 4743364"/>
                  <a:gd name="connsiteX1507" fmla="*/ 2714348 w 4111648"/>
                  <a:gd name="connsiteY1507" fmla="*/ 4310866 h 4743364"/>
                  <a:gd name="connsiteX1508" fmla="*/ 2709307 w 4111648"/>
                  <a:gd name="connsiteY1508" fmla="*/ 4354217 h 4743364"/>
                  <a:gd name="connsiteX1509" fmla="*/ 3295044 w 4111648"/>
                  <a:gd name="connsiteY1509" fmla="*/ 3584995 h 4743364"/>
                  <a:gd name="connsiteX1510" fmla="*/ 3305126 w 4111648"/>
                  <a:gd name="connsiteY1510" fmla="*/ 3592053 h 4743364"/>
                  <a:gd name="connsiteX1511" fmla="*/ 3397877 w 4111648"/>
                  <a:gd name="connsiteY1511" fmla="*/ 3665648 h 4743364"/>
                  <a:gd name="connsiteX1512" fmla="*/ 3398885 w 4111648"/>
                  <a:gd name="connsiteY1512" fmla="*/ 3666656 h 4743364"/>
                  <a:gd name="connsiteX1513" fmla="*/ 3399892 w 4111648"/>
                  <a:gd name="connsiteY1513" fmla="*/ 3667664 h 4743364"/>
                  <a:gd name="connsiteX1514" fmla="*/ 3400900 w 4111648"/>
                  <a:gd name="connsiteY1514" fmla="*/ 3668672 h 4743364"/>
                  <a:gd name="connsiteX1515" fmla="*/ 3464415 w 4111648"/>
                  <a:gd name="connsiteY1515" fmla="*/ 3720088 h 4743364"/>
                  <a:gd name="connsiteX1516" fmla="*/ 3649915 w 4111648"/>
                  <a:gd name="connsiteY1516" fmla="*/ 3853164 h 4743364"/>
                  <a:gd name="connsiteX1517" fmla="*/ 3762828 w 4111648"/>
                  <a:gd name="connsiteY1517" fmla="*/ 3927768 h 4743364"/>
                  <a:gd name="connsiteX1518" fmla="*/ 3765853 w 4111648"/>
                  <a:gd name="connsiteY1518" fmla="*/ 3929784 h 4743364"/>
                  <a:gd name="connsiteX1519" fmla="*/ 3768877 w 4111648"/>
                  <a:gd name="connsiteY1519" fmla="*/ 3931801 h 4743364"/>
                  <a:gd name="connsiteX1520" fmla="*/ 3827350 w 4111648"/>
                  <a:gd name="connsiteY1520" fmla="*/ 3970110 h 4743364"/>
                  <a:gd name="connsiteX1521" fmla="*/ 3836424 w 4111648"/>
                  <a:gd name="connsiteY1521" fmla="*/ 3976159 h 4743364"/>
                  <a:gd name="connsiteX1522" fmla="*/ 3839447 w 4111648"/>
                  <a:gd name="connsiteY1522" fmla="*/ 3978175 h 4743364"/>
                  <a:gd name="connsiteX1523" fmla="*/ 3883806 w 4111648"/>
                  <a:gd name="connsiteY1523" fmla="*/ 4006404 h 4743364"/>
                  <a:gd name="connsiteX1524" fmla="*/ 3883806 w 4111648"/>
                  <a:gd name="connsiteY1524" fmla="*/ 4007412 h 4743364"/>
                  <a:gd name="connsiteX1525" fmla="*/ 3906994 w 4111648"/>
                  <a:gd name="connsiteY1525" fmla="*/ 4069918 h 4743364"/>
                  <a:gd name="connsiteX1526" fmla="*/ 3908002 w 4111648"/>
                  <a:gd name="connsiteY1526" fmla="*/ 4070926 h 4743364"/>
                  <a:gd name="connsiteX1527" fmla="*/ 3922117 w 4111648"/>
                  <a:gd name="connsiteY1527" fmla="*/ 4107219 h 4743364"/>
                  <a:gd name="connsiteX1528" fmla="*/ 3924133 w 4111648"/>
                  <a:gd name="connsiteY1528" fmla="*/ 4113268 h 4743364"/>
                  <a:gd name="connsiteX1529" fmla="*/ 3927157 w 4111648"/>
                  <a:gd name="connsiteY1529" fmla="*/ 4119317 h 4743364"/>
                  <a:gd name="connsiteX1530" fmla="*/ 3927157 w 4111648"/>
                  <a:gd name="connsiteY1530" fmla="*/ 4119317 h 4743364"/>
                  <a:gd name="connsiteX1531" fmla="*/ 3903969 w 4111648"/>
                  <a:gd name="connsiteY1531" fmla="*/ 4112260 h 4743364"/>
                  <a:gd name="connsiteX1532" fmla="*/ 3858602 w 4111648"/>
                  <a:gd name="connsiteY1532" fmla="*/ 4097138 h 4743364"/>
                  <a:gd name="connsiteX1533" fmla="*/ 3827350 w 4111648"/>
                  <a:gd name="connsiteY1533" fmla="*/ 4086048 h 4743364"/>
                  <a:gd name="connsiteX1534" fmla="*/ 3820293 w 4111648"/>
                  <a:gd name="connsiteY1534" fmla="*/ 4084032 h 4743364"/>
                  <a:gd name="connsiteX1535" fmla="*/ 3819284 w 4111648"/>
                  <a:gd name="connsiteY1535" fmla="*/ 4084032 h 4743364"/>
                  <a:gd name="connsiteX1536" fmla="*/ 3767869 w 4111648"/>
                  <a:gd name="connsiteY1536" fmla="*/ 4065885 h 4743364"/>
                  <a:gd name="connsiteX1537" fmla="*/ 3578336 w 4111648"/>
                  <a:gd name="connsiteY1537" fmla="*/ 4004388 h 4743364"/>
                  <a:gd name="connsiteX1538" fmla="*/ 3442236 w 4111648"/>
                  <a:gd name="connsiteY1538" fmla="*/ 3962045 h 4743364"/>
                  <a:gd name="connsiteX1539" fmla="*/ 3433162 w 4111648"/>
                  <a:gd name="connsiteY1539" fmla="*/ 3959021 h 4743364"/>
                  <a:gd name="connsiteX1540" fmla="*/ 3198262 w 4111648"/>
                  <a:gd name="connsiteY1540" fmla="*/ 3885426 h 4743364"/>
                  <a:gd name="connsiteX1541" fmla="*/ 3115593 w 4111648"/>
                  <a:gd name="connsiteY1541" fmla="*/ 3858205 h 4743364"/>
                  <a:gd name="connsiteX1542" fmla="*/ 3111561 w 4111648"/>
                  <a:gd name="connsiteY1542" fmla="*/ 3857197 h 4743364"/>
                  <a:gd name="connsiteX1543" fmla="*/ 3104504 w 4111648"/>
                  <a:gd name="connsiteY1543" fmla="*/ 3855181 h 4743364"/>
                  <a:gd name="connsiteX1544" fmla="*/ 3104504 w 4111648"/>
                  <a:gd name="connsiteY1544" fmla="*/ 3853164 h 4743364"/>
                  <a:gd name="connsiteX1545" fmla="*/ 3104504 w 4111648"/>
                  <a:gd name="connsiteY1545" fmla="*/ 3850140 h 4743364"/>
                  <a:gd name="connsiteX1546" fmla="*/ 3114586 w 4111648"/>
                  <a:gd name="connsiteY1546" fmla="*/ 3786626 h 4743364"/>
                  <a:gd name="connsiteX1547" fmla="*/ 3166001 w 4111648"/>
                  <a:gd name="connsiteY1547" fmla="*/ 3502327 h 4743364"/>
                  <a:gd name="connsiteX1548" fmla="*/ 3168017 w 4111648"/>
                  <a:gd name="connsiteY1548" fmla="*/ 3503335 h 4743364"/>
                  <a:gd name="connsiteX1549" fmla="*/ 3170034 w 4111648"/>
                  <a:gd name="connsiteY1549" fmla="*/ 3504343 h 4743364"/>
                  <a:gd name="connsiteX1550" fmla="*/ 3295044 w 4111648"/>
                  <a:gd name="connsiteY1550" fmla="*/ 3584995 h 4743364"/>
                  <a:gd name="connsiteX1551" fmla="*/ 3197254 w 4111648"/>
                  <a:gd name="connsiteY1551" fmla="*/ 3241215 h 4743364"/>
                  <a:gd name="connsiteX1552" fmla="*/ 3107528 w 4111648"/>
                  <a:gd name="connsiteY1552" fmla="*/ 3686819 h 4743364"/>
                  <a:gd name="connsiteX1553" fmla="*/ 3080308 w 4111648"/>
                  <a:gd name="connsiteY1553" fmla="*/ 3852156 h 4743364"/>
                  <a:gd name="connsiteX1554" fmla="*/ 3080308 w 4111648"/>
                  <a:gd name="connsiteY1554" fmla="*/ 3853164 h 4743364"/>
                  <a:gd name="connsiteX1555" fmla="*/ 3080308 w 4111648"/>
                  <a:gd name="connsiteY1555" fmla="*/ 3855181 h 4743364"/>
                  <a:gd name="connsiteX1556" fmla="*/ 3080308 w 4111648"/>
                  <a:gd name="connsiteY1556" fmla="*/ 3856189 h 4743364"/>
                  <a:gd name="connsiteX1557" fmla="*/ 3032924 w 4111648"/>
                  <a:gd name="connsiteY1557" fmla="*/ 4181823 h 4743364"/>
                  <a:gd name="connsiteX1558" fmla="*/ 3021835 w 4111648"/>
                  <a:gd name="connsiteY1558" fmla="*/ 4261467 h 4743364"/>
                  <a:gd name="connsiteX1559" fmla="*/ 3021835 w 4111648"/>
                  <a:gd name="connsiteY1559" fmla="*/ 4264492 h 4743364"/>
                  <a:gd name="connsiteX1560" fmla="*/ 3016794 w 4111648"/>
                  <a:gd name="connsiteY1560" fmla="*/ 4300785 h 4743364"/>
                  <a:gd name="connsiteX1561" fmla="*/ 3015786 w 4111648"/>
                  <a:gd name="connsiteY1561" fmla="*/ 4309859 h 4743364"/>
                  <a:gd name="connsiteX1562" fmla="*/ 3013770 w 4111648"/>
                  <a:gd name="connsiteY1562" fmla="*/ 4321956 h 4743364"/>
                  <a:gd name="connsiteX1563" fmla="*/ 3012761 w 4111648"/>
                  <a:gd name="connsiteY1563" fmla="*/ 4330022 h 4743364"/>
                  <a:gd name="connsiteX1564" fmla="*/ 3012761 w 4111648"/>
                  <a:gd name="connsiteY1564" fmla="*/ 4330022 h 4743364"/>
                  <a:gd name="connsiteX1565" fmla="*/ 2940174 w 4111648"/>
                  <a:gd name="connsiteY1565" fmla="*/ 4316915 h 4743364"/>
                  <a:gd name="connsiteX1566" fmla="*/ 2937149 w 4111648"/>
                  <a:gd name="connsiteY1566" fmla="*/ 4316915 h 4743364"/>
                  <a:gd name="connsiteX1567" fmla="*/ 2934126 w 4111648"/>
                  <a:gd name="connsiteY1567" fmla="*/ 4316915 h 4743364"/>
                  <a:gd name="connsiteX1568" fmla="*/ 2931101 w 4111648"/>
                  <a:gd name="connsiteY1568" fmla="*/ 4316915 h 4743364"/>
                  <a:gd name="connsiteX1569" fmla="*/ 2917996 w 4111648"/>
                  <a:gd name="connsiteY1569" fmla="*/ 4314899 h 4743364"/>
                  <a:gd name="connsiteX1570" fmla="*/ 2811130 w 4111648"/>
                  <a:gd name="connsiteY1570" fmla="*/ 4297761 h 4743364"/>
                  <a:gd name="connsiteX1571" fmla="*/ 2605468 w 4111648"/>
                  <a:gd name="connsiteY1571" fmla="*/ 4265499 h 4743364"/>
                  <a:gd name="connsiteX1572" fmla="*/ 2601435 w 4111648"/>
                  <a:gd name="connsiteY1572" fmla="*/ 4264492 h 4743364"/>
                  <a:gd name="connsiteX1573" fmla="*/ 2598410 w 4111648"/>
                  <a:gd name="connsiteY1573" fmla="*/ 4264492 h 4743364"/>
                  <a:gd name="connsiteX1574" fmla="*/ 2313103 w 4111648"/>
                  <a:gd name="connsiteY1574" fmla="*/ 4227190 h 4743364"/>
                  <a:gd name="connsiteX1575" fmla="*/ 2312095 w 4111648"/>
                  <a:gd name="connsiteY1575" fmla="*/ 4227190 h 4743364"/>
                  <a:gd name="connsiteX1576" fmla="*/ 2311086 w 4111648"/>
                  <a:gd name="connsiteY1576" fmla="*/ 4227190 h 4743364"/>
                  <a:gd name="connsiteX1577" fmla="*/ 2309070 w 4111648"/>
                  <a:gd name="connsiteY1577" fmla="*/ 4227190 h 4743364"/>
                  <a:gd name="connsiteX1578" fmla="*/ 2291932 w 4111648"/>
                  <a:gd name="connsiteY1578" fmla="*/ 4225173 h 4743364"/>
                  <a:gd name="connsiteX1579" fmla="*/ 2172969 w 4111648"/>
                  <a:gd name="connsiteY1579" fmla="*/ 4210051 h 4743364"/>
                  <a:gd name="connsiteX1580" fmla="*/ 1757610 w 4111648"/>
                  <a:gd name="connsiteY1580" fmla="*/ 4147546 h 4743364"/>
                  <a:gd name="connsiteX1581" fmla="*/ 1752569 w 4111648"/>
                  <a:gd name="connsiteY1581" fmla="*/ 4146537 h 4743364"/>
                  <a:gd name="connsiteX1582" fmla="*/ 1747528 w 4111648"/>
                  <a:gd name="connsiteY1582" fmla="*/ 4145529 h 4743364"/>
                  <a:gd name="connsiteX1583" fmla="*/ 1350315 w 4111648"/>
                  <a:gd name="connsiteY1583" fmla="*/ 4064877 h 4743364"/>
                  <a:gd name="connsiteX1584" fmla="*/ 1326120 w 4111648"/>
                  <a:gd name="connsiteY1584" fmla="*/ 4059836 h 4743364"/>
                  <a:gd name="connsiteX1585" fmla="*/ 857328 w 4111648"/>
                  <a:gd name="connsiteY1585" fmla="*/ 3966078 h 4743364"/>
                  <a:gd name="connsiteX1586" fmla="*/ 860353 w 4111648"/>
                  <a:gd name="connsiteY1586" fmla="*/ 3942890 h 4743364"/>
                  <a:gd name="connsiteX1587" fmla="*/ 865394 w 4111648"/>
                  <a:gd name="connsiteY1587" fmla="*/ 3903572 h 4743364"/>
                  <a:gd name="connsiteX1588" fmla="*/ 865394 w 4111648"/>
                  <a:gd name="connsiteY1588" fmla="*/ 3902564 h 4743364"/>
                  <a:gd name="connsiteX1589" fmla="*/ 872451 w 4111648"/>
                  <a:gd name="connsiteY1589" fmla="*/ 3851148 h 4743364"/>
                  <a:gd name="connsiteX1590" fmla="*/ 890597 w 4111648"/>
                  <a:gd name="connsiteY1590" fmla="*/ 3728153 h 4743364"/>
                  <a:gd name="connsiteX1591" fmla="*/ 890597 w 4111648"/>
                  <a:gd name="connsiteY1591" fmla="*/ 3726137 h 4743364"/>
                  <a:gd name="connsiteX1592" fmla="*/ 890597 w 4111648"/>
                  <a:gd name="connsiteY1592" fmla="*/ 3724121 h 4743364"/>
                  <a:gd name="connsiteX1593" fmla="*/ 930924 w 4111648"/>
                  <a:gd name="connsiteY1593" fmla="*/ 3483172 h 4743364"/>
                  <a:gd name="connsiteX1594" fmla="*/ 976290 w 4111648"/>
                  <a:gd name="connsiteY1594" fmla="*/ 3239199 h 4743364"/>
                  <a:gd name="connsiteX1595" fmla="*/ 995445 w 4111648"/>
                  <a:gd name="connsiteY1595" fmla="*/ 3137375 h 4743364"/>
                  <a:gd name="connsiteX1596" fmla="*/ 1002502 w 4111648"/>
                  <a:gd name="connsiteY1596" fmla="*/ 3099065 h 4743364"/>
                  <a:gd name="connsiteX1597" fmla="*/ 1002502 w 4111648"/>
                  <a:gd name="connsiteY1597" fmla="*/ 3098057 h 4743364"/>
                  <a:gd name="connsiteX1598" fmla="*/ 1021657 w 4111648"/>
                  <a:gd name="connsiteY1598" fmla="*/ 2995225 h 4743364"/>
                  <a:gd name="connsiteX1599" fmla="*/ 1039804 w 4111648"/>
                  <a:gd name="connsiteY1599" fmla="*/ 2898443 h 4743364"/>
                  <a:gd name="connsiteX1600" fmla="*/ 1043837 w 4111648"/>
                  <a:gd name="connsiteY1600" fmla="*/ 2878280 h 4743364"/>
                  <a:gd name="connsiteX1601" fmla="*/ 1618485 w 4111648"/>
                  <a:gd name="connsiteY1601" fmla="*/ 2960948 h 4743364"/>
                  <a:gd name="connsiteX1602" fmla="*/ 1623525 w 4111648"/>
                  <a:gd name="connsiteY1602" fmla="*/ 2961956 h 4743364"/>
                  <a:gd name="connsiteX1603" fmla="*/ 1634615 w 4111648"/>
                  <a:gd name="connsiteY1603" fmla="*/ 2963973 h 4743364"/>
                  <a:gd name="connsiteX1604" fmla="*/ 1890686 w 4111648"/>
                  <a:gd name="connsiteY1604" fmla="*/ 3000266 h 4743364"/>
                  <a:gd name="connsiteX1605" fmla="*/ 2742576 w 4111648"/>
                  <a:gd name="connsiteY1605" fmla="*/ 3131326 h 4743364"/>
                  <a:gd name="connsiteX1606" fmla="*/ 2761732 w 4111648"/>
                  <a:gd name="connsiteY1606" fmla="*/ 3134351 h 4743364"/>
                  <a:gd name="connsiteX1607" fmla="*/ 2780886 w 4111648"/>
                  <a:gd name="connsiteY1607" fmla="*/ 3137375 h 4743364"/>
                  <a:gd name="connsiteX1608" fmla="*/ 2858514 w 4111648"/>
                  <a:gd name="connsiteY1608" fmla="*/ 3150481 h 4743364"/>
                  <a:gd name="connsiteX1609" fmla="*/ 2942190 w 4111648"/>
                  <a:gd name="connsiteY1609" fmla="*/ 3163587 h 4743364"/>
                  <a:gd name="connsiteX1610" fmla="*/ 2977476 w 4111648"/>
                  <a:gd name="connsiteY1610" fmla="*/ 3168628 h 4743364"/>
                  <a:gd name="connsiteX1611" fmla="*/ 3096438 w 4111648"/>
                  <a:gd name="connsiteY1611" fmla="*/ 3188791 h 4743364"/>
                  <a:gd name="connsiteX1612" fmla="*/ 3152895 w 4111648"/>
                  <a:gd name="connsiteY1612" fmla="*/ 3199881 h 4743364"/>
                  <a:gd name="connsiteX1613" fmla="*/ 3177091 w 4111648"/>
                  <a:gd name="connsiteY1613" fmla="*/ 3204922 h 4743364"/>
                  <a:gd name="connsiteX1614" fmla="*/ 3178099 w 4111648"/>
                  <a:gd name="connsiteY1614" fmla="*/ 3204922 h 4743364"/>
                  <a:gd name="connsiteX1615" fmla="*/ 3203302 w 4111648"/>
                  <a:gd name="connsiteY1615" fmla="*/ 3210971 h 4743364"/>
                  <a:gd name="connsiteX1616" fmla="*/ 3197254 w 4111648"/>
                  <a:gd name="connsiteY1616" fmla="*/ 3241215 h 4743364"/>
                  <a:gd name="connsiteX1617" fmla="*/ 3100471 w 4111648"/>
                  <a:gd name="connsiteY1617" fmla="*/ 2795611 h 4743364"/>
                  <a:gd name="connsiteX1618" fmla="*/ 3101479 w 4111648"/>
                  <a:gd name="connsiteY1618" fmla="*/ 2799644 h 4743364"/>
                  <a:gd name="connsiteX1619" fmla="*/ 3144830 w 4111648"/>
                  <a:gd name="connsiteY1619" fmla="*/ 2968005 h 4743364"/>
                  <a:gd name="connsiteX1620" fmla="*/ 3149871 w 4111648"/>
                  <a:gd name="connsiteY1620" fmla="*/ 2986152 h 4743364"/>
                  <a:gd name="connsiteX1621" fmla="*/ 3175075 w 4111648"/>
                  <a:gd name="connsiteY1621" fmla="*/ 3080918 h 4743364"/>
                  <a:gd name="connsiteX1622" fmla="*/ 3191205 w 4111648"/>
                  <a:gd name="connsiteY1622" fmla="*/ 3138383 h 4743364"/>
                  <a:gd name="connsiteX1623" fmla="*/ 3192213 w 4111648"/>
                  <a:gd name="connsiteY1623" fmla="*/ 3142416 h 4743364"/>
                  <a:gd name="connsiteX1624" fmla="*/ 3196246 w 4111648"/>
                  <a:gd name="connsiteY1624" fmla="*/ 3157538 h 4743364"/>
                  <a:gd name="connsiteX1625" fmla="*/ 3200279 w 4111648"/>
                  <a:gd name="connsiteY1625" fmla="*/ 3172661 h 4743364"/>
                  <a:gd name="connsiteX1626" fmla="*/ 3201287 w 4111648"/>
                  <a:gd name="connsiteY1626" fmla="*/ 3174677 h 4743364"/>
                  <a:gd name="connsiteX1627" fmla="*/ 3202294 w 4111648"/>
                  <a:gd name="connsiteY1627" fmla="*/ 3176693 h 4743364"/>
                  <a:gd name="connsiteX1628" fmla="*/ 3182131 w 4111648"/>
                  <a:gd name="connsiteY1628" fmla="*/ 3171652 h 4743364"/>
                  <a:gd name="connsiteX1629" fmla="*/ 3178099 w 4111648"/>
                  <a:gd name="connsiteY1629" fmla="*/ 3170644 h 4743364"/>
                  <a:gd name="connsiteX1630" fmla="*/ 3174066 w 4111648"/>
                  <a:gd name="connsiteY1630" fmla="*/ 3154514 h 4743364"/>
                  <a:gd name="connsiteX1631" fmla="*/ 3173058 w 4111648"/>
                  <a:gd name="connsiteY1631" fmla="*/ 3151489 h 4743364"/>
                  <a:gd name="connsiteX1632" fmla="*/ 3166001 w 4111648"/>
                  <a:gd name="connsiteY1632" fmla="*/ 3124269 h 4743364"/>
                  <a:gd name="connsiteX1633" fmla="*/ 3158943 w 4111648"/>
                  <a:gd name="connsiteY1633" fmla="*/ 3098057 h 4743364"/>
                  <a:gd name="connsiteX1634" fmla="*/ 3156928 w 4111648"/>
                  <a:gd name="connsiteY1634" fmla="*/ 3089992 h 4743364"/>
                  <a:gd name="connsiteX1635" fmla="*/ 3153903 w 4111648"/>
                  <a:gd name="connsiteY1635" fmla="*/ 3079911 h 4743364"/>
                  <a:gd name="connsiteX1636" fmla="*/ 3151887 w 4111648"/>
                  <a:gd name="connsiteY1636" fmla="*/ 3071845 h 4743364"/>
                  <a:gd name="connsiteX1637" fmla="*/ 3122650 w 4111648"/>
                  <a:gd name="connsiteY1637" fmla="*/ 2964981 h 4743364"/>
                  <a:gd name="connsiteX1638" fmla="*/ 3076275 w 4111648"/>
                  <a:gd name="connsiteY1638" fmla="*/ 2783513 h 4743364"/>
                  <a:gd name="connsiteX1639" fmla="*/ 3074259 w 4111648"/>
                  <a:gd name="connsiteY1639" fmla="*/ 2774440 h 4743364"/>
                  <a:gd name="connsiteX1640" fmla="*/ 3074259 w 4111648"/>
                  <a:gd name="connsiteY1640" fmla="*/ 2773432 h 4743364"/>
                  <a:gd name="connsiteX1641" fmla="*/ 3068210 w 4111648"/>
                  <a:gd name="connsiteY1641" fmla="*/ 2751252 h 4743364"/>
                  <a:gd name="connsiteX1642" fmla="*/ 3012761 w 4111648"/>
                  <a:gd name="connsiteY1642" fmla="*/ 2537524 h 4743364"/>
                  <a:gd name="connsiteX1643" fmla="*/ 2983526 w 4111648"/>
                  <a:gd name="connsiteY1643" fmla="*/ 2431667 h 4743364"/>
                  <a:gd name="connsiteX1644" fmla="*/ 2951264 w 4111648"/>
                  <a:gd name="connsiteY1644" fmla="*/ 2326819 h 4743364"/>
                  <a:gd name="connsiteX1645" fmla="*/ 2935134 w 4111648"/>
                  <a:gd name="connsiteY1645" fmla="*/ 2275404 h 4743364"/>
                  <a:gd name="connsiteX1646" fmla="*/ 2932109 w 4111648"/>
                  <a:gd name="connsiteY1646" fmla="*/ 2266330 h 4743364"/>
                  <a:gd name="connsiteX1647" fmla="*/ 2928077 w 4111648"/>
                  <a:gd name="connsiteY1647" fmla="*/ 2255240 h 4743364"/>
                  <a:gd name="connsiteX1648" fmla="*/ 2926060 w 4111648"/>
                  <a:gd name="connsiteY1648" fmla="*/ 2250200 h 4743364"/>
                  <a:gd name="connsiteX1649" fmla="*/ 2925052 w 4111648"/>
                  <a:gd name="connsiteY1649" fmla="*/ 2246167 h 4743364"/>
                  <a:gd name="connsiteX1650" fmla="*/ 2922027 w 4111648"/>
                  <a:gd name="connsiteY1650" fmla="*/ 2238102 h 4743364"/>
                  <a:gd name="connsiteX1651" fmla="*/ 2907914 w 4111648"/>
                  <a:gd name="connsiteY1651" fmla="*/ 2192735 h 4743364"/>
                  <a:gd name="connsiteX1652" fmla="*/ 2907914 w 4111648"/>
                  <a:gd name="connsiteY1652" fmla="*/ 2191727 h 4743364"/>
                  <a:gd name="connsiteX1653" fmla="*/ 2871619 w 4111648"/>
                  <a:gd name="connsiteY1653" fmla="*/ 2073773 h 4743364"/>
                  <a:gd name="connsiteX1654" fmla="*/ 2876660 w 4111648"/>
                  <a:gd name="connsiteY1654" fmla="*/ 2073773 h 4743364"/>
                  <a:gd name="connsiteX1655" fmla="*/ 2881701 w 4111648"/>
                  <a:gd name="connsiteY1655" fmla="*/ 2073773 h 4743364"/>
                  <a:gd name="connsiteX1656" fmla="*/ 2895815 w 4111648"/>
                  <a:gd name="connsiteY1656" fmla="*/ 2074781 h 4743364"/>
                  <a:gd name="connsiteX1657" fmla="*/ 2941182 w 4111648"/>
                  <a:gd name="connsiteY1657" fmla="*/ 2182654 h 4743364"/>
                  <a:gd name="connsiteX1658" fmla="*/ 2941182 w 4111648"/>
                  <a:gd name="connsiteY1658" fmla="*/ 2183661 h 4743364"/>
                  <a:gd name="connsiteX1659" fmla="*/ 2941182 w 4111648"/>
                  <a:gd name="connsiteY1659" fmla="*/ 2184670 h 4743364"/>
                  <a:gd name="connsiteX1660" fmla="*/ 2965378 w 4111648"/>
                  <a:gd name="connsiteY1660" fmla="*/ 2265322 h 4743364"/>
                  <a:gd name="connsiteX1661" fmla="*/ 2966386 w 4111648"/>
                  <a:gd name="connsiteY1661" fmla="*/ 2267338 h 4743364"/>
                  <a:gd name="connsiteX1662" fmla="*/ 2969411 w 4111648"/>
                  <a:gd name="connsiteY1662" fmla="*/ 2278428 h 4743364"/>
                  <a:gd name="connsiteX1663" fmla="*/ 2976468 w 4111648"/>
                  <a:gd name="connsiteY1663" fmla="*/ 2306656 h 4743364"/>
                  <a:gd name="connsiteX1664" fmla="*/ 2997639 w 4111648"/>
                  <a:gd name="connsiteY1664" fmla="*/ 2393358 h 4743364"/>
                  <a:gd name="connsiteX1665" fmla="*/ 2997639 w 4111648"/>
                  <a:gd name="connsiteY1665" fmla="*/ 2395374 h 4743364"/>
                  <a:gd name="connsiteX1666" fmla="*/ 3024860 w 4111648"/>
                  <a:gd name="connsiteY1666" fmla="*/ 2508287 h 4743364"/>
                  <a:gd name="connsiteX1667" fmla="*/ 3085349 w 4111648"/>
                  <a:gd name="connsiteY1667" fmla="*/ 2740163 h 4743364"/>
                  <a:gd name="connsiteX1668" fmla="*/ 3100471 w 4111648"/>
                  <a:gd name="connsiteY1668" fmla="*/ 2795611 h 4743364"/>
                  <a:gd name="connsiteX1669" fmla="*/ 3778958 w 4111648"/>
                  <a:gd name="connsiteY1669" fmla="*/ 2421586 h 4743364"/>
                  <a:gd name="connsiteX1670" fmla="*/ 3768877 w 4111648"/>
                  <a:gd name="connsiteY1670" fmla="*/ 2475018 h 4743364"/>
                  <a:gd name="connsiteX1671" fmla="*/ 3760812 w 4111648"/>
                  <a:gd name="connsiteY1671" fmla="*/ 2501230 h 4743364"/>
                  <a:gd name="connsiteX1672" fmla="*/ 3759804 w 4111648"/>
                  <a:gd name="connsiteY1672" fmla="*/ 2504255 h 4743364"/>
                  <a:gd name="connsiteX1673" fmla="*/ 3756779 w 4111648"/>
                  <a:gd name="connsiteY1673" fmla="*/ 2513328 h 4743364"/>
                  <a:gd name="connsiteX1674" fmla="*/ 3756779 w 4111648"/>
                  <a:gd name="connsiteY1674" fmla="*/ 2515344 h 4743364"/>
                  <a:gd name="connsiteX1675" fmla="*/ 3756779 w 4111648"/>
                  <a:gd name="connsiteY1675" fmla="*/ 2516352 h 4743364"/>
                  <a:gd name="connsiteX1676" fmla="*/ 3756779 w 4111648"/>
                  <a:gd name="connsiteY1676" fmla="*/ 2516352 h 4743364"/>
                  <a:gd name="connsiteX1677" fmla="*/ 3755771 w 4111648"/>
                  <a:gd name="connsiteY1677" fmla="*/ 2516352 h 4743364"/>
                  <a:gd name="connsiteX1678" fmla="*/ 3719478 w 4111648"/>
                  <a:gd name="connsiteY1678" fmla="*/ 2526434 h 4743364"/>
                  <a:gd name="connsiteX1679" fmla="*/ 3684193 w 4111648"/>
                  <a:gd name="connsiteY1679" fmla="*/ 2536515 h 4743364"/>
                  <a:gd name="connsiteX1680" fmla="*/ 3611605 w 4111648"/>
                  <a:gd name="connsiteY1680" fmla="*/ 2555671 h 4743364"/>
                  <a:gd name="connsiteX1681" fmla="*/ 3463407 w 4111648"/>
                  <a:gd name="connsiteY1681" fmla="*/ 2584907 h 4743364"/>
                  <a:gd name="connsiteX1682" fmla="*/ 3292020 w 4111648"/>
                  <a:gd name="connsiteY1682" fmla="*/ 2598013 h 4743364"/>
                  <a:gd name="connsiteX1683" fmla="*/ 3272865 w 4111648"/>
                  <a:gd name="connsiteY1683" fmla="*/ 2599021 h 4743364"/>
                  <a:gd name="connsiteX1684" fmla="*/ 3082324 w 4111648"/>
                  <a:gd name="connsiteY1684" fmla="*/ 2618176 h 4743364"/>
                  <a:gd name="connsiteX1685" fmla="*/ 3081316 w 4111648"/>
                  <a:gd name="connsiteY1685" fmla="*/ 2618176 h 4743364"/>
                  <a:gd name="connsiteX1686" fmla="*/ 3070227 w 4111648"/>
                  <a:gd name="connsiteY1686" fmla="*/ 2577850 h 4743364"/>
                  <a:gd name="connsiteX1687" fmla="*/ 3054096 w 4111648"/>
                  <a:gd name="connsiteY1687" fmla="*/ 2517360 h 4743364"/>
                  <a:gd name="connsiteX1688" fmla="*/ 3051071 w 4111648"/>
                  <a:gd name="connsiteY1688" fmla="*/ 2506271 h 4743364"/>
                  <a:gd name="connsiteX1689" fmla="*/ 3051071 w 4111648"/>
                  <a:gd name="connsiteY1689" fmla="*/ 2504255 h 4743364"/>
                  <a:gd name="connsiteX1690" fmla="*/ 3035949 w 4111648"/>
                  <a:gd name="connsiteY1690" fmla="*/ 2445781 h 4743364"/>
                  <a:gd name="connsiteX1691" fmla="*/ 3035949 w 4111648"/>
                  <a:gd name="connsiteY1691" fmla="*/ 2444774 h 4743364"/>
                  <a:gd name="connsiteX1692" fmla="*/ 3035949 w 4111648"/>
                  <a:gd name="connsiteY1692" fmla="*/ 2443765 h 4743364"/>
                  <a:gd name="connsiteX1693" fmla="*/ 3035949 w 4111648"/>
                  <a:gd name="connsiteY1693" fmla="*/ 2442757 h 4743364"/>
                  <a:gd name="connsiteX1694" fmla="*/ 3021835 w 4111648"/>
                  <a:gd name="connsiteY1694" fmla="*/ 2384284 h 4743364"/>
                  <a:gd name="connsiteX1695" fmla="*/ 2985541 w 4111648"/>
                  <a:gd name="connsiteY1695" fmla="*/ 2247175 h 4743364"/>
                  <a:gd name="connsiteX1696" fmla="*/ 2920011 w 4111648"/>
                  <a:gd name="connsiteY1696" fmla="*/ 2075789 h 4743364"/>
                  <a:gd name="connsiteX1697" fmla="*/ 2978485 w 4111648"/>
                  <a:gd name="connsiteY1697" fmla="*/ 2077805 h 4743364"/>
                  <a:gd name="connsiteX1698" fmla="*/ 2999656 w 4111648"/>
                  <a:gd name="connsiteY1698" fmla="*/ 2077805 h 4743364"/>
                  <a:gd name="connsiteX1699" fmla="*/ 3075267 w 4111648"/>
                  <a:gd name="connsiteY1699" fmla="*/ 2070748 h 4743364"/>
                  <a:gd name="connsiteX1700" fmla="*/ 3078291 w 4111648"/>
                  <a:gd name="connsiteY1700" fmla="*/ 2071757 h 4743364"/>
                  <a:gd name="connsiteX1701" fmla="*/ 3264800 w 4111648"/>
                  <a:gd name="connsiteY1701" fmla="*/ 2119140 h 4743364"/>
                  <a:gd name="connsiteX1702" fmla="*/ 3394852 w 4111648"/>
                  <a:gd name="connsiteY1702" fmla="*/ 2159466 h 4743364"/>
                  <a:gd name="connsiteX1703" fmla="*/ 3399892 w 4111648"/>
                  <a:gd name="connsiteY1703" fmla="*/ 2161482 h 4743364"/>
                  <a:gd name="connsiteX1704" fmla="*/ 3450300 w 4111648"/>
                  <a:gd name="connsiteY1704" fmla="*/ 2177613 h 4743364"/>
                  <a:gd name="connsiteX1705" fmla="*/ 3611605 w 4111648"/>
                  <a:gd name="connsiteY1705" fmla="*/ 2223988 h 4743364"/>
                  <a:gd name="connsiteX1706" fmla="*/ 3692257 w 4111648"/>
                  <a:gd name="connsiteY1706" fmla="*/ 2242135 h 4743364"/>
                  <a:gd name="connsiteX1707" fmla="*/ 3734600 w 4111648"/>
                  <a:gd name="connsiteY1707" fmla="*/ 2249191 h 4743364"/>
                  <a:gd name="connsiteX1708" fmla="*/ 3755771 w 4111648"/>
                  <a:gd name="connsiteY1708" fmla="*/ 2252216 h 4743364"/>
                  <a:gd name="connsiteX1709" fmla="*/ 3765853 w 4111648"/>
                  <a:gd name="connsiteY1709" fmla="*/ 2253224 h 4743364"/>
                  <a:gd name="connsiteX1710" fmla="*/ 3769886 w 4111648"/>
                  <a:gd name="connsiteY1710" fmla="*/ 2253224 h 4743364"/>
                  <a:gd name="connsiteX1711" fmla="*/ 3779967 w 4111648"/>
                  <a:gd name="connsiteY1711" fmla="*/ 2303632 h 4743364"/>
                  <a:gd name="connsiteX1712" fmla="*/ 3778958 w 4111648"/>
                  <a:gd name="connsiteY1712" fmla="*/ 2421586 h 4743364"/>
                  <a:gd name="connsiteX1713" fmla="*/ 4078381 w 4111648"/>
                  <a:gd name="connsiteY1713" fmla="*/ 2359080 h 4743364"/>
                  <a:gd name="connsiteX1714" fmla="*/ 4062250 w 4111648"/>
                  <a:gd name="connsiteY1714" fmla="*/ 2372186 h 4743364"/>
                  <a:gd name="connsiteX1715" fmla="*/ 4027973 w 4111648"/>
                  <a:gd name="connsiteY1715" fmla="*/ 2386300 h 4743364"/>
                  <a:gd name="connsiteX1716" fmla="*/ 3966476 w 4111648"/>
                  <a:gd name="connsiteY1716" fmla="*/ 2397390 h 4743364"/>
                  <a:gd name="connsiteX1717" fmla="*/ 3955385 w 4111648"/>
                  <a:gd name="connsiteY1717" fmla="*/ 2398398 h 4743364"/>
                  <a:gd name="connsiteX1718" fmla="*/ 3909010 w 4111648"/>
                  <a:gd name="connsiteY1718" fmla="*/ 2406464 h 4743364"/>
                  <a:gd name="connsiteX1719" fmla="*/ 3903969 w 4111648"/>
                  <a:gd name="connsiteY1719" fmla="*/ 2409488 h 4743364"/>
                  <a:gd name="connsiteX1720" fmla="*/ 3900946 w 4111648"/>
                  <a:gd name="connsiteY1720" fmla="*/ 2412513 h 4743364"/>
                  <a:gd name="connsiteX1721" fmla="*/ 3898929 w 4111648"/>
                  <a:gd name="connsiteY1721" fmla="*/ 2420578 h 4743364"/>
                  <a:gd name="connsiteX1722" fmla="*/ 3902962 w 4111648"/>
                  <a:gd name="connsiteY1722" fmla="*/ 2427635 h 4743364"/>
                  <a:gd name="connsiteX1723" fmla="*/ 3917076 w 4111648"/>
                  <a:gd name="connsiteY1723" fmla="*/ 2434692 h 4743364"/>
                  <a:gd name="connsiteX1724" fmla="*/ 3926150 w 4111648"/>
                  <a:gd name="connsiteY1724" fmla="*/ 2438725 h 4743364"/>
                  <a:gd name="connsiteX1725" fmla="*/ 3928165 w 4111648"/>
                  <a:gd name="connsiteY1725" fmla="*/ 2439733 h 4743364"/>
                  <a:gd name="connsiteX1726" fmla="*/ 3931190 w 4111648"/>
                  <a:gd name="connsiteY1726" fmla="*/ 2440741 h 4743364"/>
                  <a:gd name="connsiteX1727" fmla="*/ 3943288 w 4111648"/>
                  <a:gd name="connsiteY1727" fmla="*/ 2445781 h 4743364"/>
                  <a:gd name="connsiteX1728" fmla="*/ 3948328 w 4111648"/>
                  <a:gd name="connsiteY1728" fmla="*/ 2447798 h 4743364"/>
                  <a:gd name="connsiteX1729" fmla="*/ 3976557 w 4111648"/>
                  <a:gd name="connsiteY1729" fmla="*/ 2461912 h 4743364"/>
                  <a:gd name="connsiteX1730" fmla="*/ 3993695 w 4111648"/>
                  <a:gd name="connsiteY1730" fmla="*/ 2474010 h 4743364"/>
                  <a:gd name="connsiteX1731" fmla="*/ 3996720 w 4111648"/>
                  <a:gd name="connsiteY1731" fmla="*/ 2478043 h 4743364"/>
                  <a:gd name="connsiteX1732" fmla="*/ 3997728 w 4111648"/>
                  <a:gd name="connsiteY1732" fmla="*/ 2480059 h 4743364"/>
                  <a:gd name="connsiteX1733" fmla="*/ 3997728 w 4111648"/>
                  <a:gd name="connsiteY1733" fmla="*/ 2481067 h 4743364"/>
                  <a:gd name="connsiteX1734" fmla="*/ 3996720 w 4111648"/>
                  <a:gd name="connsiteY1734" fmla="*/ 2482075 h 4743364"/>
                  <a:gd name="connsiteX1735" fmla="*/ 3992687 w 4111648"/>
                  <a:gd name="connsiteY1735" fmla="*/ 2485100 h 4743364"/>
                  <a:gd name="connsiteX1736" fmla="*/ 3976557 w 4111648"/>
                  <a:gd name="connsiteY1736" fmla="*/ 2491148 h 4743364"/>
                  <a:gd name="connsiteX1737" fmla="*/ 3938247 w 4111648"/>
                  <a:gd name="connsiteY1737" fmla="*/ 2495181 h 4743364"/>
                  <a:gd name="connsiteX1738" fmla="*/ 3861627 w 4111648"/>
                  <a:gd name="connsiteY1738" fmla="*/ 2487116 h 4743364"/>
                  <a:gd name="connsiteX1739" fmla="*/ 3833399 w 4111648"/>
                  <a:gd name="connsiteY1739" fmla="*/ 2482075 h 4743364"/>
                  <a:gd name="connsiteX1740" fmla="*/ 3800130 w 4111648"/>
                  <a:gd name="connsiteY1740" fmla="*/ 2476026 h 4743364"/>
                  <a:gd name="connsiteX1741" fmla="*/ 3801138 w 4111648"/>
                  <a:gd name="connsiteY1741" fmla="*/ 2470985 h 4743364"/>
                  <a:gd name="connsiteX1742" fmla="*/ 3807187 w 4111648"/>
                  <a:gd name="connsiteY1742" fmla="*/ 2430659 h 4743364"/>
                  <a:gd name="connsiteX1743" fmla="*/ 3808195 w 4111648"/>
                  <a:gd name="connsiteY1743" fmla="*/ 2391341 h 4743364"/>
                  <a:gd name="connsiteX1744" fmla="*/ 3800130 w 4111648"/>
                  <a:gd name="connsiteY1744" fmla="*/ 2312705 h 4743364"/>
                  <a:gd name="connsiteX1745" fmla="*/ 3789040 w 4111648"/>
                  <a:gd name="connsiteY1745" fmla="*/ 2261289 h 4743364"/>
                  <a:gd name="connsiteX1746" fmla="*/ 3827350 w 4111648"/>
                  <a:gd name="connsiteY1746" fmla="*/ 2252216 h 4743364"/>
                  <a:gd name="connsiteX1747" fmla="*/ 3849529 w 4111648"/>
                  <a:gd name="connsiteY1747" fmla="*/ 2243143 h 4743364"/>
                  <a:gd name="connsiteX1748" fmla="*/ 3869692 w 4111648"/>
                  <a:gd name="connsiteY1748" fmla="*/ 2233061 h 4743364"/>
                  <a:gd name="connsiteX1749" fmla="*/ 3895905 w 4111648"/>
                  <a:gd name="connsiteY1749" fmla="*/ 2215923 h 4743364"/>
                  <a:gd name="connsiteX1750" fmla="*/ 3898929 w 4111648"/>
                  <a:gd name="connsiteY1750" fmla="*/ 2213906 h 4743364"/>
                  <a:gd name="connsiteX1751" fmla="*/ 3903969 w 4111648"/>
                  <a:gd name="connsiteY1751" fmla="*/ 2210882 h 4743364"/>
                  <a:gd name="connsiteX1752" fmla="*/ 3930181 w 4111648"/>
                  <a:gd name="connsiteY1752" fmla="*/ 2193743 h 4743364"/>
                  <a:gd name="connsiteX1753" fmla="*/ 3950344 w 4111648"/>
                  <a:gd name="connsiteY1753" fmla="*/ 2183661 h 4743364"/>
                  <a:gd name="connsiteX1754" fmla="*/ 3958410 w 4111648"/>
                  <a:gd name="connsiteY1754" fmla="*/ 2182654 h 4743364"/>
                  <a:gd name="connsiteX1755" fmla="*/ 3960426 w 4111648"/>
                  <a:gd name="connsiteY1755" fmla="*/ 2182654 h 4743364"/>
                  <a:gd name="connsiteX1756" fmla="*/ 3959418 w 4111648"/>
                  <a:gd name="connsiteY1756" fmla="*/ 2185678 h 4743364"/>
                  <a:gd name="connsiteX1757" fmla="*/ 3953369 w 4111648"/>
                  <a:gd name="connsiteY1757" fmla="*/ 2198784 h 4743364"/>
                  <a:gd name="connsiteX1758" fmla="*/ 3940263 w 4111648"/>
                  <a:gd name="connsiteY1758" fmla="*/ 2217939 h 4743364"/>
                  <a:gd name="connsiteX1759" fmla="*/ 3932198 w 4111648"/>
                  <a:gd name="connsiteY1759" fmla="*/ 2227012 h 4743364"/>
                  <a:gd name="connsiteX1760" fmla="*/ 3929173 w 4111648"/>
                  <a:gd name="connsiteY1760" fmla="*/ 2230037 h 4743364"/>
                  <a:gd name="connsiteX1761" fmla="*/ 3928165 w 4111648"/>
                  <a:gd name="connsiteY1761" fmla="*/ 2231045 h 4743364"/>
                  <a:gd name="connsiteX1762" fmla="*/ 3926150 w 4111648"/>
                  <a:gd name="connsiteY1762" fmla="*/ 2234069 h 4743364"/>
                  <a:gd name="connsiteX1763" fmla="*/ 3923125 w 4111648"/>
                  <a:gd name="connsiteY1763" fmla="*/ 2237094 h 4743364"/>
                  <a:gd name="connsiteX1764" fmla="*/ 3920100 w 4111648"/>
                  <a:gd name="connsiteY1764" fmla="*/ 2248184 h 4743364"/>
                  <a:gd name="connsiteX1765" fmla="*/ 3928165 w 4111648"/>
                  <a:gd name="connsiteY1765" fmla="*/ 2253224 h 4743364"/>
                  <a:gd name="connsiteX1766" fmla="*/ 3932198 w 4111648"/>
                  <a:gd name="connsiteY1766" fmla="*/ 2252216 h 4743364"/>
                  <a:gd name="connsiteX1767" fmla="*/ 3948328 w 4111648"/>
                  <a:gd name="connsiteY1767" fmla="*/ 2245159 h 4743364"/>
                  <a:gd name="connsiteX1768" fmla="*/ 3963451 w 4111648"/>
                  <a:gd name="connsiteY1768" fmla="*/ 2237094 h 4743364"/>
                  <a:gd name="connsiteX1769" fmla="*/ 3964459 w 4111648"/>
                  <a:gd name="connsiteY1769" fmla="*/ 2236086 h 4743364"/>
                  <a:gd name="connsiteX1770" fmla="*/ 3968492 w 4111648"/>
                  <a:gd name="connsiteY1770" fmla="*/ 2233061 h 4743364"/>
                  <a:gd name="connsiteX1771" fmla="*/ 3970507 w 4111648"/>
                  <a:gd name="connsiteY1771" fmla="*/ 2232053 h 4743364"/>
                  <a:gd name="connsiteX1772" fmla="*/ 4008818 w 4111648"/>
                  <a:gd name="connsiteY1772" fmla="*/ 2213906 h 4743364"/>
                  <a:gd name="connsiteX1773" fmla="*/ 4016883 w 4111648"/>
                  <a:gd name="connsiteY1773" fmla="*/ 2212898 h 4743364"/>
                  <a:gd name="connsiteX1774" fmla="*/ 4020915 w 4111648"/>
                  <a:gd name="connsiteY1774" fmla="*/ 2212898 h 4743364"/>
                  <a:gd name="connsiteX1775" fmla="*/ 4024948 w 4111648"/>
                  <a:gd name="connsiteY1775" fmla="*/ 2214914 h 4743364"/>
                  <a:gd name="connsiteX1776" fmla="*/ 4025956 w 4111648"/>
                  <a:gd name="connsiteY1776" fmla="*/ 2215923 h 4743364"/>
                  <a:gd name="connsiteX1777" fmla="*/ 4025956 w 4111648"/>
                  <a:gd name="connsiteY1777" fmla="*/ 2217939 h 4743364"/>
                  <a:gd name="connsiteX1778" fmla="*/ 4024948 w 4111648"/>
                  <a:gd name="connsiteY1778" fmla="*/ 2220963 h 4743364"/>
                  <a:gd name="connsiteX1779" fmla="*/ 4014866 w 4111648"/>
                  <a:gd name="connsiteY1779" fmla="*/ 2233061 h 4743364"/>
                  <a:gd name="connsiteX1780" fmla="*/ 3985630 w 4111648"/>
                  <a:gd name="connsiteY1780" fmla="*/ 2257257 h 4743364"/>
                  <a:gd name="connsiteX1781" fmla="*/ 3956394 w 4111648"/>
                  <a:gd name="connsiteY1781" fmla="*/ 2276412 h 4743364"/>
                  <a:gd name="connsiteX1782" fmla="*/ 3951353 w 4111648"/>
                  <a:gd name="connsiteY1782" fmla="*/ 2279436 h 4743364"/>
                  <a:gd name="connsiteX1783" fmla="*/ 3946313 w 4111648"/>
                  <a:gd name="connsiteY1783" fmla="*/ 2288510 h 4743364"/>
                  <a:gd name="connsiteX1784" fmla="*/ 3955385 w 4111648"/>
                  <a:gd name="connsiteY1784" fmla="*/ 2295567 h 4743364"/>
                  <a:gd name="connsiteX1785" fmla="*/ 3970507 w 4111648"/>
                  <a:gd name="connsiteY1785" fmla="*/ 2292542 h 4743364"/>
                  <a:gd name="connsiteX1786" fmla="*/ 3972524 w 4111648"/>
                  <a:gd name="connsiteY1786" fmla="*/ 2291534 h 4743364"/>
                  <a:gd name="connsiteX1787" fmla="*/ 3991680 w 4111648"/>
                  <a:gd name="connsiteY1787" fmla="*/ 2286493 h 4743364"/>
                  <a:gd name="connsiteX1788" fmla="*/ 3992687 w 4111648"/>
                  <a:gd name="connsiteY1788" fmla="*/ 2286493 h 4743364"/>
                  <a:gd name="connsiteX1789" fmla="*/ 3997728 w 4111648"/>
                  <a:gd name="connsiteY1789" fmla="*/ 2285485 h 4743364"/>
                  <a:gd name="connsiteX1790" fmla="*/ 4030997 w 4111648"/>
                  <a:gd name="connsiteY1790" fmla="*/ 2277420 h 4743364"/>
                  <a:gd name="connsiteX1791" fmla="*/ 4059225 w 4111648"/>
                  <a:gd name="connsiteY1791" fmla="*/ 2273387 h 4743364"/>
                  <a:gd name="connsiteX1792" fmla="*/ 4065274 w 4111648"/>
                  <a:gd name="connsiteY1792" fmla="*/ 2274395 h 4743364"/>
                  <a:gd name="connsiteX1793" fmla="*/ 4066282 w 4111648"/>
                  <a:gd name="connsiteY1793" fmla="*/ 2274395 h 4743364"/>
                  <a:gd name="connsiteX1794" fmla="*/ 4066282 w 4111648"/>
                  <a:gd name="connsiteY1794" fmla="*/ 2275404 h 4743364"/>
                  <a:gd name="connsiteX1795" fmla="*/ 4066282 w 4111648"/>
                  <a:gd name="connsiteY1795" fmla="*/ 2276412 h 4743364"/>
                  <a:gd name="connsiteX1796" fmla="*/ 4065274 w 4111648"/>
                  <a:gd name="connsiteY1796" fmla="*/ 2279436 h 4743364"/>
                  <a:gd name="connsiteX1797" fmla="*/ 4061241 w 4111648"/>
                  <a:gd name="connsiteY1797" fmla="*/ 2284477 h 4743364"/>
                  <a:gd name="connsiteX1798" fmla="*/ 4046119 w 4111648"/>
                  <a:gd name="connsiteY1798" fmla="*/ 2295567 h 4743364"/>
                  <a:gd name="connsiteX1799" fmla="*/ 4009826 w 4111648"/>
                  <a:gd name="connsiteY1799" fmla="*/ 2311697 h 4743364"/>
                  <a:gd name="connsiteX1800" fmla="*/ 3975548 w 4111648"/>
                  <a:gd name="connsiteY1800" fmla="*/ 2322787 h 4743364"/>
                  <a:gd name="connsiteX1801" fmla="*/ 3970507 w 4111648"/>
                  <a:gd name="connsiteY1801" fmla="*/ 2323795 h 4743364"/>
                  <a:gd name="connsiteX1802" fmla="*/ 3968492 w 4111648"/>
                  <a:gd name="connsiteY1802" fmla="*/ 2323795 h 4743364"/>
                  <a:gd name="connsiteX1803" fmla="*/ 3965467 w 4111648"/>
                  <a:gd name="connsiteY1803" fmla="*/ 2324803 h 4743364"/>
                  <a:gd name="connsiteX1804" fmla="*/ 3962443 w 4111648"/>
                  <a:gd name="connsiteY1804" fmla="*/ 2325811 h 4743364"/>
                  <a:gd name="connsiteX1805" fmla="*/ 3957402 w 4111648"/>
                  <a:gd name="connsiteY1805" fmla="*/ 2327828 h 4743364"/>
                  <a:gd name="connsiteX1806" fmla="*/ 3953369 w 4111648"/>
                  <a:gd name="connsiteY1806" fmla="*/ 2334885 h 4743364"/>
                  <a:gd name="connsiteX1807" fmla="*/ 3962443 w 4111648"/>
                  <a:gd name="connsiteY1807" fmla="*/ 2346983 h 4743364"/>
                  <a:gd name="connsiteX1808" fmla="*/ 3986639 w 4111648"/>
                  <a:gd name="connsiteY1808" fmla="*/ 2348999 h 4743364"/>
                  <a:gd name="connsiteX1809" fmla="*/ 4009826 w 4111648"/>
                  <a:gd name="connsiteY1809" fmla="*/ 2347991 h 4743364"/>
                  <a:gd name="connsiteX1810" fmla="*/ 4023940 w 4111648"/>
                  <a:gd name="connsiteY1810" fmla="*/ 2346983 h 4743364"/>
                  <a:gd name="connsiteX1811" fmla="*/ 4024948 w 4111648"/>
                  <a:gd name="connsiteY1811" fmla="*/ 2346983 h 4743364"/>
                  <a:gd name="connsiteX1812" fmla="*/ 4056200 w 4111648"/>
                  <a:gd name="connsiteY1812" fmla="*/ 2344966 h 4743364"/>
                  <a:gd name="connsiteX1813" fmla="*/ 4053177 w 4111648"/>
                  <a:gd name="connsiteY1813" fmla="*/ 2344966 h 4743364"/>
                  <a:gd name="connsiteX1814" fmla="*/ 4056200 w 4111648"/>
                  <a:gd name="connsiteY1814" fmla="*/ 2344966 h 4743364"/>
                  <a:gd name="connsiteX1815" fmla="*/ 4070315 w 4111648"/>
                  <a:gd name="connsiteY1815" fmla="*/ 2344966 h 4743364"/>
                  <a:gd name="connsiteX1816" fmla="*/ 4083421 w 4111648"/>
                  <a:gd name="connsiteY1816" fmla="*/ 2345974 h 4743364"/>
                  <a:gd name="connsiteX1817" fmla="*/ 4083421 w 4111648"/>
                  <a:gd name="connsiteY1817" fmla="*/ 2346983 h 4743364"/>
                  <a:gd name="connsiteX1818" fmla="*/ 4078381 w 4111648"/>
                  <a:gd name="connsiteY1818" fmla="*/ 2359080 h 4743364"/>
                  <a:gd name="connsiteX1819" fmla="*/ 3105512 w 4111648"/>
                  <a:gd name="connsiteY1819" fmla="*/ 1394277 h 4743364"/>
                  <a:gd name="connsiteX1820" fmla="*/ 3084341 w 4111648"/>
                  <a:gd name="connsiteY1820" fmla="*/ 1368065 h 4743364"/>
                  <a:gd name="connsiteX1821" fmla="*/ 3059137 w 4111648"/>
                  <a:gd name="connsiteY1821" fmla="*/ 1345886 h 4743364"/>
                  <a:gd name="connsiteX1822" fmla="*/ 2932109 w 4111648"/>
                  <a:gd name="connsiteY1822" fmla="*/ 1299511 h 4743364"/>
                  <a:gd name="connsiteX1823" fmla="*/ 2923036 w 4111648"/>
                  <a:gd name="connsiteY1823" fmla="*/ 1299511 h 4743364"/>
                  <a:gd name="connsiteX1824" fmla="*/ 2910938 w 4111648"/>
                  <a:gd name="connsiteY1824" fmla="*/ 1299511 h 4743364"/>
                  <a:gd name="connsiteX1825" fmla="*/ 2847425 w 4111648"/>
                  <a:gd name="connsiteY1825" fmla="*/ 1312616 h 4743364"/>
                  <a:gd name="connsiteX1826" fmla="*/ 2815163 w 4111648"/>
                  <a:gd name="connsiteY1826" fmla="*/ 1327739 h 4743364"/>
                  <a:gd name="connsiteX1827" fmla="*/ 2786936 w 4111648"/>
                  <a:gd name="connsiteY1827" fmla="*/ 1346894 h 4743364"/>
                  <a:gd name="connsiteX1828" fmla="*/ 2739552 w 4111648"/>
                  <a:gd name="connsiteY1828" fmla="*/ 1397301 h 4743364"/>
                  <a:gd name="connsiteX1829" fmla="*/ 2722413 w 4111648"/>
                  <a:gd name="connsiteY1829" fmla="*/ 1427546 h 4743364"/>
                  <a:gd name="connsiteX1830" fmla="*/ 2714348 w 4111648"/>
                  <a:gd name="connsiteY1830" fmla="*/ 1447709 h 4743364"/>
                  <a:gd name="connsiteX1831" fmla="*/ 2708299 w 4111648"/>
                  <a:gd name="connsiteY1831" fmla="*/ 1442668 h 4743364"/>
                  <a:gd name="connsiteX1832" fmla="*/ 2699225 w 4111648"/>
                  <a:gd name="connsiteY1832" fmla="*/ 1437628 h 4743364"/>
                  <a:gd name="connsiteX1833" fmla="*/ 2690152 w 4111648"/>
                  <a:gd name="connsiteY1833" fmla="*/ 1434603 h 4743364"/>
                  <a:gd name="connsiteX1834" fmla="*/ 2680070 w 4111648"/>
                  <a:gd name="connsiteY1834" fmla="*/ 1433595 h 4743364"/>
                  <a:gd name="connsiteX1835" fmla="*/ 2657891 w 4111648"/>
                  <a:gd name="connsiteY1835" fmla="*/ 1438636 h 4743364"/>
                  <a:gd name="connsiteX1836" fmla="*/ 2658899 w 4111648"/>
                  <a:gd name="connsiteY1836" fmla="*/ 1420489 h 4743364"/>
                  <a:gd name="connsiteX1837" fmla="*/ 2655875 w 4111648"/>
                  <a:gd name="connsiteY1837" fmla="*/ 1385204 h 4743364"/>
                  <a:gd name="connsiteX1838" fmla="*/ 2595386 w 4111648"/>
                  <a:gd name="connsiteY1838" fmla="*/ 1267250 h 4743364"/>
                  <a:gd name="connsiteX1839" fmla="*/ 2475416 w 4111648"/>
                  <a:gd name="connsiteY1839" fmla="*/ 1203736 h 4743364"/>
                  <a:gd name="connsiteX1840" fmla="*/ 2440130 w 4111648"/>
                  <a:gd name="connsiteY1840" fmla="*/ 1200711 h 4743364"/>
                  <a:gd name="connsiteX1841" fmla="*/ 2436097 w 4111648"/>
                  <a:gd name="connsiteY1841" fmla="*/ 1200711 h 4743364"/>
                  <a:gd name="connsiteX1842" fmla="*/ 2404845 w 4111648"/>
                  <a:gd name="connsiteY1842" fmla="*/ 1202728 h 4743364"/>
                  <a:gd name="connsiteX1843" fmla="*/ 2339315 w 4111648"/>
                  <a:gd name="connsiteY1843" fmla="*/ 1222891 h 4743364"/>
                  <a:gd name="connsiteX1844" fmla="*/ 2240515 w 4111648"/>
                  <a:gd name="connsiteY1844" fmla="*/ 1317657 h 4743364"/>
                  <a:gd name="connsiteX1845" fmla="*/ 2217328 w 4111648"/>
                  <a:gd name="connsiteY1845" fmla="*/ 1382179 h 4743364"/>
                  <a:gd name="connsiteX1846" fmla="*/ 2213296 w 4111648"/>
                  <a:gd name="connsiteY1846" fmla="*/ 1417465 h 4743364"/>
                  <a:gd name="connsiteX1847" fmla="*/ 2215311 w 4111648"/>
                  <a:gd name="connsiteY1847" fmla="*/ 1452750 h 4743364"/>
                  <a:gd name="connsiteX1848" fmla="*/ 2222369 w 4111648"/>
                  <a:gd name="connsiteY1848" fmla="*/ 1486019 h 4743364"/>
                  <a:gd name="connsiteX1849" fmla="*/ 2234467 w 4111648"/>
                  <a:gd name="connsiteY1849" fmla="*/ 1518280 h 4743364"/>
                  <a:gd name="connsiteX1850" fmla="*/ 2273785 w 4111648"/>
                  <a:gd name="connsiteY1850" fmla="*/ 1576753 h 4743364"/>
                  <a:gd name="connsiteX1851" fmla="*/ 2390730 w 4111648"/>
                  <a:gd name="connsiteY1851" fmla="*/ 1642283 h 4743364"/>
                  <a:gd name="connsiteX1852" fmla="*/ 2461301 w 4111648"/>
                  <a:gd name="connsiteY1852" fmla="*/ 1645307 h 4743364"/>
                  <a:gd name="connsiteX1853" fmla="*/ 2495579 w 4111648"/>
                  <a:gd name="connsiteY1853" fmla="*/ 1638250 h 4743364"/>
                  <a:gd name="connsiteX1854" fmla="*/ 2526831 w 4111648"/>
                  <a:gd name="connsiteY1854" fmla="*/ 1627161 h 4743364"/>
                  <a:gd name="connsiteX1855" fmla="*/ 2584296 w 4111648"/>
                  <a:gd name="connsiteY1855" fmla="*/ 1589859 h 4743364"/>
                  <a:gd name="connsiteX1856" fmla="*/ 2626639 w 4111648"/>
                  <a:gd name="connsiteY1856" fmla="*/ 1538443 h 4743364"/>
                  <a:gd name="connsiteX1857" fmla="*/ 2627647 w 4111648"/>
                  <a:gd name="connsiteY1857" fmla="*/ 1536427 h 4743364"/>
                  <a:gd name="connsiteX1858" fmla="*/ 2628655 w 4111648"/>
                  <a:gd name="connsiteY1858" fmla="*/ 1533402 h 4743364"/>
                  <a:gd name="connsiteX1859" fmla="*/ 2635712 w 4111648"/>
                  <a:gd name="connsiteY1859" fmla="*/ 1521304 h 4743364"/>
                  <a:gd name="connsiteX1860" fmla="*/ 2654866 w 4111648"/>
                  <a:gd name="connsiteY1860" fmla="*/ 1461823 h 4743364"/>
                  <a:gd name="connsiteX1861" fmla="*/ 2658899 w 4111648"/>
                  <a:gd name="connsiteY1861" fmla="*/ 1460815 h 4743364"/>
                  <a:gd name="connsiteX1862" fmla="*/ 2664948 w 4111648"/>
                  <a:gd name="connsiteY1862" fmla="*/ 1457791 h 4743364"/>
                  <a:gd name="connsiteX1863" fmla="*/ 2673014 w 4111648"/>
                  <a:gd name="connsiteY1863" fmla="*/ 1455774 h 4743364"/>
                  <a:gd name="connsiteX1864" fmla="*/ 2682087 w 4111648"/>
                  <a:gd name="connsiteY1864" fmla="*/ 1455774 h 4743364"/>
                  <a:gd name="connsiteX1865" fmla="*/ 2690152 w 4111648"/>
                  <a:gd name="connsiteY1865" fmla="*/ 1457791 h 4743364"/>
                  <a:gd name="connsiteX1866" fmla="*/ 2698217 w 4111648"/>
                  <a:gd name="connsiteY1866" fmla="*/ 1462831 h 4743364"/>
                  <a:gd name="connsiteX1867" fmla="*/ 2706283 w 4111648"/>
                  <a:gd name="connsiteY1867" fmla="*/ 1469889 h 4743364"/>
                  <a:gd name="connsiteX1868" fmla="*/ 2708299 w 4111648"/>
                  <a:gd name="connsiteY1868" fmla="*/ 1470897 h 4743364"/>
                  <a:gd name="connsiteX1869" fmla="*/ 2702250 w 4111648"/>
                  <a:gd name="connsiteY1869" fmla="*/ 1528361 h 4743364"/>
                  <a:gd name="connsiteX1870" fmla="*/ 2715356 w 4111648"/>
                  <a:gd name="connsiteY1870" fmla="*/ 1597924 h 4743364"/>
                  <a:gd name="connsiteX1871" fmla="*/ 2729470 w 4111648"/>
                  <a:gd name="connsiteY1871" fmla="*/ 1629177 h 4743364"/>
                  <a:gd name="connsiteX1872" fmla="*/ 2748625 w 4111648"/>
                  <a:gd name="connsiteY1872" fmla="*/ 1658413 h 4743364"/>
                  <a:gd name="connsiteX1873" fmla="*/ 2797017 w 4111648"/>
                  <a:gd name="connsiteY1873" fmla="*/ 1704788 h 4743364"/>
                  <a:gd name="connsiteX1874" fmla="*/ 2857506 w 4111648"/>
                  <a:gd name="connsiteY1874" fmla="*/ 1735033 h 4743364"/>
                  <a:gd name="connsiteX1875" fmla="*/ 2927068 w 4111648"/>
                  <a:gd name="connsiteY1875" fmla="*/ 1745115 h 4743364"/>
                  <a:gd name="connsiteX1876" fmla="*/ 2996631 w 4111648"/>
                  <a:gd name="connsiteY1876" fmla="*/ 1733017 h 4743364"/>
                  <a:gd name="connsiteX1877" fmla="*/ 3027883 w 4111648"/>
                  <a:gd name="connsiteY1877" fmla="*/ 1718903 h 4743364"/>
                  <a:gd name="connsiteX1878" fmla="*/ 3057120 w 4111648"/>
                  <a:gd name="connsiteY1878" fmla="*/ 1700756 h 4743364"/>
                  <a:gd name="connsiteX1879" fmla="*/ 3104504 w 4111648"/>
                  <a:gd name="connsiteY1879" fmla="*/ 1652364 h 4743364"/>
                  <a:gd name="connsiteX1880" fmla="*/ 3135757 w 4111648"/>
                  <a:gd name="connsiteY1880" fmla="*/ 1591875 h 4743364"/>
                  <a:gd name="connsiteX1881" fmla="*/ 3146846 w 4111648"/>
                  <a:gd name="connsiteY1881" fmla="*/ 1524329 h 4743364"/>
                  <a:gd name="connsiteX1882" fmla="*/ 3136764 w 4111648"/>
                  <a:gd name="connsiteY1882" fmla="*/ 1456782 h 4743364"/>
                  <a:gd name="connsiteX1883" fmla="*/ 3105512 w 4111648"/>
                  <a:gd name="connsiteY1883" fmla="*/ 1394277 h 4743364"/>
                  <a:gd name="connsiteX1884" fmla="*/ 2350404 w 4111648"/>
                  <a:gd name="connsiteY1884" fmla="*/ 1613046 h 4743364"/>
                  <a:gd name="connsiteX1885" fmla="*/ 2350404 w 4111648"/>
                  <a:gd name="connsiteY1885" fmla="*/ 1613046 h 4743364"/>
                  <a:gd name="connsiteX1886" fmla="*/ 2350404 w 4111648"/>
                  <a:gd name="connsiteY1886" fmla="*/ 1613046 h 4743364"/>
                  <a:gd name="connsiteX1887" fmla="*/ 2350404 w 4111648"/>
                  <a:gd name="connsiteY1887" fmla="*/ 1613046 h 4743364"/>
                  <a:gd name="connsiteX1888" fmla="*/ 2640753 w 4111648"/>
                  <a:gd name="connsiteY1888" fmla="*/ 1450734 h 4743364"/>
                  <a:gd name="connsiteX1889" fmla="*/ 2624622 w 4111648"/>
                  <a:gd name="connsiteY1889" fmla="*/ 1505174 h 4743364"/>
                  <a:gd name="connsiteX1890" fmla="*/ 2615549 w 4111648"/>
                  <a:gd name="connsiteY1890" fmla="*/ 1523321 h 4743364"/>
                  <a:gd name="connsiteX1891" fmla="*/ 2613532 w 4111648"/>
                  <a:gd name="connsiteY1891" fmla="*/ 1525337 h 4743364"/>
                  <a:gd name="connsiteX1892" fmla="*/ 2595386 w 4111648"/>
                  <a:gd name="connsiteY1892" fmla="*/ 1551549 h 4743364"/>
                  <a:gd name="connsiteX1893" fmla="*/ 2556068 w 4111648"/>
                  <a:gd name="connsiteY1893" fmla="*/ 1588851 h 4743364"/>
                  <a:gd name="connsiteX1894" fmla="*/ 2509693 w 4111648"/>
                  <a:gd name="connsiteY1894" fmla="*/ 1614055 h 4743364"/>
                  <a:gd name="connsiteX1895" fmla="*/ 2459285 w 4111648"/>
                  <a:gd name="connsiteY1895" fmla="*/ 1627161 h 4743364"/>
                  <a:gd name="connsiteX1896" fmla="*/ 2434082 w 4111648"/>
                  <a:gd name="connsiteY1896" fmla="*/ 1628169 h 4743364"/>
                  <a:gd name="connsiteX1897" fmla="*/ 2408877 w 4111648"/>
                  <a:gd name="connsiteY1897" fmla="*/ 1626152 h 4743364"/>
                  <a:gd name="connsiteX1898" fmla="*/ 2403836 w 4111648"/>
                  <a:gd name="connsiteY1898" fmla="*/ 1625144 h 4743364"/>
                  <a:gd name="connsiteX1899" fmla="*/ 2403836 w 4111648"/>
                  <a:gd name="connsiteY1899" fmla="*/ 1625144 h 4743364"/>
                  <a:gd name="connsiteX1900" fmla="*/ 2404845 w 4111648"/>
                  <a:gd name="connsiteY1900" fmla="*/ 1625144 h 4743364"/>
                  <a:gd name="connsiteX1901" fmla="*/ 2403836 w 4111648"/>
                  <a:gd name="connsiteY1901" fmla="*/ 1625144 h 4743364"/>
                  <a:gd name="connsiteX1902" fmla="*/ 2404845 w 4111648"/>
                  <a:gd name="connsiteY1902" fmla="*/ 1625144 h 4743364"/>
                  <a:gd name="connsiteX1903" fmla="*/ 2360486 w 4111648"/>
                  <a:gd name="connsiteY1903" fmla="*/ 1614055 h 4743364"/>
                  <a:gd name="connsiteX1904" fmla="*/ 2349396 w 4111648"/>
                  <a:gd name="connsiteY1904" fmla="*/ 1610022 h 4743364"/>
                  <a:gd name="connsiteX1905" fmla="*/ 2349396 w 4111648"/>
                  <a:gd name="connsiteY1905" fmla="*/ 1610022 h 4743364"/>
                  <a:gd name="connsiteX1906" fmla="*/ 2302013 w 4111648"/>
                  <a:gd name="connsiteY1906" fmla="*/ 1581794 h 4743364"/>
                  <a:gd name="connsiteX1907" fmla="*/ 2302013 w 4111648"/>
                  <a:gd name="connsiteY1907" fmla="*/ 1581794 h 4743364"/>
                  <a:gd name="connsiteX1908" fmla="*/ 2302013 w 4111648"/>
                  <a:gd name="connsiteY1908" fmla="*/ 1581794 h 4743364"/>
                  <a:gd name="connsiteX1909" fmla="*/ 2302013 w 4111648"/>
                  <a:gd name="connsiteY1909" fmla="*/ 1581794 h 4743364"/>
                  <a:gd name="connsiteX1910" fmla="*/ 2302013 w 4111648"/>
                  <a:gd name="connsiteY1910" fmla="*/ 1581794 h 4743364"/>
                  <a:gd name="connsiteX1911" fmla="*/ 2301005 w 4111648"/>
                  <a:gd name="connsiteY1911" fmla="*/ 1580785 h 4743364"/>
                  <a:gd name="connsiteX1912" fmla="*/ 2265719 w 4111648"/>
                  <a:gd name="connsiteY1912" fmla="*/ 1543484 h 4743364"/>
                  <a:gd name="connsiteX1913" fmla="*/ 2264711 w 4111648"/>
                  <a:gd name="connsiteY1913" fmla="*/ 1542476 h 4743364"/>
                  <a:gd name="connsiteX1914" fmla="*/ 2245556 w 4111648"/>
                  <a:gd name="connsiteY1914" fmla="*/ 1509206 h 4743364"/>
                  <a:gd name="connsiteX1915" fmla="*/ 2240515 w 4111648"/>
                  <a:gd name="connsiteY1915" fmla="*/ 1498117 h 4743364"/>
                  <a:gd name="connsiteX1916" fmla="*/ 2240515 w 4111648"/>
                  <a:gd name="connsiteY1916" fmla="*/ 1498117 h 4743364"/>
                  <a:gd name="connsiteX1917" fmla="*/ 2240515 w 4111648"/>
                  <a:gd name="connsiteY1917" fmla="*/ 1498117 h 4743364"/>
                  <a:gd name="connsiteX1918" fmla="*/ 2240515 w 4111648"/>
                  <a:gd name="connsiteY1918" fmla="*/ 1498117 h 4743364"/>
                  <a:gd name="connsiteX1919" fmla="*/ 2240515 w 4111648"/>
                  <a:gd name="connsiteY1919" fmla="*/ 1498117 h 4743364"/>
                  <a:gd name="connsiteX1920" fmla="*/ 2240515 w 4111648"/>
                  <a:gd name="connsiteY1920" fmla="*/ 1497109 h 4743364"/>
                  <a:gd name="connsiteX1921" fmla="*/ 2240515 w 4111648"/>
                  <a:gd name="connsiteY1921" fmla="*/ 1496101 h 4743364"/>
                  <a:gd name="connsiteX1922" fmla="*/ 2227409 w 4111648"/>
                  <a:gd name="connsiteY1922" fmla="*/ 1444685 h 4743364"/>
                  <a:gd name="connsiteX1923" fmla="*/ 2228418 w 4111648"/>
                  <a:gd name="connsiteY1923" fmla="*/ 1387220 h 4743364"/>
                  <a:gd name="connsiteX1924" fmla="*/ 2230434 w 4111648"/>
                  <a:gd name="connsiteY1924" fmla="*/ 1374114 h 4743364"/>
                  <a:gd name="connsiteX1925" fmla="*/ 2233459 w 4111648"/>
                  <a:gd name="connsiteY1925" fmla="*/ 1361008 h 4743364"/>
                  <a:gd name="connsiteX1926" fmla="*/ 2242532 w 4111648"/>
                  <a:gd name="connsiteY1926" fmla="*/ 1334796 h 4743364"/>
                  <a:gd name="connsiteX1927" fmla="*/ 2270760 w 4111648"/>
                  <a:gd name="connsiteY1927" fmla="*/ 1287413 h 4743364"/>
                  <a:gd name="connsiteX1928" fmla="*/ 2311086 w 4111648"/>
                  <a:gd name="connsiteY1928" fmla="*/ 1249103 h 4743364"/>
                  <a:gd name="connsiteX1929" fmla="*/ 2356453 w 4111648"/>
                  <a:gd name="connsiteY1929" fmla="*/ 1223899 h 4743364"/>
                  <a:gd name="connsiteX1930" fmla="*/ 2408877 w 4111648"/>
                  <a:gd name="connsiteY1930" fmla="*/ 1210793 h 4743364"/>
                  <a:gd name="connsiteX1931" fmla="*/ 2433072 w 4111648"/>
                  <a:gd name="connsiteY1931" fmla="*/ 1209785 h 4743364"/>
                  <a:gd name="connsiteX1932" fmla="*/ 2459285 w 4111648"/>
                  <a:gd name="connsiteY1932" fmla="*/ 1211801 h 4743364"/>
                  <a:gd name="connsiteX1933" fmla="*/ 2464326 w 4111648"/>
                  <a:gd name="connsiteY1933" fmla="*/ 1212809 h 4743364"/>
                  <a:gd name="connsiteX1934" fmla="*/ 2464326 w 4111648"/>
                  <a:gd name="connsiteY1934" fmla="*/ 1212809 h 4743364"/>
                  <a:gd name="connsiteX1935" fmla="*/ 2463317 w 4111648"/>
                  <a:gd name="connsiteY1935" fmla="*/ 1212809 h 4743364"/>
                  <a:gd name="connsiteX1936" fmla="*/ 2464326 w 4111648"/>
                  <a:gd name="connsiteY1936" fmla="*/ 1212809 h 4743364"/>
                  <a:gd name="connsiteX1937" fmla="*/ 2463317 w 4111648"/>
                  <a:gd name="connsiteY1937" fmla="*/ 1212809 h 4743364"/>
                  <a:gd name="connsiteX1938" fmla="*/ 2518766 w 4111648"/>
                  <a:gd name="connsiteY1938" fmla="*/ 1228940 h 4743364"/>
                  <a:gd name="connsiteX1939" fmla="*/ 2565142 w 4111648"/>
                  <a:gd name="connsiteY1939" fmla="*/ 1257168 h 4743364"/>
                  <a:gd name="connsiteX1940" fmla="*/ 2602443 w 4111648"/>
                  <a:gd name="connsiteY1940" fmla="*/ 1296486 h 4743364"/>
                  <a:gd name="connsiteX1941" fmla="*/ 2628655 w 4111648"/>
                  <a:gd name="connsiteY1941" fmla="*/ 1342861 h 4743364"/>
                  <a:gd name="connsiteX1942" fmla="*/ 2641761 w 4111648"/>
                  <a:gd name="connsiteY1942" fmla="*/ 1394277 h 4743364"/>
                  <a:gd name="connsiteX1943" fmla="*/ 2641761 w 4111648"/>
                  <a:gd name="connsiteY1943" fmla="*/ 1396293 h 4743364"/>
                  <a:gd name="connsiteX1944" fmla="*/ 2640753 w 4111648"/>
                  <a:gd name="connsiteY1944" fmla="*/ 1450734 h 4743364"/>
                  <a:gd name="connsiteX1945" fmla="*/ 3130716 w 4111648"/>
                  <a:gd name="connsiteY1945" fmla="*/ 1550541 h 4743364"/>
                  <a:gd name="connsiteX1946" fmla="*/ 3115593 w 4111648"/>
                  <a:gd name="connsiteY1946" fmla="*/ 1603973 h 4743364"/>
                  <a:gd name="connsiteX1947" fmla="*/ 3087365 w 4111648"/>
                  <a:gd name="connsiteY1947" fmla="*/ 1650348 h 4743364"/>
                  <a:gd name="connsiteX1948" fmla="*/ 3086357 w 4111648"/>
                  <a:gd name="connsiteY1948" fmla="*/ 1651356 h 4743364"/>
                  <a:gd name="connsiteX1949" fmla="*/ 3048046 w 4111648"/>
                  <a:gd name="connsiteY1949" fmla="*/ 1687650 h 4743364"/>
                  <a:gd name="connsiteX1950" fmla="*/ 3047039 w 4111648"/>
                  <a:gd name="connsiteY1950" fmla="*/ 1688658 h 4743364"/>
                  <a:gd name="connsiteX1951" fmla="*/ 3000664 w 4111648"/>
                  <a:gd name="connsiteY1951" fmla="*/ 1713862 h 4743364"/>
                  <a:gd name="connsiteX1952" fmla="*/ 2947231 w 4111648"/>
                  <a:gd name="connsiteY1952" fmla="*/ 1727976 h 4743364"/>
                  <a:gd name="connsiteX1953" fmla="*/ 2946223 w 4111648"/>
                  <a:gd name="connsiteY1953" fmla="*/ 1727976 h 4743364"/>
                  <a:gd name="connsiteX1954" fmla="*/ 2922027 w 4111648"/>
                  <a:gd name="connsiteY1954" fmla="*/ 1728984 h 4743364"/>
                  <a:gd name="connsiteX1955" fmla="*/ 2896823 w 4111648"/>
                  <a:gd name="connsiteY1955" fmla="*/ 1726968 h 4743364"/>
                  <a:gd name="connsiteX1956" fmla="*/ 2891783 w 4111648"/>
                  <a:gd name="connsiteY1956" fmla="*/ 1725960 h 4743364"/>
                  <a:gd name="connsiteX1957" fmla="*/ 2892792 w 4111648"/>
                  <a:gd name="connsiteY1957" fmla="*/ 1725960 h 4743364"/>
                  <a:gd name="connsiteX1958" fmla="*/ 2865571 w 4111648"/>
                  <a:gd name="connsiteY1958" fmla="*/ 1719911 h 4743364"/>
                  <a:gd name="connsiteX1959" fmla="*/ 2840367 w 4111648"/>
                  <a:gd name="connsiteY1959" fmla="*/ 1710837 h 4743364"/>
                  <a:gd name="connsiteX1960" fmla="*/ 2839359 w 4111648"/>
                  <a:gd name="connsiteY1960" fmla="*/ 1710837 h 4743364"/>
                  <a:gd name="connsiteX1961" fmla="*/ 2802058 w 4111648"/>
                  <a:gd name="connsiteY1961" fmla="*/ 1689666 h 4743364"/>
                  <a:gd name="connsiteX1962" fmla="*/ 2791976 w 4111648"/>
                  <a:gd name="connsiteY1962" fmla="*/ 1682609 h 4743364"/>
                  <a:gd name="connsiteX1963" fmla="*/ 2791976 w 4111648"/>
                  <a:gd name="connsiteY1963" fmla="*/ 1682609 h 4743364"/>
                  <a:gd name="connsiteX1964" fmla="*/ 2791976 w 4111648"/>
                  <a:gd name="connsiteY1964" fmla="*/ 1682609 h 4743364"/>
                  <a:gd name="connsiteX1965" fmla="*/ 2791976 w 4111648"/>
                  <a:gd name="connsiteY1965" fmla="*/ 1682609 h 4743364"/>
                  <a:gd name="connsiteX1966" fmla="*/ 2791976 w 4111648"/>
                  <a:gd name="connsiteY1966" fmla="*/ 1682609 h 4743364"/>
                  <a:gd name="connsiteX1967" fmla="*/ 2760723 w 4111648"/>
                  <a:gd name="connsiteY1967" fmla="*/ 1651356 h 4743364"/>
                  <a:gd name="connsiteX1968" fmla="*/ 2754674 w 4111648"/>
                  <a:gd name="connsiteY1968" fmla="*/ 1644299 h 4743364"/>
                  <a:gd name="connsiteX1969" fmla="*/ 2754674 w 4111648"/>
                  <a:gd name="connsiteY1969" fmla="*/ 1644299 h 4743364"/>
                  <a:gd name="connsiteX1970" fmla="*/ 2754674 w 4111648"/>
                  <a:gd name="connsiteY1970" fmla="*/ 1644299 h 4743364"/>
                  <a:gd name="connsiteX1971" fmla="*/ 2754674 w 4111648"/>
                  <a:gd name="connsiteY1971" fmla="*/ 1644299 h 4743364"/>
                  <a:gd name="connsiteX1972" fmla="*/ 2754674 w 4111648"/>
                  <a:gd name="connsiteY1972" fmla="*/ 1644299 h 4743364"/>
                  <a:gd name="connsiteX1973" fmla="*/ 2728462 w 4111648"/>
                  <a:gd name="connsiteY1973" fmla="*/ 1596916 h 4743364"/>
                  <a:gd name="connsiteX1974" fmla="*/ 2717373 w 4111648"/>
                  <a:gd name="connsiteY1974" fmla="*/ 1556590 h 4743364"/>
                  <a:gd name="connsiteX1975" fmla="*/ 2715356 w 4111648"/>
                  <a:gd name="connsiteY1975" fmla="*/ 1544492 h 4743364"/>
                  <a:gd name="connsiteX1976" fmla="*/ 2715356 w 4111648"/>
                  <a:gd name="connsiteY1976" fmla="*/ 1544492 h 4743364"/>
                  <a:gd name="connsiteX1977" fmla="*/ 2715356 w 4111648"/>
                  <a:gd name="connsiteY1977" fmla="*/ 1544492 h 4743364"/>
                  <a:gd name="connsiteX1978" fmla="*/ 2715356 w 4111648"/>
                  <a:gd name="connsiteY1978" fmla="*/ 1544492 h 4743364"/>
                  <a:gd name="connsiteX1979" fmla="*/ 2715356 w 4111648"/>
                  <a:gd name="connsiteY1979" fmla="*/ 1543484 h 4743364"/>
                  <a:gd name="connsiteX1980" fmla="*/ 2716365 w 4111648"/>
                  <a:gd name="connsiteY1980" fmla="*/ 1489043 h 4743364"/>
                  <a:gd name="connsiteX1981" fmla="*/ 2731487 w 4111648"/>
                  <a:gd name="connsiteY1981" fmla="*/ 1436619 h 4743364"/>
                  <a:gd name="connsiteX1982" fmla="*/ 2760723 w 4111648"/>
                  <a:gd name="connsiteY1982" fmla="*/ 1389236 h 4743364"/>
                  <a:gd name="connsiteX1983" fmla="*/ 2800041 w 4111648"/>
                  <a:gd name="connsiteY1983" fmla="*/ 1351935 h 4743364"/>
                  <a:gd name="connsiteX1984" fmla="*/ 2846416 w 4111648"/>
                  <a:gd name="connsiteY1984" fmla="*/ 1326731 h 4743364"/>
                  <a:gd name="connsiteX1985" fmla="*/ 2846416 w 4111648"/>
                  <a:gd name="connsiteY1985" fmla="*/ 1326731 h 4743364"/>
                  <a:gd name="connsiteX1986" fmla="*/ 2846416 w 4111648"/>
                  <a:gd name="connsiteY1986" fmla="*/ 1326731 h 4743364"/>
                  <a:gd name="connsiteX1987" fmla="*/ 2846416 w 4111648"/>
                  <a:gd name="connsiteY1987" fmla="*/ 1326731 h 4743364"/>
                  <a:gd name="connsiteX1988" fmla="*/ 2846416 w 4111648"/>
                  <a:gd name="connsiteY1988" fmla="*/ 1326731 h 4743364"/>
                  <a:gd name="connsiteX1989" fmla="*/ 2846416 w 4111648"/>
                  <a:gd name="connsiteY1989" fmla="*/ 1326731 h 4743364"/>
                  <a:gd name="connsiteX1990" fmla="*/ 2898840 w 4111648"/>
                  <a:gd name="connsiteY1990" fmla="*/ 1313625 h 4743364"/>
                  <a:gd name="connsiteX1991" fmla="*/ 2899848 w 4111648"/>
                  <a:gd name="connsiteY1991" fmla="*/ 1313625 h 4743364"/>
                  <a:gd name="connsiteX1992" fmla="*/ 2913963 w 4111648"/>
                  <a:gd name="connsiteY1992" fmla="*/ 1312616 h 4743364"/>
                  <a:gd name="connsiteX1993" fmla="*/ 2923036 w 4111648"/>
                  <a:gd name="connsiteY1993" fmla="*/ 1312616 h 4743364"/>
                  <a:gd name="connsiteX1994" fmla="*/ 2948240 w 4111648"/>
                  <a:gd name="connsiteY1994" fmla="*/ 1314633 h 4743364"/>
                  <a:gd name="connsiteX1995" fmla="*/ 2953281 w 4111648"/>
                  <a:gd name="connsiteY1995" fmla="*/ 1315641 h 4743364"/>
                  <a:gd name="connsiteX1996" fmla="*/ 2953281 w 4111648"/>
                  <a:gd name="connsiteY1996" fmla="*/ 1315641 h 4743364"/>
                  <a:gd name="connsiteX1997" fmla="*/ 2953281 w 4111648"/>
                  <a:gd name="connsiteY1997" fmla="*/ 1315641 h 4743364"/>
                  <a:gd name="connsiteX1998" fmla="*/ 2953281 w 4111648"/>
                  <a:gd name="connsiteY1998" fmla="*/ 1315641 h 4743364"/>
                  <a:gd name="connsiteX1999" fmla="*/ 2953281 w 4111648"/>
                  <a:gd name="connsiteY1999" fmla="*/ 1315641 h 4743364"/>
                  <a:gd name="connsiteX2000" fmla="*/ 3008729 w 4111648"/>
                  <a:gd name="connsiteY2000" fmla="*/ 1331771 h 4743364"/>
                  <a:gd name="connsiteX2001" fmla="*/ 3054096 w 4111648"/>
                  <a:gd name="connsiteY2001" fmla="*/ 1358992 h 4743364"/>
                  <a:gd name="connsiteX2002" fmla="*/ 3091398 w 4111648"/>
                  <a:gd name="connsiteY2002" fmla="*/ 1398310 h 4743364"/>
                  <a:gd name="connsiteX2003" fmla="*/ 3113576 w 4111648"/>
                  <a:gd name="connsiteY2003" fmla="*/ 1436619 h 4743364"/>
                  <a:gd name="connsiteX2004" fmla="*/ 3116601 w 4111648"/>
                  <a:gd name="connsiteY2004" fmla="*/ 1444685 h 4743364"/>
                  <a:gd name="connsiteX2005" fmla="*/ 3116601 w 4111648"/>
                  <a:gd name="connsiteY2005" fmla="*/ 1444685 h 4743364"/>
                  <a:gd name="connsiteX2006" fmla="*/ 3116601 w 4111648"/>
                  <a:gd name="connsiteY2006" fmla="*/ 1443676 h 4743364"/>
                  <a:gd name="connsiteX2007" fmla="*/ 3116601 w 4111648"/>
                  <a:gd name="connsiteY2007" fmla="*/ 1444685 h 4743364"/>
                  <a:gd name="connsiteX2008" fmla="*/ 3116601 w 4111648"/>
                  <a:gd name="connsiteY2008" fmla="*/ 1443676 h 4743364"/>
                  <a:gd name="connsiteX2009" fmla="*/ 3130716 w 4111648"/>
                  <a:gd name="connsiteY2009" fmla="*/ 1497109 h 4743364"/>
                  <a:gd name="connsiteX2010" fmla="*/ 3130716 w 4111648"/>
                  <a:gd name="connsiteY2010" fmla="*/ 1550541 h 4743364"/>
                  <a:gd name="connsiteX2011" fmla="*/ 2464326 w 4111648"/>
                  <a:gd name="connsiteY2011" fmla="*/ 1396293 h 4743364"/>
                  <a:gd name="connsiteX2012" fmla="*/ 2455253 w 4111648"/>
                  <a:gd name="connsiteY2012" fmla="*/ 1395285 h 4743364"/>
                  <a:gd name="connsiteX2013" fmla="*/ 2438113 w 4111648"/>
                  <a:gd name="connsiteY2013" fmla="*/ 1399318 h 4743364"/>
                  <a:gd name="connsiteX2014" fmla="*/ 2417951 w 4111648"/>
                  <a:gd name="connsiteY2014" fmla="*/ 1420489 h 4743364"/>
                  <a:gd name="connsiteX2015" fmla="*/ 2416942 w 4111648"/>
                  <a:gd name="connsiteY2015" fmla="*/ 1426538 h 4743364"/>
                  <a:gd name="connsiteX2016" fmla="*/ 2419967 w 4111648"/>
                  <a:gd name="connsiteY2016" fmla="*/ 1431579 h 4743364"/>
                  <a:gd name="connsiteX2017" fmla="*/ 2424000 w 4111648"/>
                  <a:gd name="connsiteY2017" fmla="*/ 1432587 h 4743364"/>
                  <a:gd name="connsiteX2018" fmla="*/ 2426016 w 4111648"/>
                  <a:gd name="connsiteY2018" fmla="*/ 1432587 h 4743364"/>
                  <a:gd name="connsiteX2019" fmla="*/ 2431057 w 4111648"/>
                  <a:gd name="connsiteY2019" fmla="*/ 1429562 h 4743364"/>
                  <a:gd name="connsiteX2020" fmla="*/ 2436097 w 4111648"/>
                  <a:gd name="connsiteY2020" fmla="*/ 1421497 h 4743364"/>
                  <a:gd name="connsiteX2021" fmla="*/ 2440130 w 4111648"/>
                  <a:gd name="connsiteY2021" fmla="*/ 1417465 h 4743364"/>
                  <a:gd name="connsiteX2022" fmla="*/ 2444163 w 4111648"/>
                  <a:gd name="connsiteY2022" fmla="*/ 1415448 h 4743364"/>
                  <a:gd name="connsiteX2023" fmla="*/ 2449204 w 4111648"/>
                  <a:gd name="connsiteY2023" fmla="*/ 1414440 h 4743364"/>
                  <a:gd name="connsiteX2024" fmla="*/ 2451220 w 4111648"/>
                  <a:gd name="connsiteY2024" fmla="*/ 1414440 h 4743364"/>
                  <a:gd name="connsiteX2025" fmla="*/ 2454245 w 4111648"/>
                  <a:gd name="connsiteY2025" fmla="*/ 1414440 h 4743364"/>
                  <a:gd name="connsiteX2026" fmla="*/ 2459285 w 4111648"/>
                  <a:gd name="connsiteY2026" fmla="*/ 1415448 h 4743364"/>
                  <a:gd name="connsiteX2027" fmla="*/ 2463317 w 4111648"/>
                  <a:gd name="connsiteY2027" fmla="*/ 1418473 h 4743364"/>
                  <a:gd name="connsiteX2028" fmla="*/ 2467350 w 4111648"/>
                  <a:gd name="connsiteY2028" fmla="*/ 1422505 h 4743364"/>
                  <a:gd name="connsiteX2029" fmla="*/ 2470375 w 4111648"/>
                  <a:gd name="connsiteY2029" fmla="*/ 1427546 h 4743364"/>
                  <a:gd name="connsiteX2030" fmla="*/ 2472391 w 4111648"/>
                  <a:gd name="connsiteY2030" fmla="*/ 1434603 h 4743364"/>
                  <a:gd name="connsiteX2031" fmla="*/ 2472391 w 4111648"/>
                  <a:gd name="connsiteY2031" fmla="*/ 1442668 h 4743364"/>
                  <a:gd name="connsiteX2032" fmla="*/ 2474408 w 4111648"/>
                  <a:gd name="connsiteY2032" fmla="*/ 1449725 h 4743364"/>
                  <a:gd name="connsiteX2033" fmla="*/ 2481464 w 4111648"/>
                  <a:gd name="connsiteY2033" fmla="*/ 1452750 h 4743364"/>
                  <a:gd name="connsiteX2034" fmla="*/ 2488521 w 4111648"/>
                  <a:gd name="connsiteY2034" fmla="*/ 1449725 h 4743364"/>
                  <a:gd name="connsiteX2035" fmla="*/ 2491546 w 4111648"/>
                  <a:gd name="connsiteY2035" fmla="*/ 1442668 h 4743364"/>
                  <a:gd name="connsiteX2036" fmla="*/ 2485497 w 4111648"/>
                  <a:gd name="connsiteY2036" fmla="*/ 1414440 h 4743364"/>
                  <a:gd name="connsiteX2037" fmla="*/ 2464326 w 4111648"/>
                  <a:gd name="connsiteY2037" fmla="*/ 1396293 h 4743364"/>
                  <a:gd name="connsiteX2038" fmla="*/ 2868596 w 4111648"/>
                  <a:gd name="connsiteY2038" fmla="*/ 1471905 h 4743364"/>
                  <a:gd name="connsiteX2039" fmla="*/ 2859522 w 4111648"/>
                  <a:gd name="connsiteY2039" fmla="*/ 1470897 h 4743364"/>
                  <a:gd name="connsiteX2040" fmla="*/ 2840367 w 4111648"/>
                  <a:gd name="connsiteY2040" fmla="*/ 1475938 h 4743364"/>
                  <a:gd name="connsiteX2041" fmla="*/ 2819196 w 4111648"/>
                  <a:gd name="connsiteY2041" fmla="*/ 1499125 h 4743364"/>
                  <a:gd name="connsiteX2042" fmla="*/ 2818188 w 4111648"/>
                  <a:gd name="connsiteY2042" fmla="*/ 1504166 h 4743364"/>
                  <a:gd name="connsiteX2043" fmla="*/ 2821212 w 4111648"/>
                  <a:gd name="connsiteY2043" fmla="*/ 1508198 h 4743364"/>
                  <a:gd name="connsiteX2044" fmla="*/ 2824237 w 4111648"/>
                  <a:gd name="connsiteY2044" fmla="*/ 1509206 h 4743364"/>
                  <a:gd name="connsiteX2045" fmla="*/ 2829277 w 4111648"/>
                  <a:gd name="connsiteY2045" fmla="*/ 1506182 h 4743364"/>
                  <a:gd name="connsiteX2046" fmla="*/ 2834318 w 4111648"/>
                  <a:gd name="connsiteY2046" fmla="*/ 1498117 h 4743364"/>
                  <a:gd name="connsiteX2047" fmla="*/ 2839359 w 4111648"/>
                  <a:gd name="connsiteY2047" fmla="*/ 1493076 h 4743364"/>
                  <a:gd name="connsiteX2048" fmla="*/ 2844400 w 4111648"/>
                  <a:gd name="connsiteY2048" fmla="*/ 1490052 h 4743364"/>
                  <a:gd name="connsiteX2049" fmla="*/ 2850448 w 4111648"/>
                  <a:gd name="connsiteY2049" fmla="*/ 1488035 h 4743364"/>
                  <a:gd name="connsiteX2050" fmla="*/ 2853473 w 4111648"/>
                  <a:gd name="connsiteY2050" fmla="*/ 1488035 h 4743364"/>
                  <a:gd name="connsiteX2051" fmla="*/ 2857506 w 4111648"/>
                  <a:gd name="connsiteY2051" fmla="*/ 1488035 h 4743364"/>
                  <a:gd name="connsiteX2052" fmla="*/ 2863555 w 4111648"/>
                  <a:gd name="connsiteY2052" fmla="*/ 1490052 h 4743364"/>
                  <a:gd name="connsiteX2053" fmla="*/ 2868596 w 4111648"/>
                  <a:gd name="connsiteY2053" fmla="*/ 1493076 h 4743364"/>
                  <a:gd name="connsiteX2054" fmla="*/ 2872629 w 4111648"/>
                  <a:gd name="connsiteY2054" fmla="*/ 1497109 h 4743364"/>
                  <a:gd name="connsiteX2055" fmla="*/ 2875652 w 4111648"/>
                  <a:gd name="connsiteY2055" fmla="*/ 1503158 h 4743364"/>
                  <a:gd name="connsiteX2056" fmla="*/ 2877669 w 4111648"/>
                  <a:gd name="connsiteY2056" fmla="*/ 1510215 h 4743364"/>
                  <a:gd name="connsiteX2057" fmla="*/ 2877669 w 4111648"/>
                  <a:gd name="connsiteY2057" fmla="*/ 1520296 h 4743364"/>
                  <a:gd name="connsiteX2058" fmla="*/ 2884726 w 4111648"/>
                  <a:gd name="connsiteY2058" fmla="*/ 1529370 h 4743364"/>
                  <a:gd name="connsiteX2059" fmla="*/ 2887751 w 4111648"/>
                  <a:gd name="connsiteY2059" fmla="*/ 1529370 h 4743364"/>
                  <a:gd name="connsiteX2060" fmla="*/ 2891783 w 4111648"/>
                  <a:gd name="connsiteY2060" fmla="*/ 1528361 h 4743364"/>
                  <a:gd name="connsiteX2061" fmla="*/ 2895815 w 4111648"/>
                  <a:gd name="connsiteY2061" fmla="*/ 1523321 h 4743364"/>
                  <a:gd name="connsiteX2062" fmla="*/ 2892792 w 4111648"/>
                  <a:gd name="connsiteY2062" fmla="*/ 1490052 h 4743364"/>
                  <a:gd name="connsiteX2063" fmla="*/ 2868596 w 4111648"/>
                  <a:gd name="connsiteY2063" fmla="*/ 1471905 h 4743364"/>
                  <a:gd name="connsiteX2064" fmla="*/ 2689144 w 4111648"/>
                  <a:gd name="connsiteY2064" fmla="*/ 1724952 h 4743364"/>
                  <a:gd name="connsiteX2065" fmla="*/ 2684103 w 4111648"/>
                  <a:gd name="connsiteY2065" fmla="*/ 1720919 h 4743364"/>
                  <a:gd name="connsiteX2066" fmla="*/ 2670998 w 4111648"/>
                  <a:gd name="connsiteY2066" fmla="*/ 1716886 h 4743364"/>
                  <a:gd name="connsiteX2067" fmla="*/ 2655875 w 4111648"/>
                  <a:gd name="connsiteY2067" fmla="*/ 1712854 h 4743364"/>
                  <a:gd name="connsiteX2068" fmla="*/ 2626639 w 4111648"/>
                  <a:gd name="connsiteY2068" fmla="*/ 1706805 h 4743364"/>
                  <a:gd name="connsiteX2069" fmla="*/ 2566150 w 4111648"/>
                  <a:gd name="connsiteY2069" fmla="*/ 1692691 h 4743364"/>
                  <a:gd name="connsiteX2070" fmla="*/ 2564132 w 4111648"/>
                  <a:gd name="connsiteY2070" fmla="*/ 1692691 h 4743364"/>
                  <a:gd name="connsiteX2071" fmla="*/ 2556068 w 4111648"/>
                  <a:gd name="connsiteY2071" fmla="*/ 1700756 h 4743364"/>
                  <a:gd name="connsiteX2072" fmla="*/ 2549010 w 4111648"/>
                  <a:gd name="connsiteY2072" fmla="*/ 1715878 h 4743364"/>
                  <a:gd name="connsiteX2073" fmla="*/ 2544979 w 4111648"/>
                  <a:gd name="connsiteY2073" fmla="*/ 1747131 h 4743364"/>
                  <a:gd name="connsiteX2074" fmla="*/ 2551027 w 4111648"/>
                  <a:gd name="connsiteY2074" fmla="*/ 1768302 h 4743364"/>
                  <a:gd name="connsiteX2075" fmla="*/ 2562117 w 4111648"/>
                  <a:gd name="connsiteY2075" fmla="*/ 1784433 h 4743364"/>
                  <a:gd name="connsiteX2076" fmla="*/ 2595386 w 4111648"/>
                  <a:gd name="connsiteY2076" fmla="*/ 1805604 h 4743364"/>
                  <a:gd name="connsiteX2077" fmla="*/ 2635712 w 4111648"/>
                  <a:gd name="connsiteY2077" fmla="*/ 1806612 h 4743364"/>
                  <a:gd name="connsiteX2078" fmla="*/ 2672006 w 4111648"/>
                  <a:gd name="connsiteY2078" fmla="*/ 1784433 h 4743364"/>
                  <a:gd name="connsiteX2079" fmla="*/ 2693177 w 4111648"/>
                  <a:gd name="connsiteY2079" fmla="*/ 1731000 h 4743364"/>
                  <a:gd name="connsiteX2080" fmla="*/ 2692169 w 4111648"/>
                  <a:gd name="connsiteY2080" fmla="*/ 1727976 h 4743364"/>
                  <a:gd name="connsiteX2081" fmla="*/ 2689144 w 4111648"/>
                  <a:gd name="connsiteY2081" fmla="*/ 1724952 h 4743364"/>
                  <a:gd name="connsiteX2082" fmla="*/ 2665957 w 4111648"/>
                  <a:gd name="connsiteY2082" fmla="*/ 1755196 h 4743364"/>
                  <a:gd name="connsiteX2083" fmla="*/ 2656883 w 4111648"/>
                  <a:gd name="connsiteY2083" fmla="*/ 1771326 h 4743364"/>
                  <a:gd name="connsiteX2084" fmla="*/ 2646802 w 4111648"/>
                  <a:gd name="connsiteY2084" fmla="*/ 1781408 h 4743364"/>
                  <a:gd name="connsiteX2085" fmla="*/ 2635712 w 4111648"/>
                  <a:gd name="connsiteY2085" fmla="*/ 1787457 h 4743364"/>
                  <a:gd name="connsiteX2086" fmla="*/ 2622606 w 4111648"/>
                  <a:gd name="connsiteY2086" fmla="*/ 1790482 h 4743364"/>
                  <a:gd name="connsiteX2087" fmla="*/ 2615549 w 4111648"/>
                  <a:gd name="connsiteY2087" fmla="*/ 1790482 h 4743364"/>
                  <a:gd name="connsiteX2088" fmla="*/ 2607484 w 4111648"/>
                  <a:gd name="connsiteY2088" fmla="*/ 1789473 h 4743364"/>
                  <a:gd name="connsiteX2089" fmla="*/ 2592361 w 4111648"/>
                  <a:gd name="connsiteY2089" fmla="*/ 1785441 h 4743364"/>
                  <a:gd name="connsiteX2090" fmla="*/ 2579255 w 4111648"/>
                  <a:gd name="connsiteY2090" fmla="*/ 1777375 h 4743364"/>
                  <a:gd name="connsiteX2091" fmla="*/ 2570182 w 4111648"/>
                  <a:gd name="connsiteY2091" fmla="*/ 1768302 h 4743364"/>
                  <a:gd name="connsiteX2092" fmla="*/ 2564132 w 4111648"/>
                  <a:gd name="connsiteY2092" fmla="*/ 1757212 h 4743364"/>
                  <a:gd name="connsiteX2093" fmla="*/ 2561109 w 4111648"/>
                  <a:gd name="connsiteY2093" fmla="*/ 1746123 h 4743364"/>
                  <a:gd name="connsiteX2094" fmla="*/ 2561109 w 4111648"/>
                  <a:gd name="connsiteY2094" fmla="*/ 1733017 h 4743364"/>
                  <a:gd name="connsiteX2095" fmla="*/ 2566150 w 4111648"/>
                  <a:gd name="connsiteY2095" fmla="*/ 1715878 h 4743364"/>
                  <a:gd name="connsiteX2096" fmla="*/ 2568165 w 4111648"/>
                  <a:gd name="connsiteY2096" fmla="*/ 1711845 h 4743364"/>
                  <a:gd name="connsiteX2097" fmla="*/ 2568165 w 4111648"/>
                  <a:gd name="connsiteY2097" fmla="*/ 1711845 h 4743364"/>
                  <a:gd name="connsiteX2098" fmla="*/ 2568165 w 4111648"/>
                  <a:gd name="connsiteY2098" fmla="*/ 1711845 h 4743364"/>
                  <a:gd name="connsiteX2099" fmla="*/ 2568165 w 4111648"/>
                  <a:gd name="connsiteY2099" fmla="*/ 1711845 h 4743364"/>
                  <a:gd name="connsiteX2100" fmla="*/ 2592361 w 4111648"/>
                  <a:gd name="connsiteY2100" fmla="*/ 1718903 h 4743364"/>
                  <a:gd name="connsiteX2101" fmla="*/ 2618573 w 4111648"/>
                  <a:gd name="connsiteY2101" fmla="*/ 1725960 h 4743364"/>
                  <a:gd name="connsiteX2102" fmla="*/ 2647810 w 4111648"/>
                  <a:gd name="connsiteY2102" fmla="*/ 1733017 h 4743364"/>
                  <a:gd name="connsiteX2103" fmla="*/ 2664948 w 4111648"/>
                  <a:gd name="connsiteY2103" fmla="*/ 1736041 h 4743364"/>
                  <a:gd name="connsiteX2104" fmla="*/ 2670998 w 4111648"/>
                  <a:gd name="connsiteY2104" fmla="*/ 1737049 h 4743364"/>
                  <a:gd name="connsiteX2105" fmla="*/ 2670998 w 4111648"/>
                  <a:gd name="connsiteY2105" fmla="*/ 1737049 h 4743364"/>
                  <a:gd name="connsiteX2106" fmla="*/ 2670998 w 4111648"/>
                  <a:gd name="connsiteY2106" fmla="*/ 1737049 h 4743364"/>
                  <a:gd name="connsiteX2107" fmla="*/ 2670998 w 4111648"/>
                  <a:gd name="connsiteY2107" fmla="*/ 1737049 h 4743364"/>
                  <a:gd name="connsiteX2108" fmla="*/ 2665957 w 4111648"/>
                  <a:gd name="connsiteY2108" fmla="*/ 1755196 h 474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</a:cxnLst>
                <a:rect l="l" t="t" r="r" b="b"/>
                <a:pathLst>
                  <a:path w="4111648" h="4743364">
                    <a:moveTo>
                      <a:pt x="3278914" y="1189622"/>
                    </a:moveTo>
                    <a:cubicBezTo>
                      <a:pt x="3276898" y="1201720"/>
                      <a:pt x="3274881" y="1212809"/>
                      <a:pt x="3274881" y="1224907"/>
                    </a:cubicBezTo>
                    <a:cubicBezTo>
                      <a:pt x="3274881" y="1230956"/>
                      <a:pt x="3274881" y="1237005"/>
                      <a:pt x="3274881" y="1243054"/>
                    </a:cubicBezTo>
                    <a:cubicBezTo>
                      <a:pt x="3275890" y="1249103"/>
                      <a:pt x="3276898" y="1255152"/>
                      <a:pt x="3278914" y="1261201"/>
                    </a:cubicBezTo>
                    <a:cubicBezTo>
                      <a:pt x="3284963" y="1283380"/>
                      <a:pt x="3303110" y="1300519"/>
                      <a:pt x="3325289" y="1304551"/>
                    </a:cubicBezTo>
                    <a:cubicBezTo>
                      <a:pt x="3336379" y="1306568"/>
                      <a:pt x="3348477" y="1302535"/>
                      <a:pt x="3357550" y="1295478"/>
                    </a:cubicBezTo>
                    <a:cubicBezTo>
                      <a:pt x="3363599" y="1291445"/>
                      <a:pt x="3367632" y="1285396"/>
                      <a:pt x="3371665" y="1279347"/>
                    </a:cubicBezTo>
                    <a:cubicBezTo>
                      <a:pt x="3372673" y="1283380"/>
                      <a:pt x="3373681" y="1287413"/>
                      <a:pt x="3374689" y="1291445"/>
                    </a:cubicBezTo>
                    <a:cubicBezTo>
                      <a:pt x="3379729" y="1306568"/>
                      <a:pt x="3386787" y="1320682"/>
                      <a:pt x="3396869" y="1333788"/>
                    </a:cubicBezTo>
                    <a:cubicBezTo>
                      <a:pt x="3401909" y="1340845"/>
                      <a:pt x="3407958" y="1346894"/>
                      <a:pt x="3415015" y="1351935"/>
                    </a:cubicBezTo>
                    <a:cubicBezTo>
                      <a:pt x="3419048" y="1354959"/>
                      <a:pt x="3422073" y="1356975"/>
                      <a:pt x="3426104" y="1360000"/>
                    </a:cubicBezTo>
                    <a:cubicBezTo>
                      <a:pt x="3429129" y="1362016"/>
                      <a:pt x="3433162" y="1364032"/>
                      <a:pt x="3436186" y="1366049"/>
                    </a:cubicBezTo>
                    <a:cubicBezTo>
                      <a:pt x="3443244" y="1369073"/>
                      <a:pt x="3451308" y="1366049"/>
                      <a:pt x="3454333" y="1358992"/>
                    </a:cubicBezTo>
                    <a:cubicBezTo>
                      <a:pt x="3457358" y="1351935"/>
                      <a:pt x="3454333" y="1344877"/>
                      <a:pt x="3447276" y="1340845"/>
                    </a:cubicBezTo>
                    <a:cubicBezTo>
                      <a:pt x="3447276" y="1340845"/>
                      <a:pt x="3446267" y="1340845"/>
                      <a:pt x="3446267" y="1340845"/>
                    </a:cubicBezTo>
                    <a:cubicBezTo>
                      <a:pt x="3440219" y="1336812"/>
                      <a:pt x="3435178" y="1332780"/>
                      <a:pt x="3430137" y="1327739"/>
                    </a:cubicBezTo>
                    <a:cubicBezTo>
                      <a:pt x="3424088" y="1321690"/>
                      <a:pt x="3419048" y="1314633"/>
                      <a:pt x="3415015" y="1307576"/>
                    </a:cubicBezTo>
                    <a:cubicBezTo>
                      <a:pt x="3409974" y="1297494"/>
                      <a:pt x="3405941" y="1287413"/>
                      <a:pt x="3402917" y="1277331"/>
                    </a:cubicBezTo>
                    <a:cubicBezTo>
                      <a:pt x="3398885" y="1262209"/>
                      <a:pt x="3397877" y="1247086"/>
                      <a:pt x="3397877" y="1231964"/>
                    </a:cubicBezTo>
                    <a:cubicBezTo>
                      <a:pt x="3397877" y="1221883"/>
                      <a:pt x="3398885" y="1212809"/>
                      <a:pt x="3400900" y="1202728"/>
                    </a:cubicBezTo>
                    <a:cubicBezTo>
                      <a:pt x="3401909" y="1195671"/>
                      <a:pt x="3397877" y="1187605"/>
                      <a:pt x="3390819" y="1184581"/>
                    </a:cubicBezTo>
                    <a:cubicBezTo>
                      <a:pt x="3382754" y="1180548"/>
                      <a:pt x="3372673" y="1184581"/>
                      <a:pt x="3368640" y="1192646"/>
                    </a:cubicBezTo>
                    <a:cubicBezTo>
                      <a:pt x="3364607" y="1202728"/>
                      <a:pt x="3361583" y="1214826"/>
                      <a:pt x="3358558" y="1224907"/>
                    </a:cubicBezTo>
                    <a:cubicBezTo>
                      <a:pt x="3354525" y="1239021"/>
                      <a:pt x="3350493" y="1252127"/>
                      <a:pt x="3343436" y="1265233"/>
                    </a:cubicBezTo>
                    <a:cubicBezTo>
                      <a:pt x="3341420" y="1267250"/>
                      <a:pt x="3340411" y="1270274"/>
                      <a:pt x="3338395" y="1272290"/>
                    </a:cubicBezTo>
                    <a:cubicBezTo>
                      <a:pt x="3337387" y="1273298"/>
                      <a:pt x="3336379" y="1274307"/>
                      <a:pt x="3335370" y="1274307"/>
                    </a:cubicBezTo>
                    <a:cubicBezTo>
                      <a:pt x="3334362" y="1274307"/>
                      <a:pt x="3333354" y="1275315"/>
                      <a:pt x="3332347" y="1275315"/>
                    </a:cubicBezTo>
                    <a:cubicBezTo>
                      <a:pt x="3331339" y="1275315"/>
                      <a:pt x="3330330" y="1275315"/>
                      <a:pt x="3329322" y="1275315"/>
                    </a:cubicBezTo>
                    <a:cubicBezTo>
                      <a:pt x="3327306" y="1275315"/>
                      <a:pt x="3326298" y="1275315"/>
                      <a:pt x="3324281" y="1274307"/>
                    </a:cubicBezTo>
                    <a:cubicBezTo>
                      <a:pt x="3321257" y="1273298"/>
                      <a:pt x="3319240" y="1272290"/>
                      <a:pt x="3316216" y="1271282"/>
                    </a:cubicBezTo>
                    <a:cubicBezTo>
                      <a:pt x="3314199" y="1270274"/>
                      <a:pt x="3312184" y="1268258"/>
                      <a:pt x="3311176" y="1267250"/>
                    </a:cubicBezTo>
                    <a:cubicBezTo>
                      <a:pt x="3309159" y="1265233"/>
                      <a:pt x="3308151" y="1263217"/>
                      <a:pt x="3306135" y="1261201"/>
                    </a:cubicBezTo>
                    <a:cubicBezTo>
                      <a:pt x="3304118" y="1257168"/>
                      <a:pt x="3303110" y="1254144"/>
                      <a:pt x="3302102" y="1250111"/>
                    </a:cubicBezTo>
                    <a:cubicBezTo>
                      <a:pt x="3300085" y="1242046"/>
                      <a:pt x="3300085" y="1233981"/>
                      <a:pt x="3300085" y="1225915"/>
                    </a:cubicBezTo>
                    <a:cubicBezTo>
                      <a:pt x="3301094" y="1205752"/>
                      <a:pt x="3305126" y="1185589"/>
                      <a:pt x="3310166" y="1166434"/>
                    </a:cubicBezTo>
                    <a:cubicBezTo>
                      <a:pt x="3315207" y="1149296"/>
                      <a:pt x="3321257" y="1132157"/>
                      <a:pt x="3328314" y="1116026"/>
                    </a:cubicBezTo>
                    <a:cubicBezTo>
                      <a:pt x="3334362" y="1102921"/>
                      <a:pt x="3340411" y="1089815"/>
                      <a:pt x="3347469" y="1077717"/>
                    </a:cubicBezTo>
                    <a:cubicBezTo>
                      <a:pt x="3347469" y="1078725"/>
                      <a:pt x="3346461" y="1078725"/>
                      <a:pt x="3346461" y="1079733"/>
                    </a:cubicBezTo>
                    <a:cubicBezTo>
                      <a:pt x="3346461" y="1079733"/>
                      <a:pt x="3346461" y="1079733"/>
                      <a:pt x="3346461" y="1079733"/>
                    </a:cubicBezTo>
                    <a:cubicBezTo>
                      <a:pt x="3348477" y="1076708"/>
                      <a:pt x="3349485" y="1073684"/>
                      <a:pt x="3349485" y="1070659"/>
                    </a:cubicBezTo>
                    <a:cubicBezTo>
                      <a:pt x="3349485" y="1067635"/>
                      <a:pt x="3347469" y="1064611"/>
                      <a:pt x="3344444" y="1062594"/>
                    </a:cubicBezTo>
                    <a:cubicBezTo>
                      <a:pt x="3342428" y="1060578"/>
                      <a:pt x="3339403" y="1059570"/>
                      <a:pt x="3336379" y="1059570"/>
                    </a:cubicBezTo>
                    <a:cubicBezTo>
                      <a:pt x="3336379" y="1059570"/>
                      <a:pt x="3335370" y="1059570"/>
                      <a:pt x="3335370" y="1059570"/>
                    </a:cubicBezTo>
                    <a:cubicBezTo>
                      <a:pt x="3332347" y="1059570"/>
                      <a:pt x="3328314" y="1061586"/>
                      <a:pt x="3327306" y="1063602"/>
                    </a:cubicBezTo>
                    <a:cubicBezTo>
                      <a:pt x="3317224" y="1080741"/>
                      <a:pt x="3308151" y="1098888"/>
                      <a:pt x="3301094" y="1117035"/>
                    </a:cubicBezTo>
                    <a:cubicBezTo>
                      <a:pt x="3292020" y="1139214"/>
                      <a:pt x="3283955" y="1163410"/>
                      <a:pt x="3278914" y="1189622"/>
                    </a:cubicBezTo>
                    <a:close/>
                    <a:moveTo>
                      <a:pt x="2784918" y="1029325"/>
                    </a:moveTo>
                    <a:cubicBezTo>
                      <a:pt x="2781895" y="1033358"/>
                      <a:pt x="2779878" y="1037391"/>
                      <a:pt x="2778870" y="1041423"/>
                    </a:cubicBezTo>
                    <a:cubicBezTo>
                      <a:pt x="2776854" y="1050496"/>
                      <a:pt x="2781895" y="1058562"/>
                      <a:pt x="2787943" y="1063602"/>
                    </a:cubicBezTo>
                    <a:cubicBezTo>
                      <a:pt x="2790967" y="1065619"/>
                      <a:pt x="2793992" y="1067635"/>
                      <a:pt x="2797017" y="1069651"/>
                    </a:cubicBezTo>
                    <a:cubicBezTo>
                      <a:pt x="2801049" y="1071668"/>
                      <a:pt x="2806089" y="1072676"/>
                      <a:pt x="2810122" y="1074692"/>
                    </a:cubicBezTo>
                    <a:cubicBezTo>
                      <a:pt x="2822221" y="1078725"/>
                      <a:pt x="2835326" y="1079733"/>
                      <a:pt x="2848433" y="1080741"/>
                    </a:cubicBezTo>
                    <a:cubicBezTo>
                      <a:pt x="2845408" y="1082757"/>
                      <a:pt x="2843392" y="1083766"/>
                      <a:pt x="2840367" y="1085782"/>
                    </a:cubicBezTo>
                    <a:cubicBezTo>
                      <a:pt x="2836334" y="1088806"/>
                      <a:pt x="2833310" y="1091831"/>
                      <a:pt x="2829277" y="1095863"/>
                    </a:cubicBezTo>
                    <a:cubicBezTo>
                      <a:pt x="2825245" y="1099896"/>
                      <a:pt x="2823229" y="1104937"/>
                      <a:pt x="2822221" y="1109978"/>
                    </a:cubicBezTo>
                    <a:cubicBezTo>
                      <a:pt x="2819196" y="1120059"/>
                      <a:pt x="2823229" y="1131149"/>
                      <a:pt x="2829277" y="1139214"/>
                    </a:cubicBezTo>
                    <a:cubicBezTo>
                      <a:pt x="2833310" y="1144255"/>
                      <a:pt x="2838351" y="1149296"/>
                      <a:pt x="2842384" y="1153328"/>
                    </a:cubicBezTo>
                    <a:cubicBezTo>
                      <a:pt x="2848433" y="1158369"/>
                      <a:pt x="2855489" y="1163410"/>
                      <a:pt x="2862547" y="1167442"/>
                    </a:cubicBezTo>
                    <a:cubicBezTo>
                      <a:pt x="2883718" y="1180548"/>
                      <a:pt x="2907914" y="1186597"/>
                      <a:pt x="2932109" y="1190630"/>
                    </a:cubicBezTo>
                    <a:cubicBezTo>
                      <a:pt x="2959330" y="1194662"/>
                      <a:pt x="2987557" y="1195671"/>
                      <a:pt x="3015786" y="1193654"/>
                    </a:cubicBezTo>
                    <a:cubicBezTo>
                      <a:pt x="3045023" y="1191638"/>
                      <a:pt x="3074259" y="1186597"/>
                      <a:pt x="3102487" y="1179540"/>
                    </a:cubicBezTo>
                    <a:cubicBezTo>
                      <a:pt x="3158943" y="1165426"/>
                      <a:pt x="3213384" y="1144255"/>
                      <a:pt x="3262784" y="1114010"/>
                    </a:cubicBezTo>
                    <a:cubicBezTo>
                      <a:pt x="3283955" y="1100904"/>
                      <a:pt x="3304118" y="1084774"/>
                      <a:pt x="3320248" y="1065619"/>
                    </a:cubicBezTo>
                    <a:cubicBezTo>
                      <a:pt x="3324281" y="1060578"/>
                      <a:pt x="3323273" y="1052513"/>
                      <a:pt x="3318232" y="1047472"/>
                    </a:cubicBezTo>
                    <a:cubicBezTo>
                      <a:pt x="3313191" y="1043439"/>
                      <a:pt x="3305126" y="1044448"/>
                      <a:pt x="3300085" y="1049488"/>
                    </a:cubicBezTo>
                    <a:cubicBezTo>
                      <a:pt x="3297061" y="1053521"/>
                      <a:pt x="3293028" y="1057554"/>
                      <a:pt x="3288995" y="1061586"/>
                    </a:cubicBezTo>
                    <a:cubicBezTo>
                      <a:pt x="3270849" y="1078725"/>
                      <a:pt x="3249677" y="1092839"/>
                      <a:pt x="3228506" y="1104937"/>
                    </a:cubicBezTo>
                    <a:cubicBezTo>
                      <a:pt x="3189188" y="1127116"/>
                      <a:pt x="3145838" y="1142238"/>
                      <a:pt x="3101479" y="1154336"/>
                    </a:cubicBezTo>
                    <a:cubicBezTo>
                      <a:pt x="3061153" y="1164418"/>
                      <a:pt x="3019819" y="1170467"/>
                      <a:pt x="2977476" y="1170467"/>
                    </a:cubicBezTo>
                    <a:cubicBezTo>
                      <a:pt x="2955297" y="1169459"/>
                      <a:pt x="2932109" y="1167442"/>
                      <a:pt x="2909930" y="1161393"/>
                    </a:cubicBezTo>
                    <a:cubicBezTo>
                      <a:pt x="2896823" y="1157361"/>
                      <a:pt x="2884726" y="1152320"/>
                      <a:pt x="2873637" y="1145263"/>
                    </a:cubicBezTo>
                    <a:cubicBezTo>
                      <a:pt x="2866579" y="1140222"/>
                      <a:pt x="2858514" y="1135181"/>
                      <a:pt x="2852466" y="1129132"/>
                    </a:cubicBezTo>
                    <a:cubicBezTo>
                      <a:pt x="2850448" y="1127116"/>
                      <a:pt x="2849441" y="1125100"/>
                      <a:pt x="2847425" y="1123084"/>
                    </a:cubicBezTo>
                    <a:cubicBezTo>
                      <a:pt x="2847425" y="1122075"/>
                      <a:pt x="2846416" y="1121067"/>
                      <a:pt x="2846416" y="1120059"/>
                    </a:cubicBezTo>
                    <a:cubicBezTo>
                      <a:pt x="2846416" y="1120059"/>
                      <a:pt x="2846416" y="1119051"/>
                      <a:pt x="2846416" y="1119051"/>
                    </a:cubicBezTo>
                    <a:cubicBezTo>
                      <a:pt x="2846416" y="1119051"/>
                      <a:pt x="2846416" y="1118043"/>
                      <a:pt x="2846416" y="1118043"/>
                    </a:cubicBezTo>
                    <a:cubicBezTo>
                      <a:pt x="2846416" y="1117035"/>
                      <a:pt x="2846416" y="1117035"/>
                      <a:pt x="2847425" y="1116026"/>
                    </a:cubicBezTo>
                    <a:cubicBezTo>
                      <a:pt x="2848433" y="1115018"/>
                      <a:pt x="2849441" y="1114010"/>
                      <a:pt x="2850448" y="1111994"/>
                    </a:cubicBezTo>
                    <a:cubicBezTo>
                      <a:pt x="2854481" y="1108969"/>
                      <a:pt x="2858514" y="1105945"/>
                      <a:pt x="2862547" y="1103929"/>
                    </a:cubicBezTo>
                    <a:cubicBezTo>
                      <a:pt x="2874644" y="1097880"/>
                      <a:pt x="2887751" y="1092839"/>
                      <a:pt x="2900856" y="1087798"/>
                    </a:cubicBezTo>
                    <a:cubicBezTo>
                      <a:pt x="2913963" y="1082757"/>
                      <a:pt x="2928077" y="1077717"/>
                      <a:pt x="2940174" y="1071668"/>
                    </a:cubicBezTo>
                    <a:cubicBezTo>
                      <a:pt x="2943199" y="1069651"/>
                      <a:pt x="2946223" y="1067635"/>
                      <a:pt x="2947231" y="1064611"/>
                    </a:cubicBezTo>
                    <a:cubicBezTo>
                      <a:pt x="2948240" y="1061586"/>
                      <a:pt x="2949248" y="1057554"/>
                      <a:pt x="2947231" y="1054529"/>
                    </a:cubicBezTo>
                    <a:cubicBezTo>
                      <a:pt x="2944207" y="1047472"/>
                      <a:pt x="2936142" y="1044448"/>
                      <a:pt x="2930093" y="1046464"/>
                    </a:cubicBezTo>
                    <a:cubicBezTo>
                      <a:pt x="2926060" y="1047472"/>
                      <a:pt x="2923036" y="1049488"/>
                      <a:pt x="2919003" y="1050496"/>
                    </a:cubicBezTo>
                    <a:cubicBezTo>
                      <a:pt x="2899848" y="1055537"/>
                      <a:pt x="2879685" y="1056545"/>
                      <a:pt x="2860530" y="1056545"/>
                    </a:cubicBezTo>
                    <a:cubicBezTo>
                      <a:pt x="2845408" y="1056545"/>
                      <a:pt x="2829277" y="1054529"/>
                      <a:pt x="2814155" y="1050496"/>
                    </a:cubicBezTo>
                    <a:cubicBezTo>
                      <a:pt x="2811130" y="1049488"/>
                      <a:pt x="2807099" y="1048480"/>
                      <a:pt x="2804074" y="1046464"/>
                    </a:cubicBezTo>
                    <a:cubicBezTo>
                      <a:pt x="2804074" y="1046464"/>
                      <a:pt x="2804074" y="1045456"/>
                      <a:pt x="2805082" y="1045456"/>
                    </a:cubicBezTo>
                    <a:cubicBezTo>
                      <a:pt x="2809114" y="1042431"/>
                      <a:pt x="2813147" y="1039407"/>
                      <a:pt x="2817180" y="1037391"/>
                    </a:cubicBezTo>
                    <a:cubicBezTo>
                      <a:pt x="2824237" y="1034366"/>
                      <a:pt x="2830285" y="1031342"/>
                      <a:pt x="2837343" y="1028317"/>
                    </a:cubicBezTo>
                    <a:cubicBezTo>
                      <a:pt x="2844400" y="1025293"/>
                      <a:pt x="2847425" y="1018235"/>
                      <a:pt x="2844400" y="1011178"/>
                    </a:cubicBezTo>
                    <a:cubicBezTo>
                      <a:pt x="2842384" y="1006138"/>
                      <a:pt x="2837343" y="1003113"/>
                      <a:pt x="2832302" y="1003113"/>
                    </a:cubicBezTo>
                    <a:cubicBezTo>
                      <a:pt x="2830285" y="1003113"/>
                      <a:pt x="2829277" y="1003113"/>
                      <a:pt x="2827262" y="1004121"/>
                    </a:cubicBezTo>
                    <a:cubicBezTo>
                      <a:pt x="2815163" y="1009162"/>
                      <a:pt x="2803066" y="1015211"/>
                      <a:pt x="2791976" y="1023276"/>
                    </a:cubicBezTo>
                    <a:cubicBezTo>
                      <a:pt x="2791976" y="1022268"/>
                      <a:pt x="2787943" y="1025293"/>
                      <a:pt x="2784918" y="1029325"/>
                    </a:cubicBezTo>
                    <a:close/>
                    <a:moveTo>
                      <a:pt x="2285882" y="994040"/>
                    </a:moveTo>
                    <a:cubicBezTo>
                      <a:pt x="2286891" y="1001097"/>
                      <a:pt x="2289915" y="1006138"/>
                      <a:pt x="2292939" y="1012187"/>
                    </a:cubicBezTo>
                    <a:cubicBezTo>
                      <a:pt x="2295964" y="1017227"/>
                      <a:pt x="2299997" y="1021260"/>
                      <a:pt x="2304029" y="1025293"/>
                    </a:cubicBezTo>
                    <a:cubicBezTo>
                      <a:pt x="2308062" y="1029325"/>
                      <a:pt x="2313103" y="1032350"/>
                      <a:pt x="2317135" y="1035374"/>
                    </a:cubicBezTo>
                    <a:cubicBezTo>
                      <a:pt x="2328225" y="1042431"/>
                      <a:pt x="2341331" y="1048480"/>
                      <a:pt x="2354437" y="1052513"/>
                    </a:cubicBezTo>
                    <a:cubicBezTo>
                      <a:pt x="2368551" y="1057554"/>
                      <a:pt x="2383673" y="1060578"/>
                      <a:pt x="2398796" y="1062594"/>
                    </a:cubicBezTo>
                    <a:cubicBezTo>
                      <a:pt x="2412910" y="1064611"/>
                      <a:pt x="2428032" y="1065619"/>
                      <a:pt x="2443154" y="1066627"/>
                    </a:cubicBezTo>
                    <a:cubicBezTo>
                      <a:pt x="2459285" y="1067635"/>
                      <a:pt x="2475416" y="1067635"/>
                      <a:pt x="2491546" y="1067635"/>
                    </a:cubicBezTo>
                    <a:cubicBezTo>
                      <a:pt x="2543969" y="1067635"/>
                      <a:pt x="2596394" y="1063602"/>
                      <a:pt x="2648818" y="1052513"/>
                    </a:cubicBezTo>
                    <a:cubicBezTo>
                      <a:pt x="2674022" y="1047472"/>
                      <a:pt x="2700233" y="1040415"/>
                      <a:pt x="2724429" y="1031342"/>
                    </a:cubicBezTo>
                    <a:cubicBezTo>
                      <a:pt x="2748625" y="1022268"/>
                      <a:pt x="2771813" y="1010170"/>
                      <a:pt x="2792984" y="996056"/>
                    </a:cubicBezTo>
                    <a:cubicBezTo>
                      <a:pt x="2798025" y="993032"/>
                      <a:pt x="2798025" y="985975"/>
                      <a:pt x="2795000" y="980934"/>
                    </a:cubicBezTo>
                    <a:cubicBezTo>
                      <a:pt x="2790967" y="975893"/>
                      <a:pt x="2784918" y="975893"/>
                      <a:pt x="2779878" y="978918"/>
                    </a:cubicBezTo>
                    <a:cubicBezTo>
                      <a:pt x="2774837" y="981942"/>
                      <a:pt x="2770804" y="984966"/>
                      <a:pt x="2765763" y="987991"/>
                    </a:cubicBezTo>
                    <a:cubicBezTo>
                      <a:pt x="2738544" y="1003113"/>
                      <a:pt x="2708299" y="1013195"/>
                      <a:pt x="2678054" y="1021260"/>
                    </a:cubicBezTo>
                    <a:cubicBezTo>
                      <a:pt x="2617565" y="1036382"/>
                      <a:pt x="2554051" y="1041423"/>
                      <a:pt x="2491546" y="1040415"/>
                    </a:cubicBezTo>
                    <a:cubicBezTo>
                      <a:pt x="2471383" y="1040415"/>
                      <a:pt x="2452228" y="1039407"/>
                      <a:pt x="2433072" y="1037391"/>
                    </a:cubicBezTo>
                    <a:cubicBezTo>
                      <a:pt x="2413918" y="1035374"/>
                      <a:pt x="2395771" y="1033358"/>
                      <a:pt x="2377625" y="1028317"/>
                    </a:cubicBezTo>
                    <a:cubicBezTo>
                      <a:pt x="2364519" y="1024284"/>
                      <a:pt x="2351412" y="1019244"/>
                      <a:pt x="2339315" y="1012187"/>
                    </a:cubicBezTo>
                    <a:cubicBezTo>
                      <a:pt x="2334274" y="1009162"/>
                      <a:pt x="2329233" y="1005129"/>
                      <a:pt x="2325200" y="1001097"/>
                    </a:cubicBezTo>
                    <a:cubicBezTo>
                      <a:pt x="2323184" y="999081"/>
                      <a:pt x="2321168" y="997064"/>
                      <a:pt x="2320160" y="994040"/>
                    </a:cubicBezTo>
                    <a:cubicBezTo>
                      <a:pt x="2319152" y="992024"/>
                      <a:pt x="2319152" y="991015"/>
                      <a:pt x="2318143" y="988999"/>
                    </a:cubicBezTo>
                    <a:cubicBezTo>
                      <a:pt x="2318143" y="987991"/>
                      <a:pt x="2318143" y="985975"/>
                      <a:pt x="2318143" y="984966"/>
                    </a:cubicBezTo>
                    <a:cubicBezTo>
                      <a:pt x="2318143" y="982950"/>
                      <a:pt x="2318143" y="981942"/>
                      <a:pt x="2319152" y="979926"/>
                    </a:cubicBezTo>
                    <a:cubicBezTo>
                      <a:pt x="2320160" y="977909"/>
                      <a:pt x="2321168" y="974885"/>
                      <a:pt x="2322176" y="972869"/>
                    </a:cubicBezTo>
                    <a:cubicBezTo>
                      <a:pt x="2325200" y="968836"/>
                      <a:pt x="2328225" y="964803"/>
                      <a:pt x="2332258" y="960771"/>
                    </a:cubicBezTo>
                    <a:cubicBezTo>
                      <a:pt x="2342339" y="951697"/>
                      <a:pt x="2354437" y="943632"/>
                      <a:pt x="2366535" y="936575"/>
                    </a:cubicBezTo>
                    <a:cubicBezTo>
                      <a:pt x="2371575" y="933551"/>
                      <a:pt x="2373592" y="925485"/>
                      <a:pt x="2371575" y="920445"/>
                    </a:cubicBezTo>
                    <a:cubicBezTo>
                      <a:pt x="2369560" y="915404"/>
                      <a:pt x="2363510" y="911371"/>
                      <a:pt x="2358469" y="911371"/>
                    </a:cubicBezTo>
                    <a:cubicBezTo>
                      <a:pt x="2356453" y="911371"/>
                      <a:pt x="2355445" y="911371"/>
                      <a:pt x="2353429" y="912379"/>
                    </a:cubicBezTo>
                    <a:cubicBezTo>
                      <a:pt x="2344356" y="916412"/>
                      <a:pt x="2335282" y="921453"/>
                      <a:pt x="2327217" y="927502"/>
                    </a:cubicBezTo>
                    <a:cubicBezTo>
                      <a:pt x="2320160" y="932542"/>
                      <a:pt x="2313103" y="937583"/>
                      <a:pt x="2307054" y="944640"/>
                    </a:cubicBezTo>
                    <a:cubicBezTo>
                      <a:pt x="2297980" y="953714"/>
                      <a:pt x="2290923" y="964803"/>
                      <a:pt x="2287899" y="977909"/>
                    </a:cubicBezTo>
                    <a:cubicBezTo>
                      <a:pt x="2284874" y="982950"/>
                      <a:pt x="2284874" y="988999"/>
                      <a:pt x="2285882" y="994040"/>
                    </a:cubicBezTo>
                    <a:close/>
                    <a:moveTo>
                      <a:pt x="2091309" y="942624"/>
                    </a:moveTo>
                    <a:cubicBezTo>
                      <a:pt x="2094333" y="944640"/>
                      <a:pt x="2096349" y="947665"/>
                      <a:pt x="2099374" y="949681"/>
                    </a:cubicBezTo>
                    <a:cubicBezTo>
                      <a:pt x="2103407" y="952705"/>
                      <a:pt x="2108447" y="954722"/>
                      <a:pt x="2112480" y="957746"/>
                    </a:cubicBezTo>
                    <a:cubicBezTo>
                      <a:pt x="2121553" y="961779"/>
                      <a:pt x="2130627" y="964803"/>
                      <a:pt x="2140708" y="966820"/>
                    </a:cubicBezTo>
                    <a:cubicBezTo>
                      <a:pt x="2149781" y="968836"/>
                      <a:pt x="2157847" y="969844"/>
                      <a:pt x="2166920" y="969844"/>
                    </a:cubicBezTo>
                    <a:cubicBezTo>
                      <a:pt x="2177002" y="969844"/>
                      <a:pt x="2188092" y="969844"/>
                      <a:pt x="2198173" y="968836"/>
                    </a:cubicBezTo>
                    <a:cubicBezTo>
                      <a:pt x="2216320" y="966820"/>
                      <a:pt x="2235475" y="961779"/>
                      <a:pt x="2252613" y="954722"/>
                    </a:cubicBezTo>
                    <a:cubicBezTo>
                      <a:pt x="2260678" y="951697"/>
                      <a:pt x="2268744" y="947665"/>
                      <a:pt x="2276809" y="942624"/>
                    </a:cubicBezTo>
                    <a:cubicBezTo>
                      <a:pt x="2283866" y="938591"/>
                      <a:pt x="2290923" y="933551"/>
                      <a:pt x="2297980" y="928510"/>
                    </a:cubicBezTo>
                    <a:cubicBezTo>
                      <a:pt x="2301005" y="925485"/>
                      <a:pt x="2302013" y="920445"/>
                      <a:pt x="2299997" y="917420"/>
                    </a:cubicBezTo>
                    <a:cubicBezTo>
                      <a:pt x="2297980" y="915404"/>
                      <a:pt x="2295964" y="914396"/>
                      <a:pt x="2292939" y="914396"/>
                    </a:cubicBezTo>
                    <a:cubicBezTo>
                      <a:pt x="2290923" y="914396"/>
                      <a:pt x="2289915" y="914396"/>
                      <a:pt x="2287899" y="916412"/>
                    </a:cubicBezTo>
                    <a:cubicBezTo>
                      <a:pt x="2283866" y="919436"/>
                      <a:pt x="2279834" y="922461"/>
                      <a:pt x="2274793" y="925485"/>
                    </a:cubicBezTo>
                    <a:cubicBezTo>
                      <a:pt x="2265719" y="930526"/>
                      <a:pt x="2255638" y="933551"/>
                      <a:pt x="2245556" y="936575"/>
                    </a:cubicBezTo>
                    <a:cubicBezTo>
                      <a:pt x="2236483" y="938591"/>
                      <a:pt x="2227409" y="940608"/>
                      <a:pt x="2218336" y="941616"/>
                    </a:cubicBezTo>
                    <a:cubicBezTo>
                      <a:pt x="2208255" y="942624"/>
                      <a:pt x="2199181" y="942624"/>
                      <a:pt x="2189100" y="942624"/>
                    </a:cubicBezTo>
                    <a:cubicBezTo>
                      <a:pt x="2173977" y="942624"/>
                      <a:pt x="2159863" y="940608"/>
                      <a:pt x="2145749" y="936575"/>
                    </a:cubicBezTo>
                    <a:cubicBezTo>
                      <a:pt x="2134659" y="933551"/>
                      <a:pt x="2124578" y="928510"/>
                      <a:pt x="2114496" y="922461"/>
                    </a:cubicBezTo>
                    <a:cubicBezTo>
                      <a:pt x="2113488" y="921453"/>
                      <a:pt x="2111472" y="920445"/>
                      <a:pt x="2110464" y="919436"/>
                    </a:cubicBezTo>
                    <a:cubicBezTo>
                      <a:pt x="2103407" y="914396"/>
                      <a:pt x="2094333" y="915404"/>
                      <a:pt x="2088284" y="921453"/>
                    </a:cubicBezTo>
                    <a:cubicBezTo>
                      <a:pt x="2085260" y="924477"/>
                      <a:pt x="2084251" y="928510"/>
                      <a:pt x="2085260" y="933551"/>
                    </a:cubicBezTo>
                    <a:cubicBezTo>
                      <a:pt x="2086268" y="936575"/>
                      <a:pt x="2088284" y="939599"/>
                      <a:pt x="2091309" y="942624"/>
                    </a:cubicBezTo>
                    <a:close/>
                    <a:moveTo>
                      <a:pt x="4105600" y="2339925"/>
                    </a:moveTo>
                    <a:cubicBezTo>
                      <a:pt x="4104592" y="2336901"/>
                      <a:pt x="4102577" y="2335893"/>
                      <a:pt x="4100559" y="2332868"/>
                    </a:cubicBezTo>
                    <a:cubicBezTo>
                      <a:pt x="4098544" y="2330852"/>
                      <a:pt x="4095519" y="2329844"/>
                      <a:pt x="4092495" y="2328836"/>
                    </a:cubicBezTo>
                    <a:cubicBezTo>
                      <a:pt x="4089470" y="2327828"/>
                      <a:pt x="4085437" y="2326819"/>
                      <a:pt x="4081404" y="2326819"/>
                    </a:cubicBezTo>
                    <a:cubicBezTo>
                      <a:pt x="4074348" y="2325811"/>
                      <a:pt x="4067291" y="2325811"/>
                      <a:pt x="4061241" y="2325811"/>
                    </a:cubicBezTo>
                    <a:lnTo>
                      <a:pt x="4056200" y="2325811"/>
                    </a:lnTo>
                    <a:cubicBezTo>
                      <a:pt x="4047128" y="2325811"/>
                      <a:pt x="4037046" y="2326819"/>
                      <a:pt x="4028981" y="2326819"/>
                    </a:cubicBezTo>
                    <a:cubicBezTo>
                      <a:pt x="4036037" y="2323795"/>
                      <a:pt x="4042087" y="2320770"/>
                      <a:pt x="4049144" y="2317746"/>
                    </a:cubicBezTo>
                    <a:cubicBezTo>
                      <a:pt x="4057210" y="2312705"/>
                      <a:pt x="4064266" y="2308673"/>
                      <a:pt x="4069307" y="2304640"/>
                    </a:cubicBezTo>
                    <a:cubicBezTo>
                      <a:pt x="4075356" y="2299599"/>
                      <a:pt x="4079388" y="2294558"/>
                      <a:pt x="4082413" y="2289518"/>
                    </a:cubicBezTo>
                    <a:cubicBezTo>
                      <a:pt x="4083421" y="2287502"/>
                      <a:pt x="4084429" y="2286493"/>
                      <a:pt x="4084429" y="2284477"/>
                    </a:cubicBezTo>
                    <a:cubicBezTo>
                      <a:pt x="4085437" y="2283469"/>
                      <a:pt x="4085437" y="2281453"/>
                      <a:pt x="4085437" y="2280444"/>
                    </a:cubicBezTo>
                    <a:cubicBezTo>
                      <a:pt x="4086445" y="2276412"/>
                      <a:pt x="4086445" y="2273387"/>
                      <a:pt x="4085437" y="2270363"/>
                    </a:cubicBezTo>
                    <a:cubicBezTo>
                      <a:pt x="4084429" y="2264314"/>
                      <a:pt x="4080396" y="2260281"/>
                      <a:pt x="4074348" y="2258265"/>
                    </a:cubicBezTo>
                    <a:cubicBezTo>
                      <a:pt x="4071323" y="2257257"/>
                      <a:pt x="4067291" y="2256249"/>
                      <a:pt x="4062250" y="2256249"/>
                    </a:cubicBezTo>
                    <a:lnTo>
                      <a:pt x="4061241" y="2256249"/>
                    </a:lnTo>
                    <a:cubicBezTo>
                      <a:pt x="4057210" y="2256249"/>
                      <a:pt x="4052169" y="2256249"/>
                      <a:pt x="4047128" y="2257257"/>
                    </a:cubicBezTo>
                    <a:cubicBezTo>
                      <a:pt x="4035029" y="2259273"/>
                      <a:pt x="4023940" y="2261289"/>
                      <a:pt x="4012851" y="2264314"/>
                    </a:cubicBezTo>
                    <a:lnTo>
                      <a:pt x="4008818" y="2265322"/>
                    </a:lnTo>
                    <a:lnTo>
                      <a:pt x="4004785" y="2266330"/>
                    </a:lnTo>
                    <a:cubicBezTo>
                      <a:pt x="4009826" y="2263306"/>
                      <a:pt x="4013858" y="2259273"/>
                      <a:pt x="4018899" y="2255240"/>
                    </a:cubicBezTo>
                    <a:cubicBezTo>
                      <a:pt x="4023940" y="2250200"/>
                      <a:pt x="4029989" y="2245159"/>
                      <a:pt x="4034022" y="2240118"/>
                    </a:cubicBezTo>
                    <a:cubicBezTo>
                      <a:pt x="4038054" y="2235077"/>
                      <a:pt x="4041078" y="2231045"/>
                      <a:pt x="4044103" y="2226004"/>
                    </a:cubicBezTo>
                    <a:cubicBezTo>
                      <a:pt x="4046119" y="2220963"/>
                      <a:pt x="4047128" y="2215923"/>
                      <a:pt x="4046119" y="2211890"/>
                    </a:cubicBezTo>
                    <a:cubicBezTo>
                      <a:pt x="4045111" y="2208865"/>
                      <a:pt x="4044103" y="2205841"/>
                      <a:pt x="4042087" y="2203825"/>
                    </a:cubicBezTo>
                    <a:cubicBezTo>
                      <a:pt x="4040070" y="2200800"/>
                      <a:pt x="4037046" y="2199792"/>
                      <a:pt x="4034022" y="2197776"/>
                    </a:cubicBezTo>
                    <a:cubicBezTo>
                      <a:pt x="4030997" y="2196768"/>
                      <a:pt x="4027973" y="2195759"/>
                      <a:pt x="4023940" y="2194751"/>
                    </a:cubicBezTo>
                    <a:cubicBezTo>
                      <a:pt x="4022932" y="2194751"/>
                      <a:pt x="4020915" y="2194751"/>
                      <a:pt x="4019907" y="2194751"/>
                    </a:cubicBezTo>
                    <a:cubicBezTo>
                      <a:pt x="4016883" y="2194751"/>
                      <a:pt x="4013858" y="2194751"/>
                      <a:pt x="4010834" y="2195759"/>
                    </a:cubicBezTo>
                    <a:cubicBezTo>
                      <a:pt x="3999744" y="2197776"/>
                      <a:pt x="3989663" y="2202817"/>
                      <a:pt x="3981598" y="2206849"/>
                    </a:cubicBezTo>
                    <a:cubicBezTo>
                      <a:pt x="3977565" y="2208865"/>
                      <a:pt x="3973532" y="2210882"/>
                      <a:pt x="3968492" y="2213906"/>
                    </a:cubicBezTo>
                    <a:cubicBezTo>
                      <a:pt x="3970507" y="2211890"/>
                      <a:pt x="3972524" y="2208865"/>
                      <a:pt x="3973532" y="2205841"/>
                    </a:cubicBezTo>
                    <a:cubicBezTo>
                      <a:pt x="3975548" y="2201808"/>
                      <a:pt x="3977565" y="2198784"/>
                      <a:pt x="3978573" y="2195759"/>
                    </a:cubicBezTo>
                    <a:cubicBezTo>
                      <a:pt x="3979581" y="2192735"/>
                      <a:pt x="3980589" y="2189710"/>
                      <a:pt x="3981598" y="2185678"/>
                    </a:cubicBezTo>
                    <a:cubicBezTo>
                      <a:pt x="3982606" y="2178621"/>
                      <a:pt x="3981598" y="2172572"/>
                      <a:pt x="3977565" y="2167531"/>
                    </a:cubicBezTo>
                    <a:cubicBezTo>
                      <a:pt x="3973532" y="2162490"/>
                      <a:pt x="3966476" y="2159466"/>
                      <a:pt x="3959418" y="2159466"/>
                    </a:cubicBezTo>
                    <a:cubicBezTo>
                      <a:pt x="3954377" y="2159466"/>
                      <a:pt x="3950344" y="2159466"/>
                      <a:pt x="3947321" y="2160474"/>
                    </a:cubicBezTo>
                    <a:cubicBezTo>
                      <a:pt x="3942280" y="2161482"/>
                      <a:pt x="3938247" y="2163498"/>
                      <a:pt x="3933206" y="2165515"/>
                    </a:cubicBezTo>
                    <a:cubicBezTo>
                      <a:pt x="3923125" y="2169547"/>
                      <a:pt x="3914051" y="2175596"/>
                      <a:pt x="3905986" y="2181645"/>
                    </a:cubicBezTo>
                    <a:cubicBezTo>
                      <a:pt x="3900946" y="2185678"/>
                      <a:pt x="3894896" y="2188702"/>
                      <a:pt x="3889855" y="2192735"/>
                    </a:cubicBezTo>
                    <a:cubicBezTo>
                      <a:pt x="3882798" y="2197776"/>
                      <a:pt x="3873725" y="2204833"/>
                      <a:pt x="3864651" y="2209874"/>
                    </a:cubicBezTo>
                    <a:cubicBezTo>
                      <a:pt x="3856587" y="2214914"/>
                      <a:pt x="3848521" y="2218947"/>
                      <a:pt x="3841464" y="2221971"/>
                    </a:cubicBezTo>
                    <a:cubicBezTo>
                      <a:pt x="3832391" y="2226004"/>
                      <a:pt x="3822309" y="2231045"/>
                      <a:pt x="3810212" y="2235077"/>
                    </a:cubicBezTo>
                    <a:cubicBezTo>
                      <a:pt x="3802146" y="2237094"/>
                      <a:pt x="3793072" y="2238102"/>
                      <a:pt x="3782991" y="2239110"/>
                    </a:cubicBezTo>
                    <a:cubicBezTo>
                      <a:pt x="3780975" y="2236086"/>
                      <a:pt x="3777950" y="2235077"/>
                      <a:pt x="3774926" y="2235077"/>
                    </a:cubicBezTo>
                    <a:cubicBezTo>
                      <a:pt x="3773917" y="2235077"/>
                      <a:pt x="3773917" y="2235077"/>
                      <a:pt x="3772909" y="2235077"/>
                    </a:cubicBezTo>
                    <a:cubicBezTo>
                      <a:pt x="3768877" y="2234069"/>
                      <a:pt x="3764845" y="2233061"/>
                      <a:pt x="3760812" y="2232053"/>
                    </a:cubicBezTo>
                    <a:lnTo>
                      <a:pt x="3755771" y="2231045"/>
                    </a:lnTo>
                    <a:lnTo>
                      <a:pt x="3731575" y="2224996"/>
                    </a:lnTo>
                    <a:cubicBezTo>
                      <a:pt x="3715445" y="2220963"/>
                      <a:pt x="3700323" y="2217939"/>
                      <a:pt x="3684193" y="2213906"/>
                    </a:cubicBezTo>
                    <a:cubicBezTo>
                      <a:pt x="3653948" y="2206849"/>
                      <a:pt x="3622694" y="2198784"/>
                      <a:pt x="3590434" y="2189710"/>
                    </a:cubicBezTo>
                    <a:cubicBezTo>
                      <a:pt x="3529945" y="2172572"/>
                      <a:pt x="3470463" y="2155433"/>
                      <a:pt x="3404933" y="2135270"/>
                    </a:cubicBezTo>
                    <a:lnTo>
                      <a:pt x="3400900" y="2134262"/>
                    </a:lnTo>
                    <a:cubicBezTo>
                      <a:pt x="3349485" y="2118131"/>
                      <a:pt x="3297061" y="2102001"/>
                      <a:pt x="3244636" y="2087887"/>
                    </a:cubicBezTo>
                    <a:cubicBezTo>
                      <a:pt x="3202294" y="2076797"/>
                      <a:pt x="3163984" y="2066716"/>
                      <a:pt x="3125675" y="2057642"/>
                    </a:cubicBezTo>
                    <a:cubicBezTo>
                      <a:pt x="3161968" y="2046553"/>
                      <a:pt x="3195238" y="2028406"/>
                      <a:pt x="3224473" y="2005218"/>
                    </a:cubicBezTo>
                    <a:cubicBezTo>
                      <a:pt x="3237580" y="1994129"/>
                      <a:pt x="3251694" y="1981023"/>
                      <a:pt x="3265809" y="1963884"/>
                    </a:cubicBezTo>
                    <a:cubicBezTo>
                      <a:pt x="3276898" y="1950778"/>
                      <a:pt x="3287988" y="1936664"/>
                      <a:pt x="3299077" y="1920533"/>
                    </a:cubicBezTo>
                    <a:cubicBezTo>
                      <a:pt x="3319240" y="1891297"/>
                      <a:pt x="3336379" y="1859036"/>
                      <a:pt x="3353518" y="1820726"/>
                    </a:cubicBezTo>
                    <a:cubicBezTo>
                      <a:pt x="3361583" y="1802579"/>
                      <a:pt x="3368640" y="1784433"/>
                      <a:pt x="3375696" y="1763261"/>
                    </a:cubicBezTo>
                    <a:cubicBezTo>
                      <a:pt x="3376706" y="1764269"/>
                      <a:pt x="3377714" y="1765278"/>
                      <a:pt x="3378721" y="1765278"/>
                    </a:cubicBezTo>
                    <a:cubicBezTo>
                      <a:pt x="3384770" y="1770318"/>
                      <a:pt x="3392836" y="1774351"/>
                      <a:pt x="3401909" y="1777375"/>
                    </a:cubicBezTo>
                    <a:cubicBezTo>
                      <a:pt x="3414007" y="1781408"/>
                      <a:pt x="3426104" y="1783424"/>
                      <a:pt x="3440219" y="1783424"/>
                    </a:cubicBezTo>
                    <a:cubicBezTo>
                      <a:pt x="3442236" y="1783424"/>
                      <a:pt x="3443244" y="1783424"/>
                      <a:pt x="3445259" y="1783424"/>
                    </a:cubicBezTo>
                    <a:cubicBezTo>
                      <a:pt x="3453325" y="1783424"/>
                      <a:pt x="3460382" y="1782416"/>
                      <a:pt x="3467439" y="1781408"/>
                    </a:cubicBezTo>
                    <a:cubicBezTo>
                      <a:pt x="3465422" y="1802579"/>
                      <a:pt x="3465422" y="1825767"/>
                      <a:pt x="3467439" y="1850971"/>
                    </a:cubicBezTo>
                    <a:cubicBezTo>
                      <a:pt x="3469455" y="1880207"/>
                      <a:pt x="3474496" y="1910452"/>
                      <a:pt x="3483570" y="1940696"/>
                    </a:cubicBezTo>
                    <a:cubicBezTo>
                      <a:pt x="3490626" y="1966908"/>
                      <a:pt x="3500708" y="1990096"/>
                      <a:pt x="3513814" y="2009251"/>
                    </a:cubicBezTo>
                    <a:cubicBezTo>
                      <a:pt x="3524904" y="2026390"/>
                      <a:pt x="3539018" y="2043528"/>
                      <a:pt x="3556156" y="2058650"/>
                    </a:cubicBezTo>
                    <a:cubicBezTo>
                      <a:pt x="3563214" y="2065708"/>
                      <a:pt x="3572287" y="2071757"/>
                      <a:pt x="3581360" y="2076797"/>
                    </a:cubicBezTo>
                    <a:cubicBezTo>
                      <a:pt x="3591442" y="2082846"/>
                      <a:pt x="3601523" y="2087887"/>
                      <a:pt x="3611605" y="2089903"/>
                    </a:cubicBezTo>
                    <a:cubicBezTo>
                      <a:pt x="3617653" y="2091920"/>
                      <a:pt x="3623703" y="2091920"/>
                      <a:pt x="3629752" y="2091920"/>
                    </a:cubicBezTo>
                    <a:cubicBezTo>
                      <a:pt x="3632776" y="2091920"/>
                      <a:pt x="3635801" y="2091920"/>
                      <a:pt x="3638826" y="2090911"/>
                    </a:cubicBezTo>
                    <a:cubicBezTo>
                      <a:pt x="3647898" y="2089903"/>
                      <a:pt x="3657980" y="2085871"/>
                      <a:pt x="3667053" y="2078813"/>
                    </a:cubicBezTo>
                    <a:cubicBezTo>
                      <a:pt x="3671086" y="2075789"/>
                      <a:pt x="3675119" y="2071757"/>
                      <a:pt x="3678143" y="2067724"/>
                    </a:cubicBezTo>
                    <a:cubicBezTo>
                      <a:pt x="3682176" y="2062683"/>
                      <a:pt x="3685200" y="2057642"/>
                      <a:pt x="3688224" y="2053610"/>
                    </a:cubicBezTo>
                    <a:cubicBezTo>
                      <a:pt x="3692257" y="2046553"/>
                      <a:pt x="3695282" y="2038487"/>
                      <a:pt x="3697298" y="2028406"/>
                    </a:cubicBezTo>
                    <a:cubicBezTo>
                      <a:pt x="3699315" y="2018324"/>
                      <a:pt x="3700323" y="2009251"/>
                      <a:pt x="3700323" y="2000178"/>
                    </a:cubicBezTo>
                    <a:cubicBezTo>
                      <a:pt x="3700323" y="1990096"/>
                      <a:pt x="3700323" y="1979006"/>
                      <a:pt x="3698306" y="1966908"/>
                    </a:cubicBezTo>
                    <a:cubicBezTo>
                      <a:pt x="3695282" y="1935656"/>
                      <a:pt x="3687216" y="1904403"/>
                      <a:pt x="3681168" y="1875166"/>
                    </a:cubicBezTo>
                    <a:lnTo>
                      <a:pt x="3680160" y="1870126"/>
                    </a:lnTo>
                    <a:cubicBezTo>
                      <a:pt x="3679152" y="1865085"/>
                      <a:pt x="3678143" y="1860044"/>
                      <a:pt x="3677135" y="1855003"/>
                    </a:cubicBezTo>
                    <a:cubicBezTo>
                      <a:pt x="3674111" y="1840889"/>
                      <a:pt x="3670078" y="1823751"/>
                      <a:pt x="3668061" y="1807620"/>
                    </a:cubicBezTo>
                    <a:cubicBezTo>
                      <a:pt x="3667053" y="1799555"/>
                      <a:pt x="3667053" y="1791490"/>
                      <a:pt x="3666045" y="1784433"/>
                    </a:cubicBezTo>
                    <a:cubicBezTo>
                      <a:pt x="3666045" y="1771326"/>
                      <a:pt x="3665037" y="1757212"/>
                      <a:pt x="3666045" y="1742090"/>
                    </a:cubicBezTo>
                    <a:lnTo>
                      <a:pt x="3666045" y="1741082"/>
                    </a:lnTo>
                    <a:lnTo>
                      <a:pt x="3666045" y="1740074"/>
                    </a:lnTo>
                    <a:cubicBezTo>
                      <a:pt x="3668061" y="1616071"/>
                      <a:pt x="3691249" y="1493076"/>
                      <a:pt x="3714437" y="1374114"/>
                    </a:cubicBezTo>
                    <a:lnTo>
                      <a:pt x="3717461" y="1358992"/>
                    </a:lnTo>
                    <a:cubicBezTo>
                      <a:pt x="3719478" y="1348910"/>
                      <a:pt x="3721494" y="1338829"/>
                      <a:pt x="3723510" y="1328747"/>
                    </a:cubicBezTo>
                    <a:cubicBezTo>
                      <a:pt x="3735608" y="1261201"/>
                      <a:pt x="3745690" y="1200711"/>
                      <a:pt x="3752746" y="1145263"/>
                    </a:cubicBezTo>
                    <a:cubicBezTo>
                      <a:pt x="3759804" y="1091831"/>
                      <a:pt x="3764845" y="1038399"/>
                      <a:pt x="3768877" y="986983"/>
                    </a:cubicBezTo>
                    <a:cubicBezTo>
                      <a:pt x="3776942" y="866004"/>
                      <a:pt x="3773917" y="760148"/>
                      <a:pt x="3758795" y="663365"/>
                    </a:cubicBezTo>
                    <a:cubicBezTo>
                      <a:pt x="3750731" y="609933"/>
                      <a:pt x="3737624" y="557509"/>
                      <a:pt x="3721494" y="508110"/>
                    </a:cubicBezTo>
                    <a:cubicBezTo>
                      <a:pt x="3705364" y="457702"/>
                      <a:pt x="3683183" y="409311"/>
                      <a:pt x="3655964" y="363944"/>
                    </a:cubicBezTo>
                    <a:cubicBezTo>
                      <a:pt x="3604548" y="276234"/>
                      <a:pt x="3529945" y="198606"/>
                      <a:pt x="3438203" y="139125"/>
                    </a:cubicBezTo>
                    <a:cubicBezTo>
                      <a:pt x="3396869" y="111905"/>
                      <a:pt x="3351502" y="87709"/>
                      <a:pt x="3304118" y="68554"/>
                    </a:cubicBezTo>
                    <a:cubicBezTo>
                      <a:pt x="3259759" y="50408"/>
                      <a:pt x="3210360" y="35285"/>
                      <a:pt x="3158943" y="23188"/>
                    </a:cubicBezTo>
                    <a:cubicBezTo>
                      <a:pt x="3089382" y="8065"/>
                      <a:pt x="3014778" y="0"/>
                      <a:pt x="2938159" y="0"/>
                    </a:cubicBezTo>
                    <a:cubicBezTo>
                      <a:pt x="2909930" y="0"/>
                      <a:pt x="2880693" y="1008"/>
                      <a:pt x="2852466" y="3024"/>
                    </a:cubicBezTo>
                    <a:cubicBezTo>
                      <a:pt x="2752658" y="10082"/>
                      <a:pt x="2650835" y="30245"/>
                      <a:pt x="2550019" y="63514"/>
                    </a:cubicBezTo>
                    <a:cubicBezTo>
                      <a:pt x="2502635" y="78636"/>
                      <a:pt x="2456261" y="97791"/>
                      <a:pt x="2409886" y="118962"/>
                    </a:cubicBezTo>
                    <a:cubicBezTo>
                      <a:pt x="2361494" y="142150"/>
                      <a:pt x="2313103" y="169370"/>
                      <a:pt x="2267736" y="200623"/>
                    </a:cubicBezTo>
                    <a:cubicBezTo>
                      <a:pt x="2180026" y="261112"/>
                      <a:pt x="2101390" y="336723"/>
                      <a:pt x="2032836" y="426449"/>
                    </a:cubicBezTo>
                    <a:cubicBezTo>
                      <a:pt x="1970330" y="508110"/>
                      <a:pt x="1918914" y="598843"/>
                      <a:pt x="1880605" y="697642"/>
                    </a:cubicBezTo>
                    <a:cubicBezTo>
                      <a:pt x="1861450" y="746034"/>
                      <a:pt x="1844311" y="799466"/>
                      <a:pt x="1825156" y="869029"/>
                    </a:cubicBezTo>
                    <a:cubicBezTo>
                      <a:pt x="1819107" y="890200"/>
                      <a:pt x="1814066" y="911371"/>
                      <a:pt x="1809025" y="932542"/>
                    </a:cubicBezTo>
                    <a:lnTo>
                      <a:pt x="1807009" y="939599"/>
                    </a:lnTo>
                    <a:cubicBezTo>
                      <a:pt x="1797936" y="975893"/>
                      <a:pt x="1787854" y="1017227"/>
                      <a:pt x="1775756" y="1057554"/>
                    </a:cubicBezTo>
                    <a:cubicBezTo>
                      <a:pt x="1764667" y="1096872"/>
                      <a:pt x="1752569" y="1131149"/>
                      <a:pt x="1740471" y="1163410"/>
                    </a:cubicBezTo>
                    <a:cubicBezTo>
                      <a:pt x="1736438" y="1169459"/>
                      <a:pt x="1733414" y="1175508"/>
                      <a:pt x="1730390" y="1181556"/>
                    </a:cubicBezTo>
                    <a:cubicBezTo>
                      <a:pt x="1725349" y="1190630"/>
                      <a:pt x="1721316" y="1200711"/>
                      <a:pt x="1718292" y="1212809"/>
                    </a:cubicBezTo>
                    <a:lnTo>
                      <a:pt x="1718292" y="1213817"/>
                    </a:lnTo>
                    <a:cubicBezTo>
                      <a:pt x="1717284" y="1215834"/>
                      <a:pt x="1716275" y="1216842"/>
                      <a:pt x="1715267" y="1218858"/>
                    </a:cubicBezTo>
                    <a:cubicBezTo>
                      <a:pt x="1712243" y="1224907"/>
                      <a:pt x="1709219" y="1230956"/>
                      <a:pt x="1706194" y="1238013"/>
                    </a:cubicBezTo>
                    <a:lnTo>
                      <a:pt x="1705186" y="1240029"/>
                    </a:lnTo>
                    <a:cubicBezTo>
                      <a:pt x="1698129" y="1254144"/>
                      <a:pt x="1690063" y="1267250"/>
                      <a:pt x="1683006" y="1280356"/>
                    </a:cubicBezTo>
                    <a:lnTo>
                      <a:pt x="1684015" y="1278339"/>
                    </a:lnTo>
                    <a:cubicBezTo>
                      <a:pt x="1656794" y="1321690"/>
                      <a:pt x="1625541" y="1361008"/>
                      <a:pt x="1590256" y="1394277"/>
                    </a:cubicBezTo>
                    <a:cubicBezTo>
                      <a:pt x="1580174" y="1404359"/>
                      <a:pt x="1569085" y="1413432"/>
                      <a:pt x="1559003" y="1420489"/>
                    </a:cubicBezTo>
                    <a:cubicBezTo>
                      <a:pt x="1552955" y="1425530"/>
                      <a:pt x="1546905" y="1429562"/>
                      <a:pt x="1540857" y="1434603"/>
                    </a:cubicBezTo>
                    <a:lnTo>
                      <a:pt x="1535816" y="1438636"/>
                    </a:lnTo>
                    <a:cubicBezTo>
                      <a:pt x="1519685" y="1450734"/>
                      <a:pt x="1500531" y="1465856"/>
                      <a:pt x="1483392" y="1484003"/>
                    </a:cubicBezTo>
                    <a:cubicBezTo>
                      <a:pt x="1465245" y="1503158"/>
                      <a:pt x="1455164" y="1520296"/>
                      <a:pt x="1452139" y="1538443"/>
                    </a:cubicBezTo>
                    <a:cubicBezTo>
                      <a:pt x="1450123" y="1548525"/>
                      <a:pt x="1451131" y="1558606"/>
                      <a:pt x="1455164" y="1568688"/>
                    </a:cubicBezTo>
                    <a:cubicBezTo>
                      <a:pt x="1459196" y="1578769"/>
                      <a:pt x="1466253" y="1587843"/>
                      <a:pt x="1476335" y="1596916"/>
                    </a:cubicBezTo>
                    <a:cubicBezTo>
                      <a:pt x="1481375" y="1601957"/>
                      <a:pt x="1487425" y="1604981"/>
                      <a:pt x="1493473" y="1609014"/>
                    </a:cubicBezTo>
                    <a:cubicBezTo>
                      <a:pt x="1498514" y="1612038"/>
                      <a:pt x="1504563" y="1615063"/>
                      <a:pt x="1511620" y="1618087"/>
                    </a:cubicBezTo>
                    <a:cubicBezTo>
                      <a:pt x="1522710" y="1623128"/>
                      <a:pt x="1534807" y="1626152"/>
                      <a:pt x="1546905" y="1627161"/>
                    </a:cubicBezTo>
                    <a:cubicBezTo>
                      <a:pt x="1552955" y="1628169"/>
                      <a:pt x="1559003" y="1628169"/>
                      <a:pt x="1565052" y="1628169"/>
                    </a:cubicBezTo>
                    <a:cubicBezTo>
                      <a:pt x="1582191" y="1628169"/>
                      <a:pt x="1599330" y="1625144"/>
                      <a:pt x="1617476" y="1619095"/>
                    </a:cubicBezTo>
                    <a:cubicBezTo>
                      <a:pt x="1637639" y="1612038"/>
                      <a:pt x="1658811" y="1600949"/>
                      <a:pt x="1680990" y="1584818"/>
                    </a:cubicBezTo>
                    <a:cubicBezTo>
                      <a:pt x="1699137" y="1571712"/>
                      <a:pt x="1716275" y="1555582"/>
                      <a:pt x="1738455" y="1533402"/>
                    </a:cubicBezTo>
                    <a:cubicBezTo>
                      <a:pt x="1778781" y="1491060"/>
                      <a:pt x="1813058" y="1442668"/>
                      <a:pt x="1851368" y="1384195"/>
                    </a:cubicBezTo>
                    <a:cubicBezTo>
                      <a:pt x="1853384" y="1384195"/>
                      <a:pt x="1856409" y="1384195"/>
                      <a:pt x="1858425" y="1384195"/>
                    </a:cubicBezTo>
                    <a:cubicBezTo>
                      <a:pt x="1863466" y="1384195"/>
                      <a:pt x="1868507" y="1383187"/>
                      <a:pt x="1874555" y="1381171"/>
                    </a:cubicBezTo>
                    <a:cubicBezTo>
                      <a:pt x="1865482" y="1435611"/>
                      <a:pt x="1860442" y="1484003"/>
                      <a:pt x="1860442" y="1528361"/>
                    </a:cubicBezTo>
                    <a:cubicBezTo>
                      <a:pt x="1860442" y="1564655"/>
                      <a:pt x="1865482" y="1600949"/>
                      <a:pt x="1874555" y="1638250"/>
                    </a:cubicBezTo>
                    <a:cubicBezTo>
                      <a:pt x="1882621" y="1669503"/>
                      <a:pt x="1895727" y="1701764"/>
                      <a:pt x="1913874" y="1732009"/>
                    </a:cubicBezTo>
                    <a:cubicBezTo>
                      <a:pt x="1928996" y="1759229"/>
                      <a:pt x="1950167" y="1785441"/>
                      <a:pt x="1975371" y="1810645"/>
                    </a:cubicBezTo>
                    <a:cubicBezTo>
                      <a:pt x="2000575" y="1836856"/>
                      <a:pt x="2031828" y="1860044"/>
                      <a:pt x="2066105" y="1880207"/>
                    </a:cubicBezTo>
                    <a:cubicBezTo>
                      <a:pt x="2034852" y="1869118"/>
                      <a:pt x="2003599" y="1857020"/>
                      <a:pt x="1968314" y="1841897"/>
                    </a:cubicBezTo>
                    <a:lnTo>
                      <a:pt x="1969322" y="1842905"/>
                    </a:lnTo>
                    <a:cubicBezTo>
                      <a:pt x="1933028" y="1826775"/>
                      <a:pt x="1895727" y="1809636"/>
                      <a:pt x="1862457" y="1794514"/>
                    </a:cubicBezTo>
                    <a:cubicBezTo>
                      <a:pt x="1839270" y="1783424"/>
                      <a:pt x="1811042" y="1770318"/>
                      <a:pt x="1782814" y="1758221"/>
                    </a:cubicBezTo>
                    <a:cubicBezTo>
                      <a:pt x="1768699" y="1752172"/>
                      <a:pt x="1754585" y="1746123"/>
                      <a:pt x="1740471" y="1740074"/>
                    </a:cubicBezTo>
                    <a:lnTo>
                      <a:pt x="1735430" y="1742090"/>
                    </a:lnTo>
                    <a:cubicBezTo>
                      <a:pt x="1693088" y="1723943"/>
                      <a:pt x="1648729" y="1704788"/>
                      <a:pt x="1606387" y="1684625"/>
                    </a:cubicBezTo>
                    <a:cubicBezTo>
                      <a:pt x="1567068" y="1666479"/>
                      <a:pt x="1532792" y="1648332"/>
                      <a:pt x="1501538" y="1631193"/>
                    </a:cubicBezTo>
                    <a:cubicBezTo>
                      <a:pt x="1465245" y="1611030"/>
                      <a:pt x="1433992" y="1590867"/>
                      <a:pt x="1406772" y="1569696"/>
                    </a:cubicBezTo>
                    <a:cubicBezTo>
                      <a:pt x="1391650" y="1557598"/>
                      <a:pt x="1377536" y="1545500"/>
                      <a:pt x="1364430" y="1533402"/>
                    </a:cubicBezTo>
                    <a:cubicBezTo>
                      <a:pt x="1363421" y="1532394"/>
                      <a:pt x="1361405" y="1531386"/>
                      <a:pt x="1360397" y="1530378"/>
                    </a:cubicBezTo>
                    <a:cubicBezTo>
                      <a:pt x="1359389" y="1529370"/>
                      <a:pt x="1357373" y="1528361"/>
                      <a:pt x="1355356" y="1528361"/>
                    </a:cubicBezTo>
                    <a:cubicBezTo>
                      <a:pt x="1354348" y="1528361"/>
                      <a:pt x="1352332" y="1528361"/>
                      <a:pt x="1351324" y="1529370"/>
                    </a:cubicBezTo>
                    <a:cubicBezTo>
                      <a:pt x="1350315" y="1530378"/>
                      <a:pt x="1349307" y="1530378"/>
                      <a:pt x="1348299" y="1531386"/>
                    </a:cubicBezTo>
                    <a:lnTo>
                      <a:pt x="1347291" y="1532394"/>
                    </a:lnTo>
                    <a:lnTo>
                      <a:pt x="1346283" y="1530378"/>
                    </a:lnTo>
                    <a:lnTo>
                      <a:pt x="1345275" y="1529370"/>
                    </a:lnTo>
                    <a:cubicBezTo>
                      <a:pt x="1340234" y="1521304"/>
                      <a:pt x="1335193" y="1513239"/>
                      <a:pt x="1331161" y="1503158"/>
                    </a:cubicBezTo>
                    <a:cubicBezTo>
                      <a:pt x="1326120" y="1491060"/>
                      <a:pt x="1322087" y="1477954"/>
                      <a:pt x="1319063" y="1461823"/>
                    </a:cubicBezTo>
                    <a:cubicBezTo>
                      <a:pt x="1317046" y="1454766"/>
                      <a:pt x="1316038" y="1447709"/>
                      <a:pt x="1315030" y="1439644"/>
                    </a:cubicBezTo>
                    <a:lnTo>
                      <a:pt x="1314022" y="1434603"/>
                    </a:lnTo>
                    <a:cubicBezTo>
                      <a:pt x="1313014" y="1431579"/>
                      <a:pt x="1313014" y="1427546"/>
                      <a:pt x="1312006" y="1424522"/>
                    </a:cubicBezTo>
                    <a:cubicBezTo>
                      <a:pt x="1310998" y="1419481"/>
                      <a:pt x="1310998" y="1415448"/>
                      <a:pt x="1310998" y="1410407"/>
                    </a:cubicBezTo>
                    <a:lnTo>
                      <a:pt x="1309989" y="1403350"/>
                    </a:lnTo>
                    <a:cubicBezTo>
                      <a:pt x="1308981" y="1391252"/>
                      <a:pt x="1307973" y="1382179"/>
                      <a:pt x="1305957" y="1374114"/>
                    </a:cubicBezTo>
                    <a:cubicBezTo>
                      <a:pt x="1304948" y="1367057"/>
                      <a:pt x="1301924" y="1357983"/>
                      <a:pt x="1297891" y="1349918"/>
                    </a:cubicBezTo>
                    <a:cubicBezTo>
                      <a:pt x="1295875" y="1346894"/>
                      <a:pt x="1292850" y="1343869"/>
                      <a:pt x="1289826" y="1341853"/>
                    </a:cubicBezTo>
                    <a:cubicBezTo>
                      <a:pt x="1285794" y="1339837"/>
                      <a:pt x="1280753" y="1338829"/>
                      <a:pt x="1277728" y="1338829"/>
                    </a:cubicBezTo>
                    <a:cubicBezTo>
                      <a:pt x="1263614" y="1338829"/>
                      <a:pt x="1252524" y="1349918"/>
                      <a:pt x="1245468" y="1372098"/>
                    </a:cubicBezTo>
                    <a:cubicBezTo>
                      <a:pt x="1245468" y="1373106"/>
                      <a:pt x="1245468" y="1373106"/>
                      <a:pt x="1244459" y="1374114"/>
                    </a:cubicBezTo>
                    <a:cubicBezTo>
                      <a:pt x="1243451" y="1370081"/>
                      <a:pt x="1242443" y="1367057"/>
                      <a:pt x="1240427" y="1363024"/>
                    </a:cubicBezTo>
                    <a:cubicBezTo>
                      <a:pt x="1239418" y="1360000"/>
                      <a:pt x="1237402" y="1355967"/>
                      <a:pt x="1235386" y="1351935"/>
                    </a:cubicBezTo>
                    <a:cubicBezTo>
                      <a:pt x="1233370" y="1347902"/>
                      <a:pt x="1230345" y="1344877"/>
                      <a:pt x="1227320" y="1342861"/>
                    </a:cubicBezTo>
                    <a:cubicBezTo>
                      <a:pt x="1224296" y="1340845"/>
                      <a:pt x="1221272" y="1339837"/>
                      <a:pt x="1217239" y="1339837"/>
                    </a:cubicBezTo>
                    <a:cubicBezTo>
                      <a:pt x="1217239" y="1339837"/>
                      <a:pt x="1216231" y="1339837"/>
                      <a:pt x="1216231" y="1339837"/>
                    </a:cubicBezTo>
                    <a:cubicBezTo>
                      <a:pt x="1212198" y="1339837"/>
                      <a:pt x="1209174" y="1340845"/>
                      <a:pt x="1206149" y="1342861"/>
                    </a:cubicBezTo>
                    <a:cubicBezTo>
                      <a:pt x="1204133" y="1343869"/>
                      <a:pt x="1201109" y="1345886"/>
                      <a:pt x="1199092" y="1348910"/>
                    </a:cubicBezTo>
                    <a:cubicBezTo>
                      <a:pt x="1196068" y="1351935"/>
                      <a:pt x="1194051" y="1354959"/>
                      <a:pt x="1193044" y="1360000"/>
                    </a:cubicBezTo>
                    <a:cubicBezTo>
                      <a:pt x="1190019" y="1367057"/>
                      <a:pt x="1189011" y="1375122"/>
                      <a:pt x="1188003" y="1383187"/>
                    </a:cubicBezTo>
                    <a:cubicBezTo>
                      <a:pt x="1188003" y="1387220"/>
                      <a:pt x="1186994" y="1392261"/>
                      <a:pt x="1186994" y="1398310"/>
                    </a:cubicBezTo>
                    <a:lnTo>
                      <a:pt x="1185986" y="1396293"/>
                    </a:lnTo>
                    <a:lnTo>
                      <a:pt x="1184978" y="1395285"/>
                    </a:lnTo>
                    <a:cubicBezTo>
                      <a:pt x="1181954" y="1389236"/>
                      <a:pt x="1177921" y="1380163"/>
                      <a:pt x="1172881" y="1372098"/>
                    </a:cubicBezTo>
                    <a:cubicBezTo>
                      <a:pt x="1168848" y="1367057"/>
                      <a:pt x="1163807" y="1360000"/>
                      <a:pt x="1157758" y="1355967"/>
                    </a:cubicBezTo>
                    <a:cubicBezTo>
                      <a:pt x="1154734" y="1353951"/>
                      <a:pt x="1151709" y="1352943"/>
                      <a:pt x="1147677" y="1352943"/>
                    </a:cubicBezTo>
                    <a:cubicBezTo>
                      <a:pt x="1143644" y="1352943"/>
                      <a:pt x="1139612" y="1353951"/>
                      <a:pt x="1135579" y="1355967"/>
                    </a:cubicBezTo>
                    <a:cubicBezTo>
                      <a:pt x="1128521" y="1358992"/>
                      <a:pt x="1124489" y="1367057"/>
                      <a:pt x="1121464" y="1372098"/>
                    </a:cubicBezTo>
                    <a:cubicBezTo>
                      <a:pt x="1119448" y="1378146"/>
                      <a:pt x="1118440" y="1384195"/>
                      <a:pt x="1117432" y="1394277"/>
                    </a:cubicBezTo>
                    <a:cubicBezTo>
                      <a:pt x="1117432" y="1403350"/>
                      <a:pt x="1118440" y="1412424"/>
                      <a:pt x="1119448" y="1421497"/>
                    </a:cubicBezTo>
                    <a:cubicBezTo>
                      <a:pt x="1121464" y="1434603"/>
                      <a:pt x="1124489" y="1448717"/>
                      <a:pt x="1129530" y="1464848"/>
                    </a:cubicBezTo>
                    <a:lnTo>
                      <a:pt x="1126505" y="1461823"/>
                    </a:lnTo>
                    <a:cubicBezTo>
                      <a:pt x="1114408" y="1450734"/>
                      <a:pt x="1098277" y="1435611"/>
                      <a:pt x="1081138" y="1423513"/>
                    </a:cubicBezTo>
                    <a:cubicBezTo>
                      <a:pt x="1073073" y="1418473"/>
                      <a:pt x="1066016" y="1414440"/>
                      <a:pt x="1057951" y="1410407"/>
                    </a:cubicBezTo>
                    <a:cubicBezTo>
                      <a:pt x="1051902" y="1408391"/>
                      <a:pt x="1046861" y="1406375"/>
                      <a:pt x="1041820" y="1406375"/>
                    </a:cubicBezTo>
                    <a:cubicBezTo>
                      <a:pt x="1040812" y="1406375"/>
                      <a:pt x="1039804" y="1406375"/>
                      <a:pt x="1037788" y="1406375"/>
                    </a:cubicBezTo>
                    <a:cubicBezTo>
                      <a:pt x="1033755" y="1407383"/>
                      <a:pt x="1029722" y="1408391"/>
                      <a:pt x="1026698" y="1409399"/>
                    </a:cubicBezTo>
                    <a:cubicBezTo>
                      <a:pt x="1023674" y="1410407"/>
                      <a:pt x="1021657" y="1413432"/>
                      <a:pt x="1018633" y="1415448"/>
                    </a:cubicBezTo>
                    <a:cubicBezTo>
                      <a:pt x="1016617" y="1418473"/>
                      <a:pt x="1014600" y="1421497"/>
                      <a:pt x="1013592" y="1424522"/>
                    </a:cubicBezTo>
                    <a:cubicBezTo>
                      <a:pt x="1012584" y="1427546"/>
                      <a:pt x="1011576" y="1430571"/>
                      <a:pt x="1011576" y="1434603"/>
                    </a:cubicBezTo>
                    <a:cubicBezTo>
                      <a:pt x="1010567" y="1441660"/>
                      <a:pt x="1012584" y="1448717"/>
                      <a:pt x="1014600" y="1453758"/>
                    </a:cubicBezTo>
                    <a:cubicBezTo>
                      <a:pt x="1016617" y="1460815"/>
                      <a:pt x="1019641" y="1466864"/>
                      <a:pt x="1023674" y="1475938"/>
                    </a:cubicBezTo>
                    <a:cubicBezTo>
                      <a:pt x="1032747" y="1492068"/>
                      <a:pt x="1043837" y="1507190"/>
                      <a:pt x="1054926" y="1521304"/>
                    </a:cubicBezTo>
                    <a:cubicBezTo>
                      <a:pt x="1064000" y="1533402"/>
                      <a:pt x="1075089" y="1545500"/>
                      <a:pt x="1089204" y="1560622"/>
                    </a:cubicBezTo>
                    <a:lnTo>
                      <a:pt x="1091220" y="1563647"/>
                    </a:lnTo>
                    <a:lnTo>
                      <a:pt x="1088195" y="1562639"/>
                    </a:lnTo>
                    <a:lnTo>
                      <a:pt x="1080130" y="1560622"/>
                    </a:lnTo>
                    <a:cubicBezTo>
                      <a:pt x="1065008" y="1557598"/>
                      <a:pt x="1048878" y="1553565"/>
                      <a:pt x="1032747" y="1551549"/>
                    </a:cubicBezTo>
                    <a:cubicBezTo>
                      <a:pt x="1026698" y="1550541"/>
                      <a:pt x="1022665" y="1550541"/>
                      <a:pt x="1018633" y="1550541"/>
                    </a:cubicBezTo>
                    <a:cubicBezTo>
                      <a:pt x="1009559" y="1550541"/>
                      <a:pt x="1001494" y="1552557"/>
                      <a:pt x="994437" y="1555582"/>
                    </a:cubicBezTo>
                    <a:cubicBezTo>
                      <a:pt x="992421" y="1556590"/>
                      <a:pt x="989396" y="1558606"/>
                      <a:pt x="987380" y="1560622"/>
                    </a:cubicBezTo>
                    <a:cubicBezTo>
                      <a:pt x="985363" y="1563647"/>
                      <a:pt x="983348" y="1565663"/>
                      <a:pt x="981331" y="1569696"/>
                    </a:cubicBezTo>
                    <a:cubicBezTo>
                      <a:pt x="980323" y="1571712"/>
                      <a:pt x="980323" y="1574736"/>
                      <a:pt x="980323" y="1578769"/>
                    </a:cubicBezTo>
                    <a:cubicBezTo>
                      <a:pt x="980323" y="1581794"/>
                      <a:pt x="981331" y="1585826"/>
                      <a:pt x="982339" y="1589859"/>
                    </a:cubicBezTo>
                    <a:cubicBezTo>
                      <a:pt x="984356" y="1595908"/>
                      <a:pt x="987380" y="1601957"/>
                      <a:pt x="992421" y="1610022"/>
                    </a:cubicBezTo>
                    <a:cubicBezTo>
                      <a:pt x="997461" y="1618087"/>
                      <a:pt x="1003511" y="1626152"/>
                      <a:pt x="1010567" y="1633209"/>
                    </a:cubicBezTo>
                    <a:cubicBezTo>
                      <a:pt x="1021657" y="1645307"/>
                      <a:pt x="1036780" y="1655389"/>
                      <a:pt x="1056943" y="1666479"/>
                    </a:cubicBezTo>
                    <a:cubicBezTo>
                      <a:pt x="1075089" y="1676560"/>
                      <a:pt x="1094245" y="1683617"/>
                      <a:pt x="1113399" y="1690674"/>
                    </a:cubicBezTo>
                    <a:cubicBezTo>
                      <a:pt x="1118440" y="1692691"/>
                      <a:pt x="1124489" y="1694707"/>
                      <a:pt x="1129530" y="1696723"/>
                    </a:cubicBezTo>
                    <a:cubicBezTo>
                      <a:pt x="1142636" y="1701764"/>
                      <a:pt x="1154734" y="1705796"/>
                      <a:pt x="1167840" y="1711845"/>
                    </a:cubicBezTo>
                    <a:lnTo>
                      <a:pt x="1166831" y="1710837"/>
                    </a:lnTo>
                    <a:cubicBezTo>
                      <a:pt x="1175905" y="1714870"/>
                      <a:pt x="1182962" y="1718903"/>
                      <a:pt x="1190019" y="1721927"/>
                    </a:cubicBezTo>
                    <a:cubicBezTo>
                      <a:pt x="1183970" y="1732009"/>
                      <a:pt x="1178929" y="1743098"/>
                      <a:pt x="1173888" y="1755196"/>
                    </a:cubicBezTo>
                    <a:cubicBezTo>
                      <a:pt x="1172881" y="1758221"/>
                      <a:pt x="1171872" y="1760237"/>
                      <a:pt x="1172881" y="1763261"/>
                    </a:cubicBezTo>
                    <a:cubicBezTo>
                      <a:pt x="1172881" y="1764269"/>
                      <a:pt x="1173888" y="1765278"/>
                      <a:pt x="1174897" y="1766286"/>
                    </a:cubicBezTo>
                    <a:cubicBezTo>
                      <a:pt x="1174897" y="1767294"/>
                      <a:pt x="1175905" y="1768302"/>
                      <a:pt x="1175905" y="1770318"/>
                    </a:cubicBezTo>
                    <a:cubicBezTo>
                      <a:pt x="1198084" y="1820726"/>
                      <a:pt x="1223288" y="1870126"/>
                      <a:pt x="1250508" y="1919525"/>
                    </a:cubicBezTo>
                    <a:cubicBezTo>
                      <a:pt x="1276720" y="1965900"/>
                      <a:pt x="1305957" y="2013283"/>
                      <a:pt x="1339226" y="2062683"/>
                    </a:cubicBezTo>
                    <a:cubicBezTo>
                      <a:pt x="1369471" y="2107042"/>
                      <a:pt x="1401732" y="2152409"/>
                      <a:pt x="1438025" y="2200800"/>
                    </a:cubicBezTo>
                    <a:cubicBezTo>
                      <a:pt x="1455164" y="2222980"/>
                      <a:pt x="1472302" y="2246167"/>
                      <a:pt x="1491457" y="2270363"/>
                    </a:cubicBezTo>
                    <a:cubicBezTo>
                      <a:pt x="1505571" y="2288510"/>
                      <a:pt x="1524726" y="2311697"/>
                      <a:pt x="1543881" y="2335893"/>
                    </a:cubicBezTo>
                    <a:cubicBezTo>
                      <a:pt x="1551946" y="2345974"/>
                      <a:pt x="1561020" y="2356056"/>
                      <a:pt x="1570093" y="2366137"/>
                    </a:cubicBezTo>
                    <a:cubicBezTo>
                      <a:pt x="1574126" y="2371178"/>
                      <a:pt x="1579166" y="2376219"/>
                      <a:pt x="1583199" y="2381260"/>
                    </a:cubicBezTo>
                    <a:cubicBezTo>
                      <a:pt x="1587232" y="2385292"/>
                      <a:pt x="1591264" y="2390333"/>
                      <a:pt x="1595297" y="2394366"/>
                    </a:cubicBezTo>
                    <a:cubicBezTo>
                      <a:pt x="1560011" y="2422594"/>
                      <a:pt x="1518677" y="2453847"/>
                      <a:pt x="1470286" y="2492157"/>
                    </a:cubicBezTo>
                    <a:cubicBezTo>
                      <a:pt x="1349307" y="2588939"/>
                      <a:pt x="1226313" y="2688747"/>
                      <a:pt x="1105334" y="2788554"/>
                    </a:cubicBezTo>
                    <a:lnTo>
                      <a:pt x="1099285" y="2793595"/>
                    </a:lnTo>
                    <a:lnTo>
                      <a:pt x="1093236" y="2798635"/>
                    </a:lnTo>
                    <a:cubicBezTo>
                      <a:pt x="1073073" y="2814766"/>
                      <a:pt x="1053918" y="2831905"/>
                      <a:pt x="1034763" y="2848035"/>
                    </a:cubicBezTo>
                    <a:cubicBezTo>
                      <a:pt x="1033755" y="2849043"/>
                      <a:pt x="1033755" y="2849043"/>
                      <a:pt x="1032747" y="2850051"/>
                    </a:cubicBezTo>
                    <a:cubicBezTo>
                      <a:pt x="1031739" y="2851060"/>
                      <a:pt x="1031739" y="2851060"/>
                      <a:pt x="1030730" y="2852068"/>
                    </a:cubicBezTo>
                    <a:cubicBezTo>
                      <a:pt x="1027706" y="2855092"/>
                      <a:pt x="1025690" y="2857108"/>
                      <a:pt x="1025690" y="2861141"/>
                    </a:cubicBezTo>
                    <a:cubicBezTo>
                      <a:pt x="1025690" y="2862149"/>
                      <a:pt x="1025690" y="2862149"/>
                      <a:pt x="1025690" y="2863157"/>
                    </a:cubicBezTo>
                    <a:cubicBezTo>
                      <a:pt x="1025690" y="2863157"/>
                      <a:pt x="1025690" y="2864165"/>
                      <a:pt x="1025690" y="2864165"/>
                    </a:cubicBezTo>
                    <a:cubicBezTo>
                      <a:pt x="1012584" y="2935744"/>
                      <a:pt x="998470" y="3006315"/>
                      <a:pt x="982339" y="3084951"/>
                    </a:cubicBezTo>
                    <a:lnTo>
                      <a:pt x="977298" y="3108139"/>
                    </a:lnTo>
                    <a:cubicBezTo>
                      <a:pt x="967217" y="3157538"/>
                      <a:pt x="958144" y="3206938"/>
                      <a:pt x="948062" y="3256338"/>
                    </a:cubicBezTo>
                    <a:cubicBezTo>
                      <a:pt x="948062" y="3256338"/>
                      <a:pt x="947054" y="3256338"/>
                      <a:pt x="947054" y="3256338"/>
                    </a:cubicBezTo>
                    <a:cubicBezTo>
                      <a:pt x="911768" y="3260370"/>
                      <a:pt x="877491" y="3264403"/>
                      <a:pt x="842206" y="3267427"/>
                    </a:cubicBezTo>
                    <a:cubicBezTo>
                      <a:pt x="808937" y="3270452"/>
                      <a:pt x="773651" y="3273476"/>
                      <a:pt x="740382" y="3276501"/>
                    </a:cubicBezTo>
                    <a:lnTo>
                      <a:pt x="737358" y="3276501"/>
                    </a:lnTo>
                    <a:lnTo>
                      <a:pt x="736350" y="3276501"/>
                    </a:lnTo>
                    <a:cubicBezTo>
                      <a:pt x="672836" y="3281541"/>
                      <a:pt x="607306" y="3286582"/>
                      <a:pt x="544801" y="3290615"/>
                    </a:cubicBezTo>
                    <a:lnTo>
                      <a:pt x="538751" y="3290615"/>
                    </a:lnTo>
                    <a:lnTo>
                      <a:pt x="524638" y="3291623"/>
                    </a:lnTo>
                    <a:cubicBezTo>
                      <a:pt x="459108" y="3295655"/>
                      <a:pt x="394585" y="3300696"/>
                      <a:pt x="331072" y="3305737"/>
                    </a:cubicBezTo>
                    <a:cubicBezTo>
                      <a:pt x="293770" y="3308761"/>
                      <a:pt x="263525" y="3311786"/>
                      <a:pt x="234289" y="3314810"/>
                    </a:cubicBezTo>
                    <a:cubicBezTo>
                      <a:pt x="216142" y="3316827"/>
                      <a:pt x="201020" y="3318843"/>
                      <a:pt x="185897" y="3320859"/>
                    </a:cubicBezTo>
                    <a:cubicBezTo>
                      <a:pt x="168759" y="3322875"/>
                      <a:pt x="151621" y="3324892"/>
                      <a:pt x="135490" y="3328924"/>
                    </a:cubicBezTo>
                    <a:cubicBezTo>
                      <a:pt x="132465" y="3328924"/>
                      <a:pt x="130449" y="3329933"/>
                      <a:pt x="128433" y="3332957"/>
                    </a:cubicBezTo>
                    <a:cubicBezTo>
                      <a:pt x="128433" y="3332957"/>
                      <a:pt x="127425" y="3333965"/>
                      <a:pt x="127425" y="3334973"/>
                    </a:cubicBezTo>
                    <a:cubicBezTo>
                      <a:pt x="127425" y="3334973"/>
                      <a:pt x="126417" y="3335982"/>
                      <a:pt x="126417" y="3335982"/>
                    </a:cubicBezTo>
                    <a:lnTo>
                      <a:pt x="116335" y="3347071"/>
                    </a:lnTo>
                    <a:cubicBezTo>
                      <a:pt x="109278" y="3354128"/>
                      <a:pt x="102221" y="3362194"/>
                      <a:pt x="95164" y="3369251"/>
                    </a:cubicBezTo>
                    <a:cubicBezTo>
                      <a:pt x="90123" y="3374291"/>
                      <a:pt x="86091" y="3379332"/>
                      <a:pt x="81050" y="3384373"/>
                    </a:cubicBezTo>
                    <a:lnTo>
                      <a:pt x="78025" y="3387398"/>
                    </a:lnTo>
                    <a:cubicBezTo>
                      <a:pt x="72984" y="3392438"/>
                      <a:pt x="68952" y="3397479"/>
                      <a:pt x="63911" y="3402520"/>
                    </a:cubicBezTo>
                    <a:cubicBezTo>
                      <a:pt x="53829" y="3413609"/>
                      <a:pt x="43748" y="3424699"/>
                      <a:pt x="33666" y="3435789"/>
                    </a:cubicBezTo>
                    <a:lnTo>
                      <a:pt x="28626" y="3440830"/>
                    </a:lnTo>
                    <a:cubicBezTo>
                      <a:pt x="25601" y="3444862"/>
                      <a:pt x="21568" y="3448895"/>
                      <a:pt x="18544" y="3451919"/>
                    </a:cubicBezTo>
                    <a:cubicBezTo>
                      <a:pt x="17536" y="3453935"/>
                      <a:pt x="15520" y="3454944"/>
                      <a:pt x="13503" y="3456960"/>
                    </a:cubicBezTo>
                    <a:cubicBezTo>
                      <a:pt x="9470" y="3460993"/>
                      <a:pt x="5438" y="3465025"/>
                      <a:pt x="2413" y="3469058"/>
                    </a:cubicBezTo>
                    <a:cubicBezTo>
                      <a:pt x="-611" y="3472082"/>
                      <a:pt x="-611" y="3477123"/>
                      <a:pt x="1405" y="3480148"/>
                    </a:cubicBezTo>
                    <a:cubicBezTo>
                      <a:pt x="2413" y="3482164"/>
                      <a:pt x="2413" y="3483172"/>
                      <a:pt x="4430" y="3484180"/>
                    </a:cubicBezTo>
                    <a:cubicBezTo>
                      <a:pt x="6446" y="3485188"/>
                      <a:pt x="7454" y="3486196"/>
                      <a:pt x="10479" y="3486196"/>
                    </a:cubicBezTo>
                    <a:lnTo>
                      <a:pt x="17536" y="3486196"/>
                    </a:lnTo>
                    <a:cubicBezTo>
                      <a:pt x="56854" y="3486196"/>
                      <a:pt x="98188" y="3487205"/>
                      <a:pt x="149604" y="3489221"/>
                    </a:cubicBezTo>
                    <a:lnTo>
                      <a:pt x="148596" y="3489221"/>
                    </a:lnTo>
                    <a:cubicBezTo>
                      <a:pt x="223199" y="3492245"/>
                      <a:pt x="297803" y="3498294"/>
                      <a:pt x="371398" y="3503335"/>
                    </a:cubicBezTo>
                    <a:lnTo>
                      <a:pt x="377447" y="3503335"/>
                    </a:lnTo>
                    <a:cubicBezTo>
                      <a:pt x="430879" y="3507368"/>
                      <a:pt x="492377" y="3511400"/>
                      <a:pt x="551857" y="3514425"/>
                    </a:cubicBezTo>
                    <a:cubicBezTo>
                      <a:pt x="621420" y="3518458"/>
                      <a:pt x="678885" y="3520474"/>
                      <a:pt x="734333" y="3520474"/>
                    </a:cubicBezTo>
                    <a:cubicBezTo>
                      <a:pt x="739374" y="3520474"/>
                      <a:pt x="745423" y="3520474"/>
                      <a:pt x="750464" y="3520474"/>
                    </a:cubicBezTo>
                    <a:cubicBezTo>
                      <a:pt x="776676" y="3520474"/>
                      <a:pt x="801880" y="3520474"/>
                      <a:pt x="825067" y="3519465"/>
                    </a:cubicBezTo>
                    <a:cubicBezTo>
                      <a:pt x="840190" y="3519465"/>
                      <a:pt x="855312" y="3518458"/>
                      <a:pt x="869426" y="3517449"/>
                    </a:cubicBezTo>
                    <a:cubicBezTo>
                      <a:pt x="876483" y="3516441"/>
                      <a:pt x="884548" y="3516441"/>
                      <a:pt x="891605" y="3515433"/>
                    </a:cubicBezTo>
                    <a:cubicBezTo>
                      <a:pt x="893622" y="3515433"/>
                      <a:pt x="896646" y="3514425"/>
                      <a:pt x="898662" y="3514425"/>
                    </a:cubicBezTo>
                    <a:cubicBezTo>
                      <a:pt x="876483" y="3635403"/>
                      <a:pt x="859344" y="3743276"/>
                      <a:pt x="845230" y="3844091"/>
                    </a:cubicBezTo>
                    <a:cubicBezTo>
                      <a:pt x="838173" y="3894499"/>
                      <a:pt x="833132" y="3933817"/>
                      <a:pt x="830108" y="3970110"/>
                    </a:cubicBezTo>
                    <a:cubicBezTo>
                      <a:pt x="830108" y="3971119"/>
                      <a:pt x="830108" y="3973135"/>
                      <a:pt x="830108" y="3974143"/>
                    </a:cubicBezTo>
                    <a:cubicBezTo>
                      <a:pt x="830108" y="3974143"/>
                      <a:pt x="830108" y="3975151"/>
                      <a:pt x="830108" y="3975151"/>
                    </a:cubicBezTo>
                    <a:cubicBezTo>
                      <a:pt x="829100" y="3982208"/>
                      <a:pt x="834140" y="3988257"/>
                      <a:pt x="841198" y="3989265"/>
                    </a:cubicBezTo>
                    <a:cubicBezTo>
                      <a:pt x="922858" y="4003379"/>
                      <a:pt x="1010567" y="4020518"/>
                      <a:pt x="1118440" y="4043706"/>
                    </a:cubicBezTo>
                    <a:lnTo>
                      <a:pt x="1117432" y="4047738"/>
                    </a:lnTo>
                    <a:lnTo>
                      <a:pt x="1116424" y="4049754"/>
                    </a:lnTo>
                    <a:lnTo>
                      <a:pt x="1117432" y="4048746"/>
                    </a:lnTo>
                    <a:cubicBezTo>
                      <a:pt x="1108358" y="4077983"/>
                      <a:pt x="1096260" y="4107219"/>
                      <a:pt x="1084163" y="4135448"/>
                    </a:cubicBezTo>
                    <a:lnTo>
                      <a:pt x="1081138" y="4143513"/>
                    </a:lnTo>
                    <a:cubicBezTo>
                      <a:pt x="1068032" y="4176782"/>
                      <a:pt x="1054926" y="4209043"/>
                      <a:pt x="1044845" y="4243320"/>
                    </a:cubicBezTo>
                    <a:cubicBezTo>
                      <a:pt x="1039804" y="4260459"/>
                      <a:pt x="1035771" y="4275581"/>
                      <a:pt x="1033755" y="4290703"/>
                    </a:cubicBezTo>
                    <a:cubicBezTo>
                      <a:pt x="1031739" y="4302801"/>
                      <a:pt x="1029722" y="4318932"/>
                      <a:pt x="1031739" y="4335062"/>
                    </a:cubicBezTo>
                    <a:cubicBezTo>
                      <a:pt x="1032747" y="4340103"/>
                      <a:pt x="1033755" y="4345144"/>
                      <a:pt x="1034763" y="4349176"/>
                    </a:cubicBezTo>
                    <a:cubicBezTo>
                      <a:pt x="1034763" y="4350185"/>
                      <a:pt x="1033755" y="4351193"/>
                      <a:pt x="1033755" y="4352201"/>
                    </a:cubicBezTo>
                    <a:cubicBezTo>
                      <a:pt x="1025690" y="4377405"/>
                      <a:pt x="1018633" y="4404625"/>
                      <a:pt x="1014600" y="4431845"/>
                    </a:cubicBezTo>
                    <a:cubicBezTo>
                      <a:pt x="1010567" y="4457049"/>
                      <a:pt x="1011576" y="4479228"/>
                      <a:pt x="1015608" y="4498383"/>
                    </a:cubicBezTo>
                    <a:cubicBezTo>
                      <a:pt x="1017625" y="4509473"/>
                      <a:pt x="1021657" y="4518546"/>
                      <a:pt x="1025690" y="4527620"/>
                    </a:cubicBezTo>
                    <a:cubicBezTo>
                      <a:pt x="1030730" y="4537701"/>
                      <a:pt x="1036780" y="4546775"/>
                      <a:pt x="1043837" y="4553832"/>
                    </a:cubicBezTo>
                    <a:cubicBezTo>
                      <a:pt x="1058959" y="4570970"/>
                      <a:pt x="1079122" y="4585084"/>
                      <a:pt x="1106342" y="4599199"/>
                    </a:cubicBezTo>
                    <a:cubicBezTo>
                      <a:pt x="1126505" y="4609280"/>
                      <a:pt x="1147677" y="4616337"/>
                      <a:pt x="1168848" y="4623394"/>
                    </a:cubicBezTo>
                    <a:cubicBezTo>
                      <a:pt x="1191027" y="4630451"/>
                      <a:pt x="1213207" y="4637509"/>
                      <a:pt x="1236394" y="4643557"/>
                    </a:cubicBezTo>
                    <a:cubicBezTo>
                      <a:pt x="1292850" y="4658680"/>
                      <a:pt x="1343258" y="4666745"/>
                      <a:pt x="1390642" y="4667753"/>
                    </a:cubicBezTo>
                    <a:cubicBezTo>
                      <a:pt x="1394674" y="4667753"/>
                      <a:pt x="1398707" y="4667753"/>
                      <a:pt x="1402739" y="4667753"/>
                    </a:cubicBezTo>
                    <a:cubicBezTo>
                      <a:pt x="1450123" y="4667753"/>
                      <a:pt x="1486416" y="4658680"/>
                      <a:pt x="1515653" y="4640533"/>
                    </a:cubicBezTo>
                    <a:cubicBezTo>
                      <a:pt x="1533800" y="4629443"/>
                      <a:pt x="1548922" y="4612305"/>
                      <a:pt x="1556987" y="4593150"/>
                    </a:cubicBezTo>
                    <a:cubicBezTo>
                      <a:pt x="1564044" y="4578027"/>
                      <a:pt x="1567068" y="4561897"/>
                      <a:pt x="1570093" y="4547783"/>
                    </a:cubicBezTo>
                    <a:cubicBezTo>
                      <a:pt x="1573118" y="4532660"/>
                      <a:pt x="1574126" y="4517538"/>
                      <a:pt x="1576142" y="4502416"/>
                    </a:cubicBezTo>
                    <a:cubicBezTo>
                      <a:pt x="1578159" y="4501408"/>
                      <a:pt x="1580174" y="4500400"/>
                      <a:pt x="1583199" y="4499391"/>
                    </a:cubicBezTo>
                    <a:cubicBezTo>
                      <a:pt x="1590256" y="4495359"/>
                      <a:pt x="1596305" y="4490318"/>
                      <a:pt x="1601346" y="4485277"/>
                    </a:cubicBezTo>
                    <a:cubicBezTo>
                      <a:pt x="1606387" y="4481245"/>
                      <a:pt x="1610419" y="4475196"/>
                      <a:pt x="1614452" y="4469147"/>
                    </a:cubicBezTo>
                    <a:cubicBezTo>
                      <a:pt x="1622517" y="4457049"/>
                      <a:pt x="1629574" y="4441926"/>
                      <a:pt x="1635623" y="4423780"/>
                    </a:cubicBezTo>
                    <a:cubicBezTo>
                      <a:pt x="1641672" y="4405633"/>
                      <a:pt x="1646713" y="4386478"/>
                      <a:pt x="1650745" y="4369340"/>
                    </a:cubicBezTo>
                    <a:cubicBezTo>
                      <a:pt x="1653770" y="4355225"/>
                      <a:pt x="1657802" y="4341111"/>
                      <a:pt x="1661835" y="4326997"/>
                    </a:cubicBezTo>
                    <a:cubicBezTo>
                      <a:pt x="1663852" y="4318932"/>
                      <a:pt x="1666876" y="4310866"/>
                      <a:pt x="1669900" y="4303810"/>
                    </a:cubicBezTo>
                    <a:lnTo>
                      <a:pt x="1670908" y="4301793"/>
                    </a:lnTo>
                    <a:lnTo>
                      <a:pt x="1673933" y="4294736"/>
                    </a:lnTo>
                    <a:lnTo>
                      <a:pt x="1675949" y="4289695"/>
                    </a:lnTo>
                    <a:cubicBezTo>
                      <a:pt x="1680990" y="4276589"/>
                      <a:pt x="1685023" y="4262475"/>
                      <a:pt x="1690063" y="4249369"/>
                    </a:cubicBezTo>
                    <a:cubicBezTo>
                      <a:pt x="1695104" y="4235255"/>
                      <a:pt x="1700145" y="4220133"/>
                      <a:pt x="1704178" y="4206018"/>
                    </a:cubicBezTo>
                    <a:cubicBezTo>
                      <a:pt x="1708210" y="4193921"/>
                      <a:pt x="1712243" y="4180815"/>
                      <a:pt x="1716275" y="4167709"/>
                    </a:cubicBezTo>
                    <a:cubicBezTo>
                      <a:pt x="1775756" y="4179806"/>
                      <a:pt x="1837254" y="4189888"/>
                      <a:pt x="1898751" y="4199969"/>
                    </a:cubicBezTo>
                    <a:cubicBezTo>
                      <a:pt x="1957224" y="4209043"/>
                      <a:pt x="2020738" y="4219125"/>
                      <a:pt x="2100382" y="4230214"/>
                    </a:cubicBezTo>
                    <a:cubicBezTo>
                      <a:pt x="2097358" y="4247353"/>
                      <a:pt x="2094333" y="4265499"/>
                      <a:pt x="2090301" y="4284655"/>
                    </a:cubicBezTo>
                    <a:cubicBezTo>
                      <a:pt x="2086268" y="4306834"/>
                      <a:pt x="2081227" y="4329013"/>
                      <a:pt x="2078203" y="4352201"/>
                    </a:cubicBezTo>
                    <a:cubicBezTo>
                      <a:pt x="2075178" y="4377405"/>
                      <a:pt x="2073162" y="4398576"/>
                      <a:pt x="2075178" y="4417731"/>
                    </a:cubicBezTo>
                    <a:cubicBezTo>
                      <a:pt x="2076186" y="4434870"/>
                      <a:pt x="2079211" y="4449992"/>
                      <a:pt x="2084251" y="4464106"/>
                    </a:cubicBezTo>
                    <a:cubicBezTo>
                      <a:pt x="2083243" y="4465114"/>
                      <a:pt x="2082236" y="4467130"/>
                      <a:pt x="2082236" y="4469147"/>
                    </a:cubicBezTo>
                    <a:cubicBezTo>
                      <a:pt x="2079211" y="4493342"/>
                      <a:pt x="2079211" y="4516530"/>
                      <a:pt x="2082236" y="4538709"/>
                    </a:cubicBezTo>
                    <a:cubicBezTo>
                      <a:pt x="2085260" y="4559881"/>
                      <a:pt x="2091309" y="4579036"/>
                      <a:pt x="2101390" y="4597182"/>
                    </a:cubicBezTo>
                    <a:cubicBezTo>
                      <a:pt x="2106431" y="4606255"/>
                      <a:pt x="2111472" y="4615329"/>
                      <a:pt x="2117521" y="4623394"/>
                    </a:cubicBezTo>
                    <a:cubicBezTo>
                      <a:pt x="2122562" y="4630451"/>
                      <a:pt x="2129618" y="4638516"/>
                      <a:pt x="2137684" y="4647590"/>
                    </a:cubicBezTo>
                    <a:cubicBezTo>
                      <a:pt x="2150790" y="4660696"/>
                      <a:pt x="2165912" y="4672794"/>
                      <a:pt x="2186075" y="4685900"/>
                    </a:cubicBezTo>
                    <a:cubicBezTo>
                      <a:pt x="2202206" y="4695981"/>
                      <a:pt x="2221361" y="4705055"/>
                      <a:pt x="2242532" y="4713120"/>
                    </a:cubicBezTo>
                    <a:cubicBezTo>
                      <a:pt x="2262695" y="4721185"/>
                      <a:pt x="2285882" y="4727234"/>
                      <a:pt x="2309070" y="4732275"/>
                    </a:cubicBezTo>
                    <a:cubicBezTo>
                      <a:pt x="2345364" y="4740340"/>
                      <a:pt x="2383673" y="4743365"/>
                      <a:pt x="2422991" y="4743365"/>
                    </a:cubicBezTo>
                    <a:cubicBezTo>
                      <a:pt x="2431057" y="4743365"/>
                      <a:pt x="2440130" y="4743365"/>
                      <a:pt x="2448195" y="4742356"/>
                    </a:cubicBezTo>
                    <a:cubicBezTo>
                      <a:pt x="2494571" y="4740340"/>
                      <a:pt x="2538929" y="4733283"/>
                      <a:pt x="2581272" y="4720177"/>
                    </a:cubicBezTo>
                    <a:cubicBezTo>
                      <a:pt x="2600427" y="4714128"/>
                      <a:pt x="2619581" y="4707071"/>
                      <a:pt x="2636720" y="4697998"/>
                    </a:cubicBezTo>
                    <a:cubicBezTo>
                      <a:pt x="2644785" y="4693965"/>
                      <a:pt x="2651843" y="4689933"/>
                      <a:pt x="2657891" y="4685900"/>
                    </a:cubicBezTo>
                    <a:cubicBezTo>
                      <a:pt x="2663940" y="4681867"/>
                      <a:pt x="2669989" y="4676826"/>
                      <a:pt x="2677046" y="4669770"/>
                    </a:cubicBezTo>
                    <a:cubicBezTo>
                      <a:pt x="2687128" y="4660696"/>
                      <a:pt x="2695193" y="4648598"/>
                      <a:pt x="2703258" y="4634484"/>
                    </a:cubicBezTo>
                    <a:cubicBezTo>
                      <a:pt x="2709307" y="4623394"/>
                      <a:pt x="2712332" y="4612305"/>
                      <a:pt x="2715356" y="4602223"/>
                    </a:cubicBezTo>
                    <a:cubicBezTo>
                      <a:pt x="2718381" y="4592142"/>
                      <a:pt x="2720396" y="4582060"/>
                      <a:pt x="2721406" y="4567946"/>
                    </a:cubicBezTo>
                    <a:cubicBezTo>
                      <a:pt x="2722413" y="4555848"/>
                      <a:pt x="2723421" y="4543750"/>
                      <a:pt x="2723421" y="4529636"/>
                    </a:cubicBezTo>
                    <a:cubicBezTo>
                      <a:pt x="2723421" y="4523587"/>
                      <a:pt x="2723421" y="4517538"/>
                      <a:pt x="2722413" y="4511489"/>
                    </a:cubicBezTo>
                    <a:cubicBezTo>
                      <a:pt x="2722413" y="4505440"/>
                      <a:pt x="2721406" y="4499391"/>
                      <a:pt x="2720396" y="4493342"/>
                    </a:cubicBezTo>
                    <a:cubicBezTo>
                      <a:pt x="2720396" y="4493342"/>
                      <a:pt x="2720396" y="4492334"/>
                      <a:pt x="2720396" y="4492334"/>
                    </a:cubicBezTo>
                    <a:cubicBezTo>
                      <a:pt x="2721406" y="4490318"/>
                      <a:pt x="2722413" y="4487293"/>
                      <a:pt x="2723421" y="4485277"/>
                    </a:cubicBezTo>
                    <a:cubicBezTo>
                      <a:pt x="2729470" y="4472171"/>
                      <a:pt x="2733503" y="4456041"/>
                      <a:pt x="2734511" y="4435878"/>
                    </a:cubicBezTo>
                    <a:cubicBezTo>
                      <a:pt x="2736528" y="4413698"/>
                      <a:pt x="2736528" y="4390511"/>
                      <a:pt x="2735519" y="4369340"/>
                    </a:cubicBezTo>
                    <a:lnTo>
                      <a:pt x="2735519" y="4368331"/>
                    </a:lnTo>
                    <a:cubicBezTo>
                      <a:pt x="2735519" y="4354217"/>
                      <a:pt x="2735519" y="4340103"/>
                      <a:pt x="2735519" y="4325989"/>
                    </a:cubicBezTo>
                    <a:cubicBezTo>
                      <a:pt x="2735519" y="4322964"/>
                      <a:pt x="2735519" y="4319940"/>
                      <a:pt x="2735519" y="4316915"/>
                    </a:cubicBezTo>
                    <a:lnTo>
                      <a:pt x="2742576" y="4317924"/>
                    </a:lnTo>
                    <a:cubicBezTo>
                      <a:pt x="2754674" y="4319940"/>
                      <a:pt x="2767780" y="4321956"/>
                      <a:pt x="2779878" y="4323973"/>
                    </a:cubicBezTo>
                    <a:cubicBezTo>
                      <a:pt x="2803066" y="4328005"/>
                      <a:pt x="2826253" y="4332038"/>
                      <a:pt x="2850448" y="4336070"/>
                    </a:cubicBezTo>
                    <a:cubicBezTo>
                      <a:pt x="2866579" y="4339095"/>
                      <a:pt x="2882710" y="4342119"/>
                      <a:pt x="2899848" y="4344136"/>
                    </a:cubicBezTo>
                    <a:lnTo>
                      <a:pt x="2903881" y="4345144"/>
                    </a:lnTo>
                    <a:lnTo>
                      <a:pt x="2904889" y="4345144"/>
                    </a:lnTo>
                    <a:cubicBezTo>
                      <a:pt x="2944207" y="4352201"/>
                      <a:pt x="2984533" y="4359258"/>
                      <a:pt x="3023852" y="4363291"/>
                    </a:cubicBezTo>
                    <a:cubicBezTo>
                      <a:pt x="3024860" y="4363291"/>
                      <a:pt x="3024860" y="4363291"/>
                      <a:pt x="3025868" y="4363291"/>
                    </a:cubicBezTo>
                    <a:cubicBezTo>
                      <a:pt x="3043006" y="4363291"/>
                      <a:pt x="3040990" y="4329013"/>
                      <a:pt x="3043006" y="4316915"/>
                    </a:cubicBezTo>
                    <a:cubicBezTo>
                      <a:pt x="3046031" y="4296752"/>
                      <a:pt x="3049056" y="4277597"/>
                      <a:pt x="3052079" y="4257434"/>
                    </a:cubicBezTo>
                    <a:cubicBezTo>
                      <a:pt x="3054096" y="4246345"/>
                      <a:pt x="3055104" y="4234247"/>
                      <a:pt x="3057120" y="4223157"/>
                    </a:cubicBezTo>
                    <a:cubicBezTo>
                      <a:pt x="3063169" y="4181823"/>
                      <a:pt x="3069219" y="4140488"/>
                      <a:pt x="3074259" y="4099154"/>
                    </a:cubicBezTo>
                    <a:cubicBezTo>
                      <a:pt x="3086357" y="4017494"/>
                      <a:pt x="3097446" y="3942890"/>
                      <a:pt x="3108536" y="3872319"/>
                    </a:cubicBezTo>
                    <a:cubicBezTo>
                      <a:pt x="3214392" y="3908613"/>
                      <a:pt x="3322265" y="3942890"/>
                      <a:pt x="3426104" y="3976159"/>
                    </a:cubicBezTo>
                    <a:lnTo>
                      <a:pt x="3468447" y="3989265"/>
                    </a:lnTo>
                    <a:cubicBezTo>
                      <a:pt x="3528937" y="4008420"/>
                      <a:pt x="3593459" y="4028583"/>
                      <a:pt x="3657980" y="4050763"/>
                    </a:cubicBezTo>
                    <a:cubicBezTo>
                      <a:pt x="3691249" y="4061852"/>
                      <a:pt x="3722502" y="4072942"/>
                      <a:pt x="3751738" y="4083024"/>
                    </a:cubicBezTo>
                    <a:lnTo>
                      <a:pt x="3756779" y="4085040"/>
                    </a:lnTo>
                    <a:cubicBezTo>
                      <a:pt x="3770894" y="4090081"/>
                      <a:pt x="3783999" y="4095121"/>
                      <a:pt x="3798113" y="4100162"/>
                    </a:cubicBezTo>
                    <a:cubicBezTo>
                      <a:pt x="3806179" y="4103187"/>
                      <a:pt x="3813236" y="4106211"/>
                      <a:pt x="3821301" y="4109236"/>
                    </a:cubicBezTo>
                    <a:lnTo>
                      <a:pt x="3824325" y="4110244"/>
                    </a:lnTo>
                    <a:cubicBezTo>
                      <a:pt x="3830375" y="4112260"/>
                      <a:pt x="3837432" y="4115284"/>
                      <a:pt x="3843480" y="4117301"/>
                    </a:cubicBezTo>
                    <a:cubicBezTo>
                      <a:pt x="3858602" y="4123350"/>
                      <a:pt x="3877758" y="4129399"/>
                      <a:pt x="3895905" y="4135448"/>
                    </a:cubicBezTo>
                    <a:cubicBezTo>
                      <a:pt x="3904977" y="4138472"/>
                      <a:pt x="3914051" y="4140488"/>
                      <a:pt x="3923125" y="4142505"/>
                    </a:cubicBezTo>
                    <a:cubicBezTo>
                      <a:pt x="3927157" y="4143513"/>
                      <a:pt x="3932198" y="4144521"/>
                      <a:pt x="3936231" y="4144521"/>
                    </a:cubicBezTo>
                    <a:cubicBezTo>
                      <a:pt x="3940263" y="4145529"/>
                      <a:pt x="3945303" y="4145529"/>
                      <a:pt x="3950344" y="4145529"/>
                    </a:cubicBezTo>
                    <a:lnTo>
                      <a:pt x="3951353" y="4145529"/>
                    </a:lnTo>
                    <a:lnTo>
                      <a:pt x="3952361" y="4145529"/>
                    </a:lnTo>
                    <a:cubicBezTo>
                      <a:pt x="3956394" y="4145529"/>
                      <a:pt x="3959418" y="4143513"/>
                      <a:pt x="3960426" y="4140488"/>
                    </a:cubicBezTo>
                    <a:cubicBezTo>
                      <a:pt x="3964459" y="4137464"/>
                      <a:pt x="3966476" y="4131415"/>
                      <a:pt x="3964459" y="4126374"/>
                    </a:cubicBezTo>
                    <a:cubicBezTo>
                      <a:pt x="3959418" y="4110244"/>
                      <a:pt x="3952361" y="4094113"/>
                      <a:pt x="3946313" y="4078991"/>
                    </a:cubicBezTo>
                    <a:cubicBezTo>
                      <a:pt x="3944296" y="4073950"/>
                      <a:pt x="3942280" y="4068909"/>
                      <a:pt x="3940263" y="4064877"/>
                    </a:cubicBezTo>
                    <a:cubicBezTo>
                      <a:pt x="3931190" y="4041689"/>
                      <a:pt x="3923125" y="4021526"/>
                      <a:pt x="3916068" y="4002371"/>
                    </a:cubicBezTo>
                    <a:cubicBezTo>
                      <a:pt x="3915059" y="3998339"/>
                      <a:pt x="3913043" y="3995314"/>
                      <a:pt x="3910018" y="3994306"/>
                    </a:cubicBezTo>
                    <a:cubicBezTo>
                      <a:pt x="3909010" y="3993298"/>
                      <a:pt x="3908002" y="3993298"/>
                      <a:pt x="3906994" y="3993298"/>
                    </a:cubicBezTo>
                    <a:cubicBezTo>
                      <a:pt x="3906994" y="3993298"/>
                      <a:pt x="3905986" y="3992290"/>
                      <a:pt x="3905986" y="3992290"/>
                    </a:cubicBezTo>
                    <a:cubicBezTo>
                      <a:pt x="3874733" y="3970110"/>
                      <a:pt x="3842472" y="3947931"/>
                      <a:pt x="3813236" y="3928776"/>
                    </a:cubicBezTo>
                    <a:lnTo>
                      <a:pt x="3809203" y="3925752"/>
                    </a:lnTo>
                    <a:cubicBezTo>
                      <a:pt x="3790049" y="3913654"/>
                      <a:pt x="3771901" y="3901556"/>
                      <a:pt x="3752746" y="3889458"/>
                    </a:cubicBezTo>
                    <a:lnTo>
                      <a:pt x="3740649" y="3881393"/>
                    </a:lnTo>
                    <a:lnTo>
                      <a:pt x="3711412" y="3862238"/>
                    </a:lnTo>
                    <a:cubicBezTo>
                      <a:pt x="3649915" y="3821912"/>
                      <a:pt x="3584385" y="3778561"/>
                      <a:pt x="3519863" y="3731178"/>
                    </a:cubicBezTo>
                    <a:lnTo>
                      <a:pt x="3512806" y="3726137"/>
                    </a:lnTo>
                    <a:cubicBezTo>
                      <a:pt x="3512806" y="3726137"/>
                      <a:pt x="3511797" y="3725129"/>
                      <a:pt x="3511797" y="3725129"/>
                    </a:cubicBezTo>
                    <a:cubicBezTo>
                      <a:pt x="3481553" y="3701941"/>
                      <a:pt x="3452317" y="3677746"/>
                      <a:pt x="3423080" y="3654558"/>
                    </a:cubicBezTo>
                    <a:cubicBezTo>
                      <a:pt x="3346461" y="3593061"/>
                      <a:pt x="3267824" y="3529547"/>
                      <a:pt x="3180116" y="3482164"/>
                    </a:cubicBezTo>
                    <a:cubicBezTo>
                      <a:pt x="3189188" y="3438813"/>
                      <a:pt x="3197254" y="3397479"/>
                      <a:pt x="3206327" y="3359169"/>
                    </a:cubicBezTo>
                    <a:cubicBezTo>
                      <a:pt x="3217417" y="3307753"/>
                      <a:pt x="3229514" y="3255329"/>
                      <a:pt x="3242621" y="3202905"/>
                    </a:cubicBezTo>
                    <a:cubicBezTo>
                      <a:pt x="3243629" y="3198873"/>
                      <a:pt x="3241613" y="3194840"/>
                      <a:pt x="3239596" y="3192824"/>
                    </a:cubicBezTo>
                    <a:cubicBezTo>
                      <a:pt x="3238588" y="3191815"/>
                      <a:pt x="3237580" y="3190808"/>
                      <a:pt x="3235564" y="3189799"/>
                    </a:cubicBezTo>
                    <a:cubicBezTo>
                      <a:pt x="3234555" y="3188791"/>
                      <a:pt x="3233547" y="3187783"/>
                      <a:pt x="3232539" y="3187783"/>
                    </a:cubicBezTo>
                    <a:cubicBezTo>
                      <a:pt x="3229514" y="3172661"/>
                      <a:pt x="3226490" y="3158546"/>
                      <a:pt x="3222458" y="3143424"/>
                    </a:cubicBezTo>
                    <a:cubicBezTo>
                      <a:pt x="3218425" y="3125277"/>
                      <a:pt x="3213384" y="3107131"/>
                      <a:pt x="3208343" y="3089992"/>
                    </a:cubicBezTo>
                    <a:lnTo>
                      <a:pt x="3200279" y="3060755"/>
                    </a:lnTo>
                    <a:cubicBezTo>
                      <a:pt x="3193221" y="3035552"/>
                      <a:pt x="3187172" y="3010348"/>
                      <a:pt x="3180116" y="2984136"/>
                    </a:cubicBezTo>
                    <a:lnTo>
                      <a:pt x="3180116" y="2986152"/>
                    </a:lnTo>
                    <a:cubicBezTo>
                      <a:pt x="3176083" y="2969014"/>
                      <a:pt x="3172050" y="2951875"/>
                      <a:pt x="3168017" y="2934736"/>
                    </a:cubicBezTo>
                    <a:lnTo>
                      <a:pt x="3166001" y="2924655"/>
                    </a:lnTo>
                    <a:cubicBezTo>
                      <a:pt x="3161968" y="2907516"/>
                      <a:pt x="3157935" y="2889369"/>
                      <a:pt x="3152895" y="2872231"/>
                    </a:cubicBezTo>
                    <a:cubicBezTo>
                      <a:pt x="3144830" y="2837954"/>
                      <a:pt x="3134749" y="2800652"/>
                      <a:pt x="3122650" y="2755285"/>
                    </a:cubicBezTo>
                    <a:cubicBezTo>
                      <a:pt x="3112569" y="2717983"/>
                      <a:pt x="3103495" y="2681690"/>
                      <a:pt x="3093413" y="2644388"/>
                    </a:cubicBezTo>
                    <a:lnTo>
                      <a:pt x="3094422" y="2644388"/>
                    </a:lnTo>
                    <a:cubicBezTo>
                      <a:pt x="3105512" y="2642372"/>
                      <a:pt x="3117609" y="2640355"/>
                      <a:pt x="3131724" y="2638339"/>
                    </a:cubicBezTo>
                    <a:lnTo>
                      <a:pt x="3130716" y="2638339"/>
                    </a:lnTo>
                    <a:cubicBezTo>
                      <a:pt x="3187172" y="2631282"/>
                      <a:pt x="3245646" y="2628257"/>
                      <a:pt x="3301094" y="2626241"/>
                    </a:cubicBezTo>
                    <a:lnTo>
                      <a:pt x="3328314" y="2625233"/>
                    </a:lnTo>
                    <a:cubicBezTo>
                      <a:pt x="3355533" y="2624225"/>
                      <a:pt x="3391828" y="2622208"/>
                      <a:pt x="3427113" y="2619184"/>
                    </a:cubicBezTo>
                    <a:cubicBezTo>
                      <a:pt x="3459374" y="2616160"/>
                      <a:pt x="3492643" y="2612127"/>
                      <a:pt x="3527929" y="2605070"/>
                    </a:cubicBezTo>
                    <a:cubicBezTo>
                      <a:pt x="3565230" y="2598013"/>
                      <a:pt x="3605556" y="2588939"/>
                      <a:pt x="3648907" y="2577850"/>
                    </a:cubicBezTo>
                    <a:cubicBezTo>
                      <a:pt x="3667053" y="2572809"/>
                      <a:pt x="3686208" y="2567768"/>
                      <a:pt x="3707379" y="2560711"/>
                    </a:cubicBezTo>
                    <a:cubicBezTo>
                      <a:pt x="3730567" y="2553654"/>
                      <a:pt x="3749723" y="2547605"/>
                      <a:pt x="3766861" y="2541556"/>
                    </a:cubicBezTo>
                    <a:lnTo>
                      <a:pt x="3767869" y="2541556"/>
                    </a:lnTo>
                    <a:cubicBezTo>
                      <a:pt x="3768877" y="2541556"/>
                      <a:pt x="3768877" y="2541556"/>
                      <a:pt x="3769886" y="2541556"/>
                    </a:cubicBezTo>
                    <a:cubicBezTo>
                      <a:pt x="3771901" y="2541556"/>
                      <a:pt x="3774926" y="2540548"/>
                      <a:pt x="3775934" y="2539540"/>
                    </a:cubicBezTo>
                    <a:cubicBezTo>
                      <a:pt x="3777950" y="2538532"/>
                      <a:pt x="3779967" y="2536515"/>
                      <a:pt x="3780975" y="2535507"/>
                    </a:cubicBezTo>
                    <a:cubicBezTo>
                      <a:pt x="3782991" y="2533491"/>
                      <a:pt x="3785008" y="2530467"/>
                      <a:pt x="3787024" y="2527442"/>
                    </a:cubicBezTo>
                    <a:cubicBezTo>
                      <a:pt x="3791057" y="2522401"/>
                      <a:pt x="3793072" y="2516352"/>
                      <a:pt x="3796097" y="2512320"/>
                    </a:cubicBezTo>
                    <a:cubicBezTo>
                      <a:pt x="3798113" y="2508287"/>
                      <a:pt x="3800130" y="2503246"/>
                      <a:pt x="3802146" y="2498206"/>
                    </a:cubicBezTo>
                    <a:cubicBezTo>
                      <a:pt x="3812228" y="2500222"/>
                      <a:pt x="3823317" y="2502238"/>
                      <a:pt x="3834407" y="2504255"/>
                    </a:cubicBezTo>
                    <a:lnTo>
                      <a:pt x="3835416" y="2504255"/>
                    </a:lnTo>
                    <a:lnTo>
                      <a:pt x="3839447" y="2505263"/>
                    </a:lnTo>
                    <a:cubicBezTo>
                      <a:pt x="3843480" y="2506271"/>
                      <a:pt x="3847513" y="2507279"/>
                      <a:pt x="3852554" y="2507279"/>
                    </a:cubicBezTo>
                    <a:cubicBezTo>
                      <a:pt x="3871709" y="2511311"/>
                      <a:pt x="3893888" y="2514336"/>
                      <a:pt x="3917076" y="2516352"/>
                    </a:cubicBezTo>
                    <a:cubicBezTo>
                      <a:pt x="3927157" y="2517360"/>
                      <a:pt x="3936231" y="2517360"/>
                      <a:pt x="3946313" y="2517360"/>
                    </a:cubicBezTo>
                    <a:lnTo>
                      <a:pt x="3949336" y="2517360"/>
                    </a:lnTo>
                    <a:cubicBezTo>
                      <a:pt x="3960426" y="2517360"/>
                      <a:pt x="3969499" y="2516352"/>
                      <a:pt x="3978573" y="2515344"/>
                    </a:cubicBezTo>
                    <a:cubicBezTo>
                      <a:pt x="3988655" y="2513328"/>
                      <a:pt x="3997728" y="2511311"/>
                      <a:pt x="4004785" y="2507279"/>
                    </a:cubicBezTo>
                    <a:cubicBezTo>
                      <a:pt x="4008818" y="2505263"/>
                      <a:pt x="4012851" y="2503246"/>
                      <a:pt x="4015874" y="2500222"/>
                    </a:cubicBezTo>
                    <a:cubicBezTo>
                      <a:pt x="4018899" y="2498206"/>
                      <a:pt x="4020915" y="2494173"/>
                      <a:pt x="4022932" y="2491148"/>
                    </a:cubicBezTo>
                    <a:cubicBezTo>
                      <a:pt x="4024948" y="2487116"/>
                      <a:pt x="4024948" y="2482075"/>
                      <a:pt x="4022932" y="2476026"/>
                    </a:cubicBezTo>
                    <a:cubicBezTo>
                      <a:pt x="4021924" y="2471994"/>
                      <a:pt x="4019907" y="2468969"/>
                      <a:pt x="4015874" y="2464937"/>
                    </a:cubicBezTo>
                    <a:cubicBezTo>
                      <a:pt x="4008818" y="2456871"/>
                      <a:pt x="3998736" y="2450822"/>
                      <a:pt x="3990670" y="2445781"/>
                    </a:cubicBezTo>
                    <a:cubicBezTo>
                      <a:pt x="3981598" y="2440741"/>
                      <a:pt x="3972524" y="2436708"/>
                      <a:pt x="3961435" y="2430659"/>
                    </a:cubicBezTo>
                    <a:cubicBezTo>
                      <a:pt x="3958410" y="2428643"/>
                      <a:pt x="3954377" y="2427635"/>
                      <a:pt x="3951353" y="2425618"/>
                    </a:cubicBezTo>
                    <a:lnTo>
                      <a:pt x="3949336" y="2424611"/>
                    </a:lnTo>
                    <a:cubicBezTo>
                      <a:pt x="3946313" y="2422594"/>
                      <a:pt x="3942280" y="2421586"/>
                      <a:pt x="3939255" y="2419570"/>
                    </a:cubicBezTo>
                    <a:cubicBezTo>
                      <a:pt x="3947321" y="2418562"/>
                      <a:pt x="3955385" y="2417553"/>
                      <a:pt x="3963451" y="2416545"/>
                    </a:cubicBezTo>
                    <a:lnTo>
                      <a:pt x="3971516" y="2415537"/>
                    </a:lnTo>
                    <a:cubicBezTo>
                      <a:pt x="3992687" y="2413521"/>
                      <a:pt x="4012851" y="2410496"/>
                      <a:pt x="4032006" y="2406464"/>
                    </a:cubicBezTo>
                    <a:cubicBezTo>
                      <a:pt x="4054185" y="2401423"/>
                      <a:pt x="4072332" y="2394366"/>
                      <a:pt x="4086445" y="2384284"/>
                    </a:cubicBezTo>
                    <a:cubicBezTo>
                      <a:pt x="4089470" y="2382268"/>
                      <a:pt x="4093503" y="2379244"/>
                      <a:pt x="4096527" y="2376219"/>
                    </a:cubicBezTo>
                    <a:cubicBezTo>
                      <a:pt x="4101567" y="2371178"/>
                      <a:pt x="4105600" y="2367146"/>
                      <a:pt x="4107617" y="2363113"/>
                    </a:cubicBezTo>
                    <a:cubicBezTo>
                      <a:pt x="4110641" y="2358072"/>
                      <a:pt x="4111649" y="2353032"/>
                      <a:pt x="4111649" y="2348999"/>
                    </a:cubicBezTo>
                    <a:cubicBezTo>
                      <a:pt x="4106608" y="2343958"/>
                      <a:pt x="4106608" y="2341942"/>
                      <a:pt x="4105600" y="2339925"/>
                    </a:cubicBezTo>
                    <a:close/>
                    <a:moveTo>
                      <a:pt x="3475504" y="1752172"/>
                    </a:moveTo>
                    <a:cubicBezTo>
                      <a:pt x="3467439" y="1754188"/>
                      <a:pt x="3459374" y="1755196"/>
                      <a:pt x="3450300" y="1755196"/>
                    </a:cubicBezTo>
                    <a:cubicBezTo>
                      <a:pt x="3438203" y="1755196"/>
                      <a:pt x="3427113" y="1753180"/>
                      <a:pt x="3416023" y="1750155"/>
                    </a:cubicBezTo>
                    <a:cubicBezTo>
                      <a:pt x="3409974" y="1748139"/>
                      <a:pt x="3404933" y="1746123"/>
                      <a:pt x="3399892" y="1743098"/>
                    </a:cubicBezTo>
                    <a:cubicBezTo>
                      <a:pt x="3395860" y="1740074"/>
                      <a:pt x="3392836" y="1738058"/>
                      <a:pt x="3387795" y="1734025"/>
                    </a:cubicBezTo>
                    <a:cubicBezTo>
                      <a:pt x="3388803" y="1729992"/>
                      <a:pt x="3389811" y="1725960"/>
                      <a:pt x="3391828" y="1721927"/>
                    </a:cubicBezTo>
                    <a:lnTo>
                      <a:pt x="3394852" y="1713862"/>
                    </a:lnTo>
                    <a:cubicBezTo>
                      <a:pt x="3401909" y="1690674"/>
                      <a:pt x="3408966" y="1665470"/>
                      <a:pt x="3416023" y="1637242"/>
                    </a:cubicBezTo>
                    <a:cubicBezTo>
                      <a:pt x="3418040" y="1636234"/>
                      <a:pt x="3421063" y="1635226"/>
                      <a:pt x="3423080" y="1635226"/>
                    </a:cubicBezTo>
                    <a:cubicBezTo>
                      <a:pt x="3428121" y="1634218"/>
                      <a:pt x="3433162" y="1633209"/>
                      <a:pt x="3437195" y="1633209"/>
                    </a:cubicBezTo>
                    <a:cubicBezTo>
                      <a:pt x="3442236" y="1633209"/>
                      <a:pt x="3447276" y="1634218"/>
                      <a:pt x="3452317" y="1635226"/>
                    </a:cubicBezTo>
                    <a:cubicBezTo>
                      <a:pt x="3455341" y="1636234"/>
                      <a:pt x="3458366" y="1637242"/>
                      <a:pt x="3461390" y="1638250"/>
                    </a:cubicBezTo>
                    <a:cubicBezTo>
                      <a:pt x="3463407" y="1639258"/>
                      <a:pt x="3464415" y="1639258"/>
                      <a:pt x="3466430" y="1639258"/>
                    </a:cubicBezTo>
                    <a:cubicBezTo>
                      <a:pt x="3471471" y="1639258"/>
                      <a:pt x="3475504" y="1636234"/>
                      <a:pt x="3477521" y="1632201"/>
                    </a:cubicBezTo>
                    <a:cubicBezTo>
                      <a:pt x="3478529" y="1629177"/>
                      <a:pt x="3478529" y="1626152"/>
                      <a:pt x="3477521" y="1622120"/>
                    </a:cubicBezTo>
                    <a:cubicBezTo>
                      <a:pt x="3476512" y="1619095"/>
                      <a:pt x="3474496" y="1617079"/>
                      <a:pt x="3471471" y="1615063"/>
                    </a:cubicBezTo>
                    <a:cubicBezTo>
                      <a:pt x="3466430" y="1613046"/>
                      <a:pt x="3460382" y="1611030"/>
                      <a:pt x="3454333" y="1610022"/>
                    </a:cubicBezTo>
                    <a:cubicBezTo>
                      <a:pt x="3450300" y="1609014"/>
                      <a:pt x="3447276" y="1609014"/>
                      <a:pt x="3441226" y="1609014"/>
                    </a:cubicBezTo>
                    <a:cubicBezTo>
                      <a:pt x="3440219" y="1609014"/>
                      <a:pt x="3438203" y="1609014"/>
                      <a:pt x="3437195" y="1609014"/>
                    </a:cubicBezTo>
                    <a:cubicBezTo>
                      <a:pt x="3432154" y="1609014"/>
                      <a:pt x="3427113" y="1610022"/>
                      <a:pt x="3422073" y="1611030"/>
                    </a:cubicBezTo>
                    <a:cubicBezTo>
                      <a:pt x="3423080" y="1605989"/>
                      <a:pt x="3424088" y="1601957"/>
                      <a:pt x="3425096" y="1596916"/>
                    </a:cubicBezTo>
                    <a:cubicBezTo>
                      <a:pt x="3430137" y="1573728"/>
                      <a:pt x="3435178" y="1550541"/>
                      <a:pt x="3438203" y="1535419"/>
                    </a:cubicBezTo>
                    <a:lnTo>
                      <a:pt x="3439211" y="1534410"/>
                    </a:lnTo>
                    <a:lnTo>
                      <a:pt x="3440219" y="1533402"/>
                    </a:lnTo>
                    <a:cubicBezTo>
                      <a:pt x="3446267" y="1528361"/>
                      <a:pt x="3452317" y="1523321"/>
                      <a:pt x="3458366" y="1520296"/>
                    </a:cubicBezTo>
                    <a:cubicBezTo>
                      <a:pt x="3462399" y="1518280"/>
                      <a:pt x="3466430" y="1516264"/>
                      <a:pt x="3470463" y="1515255"/>
                    </a:cubicBezTo>
                    <a:cubicBezTo>
                      <a:pt x="3473488" y="1514247"/>
                      <a:pt x="3476512" y="1514247"/>
                      <a:pt x="3480545" y="1514247"/>
                    </a:cubicBezTo>
                    <a:cubicBezTo>
                      <a:pt x="3483570" y="1514247"/>
                      <a:pt x="3486593" y="1515255"/>
                      <a:pt x="3489618" y="1515255"/>
                    </a:cubicBezTo>
                    <a:cubicBezTo>
                      <a:pt x="3492643" y="1516264"/>
                      <a:pt x="3495667" y="1517272"/>
                      <a:pt x="3498692" y="1519288"/>
                    </a:cubicBezTo>
                    <a:cubicBezTo>
                      <a:pt x="3502725" y="1522312"/>
                      <a:pt x="3505749" y="1524329"/>
                      <a:pt x="3509781" y="1528361"/>
                    </a:cubicBezTo>
                    <a:cubicBezTo>
                      <a:pt x="3514822" y="1533402"/>
                      <a:pt x="3519863" y="1540459"/>
                      <a:pt x="3523896" y="1547516"/>
                    </a:cubicBezTo>
                    <a:cubicBezTo>
                      <a:pt x="3529945" y="1558606"/>
                      <a:pt x="3533977" y="1570704"/>
                      <a:pt x="3538010" y="1584818"/>
                    </a:cubicBezTo>
                    <a:cubicBezTo>
                      <a:pt x="3542042" y="1602965"/>
                      <a:pt x="3544059" y="1621112"/>
                      <a:pt x="3544059" y="1640266"/>
                    </a:cubicBezTo>
                    <a:cubicBezTo>
                      <a:pt x="3544059" y="1656397"/>
                      <a:pt x="3541034" y="1671519"/>
                      <a:pt x="3538010" y="1685633"/>
                    </a:cubicBezTo>
                    <a:cubicBezTo>
                      <a:pt x="3534985" y="1696723"/>
                      <a:pt x="3529945" y="1706805"/>
                      <a:pt x="3524904" y="1715878"/>
                    </a:cubicBezTo>
                    <a:cubicBezTo>
                      <a:pt x="3520871" y="1721927"/>
                      <a:pt x="3515830" y="1727976"/>
                      <a:pt x="3510789" y="1733017"/>
                    </a:cubicBezTo>
                    <a:cubicBezTo>
                      <a:pt x="3505749" y="1737049"/>
                      <a:pt x="3500708" y="1741082"/>
                      <a:pt x="3494659" y="1744106"/>
                    </a:cubicBezTo>
                    <a:cubicBezTo>
                      <a:pt x="3487603" y="1747131"/>
                      <a:pt x="3481553" y="1750155"/>
                      <a:pt x="3475504" y="1752172"/>
                    </a:cubicBezTo>
                    <a:close/>
                    <a:moveTo>
                      <a:pt x="1782814" y="1442668"/>
                    </a:moveTo>
                    <a:cubicBezTo>
                      <a:pt x="1758618" y="1473921"/>
                      <a:pt x="1735430" y="1500133"/>
                      <a:pt x="1712243" y="1523321"/>
                    </a:cubicBezTo>
                    <a:cubicBezTo>
                      <a:pt x="1688047" y="1545500"/>
                      <a:pt x="1665867" y="1563647"/>
                      <a:pt x="1641672" y="1576753"/>
                    </a:cubicBezTo>
                    <a:cubicBezTo>
                      <a:pt x="1625541" y="1585826"/>
                      <a:pt x="1611428" y="1591875"/>
                      <a:pt x="1596305" y="1595908"/>
                    </a:cubicBezTo>
                    <a:cubicBezTo>
                      <a:pt x="1585215" y="1598932"/>
                      <a:pt x="1573118" y="1599940"/>
                      <a:pt x="1562028" y="1599940"/>
                    </a:cubicBezTo>
                    <a:cubicBezTo>
                      <a:pt x="1551946" y="1599940"/>
                      <a:pt x="1542873" y="1597924"/>
                      <a:pt x="1532792" y="1595908"/>
                    </a:cubicBezTo>
                    <a:cubicBezTo>
                      <a:pt x="1522710" y="1592883"/>
                      <a:pt x="1511620" y="1587843"/>
                      <a:pt x="1502547" y="1582802"/>
                    </a:cubicBezTo>
                    <a:cubicBezTo>
                      <a:pt x="1496498" y="1578769"/>
                      <a:pt x="1491457" y="1575745"/>
                      <a:pt x="1487425" y="1571712"/>
                    </a:cubicBezTo>
                    <a:cubicBezTo>
                      <a:pt x="1485408" y="1569696"/>
                      <a:pt x="1483392" y="1566671"/>
                      <a:pt x="1481375" y="1564655"/>
                    </a:cubicBezTo>
                    <a:cubicBezTo>
                      <a:pt x="1480367" y="1562639"/>
                      <a:pt x="1479359" y="1560622"/>
                      <a:pt x="1479359" y="1558606"/>
                    </a:cubicBezTo>
                    <a:cubicBezTo>
                      <a:pt x="1479359" y="1556590"/>
                      <a:pt x="1478351" y="1554573"/>
                      <a:pt x="1478351" y="1551549"/>
                    </a:cubicBezTo>
                    <a:cubicBezTo>
                      <a:pt x="1478351" y="1548525"/>
                      <a:pt x="1479359" y="1545500"/>
                      <a:pt x="1479359" y="1542476"/>
                    </a:cubicBezTo>
                    <a:cubicBezTo>
                      <a:pt x="1481375" y="1537435"/>
                      <a:pt x="1483392" y="1532394"/>
                      <a:pt x="1486416" y="1526345"/>
                    </a:cubicBezTo>
                    <a:cubicBezTo>
                      <a:pt x="1496498" y="1511223"/>
                      <a:pt x="1508596" y="1498117"/>
                      <a:pt x="1519685" y="1488035"/>
                    </a:cubicBezTo>
                    <a:cubicBezTo>
                      <a:pt x="1532792" y="1475938"/>
                      <a:pt x="1545897" y="1463840"/>
                      <a:pt x="1560011" y="1452750"/>
                    </a:cubicBezTo>
                    <a:lnTo>
                      <a:pt x="1561020" y="1451742"/>
                    </a:lnTo>
                    <a:lnTo>
                      <a:pt x="1567068" y="1446701"/>
                    </a:lnTo>
                    <a:cubicBezTo>
                      <a:pt x="1588240" y="1428554"/>
                      <a:pt x="1609411" y="1407383"/>
                      <a:pt x="1628566" y="1385204"/>
                    </a:cubicBezTo>
                    <a:cubicBezTo>
                      <a:pt x="1647721" y="1363024"/>
                      <a:pt x="1665867" y="1336812"/>
                      <a:pt x="1687039" y="1303543"/>
                    </a:cubicBezTo>
                    <a:cubicBezTo>
                      <a:pt x="1697121" y="1287413"/>
                      <a:pt x="1705186" y="1274307"/>
                      <a:pt x="1712243" y="1262209"/>
                    </a:cubicBezTo>
                    <a:cubicBezTo>
                      <a:pt x="1713251" y="1273298"/>
                      <a:pt x="1715267" y="1285396"/>
                      <a:pt x="1719300" y="1297494"/>
                    </a:cubicBezTo>
                    <a:cubicBezTo>
                      <a:pt x="1723332" y="1310600"/>
                      <a:pt x="1730390" y="1323706"/>
                      <a:pt x="1739463" y="1335804"/>
                    </a:cubicBezTo>
                    <a:cubicBezTo>
                      <a:pt x="1747528" y="1346894"/>
                      <a:pt x="1757610" y="1356975"/>
                      <a:pt x="1769708" y="1366049"/>
                    </a:cubicBezTo>
                    <a:cubicBezTo>
                      <a:pt x="1781805" y="1374114"/>
                      <a:pt x="1794912" y="1381171"/>
                      <a:pt x="1810034" y="1385204"/>
                    </a:cubicBezTo>
                    <a:cubicBezTo>
                      <a:pt x="1814066" y="1386212"/>
                      <a:pt x="1819107" y="1387220"/>
                      <a:pt x="1823140" y="1388228"/>
                    </a:cubicBezTo>
                    <a:cubicBezTo>
                      <a:pt x="1810034" y="1407383"/>
                      <a:pt x="1795920" y="1425530"/>
                      <a:pt x="1782814" y="1442668"/>
                    </a:cubicBezTo>
                    <a:close/>
                    <a:moveTo>
                      <a:pt x="1876572" y="1358992"/>
                    </a:moveTo>
                    <a:cubicBezTo>
                      <a:pt x="1867498" y="1361008"/>
                      <a:pt x="1857417" y="1362016"/>
                      <a:pt x="1847335" y="1362016"/>
                    </a:cubicBezTo>
                    <a:cubicBezTo>
                      <a:pt x="1837254" y="1362016"/>
                      <a:pt x="1828181" y="1360000"/>
                      <a:pt x="1819107" y="1357983"/>
                    </a:cubicBezTo>
                    <a:cubicBezTo>
                      <a:pt x="1810034" y="1354959"/>
                      <a:pt x="1801968" y="1351935"/>
                      <a:pt x="1793903" y="1346894"/>
                    </a:cubicBezTo>
                    <a:cubicBezTo>
                      <a:pt x="1785838" y="1341853"/>
                      <a:pt x="1778781" y="1335804"/>
                      <a:pt x="1772732" y="1329755"/>
                    </a:cubicBezTo>
                    <a:cubicBezTo>
                      <a:pt x="1766683" y="1322698"/>
                      <a:pt x="1760634" y="1314633"/>
                      <a:pt x="1755593" y="1306568"/>
                    </a:cubicBezTo>
                    <a:cubicBezTo>
                      <a:pt x="1750553" y="1297494"/>
                      <a:pt x="1746520" y="1287413"/>
                      <a:pt x="1743495" y="1276323"/>
                    </a:cubicBezTo>
                    <a:cubicBezTo>
                      <a:pt x="1740471" y="1265233"/>
                      <a:pt x="1739463" y="1254144"/>
                      <a:pt x="1739463" y="1242046"/>
                    </a:cubicBezTo>
                    <a:cubicBezTo>
                      <a:pt x="1739463" y="1232972"/>
                      <a:pt x="1741479" y="1223899"/>
                      <a:pt x="1743495" y="1215834"/>
                    </a:cubicBezTo>
                    <a:cubicBezTo>
                      <a:pt x="1747528" y="1204744"/>
                      <a:pt x="1752569" y="1193654"/>
                      <a:pt x="1758618" y="1181556"/>
                    </a:cubicBezTo>
                    <a:cubicBezTo>
                      <a:pt x="1767691" y="1166434"/>
                      <a:pt x="1778781" y="1153328"/>
                      <a:pt x="1791887" y="1141230"/>
                    </a:cubicBezTo>
                    <a:cubicBezTo>
                      <a:pt x="1803985" y="1130141"/>
                      <a:pt x="1816083" y="1121067"/>
                      <a:pt x="1828181" y="1114010"/>
                    </a:cubicBezTo>
                    <a:cubicBezTo>
                      <a:pt x="1837254" y="1108969"/>
                      <a:pt x="1845319" y="1105945"/>
                      <a:pt x="1854392" y="1103929"/>
                    </a:cubicBezTo>
                    <a:cubicBezTo>
                      <a:pt x="1860442" y="1102921"/>
                      <a:pt x="1866490" y="1101912"/>
                      <a:pt x="1871531" y="1101912"/>
                    </a:cubicBezTo>
                    <a:cubicBezTo>
                      <a:pt x="1875564" y="1101912"/>
                      <a:pt x="1879596" y="1102921"/>
                      <a:pt x="1883629" y="1103929"/>
                    </a:cubicBezTo>
                    <a:cubicBezTo>
                      <a:pt x="1886653" y="1104937"/>
                      <a:pt x="1890686" y="1106953"/>
                      <a:pt x="1893711" y="1107961"/>
                    </a:cubicBezTo>
                    <a:cubicBezTo>
                      <a:pt x="1896735" y="1109978"/>
                      <a:pt x="1899759" y="1111994"/>
                      <a:pt x="1901776" y="1115018"/>
                    </a:cubicBezTo>
                    <a:cubicBezTo>
                      <a:pt x="1904800" y="1119051"/>
                      <a:pt x="1907824" y="1123084"/>
                      <a:pt x="1910849" y="1127116"/>
                    </a:cubicBezTo>
                    <a:cubicBezTo>
                      <a:pt x="1913874" y="1133165"/>
                      <a:pt x="1916898" y="1140222"/>
                      <a:pt x="1918914" y="1148287"/>
                    </a:cubicBezTo>
                    <a:cubicBezTo>
                      <a:pt x="1912865" y="1179540"/>
                      <a:pt x="1906817" y="1209785"/>
                      <a:pt x="1898751" y="1248095"/>
                    </a:cubicBezTo>
                    <a:cubicBezTo>
                      <a:pt x="1893711" y="1241038"/>
                      <a:pt x="1886653" y="1234989"/>
                      <a:pt x="1878588" y="1229948"/>
                    </a:cubicBezTo>
                    <a:cubicBezTo>
                      <a:pt x="1870523" y="1224907"/>
                      <a:pt x="1861450" y="1222891"/>
                      <a:pt x="1852376" y="1221883"/>
                    </a:cubicBezTo>
                    <a:cubicBezTo>
                      <a:pt x="1850360" y="1221883"/>
                      <a:pt x="1849352" y="1221883"/>
                      <a:pt x="1847335" y="1221883"/>
                    </a:cubicBezTo>
                    <a:cubicBezTo>
                      <a:pt x="1839270" y="1221883"/>
                      <a:pt x="1830197" y="1223899"/>
                      <a:pt x="1821123" y="1226923"/>
                    </a:cubicBezTo>
                    <a:cubicBezTo>
                      <a:pt x="1818099" y="1227932"/>
                      <a:pt x="1815075" y="1230956"/>
                      <a:pt x="1814066" y="1233981"/>
                    </a:cubicBezTo>
                    <a:cubicBezTo>
                      <a:pt x="1813058" y="1237005"/>
                      <a:pt x="1812050" y="1241038"/>
                      <a:pt x="1814066" y="1244062"/>
                    </a:cubicBezTo>
                    <a:cubicBezTo>
                      <a:pt x="1816083" y="1249103"/>
                      <a:pt x="1821123" y="1252127"/>
                      <a:pt x="1826164" y="1252127"/>
                    </a:cubicBezTo>
                    <a:cubicBezTo>
                      <a:pt x="1828181" y="1252127"/>
                      <a:pt x="1829189" y="1252127"/>
                      <a:pt x="1831205" y="1251119"/>
                    </a:cubicBezTo>
                    <a:cubicBezTo>
                      <a:pt x="1833221" y="1250111"/>
                      <a:pt x="1835238" y="1250111"/>
                      <a:pt x="1836246" y="1249103"/>
                    </a:cubicBezTo>
                    <a:cubicBezTo>
                      <a:pt x="1839270" y="1248095"/>
                      <a:pt x="1843303" y="1248095"/>
                      <a:pt x="1846327" y="1248095"/>
                    </a:cubicBezTo>
                    <a:cubicBezTo>
                      <a:pt x="1849352" y="1248095"/>
                      <a:pt x="1852376" y="1249103"/>
                      <a:pt x="1855401" y="1249103"/>
                    </a:cubicBezTo>
                    <a:cubicBezTo>
                      <a:pt x="1858425" y="1250111"/>
                      <a:pt x="1861450" y="1251119"/>
                      <a:pt x="1864474" y="1253135"/>
                    </a:cubicBezTo>
                    <a:cubicBezTo>
                      <a:pt x="1867498" y="1255152"/>
                      <a:pt x="1870523" y="1257168"/>
                      <a:pt x="1872539" y="1260192"/>
                    </a:cubicBezTo>
                    <a:cubicBezTo>
                      <a:pt x="1875564" y="1263217"/>
                      <a:pt x="1878588" y="1267250"/>
                      <a:pt x="1880605" y="1271282"/>
                    </a:cubicBezTo>
                    <a:cubicBezTo>
                      <a:pt x="1882621" y="1275315"/>
                      <a:pt x="1884637" y="1279347"/>
                      <a:pt x="1885646" y="1284388"/>
                    </a:cubicBezTo>
                    <a:cubicBezTo>
                      <a:pt x="1886653" y="1286405"/>
                      <a:pt x="1887661" y="1288421"/>
                      <a:pt x="1889678" y="1290437"/>
                    </a:cubicBezTo>
                    <a:cubicBezTo>
                      <a:pt x="1884637" y="1315641"/>
                      <a:pt x="1880605" y="1337820"/>
                      <a:pt x="1876572" y="1358992"/>
                    </a:cubicBezTo>
                    <a:close/>
                    <a:moveTo>
                      <a:pt x="1990493" y="1788465"/>
                    </a:moveTo>
                    <a:cubicBezTo>
                      <a:pt x="1970330" y="1766286"/>
                      <a:pt x="1952183" y="1743098"/>
                      <a:pt x="1937061" y="1717894"/>
                    </a:cubicBezTo>
                    <a:lnTo>
                      <a:pt x="1937061" y="1716886"/>
                    </a:lnTo>
                    <a:lnTo>
                      <a:pt x="1936053" y="1715878"/>
                    </a:lnTo>
                    <a:cubicBezTo>
                      <a:pt x="1921939" y="1689666"/>
                      <a:pt x="1910849" y="1662446"/>
                      <a:pt x="1903792" y="1633209"/>
                    </a:cubicBezTo>
                    <a:cubicBezTo>
                      <a:pt x="1895727" y="1599940"/>
                      <a:pt x="1891694" y="1564655"/>
                      <a:pt x="1891694" y="1527353"/>
                    </a:cubicBezTo>
                    <a:cubicBezTo>
                      <a:pt x="1892702" y="1496101"/>
                      <a:pt x="1895727" y="1463840"/>
                      <a:pt x="1900768" y="1424522"/>
                    </a:cubicBezTo>
                    <a:cubicBezTo>
                      <a:pt x="1904800" y="1393269"/>
                      <a:pt x="1911857" y="1358992"/>
                      <a:pt x="1920931" y="1314633"/>
                    </a:cubicBezTo>
                    <a:cubicBezTo>
                      <a:pt x="1924963" y="1295478"/>
                      <a:pt x="1928996" y="1275315"/>
                      <a:pt x="1934037" y="1256160"/>
                    </a:cubicBezTo>
                    <a:cubicBezTo>
                      <a:pt x="1946135" y="1202728"/>
                      <a:pt x="1958232" y="1148287"/>
                      <a:pt x="1966298" y="1092839"/>
                    </a:cubicBezTo>
                    <a:cubicBezTo>
                      <a:pt x="1967306" y="1082757"/>
                      <a:pt x="1960249" y="1072676"/>
                      <a:pt x="1950167" y="1071668"/>
                    </a:cubicBezTo>
                    <a:cubicBezTo>
                      <a:pt x="1949159" y="1071668"/>
                      <a:pt x="1948151" y="1071668"/>
                      <a:pt x="1947143" y="1071668"/>
                    </a:cubicBezTo>
                    <a:cubicBezTo>
                      <a:pt x="1938069" y="1071668"/>
                      <a:pt x="1930004" y="1078725"/>
                      <a:pt x="1927987" y="1087798"/>
                    </a:cubicBezTo>
                    <a:cubicBezTo>
                      <a:pt x="1926980" y="1094855"/>
                      <a:pt x="1925972" y="1101912"/>
                      <a:pt x="1924963" y="1108969"/>
                    </a:cubicBezTo>
                    <a:cubicBezTo>
                      <a:pt x="1920931" y="1101912"/>
                      <a:pt x="1914882" y="1095863"/>
                      <a:pt x="1908833" y="1090823"/>
                    </a:cubicBezTo>
                    <a:cubicBezTo>
                      <a:pt x="1897743" y="1082757"/>
                      <a:pt x="1883629" y="1077717"/>
                      <a:pt x="1868507" y="1077717"/>
                    </a:cubicBezTo>
                    <a:cubicBezTo>
                      <a:pt x="1864474" y="1077717"/>
                      <a:pt x="1859433" y="1077717"/>
                      <a:pt x="1854392" y="1078725"/>
                    </a:cubicBezTo>
                    <a:cubicBezTo>
                      <a:pt x="1835238" y="1081749"/>
                      <a:pt x="1816083" y="1090823"/>
                      <a:pt x="1795920" y="1104937"/>
                    </a:cubicBezTo>
                    <a:cubicBezTo>
                      <a:pt x="1787854" y="1110986"/>
                      <a:pt x="1779789" y="1118043"/>
                      <a:pt x="1771724" y="1125100"/>
                    </a:cubicBezTo>
                    <a:cubicBezTo>
                      <a:pt x="1791887" y="1065619"/>
                      <a:pt x="1808018" y="1004121"/>
                      <a:pt x="1823140" y="944640"/>
                    </a:cubicBezTo>
                    <a:cubicBezTo>
                      <a:pt x="1832213" y="909355"/>
                      <a:pt x="1842294" y="869029"/>
                      <a:pt x="1854392" y="829711"/>
                    </a:cubicBezTo>
                    <a:lnTo>
                      <a:pt x="1853384" y="830719"/>
                    </a:lnTo>
                    <a:cubicBezTo>
                      <a:pt x="1862457" y="800474"/>
                      <a:pt x="1871531" y="772246"/>
                      <a:pt x="1880605" y="747042"/>
                    </a:cubicBezTo>
                    <a:cubicBezTo>
                      <a:pt x="1889678" y="722846"/>
                      <a:pt x="1898751" y="698651"/>
                      <a:pt x="1909841" y="673447"/>
                    </a:cubicBezTo>
                    <a:cubicBezTo>
                      <a:pt x="1930004" y="627072"/>
                      <a:pt x="1954200" y="581705"/>
                      <a:pt x="1981420" y="537346"/>
                    </a:cubicBezTo>
                    <a:cubicBezTo>
                      <a:pt x="2030819" y="457702"/>
                      <a:pt x="2088284" y="385115"/>
                      <a:pt x="2153814" y="322609"/>
                    </a:cubicBezTo>
                    <a:cubicBezTo>
                      <a:pt x="2183051" y="294381"/>
                      <a:pt x="2214304" y="268169"/>
                      <a:pt x="2246565" y="243973"/>
                    </a:cubicBezTo>
                    <a:cubicBezTo>
                      <a:pt x="2279834" y="218769"/>
                      <a:pt x="2316127" y="195582"/>
                      <a:pt x="2353429" y="174411"/>
                    </a:cubicBezTo>
                    <a:cubicBezTo>
                      <a:pt x="2395771" y="151223"/>
                      <a:pt x="2440130" y="130052"/>
                      <a:pt x="2490538" y="110897"/>
                    </a:cubicBezTo>
                    <a:cubicBezTo>
                      <a:pt x="2535905" y="92750"/>
                      <a:pt x="2584296" y="77628"/>
                      <a:pt x="2633695" y="65530"/>
                    </a:cubicBezTo>
                    <a:lnTo>
                      <a:pt x="2634703" y="65530"/>
                    </a:lnTo>
                    <a:lnTo>
                      <a:pt x="2635712" y="65530"/>
                    </a:lnTo>
                    <a:lnTo>
                      <a:pt x="2634703" y="65530"/>
                    </a:lnTo>
                    <a:lnTo>
                      <a:pt x="2635712" y="65530"/>
                    </a:lnTo>
                    <a:cubicBezTo>
                      <a:pt x="2635712" y="65530"/>
                      <a:pt x="2635712" y="65530"/>
                      <a:pt x="2635712" y="65530"/>
                    </a:cubicBezTo>
                    <a:lnTo>
                      <a:pt x="2635712" y="65530"/>
                    </a:lnTo>
                    <a:cubicBezTo>
                      <a:pt x="2736528" y="40326"/>
                      <a:pt x="2838351" y="27220"/>
                      <a:pt x="2939167" y="27220"/>
                    </a:cubicBezTo>
                    <a:cubicBezTo>
                      <a:pt x="2943199" y="27220"/>
                      <a:pt x="2948240" y="27220"/>
                      <a:pt x="2953281" y="27220"/>
                    </a:cubicBezTo>
                    <a:lnTo>
                      <a:pt x="2955297" y="27220"/>
                    </a:lnTo>
                    <a:cubicBezTo>
                      <a:pt x="3010745" y="28228"/>
                      <a:pt x="3064178" y="33269"/>
                      <a:pt x="3116601" y="42342"/>
                    </a:cubicBezTo>
                    <a:cubicBezTo>
                      <a:pt x="3117609" y="57465"/>
                      <a:pt x="3117609" y="72587"/>
                      <a:pt x="3117609" y="87709"/>
                    </a:cubicBezTo>
                    <a:lnTo>
                      <a:pt x="3117609" y="88718"/>
                    </a:lnTo>
                    <a:cubicBezTo>
                      <a:pt x="3116601" y="147191"/>
                      <a:pt x="3107528" y="205663"/>
                      <a:pt x="3091398" y="262120"/>
                    </a:cubicBezTo>
                    <a:lnTo>
                      <a:pt x="3092405" y="261112"/>
                    </a:lnTo>
                    <a:cubicBezTo>
                      <a:pt x="3087365" y="275226"/>
                      <a:pt x="3083332" y="290348"/>
                      <a:pt x="3078291" y="303454"/>
                    </a:cubicBezTo>
                    <a:cubicBezTo>
                      <a:pt x="3075267" y="310511"/>
                      <a:pt x="3073250" y="317568"/>
                      <a:pt x="3070227" y="324626"/>
                    </a:cubicBezTo>
                    <a:cubicBezTo>
                      <a:pt x="3067202" y="331683"/>
                      <a:pt x="3064178" y="337732"/>
                      <a:pt x="3061153" y="344789"/>
                    </a:cubicBezTo>
                    <a:cubicBezTo>
                      <a:pt x="3060145" y="346805"/>
                      <a:pt x="3060145" y="347813"/>
                      <a:pt x="3061153" y="349829"/>
                    </a:cubicBezTo>
                    <a:cubicBezTo>
                      <a:pt x="3062161" y="351846"/>
                      <a:pt x="3063169" y="353862"/>
                      <a:pt x="3065186" y="353862"/>
                    </a:cubicBezTo>
                    <a:cubicBezTo>
                      <a:pt x="3066194" y="353862"/>
                      <a:pt x="3067202" y="354870"/>
                      <a:pt x="3068210" y="354870"/>
                    </a:cubicBezTo>
                    <a:cubicBezTo>
                      <a:pt x="3071234" y="354870"/>
                      <a:pt x="3073250" y="352854"/>
                      <a:pt x="3075267" y="350838"/>
                    </a:cubicBezTo>
                    <a:lnTo>
                      <a:pt x="3077283" y="346805"/>
                    </a:lnTo>
                    <a:lnTo>
                      <a:pt x="3078291" y="344789"/>
                    </a:lnTo>
                    <a:cubicBezTo>
                      <a:pt x="3079300" y="342772"/>
                      <a:pt x="3080308" y="340756"/>
                      <a:pt x="3081316" y="338740"/>
                    </a:cubicBezTo>
                    <a:cubicBezTo>
                      <a:pt x="3083332" y="334707"/>
                      <a:pt x="3085349" y="329666"/>
                      <a:pt x="3088373" y="324626"/>
                    </a:cubicBezTo>
                    <a:cubicBezTo>
                      <a:pt x="3092405" y="315552"/>
                      <a:pt x="3096438" y="306479"/>
                      <a:pt x="3099463" y="297405"/>
                    </a:cubicBezTo>
                    <a:cubicBezTo>
                      <a:pt x="3106520" y="278251"/>
                      <a:pt x="3112569" y="258087"/>
                      <a:pt x="3117609" y="237924"/>
                    </a:cubicBezTo>
                    <a:cubicBezTo>
                      <a:pt x="3126683" y="199614"/>
                      <a:pt x="3132732" y="157272"/>
                      <a:pt x="3133740" y="113921"/>
                    </a:cubicBezTo>
                    <a:cubicBezTo>
                      <a:pt x="3134749" y="90734"/>
                      <a:pt x="3134749" y="67546"/>
                      <a:pt x="3132732" y="45367"/>
                    </a:cubicBezTo>
                    <a:cubicBezTo>
                      <a:pt x="3158943" y="50408"/>
                      <a:pt x="3185156" y="56457"/>
                      <a:pt x="3210360" y="64522"/>
                    </a:cubicBezTo>
                    <a:cubicBezTo>
                      <a:pt x="3239596" y="73595"/>
                      <a:pt x="3267824" y="83677"/>
                      <a:pt x="3296053" y="94766"/>
                    </a:cubicBezTo>
                    <a:cubicBezTo>
                      <a:pt x="3296053" y="94766"/>
                      <a:pt x="3296053" y="95775"/>
                      <a:pt x="3297061" y="95775"/>
                    </a:cubicBezTo>
                    <a:cubicBezTo>
                      <a:pt x="3302102" y="102832"/>
                      <a:pt x="3306135" y="110897"/>
                      <a:pt x="3311176" y="118962"/>
                    </a:cubicBezTo>
                    <a:lnTo>
                      <a:pt x="3311176" y="117954"/>
                    </a:lnTo>
                    <a:cubicBezTo>
                      <a:pt x="3323273" y="140133"/>
                      <a:pt x="3334362" y="163321"/>
                      <a:pt x="3343436" y="185500"/>
                    </a:cubicBezTo>
                    <a:cubicBezTo>
                      <a:pt x="3352510" y="207680"/>
                      <a:pt x="3359566" y="231875"/>
                      <a:pt x="3366624" y="257079"/>
                    </a:cubicBezTo>
                    <a:cubicBezTo>
                      <a:pt x="3379729" y="308495"/>
                      <a:pt x="3385778" y="364952"/>
                      <a:pt x="3384770" y="425441"/>
                    </a:cubicBezTo>
                    <a:cubicBezTo>
                      <a:pt x="3384770" y="446612"/>
                      <a:pt x="3382754" y="467783"/>
                      <a:pt x="3380737" y="486938"/>
                    </a:cubicBezTo>
                    <a:cubicBezTo>
                      <a:pt x="3378721" y="507101"/>
                      <a:pt x="3375696" y="527265"/>
                      <a:pt x="3370656" y="550452"/>
                    </a:cubicBezTo>
                    <a:cubicBezTo>
                      <a:pt x="3370656" y="552468"/>
                      <a:pt x="3370656" y="555493"/>
                      <a:pt x="3372673" y="557509"/>
                    </a:cubicBezTo>
                    <a:cubicBezTo>
                      <a:pt x="3374689" y="559525"/>
                      <a:pt x="3376706" y="561542"/>
                      <a:pt x="3378721" y="561542"/>
                    </a:cubicBezTo>
                    <a:cubicBezTo>
                      <a:pt x="3378721" y="561542"/>
                      <a:pt x="3379729" y="561542"/>
                      <a:pt x="3379729" y="561542"/>
                    </a:cubicBezTo>
                    <a:cubicBezTo>
                      <a:pt x="3381746" y="561542"/>
                      <a:pt x="3383762" y="560534"/>
                      <a:pt x="3385778" y="559525"/>
                    </a:cubicBezTo>
                    <a:cubicBezTo>
                      <a:pt x="3387795" y="557509"/>
                      <a:pt x="3388803" y="555493"/>
                      <a:pt x="3389811" y="553477"/>
                    </a:cubicBezTo>
                    <a:cubicBezTo>
                      <a:pt x="3401909" y="509118"/>
                      <a:pt x="3407958" y="460726"/>
                      <a:pt x="3406950" y="409311"/>
                    </a:cubicBezTo>
                    <a:cubicBezTo>
                      <a:pt x="3406950" y="364952"/>
                      <a:pt x="3399892" y="318577"/>
                      <a:pt x="3386787" y="267161"/>
                    </a:cubicBezTo>
                    <a:cubicBezTo>
                      <a:pt x="3371665" y="209696"/>
                      <a:pt x="3348477" y="153239"/>
                      <a:pt x="3317224" y="100815"/>
                    </a:cubicBezTo>
                    <a:cubicBezTo>
                      <a:pt x="3345452" y="113921"/>
                      <a:pt x="3373681" y="128036"/>
                      <a:pt x="3398885" y="144166"/>
                    </a:cubicBezTo>
                    <a:cubicBezTo>
                      <a:pt x="3430137" y="163321"/>
                      <a:pt x="3459374" y="185500"/>
                      <a:pt x="3487603" y="208688"/>
                    </a:cubicBezTo>
                    <a:cubicBezTo>
                      <a:pt x="3487603" y="210704"/>
                      <a:pt x="3488610" y="211712"/>
                      <a:pt x="3489618" y="212721"/>
                    </a:cubicBezTo>
                    <a:cubicBezTo>
                      <a:pt x="3509781" y="233892"/>
                      <a:pt x="3526920" y="259096"/>
                      <a:pt x="3544059" y="289340"/>
                    </a:cubicBezTo>
                    <a:lnTo>
                      <a:pt x="3544059" y="288332"/>
                    </a:lnTo>
                    <a:cubicBezTo>
                      <a:pt x="3570271" y="336723"/>
                      <a:pt x="3591442" y="392172"/>
                      <a:pt x="3608581" y="456694"/>
                    </a:cubicBezTo>
                    <a:cubicBezTo>
                      <a:pt x="3629752" y="539362"/>
                      <a:pt x="3639834" y="626064"/>
                      <a:pt x="3639834" y="713773"/>
                    </a:cubicBezTo>
                    <a:cubicBezTo>
                      <a:pt x="3639834" y="718814"/>
                      <a:pt x="3639834" y="723855"/>
                      <a:pt x="3639834" y="728895"/>
                    </a:cubicBezTo>
                    <a:lnTo>
                      <a:pt x="3639834" y="727887"/>
                    </a:lnTo>
                    <a:cubicBezTo>
                      <a:pt x="3638826" y="763173"/>
                      <a:pt x="3636809" y="798458"/>
                      <a:pt x="3631768" y="829711"/>
                    </a:cubicBezTo>
                    <a:cubicBezTo>
                      <a:pt x="3627735" y="862980"/>
                      <a:pt x="3620678" y="895241"/>
                      <a:pt x="3612613" y="924477"/>
                    </a:cubicBezTo>
                    <a:cubicBezTo>
                      <a:pt x="3603540" y="955730"/>
                      <a:pt x="3593459" y="981942"/>
                      <a:pt x="3580352" y="1005129"/>
                    </a:cubicBezTo>
                    <a:cubicBezTo>
                      <a:pt x="3579344" y="1007146"/>
                      <a:pt x="3579344" y="1009162"/>
                      <a:pt x="3580352" y="1011178"/>
                    </a:cubicBezTo>
                    <a:cubicBezTo>
                      <a:pt x="3581360" y="1013195"/>
                      <a:pt x="3583377" y="1016219"/>
                      <a:pt x="3585393" y="1017227"/>
                    </a:cubicBezTo>
                    <a:cubicBezTo>
                      <a:pt x="3586401" y="1018235"/>
                      <a:pt x="3587409" y="1018235"/>
                      <a:pt x="3589426" y="1018235"/>
                    </a:cubicBezTo>
                    <a:cubicBezTo>
                      <a:pt x="3590434" y="1018235"/>
                      <a:pt x="3591442" y="1018235"/>
                      <a:pt x="3592450" y="1017227"/>
                    </a:cubicBezTo>
                    <a:cubicBezTo>
                      <a:pt x="3594467" y="1016219"/>
                      <a:pt x="3596482" y="1015211"/>
                      <a:pt x="3597490" y="1012187"/>
                    </a:cubicBezTo>
                    <a:cubicBezTo>
                      <a:pt x="3605556" y="997064"/>
                      <a:pt x="3612613" y="980934"/>
                      <a:pt x="3618663" y="965812"/>
                    </a:cubicBezTo>
                    <a:cubicBezTo>
                      <a:pt x="3624711" y="949681"/>
                      <a:pt x="3630760" y="933551"/>
                      <a:pt x="3635801" y="912379"/>
                    </a:cubicBezTo>
                    <a:cubicBezTo>
                      <a:pt x="3645882" y="877094"/>
                      <a:pt x="3651931" y="837776"/>
                      <a:pt x="3655964" y="795434"/>
                    </a:cubicBezTo>
                    <a:cubicBezTo>
                      <a:pt x="3659997" y="755107"/>
                      <a:pt x="3659997" y="711757"/>
                      <a:pt x="3657980" y="665382"/>
                    </a:cubicBezTo>
                    <a:cubicBezTo>
                      <a:pt x="3655964" y="623039"/>
                      <a:pt x="3650923" y="578680"/>
                      <a:pt x="3642857" y="534322"/>
                    </a:cubicBezTo>
                    <a:cubicBezTo>
                      <a:pt x="3635801" y="491979"/>
                      <a:pt x="3624711" y="449637"/>
                      <a:pt x="3612613" y="408302"/>
                    </a:cubicBezTo>
                    <a:cubicBezTo>
                      <a:pt x="3600515" y="367976"/>
                      <a:pt x="3584385" y="330675"/>
                      <a:pt x="3567246" y="297405"/>
                    </a:cubicBezTo>
                    <a:cubicBezTo>
                      <a:pt x="3562205" y="287324"/>
                      <a:pt x="3556156" y="277242"/>
                      <a:pt x="3551116" y="268169"/>
                    </a:cubicBezTo>
                    <a:cubicBezTo>
                      <a:pt x="3566238" y="285308"/>
                      <a:pt x="3579344" y="302446"/>
                      <a:pt x="3592450" y="318577"/>
                    </a:cubicBezTo>
                    <a:cubicBezTo>
                      <a:pt x="3607572" y="339748"/>
                      <a:pt x="3621686" y="361927"/>
                      <a:pt x="3635801" y="387131"/>
                    </a:cubicBezTo>
                    <a:cubicBezTo>
                      <a:pt x="3667053" y="444596"/>
                      <a:pt x="3692257" y="508110"/>
                      <a:pt x="3710404" y="577672"/>
                    </a:cubicBezTo>
                    <a:cubicBezTo>
                      <a:pt x="3734600" y="676471"/>
                      <a:pt x="3746698" y="783336"/>
                      <a:pt x="3744682" y="906330"/>
                    </a:cubicBezTo>
                    <a:lnTo>
                      <a:pt x="3744682" y="908347"/>
                    </a:lnTo>
                    <a:lnTo>
                      <a:pt x="3744682" y="910363"/>
                    </a:lnTo>
                    <a:lnTo>
                      <a:pt x="3744682" y="908347"/>
                    </a:lnTo>
                    <a:cubicBezTo>
                      <a:pt x="3742665" y="1006138"/>
                      <a:pt x="3732583" y="1110986"/>
                      <a:pt x="3714437" y="1226923"/>
                    </a:cubicBezTo>
                    <a:cubicBezTo>
                      <a:pt x="3706371" y="1275315"/>
                      <a:pt x="3697298" y="1323706"/>
                      <a:pt x="3689233" y="1371089"/>
                    </a:cubicBezTo>
                    <a:lnTo>
                      <a:pt x="3689233" y="1372098"/>
                    </a:lnTo>
                    <a:lnTo>
                      <a:pt x="3689233" y="1372098"/>
                    </a:lnTo>
                    <a:cubicBezTo>
                      <a:pt x="3673102" y="1459807"/>
                      <a:pt x="3655964" y="1550541"/>
                      <a:pt x="3647898" y="1641275"/>
                    </a:cubicBezTo>
                    <a:cubicBezTo>
                      <a:pt x="3643866" y="1681601"/>
                      <a:pt x="3642857" y="1721927"/>
                      <a:pt x="3642857" y="1761245"/>
                    </a:cubicBezTo>
                    <a:lnTo>
                      <a:pt x="3642857" y="1762253"/>
                    </a:lnTo>
                    <a:lnTo>
                      <a:pt x="3642857" y="1763261"/>
                    </a:lnTo>
                    <a:cubicBezTo>
                      <a:pt x="3642857" y="1777375"/>
                      <a:pt x="3642857" y="1792498"/>
                      <a:pt x="3644874" y="1807620"/>
                    </a:cubicBezTo>
                    <a:cubicBezTo>
                      <a:pt x="3645882" y="1818710"/>
                      <a:pt x="3648907" y="1830808"/>
                      <a:pt x="3650923" y="1841897"/>
                    </a:cubicBezTo>
                    <a:cubicBezTo>
                      <a:pt x="3653948" y="1853995"/>
                      <a:pt x="3655964" y="1866093"/>
                      <a:pt x="3658989" y="1878191"/>
                    </a:cubicBezTo>
                    <a:lnTo>
                      <a:pt x="3658989" y="1879199"/>
                    </a:lnTo>
                    <a:cubicBezTo>
                      <a:pt x="3662012" y="1893313"/>
                      <a:pt x="3665037" y="1907427"/>
                      <a:pt x="3668061" y="1921542"/>
                    </a:cubicBezTo>
                    <a:cubicBezTo>
                      <a:pt x="3673102" y="1944729"/>
                      <a:pt x="3678143" y="1972957"/>
                      <a:pt x="3678143" y="2001186"/>
                    </a:cubicBezTo>
                    <a:cubicBezTo>
                      <a:pt x="3678143" y="2012275"/>
                      <a:pt x="3676127" y="2021349"/>
                      <a:pt x="3674111" y="2029414"/>
                    </a:cubicBezTo>
                    <a:cubicBezTo>
                      <a:pt x="3672094" y="2034455"/>
                      <a:pt x="3671086" y="2038487"/>
                      <a:pt x="3668061" y="2042520"/>
                    </a:cubicBezTo>
                    <a:cubicBezTo>
                      <a:pt x="3665037" y="2047561"/>
                      <a:pt x="3661005" y="2051593"/>
                      <a:pt x="3657980" y="2055626"/>
                    </a:cubicBezTo>
                    <a:cubicBezTo>
                      <a:pt x="3654956" y="2057642"/>
                      <a:pt x="3651931" y="2060667"/>
                      <a:pt x="3648907" y="2061675"/>
                    </a:cubicBezTo>
                    <a:cubicBezTo>
                      <a:pt x="3645882" y="2062683"/>
                      <a:pt x="3643866" y="2063691"/>
                      <a:pt x="3640841" y="2064699"/>
                    </a:cubicBezTo>
                    <a:cubicBezTo>
                      <a:pt x="3637817" y="2065708"/>
                      <a:pt x="3634793" y="2065708"/>
                      <a:pt x="3631768" y="2065708"/>
                    </a:cubicBezTo>
                    <a:cubicBezTo>
                      <a:pt x="3627735" y="2065708"/>
                      <a:pt x="3622694" y="2064699"/>
                      <a:pt x="3618663" y="2063691"/>
                    </a:cubicBezTo>
                    <a:cubicBezTo>
                      <a:pt x="3612613" y="2061675"/>
                      <a:pt x="3606564" y="2058650"/>
                      <a:pt x="3600515" y="2055626"/>
                    </a:cubicBezTo>
                    <a:cubicBezTo>
                      <a:pt x="3590434" y="2048569"/>
                      <a:pt x="3580352" y="2040504"/>
                      <a:pt x="3569263" y="2030422"/>
                    </a:cubicBezTo>
                    <a:cubicBezTo>
                      <a:pt x="3556156" y="2016308"/>
                      <a:pt x="3544059" y="2001186"/>
                      <a:pt x="3534985" y="1985055"/>
                    </a:cubicBezTo>
                    <a:cubicBezTo>
                      <a:pt x="3525912" y="1967917"/>
                      <a:pt x="3517847" y="1946745"/>
                      <a:pt x="3510789" y="1920533"/>
                    </a:cubicBezTo>
                    <a:cubicBezTo>
                      <a:pt x="3504741" y="1896338"/>
                      <a:pt x="3500708" y="1871134"/>
                      <a:pt x="3497684" y="1842905"/>
                    </a:cubicBezTo>
                    <a:cubicBezTo>
                      <a:pt x="3496675" y="1829799"/>
                      <a:pt x="3495667" y="1817702"/>
                      <a:pt x="3494659" y="1803588"/>
                    </a:cubicBezTo>
                    <a:cubicBezTo>
                      <a:pt x="3494659" y="1795522"/>
                      <a:pt x="3493651" y="1787457"/>
                      <a:pt x="3493651" y="1780400"/>
                    </a:cubicBezTo>
                    <a:lnTo>
                      <a:pt x="3493651" y="1774351"/>
                    </a:lnTo>
                    <a:cubicBezTo>
                      <a:pt x="3494659" y="1774351"/>
                      <a:pt x="3495667" y="1773343"/>
                      <a:pt x="3496675" y="1773343"/>
                    </a:cubicBezTo>
                    <a:cubicBezTo>
                      <a:pt x="3511797" y="1767294"/>
                      <a:pt x="3524904" y="1757212"/>
                      <a:pt x="3535993" y="1744106"/>
                    </a:cubicBezTo>
                    <a:cubicBezTo>
                      <a:pt x="3545067" y="1733017"/>
                      <a:pt x="3553133" y="1718903"/>
                      <a:pt x="3558173" y="1703780"/>
                    </a:cubicBezTo>
                    <a:cubicBezTo>
                      <a:pt x="3568255" y="1674544"/>
                      <a:pt x="3571279" y="1640266"/>
                      <a:pt x="3566238" y="1604981"/>
                    </a:cubicBezTo>
                    <a:cubicBezTo>
                      <a:pt x="3564222" y="1588851"/>
                      <a:pt x="3560189" y="1573728"/>
                      <a:pt x="3554140" y="1558606"/>
                    </a:cubicBezTo>
                    <a:cubicBezTo>
                      <a:pt x="3549100" y="1544492"/>
                      <a:pt x="3542042" y="1531386"/>
                      <a:pt x="3533977" y="1520296"/>
                    </a:cubicBezTo>
                    <a:cubicBezTo>
                      <a:pt x="3527929" y="1512231"/>
                      <a:pt x="3520871" y="1505174"/>
                      <a:pt x="3513814" y="1500133"/>
                    </a:cubicBezTo>
                    <a:cubicBezTo>
                      <a:pt x="3514822" y="1494084"/>
                      <a:pt x="3514822" y="1488035"/>
                      <a:pt x="3514822" y="1480978"/>
                    </a:cubicBezTo>
                    <a:lnTo>
                      <a:pt x="3514822" y="1478962"/>
                    </a:lnTo>
                    <a:cubicBezTo>
                      <a:pt x="3514822" y="1474929"/>
                      <a:pt x="3515830" y="1470897"/>
                      <a:pt x="3515830" y="1466864"/>
                    </a:cubicBezTo>
                    <a:cubicBezTo>
                      <a:pt x="3516838" y="1454766"/>
                      <a:pt x="3517847" y="1441660"/>
                      <a:pt x="3520871" y="1424522"/>
                    </a:cubicBezTo>
                    <a:cubicBezTo>
                      <a:pt x="3522888" y="1410407"/>
                      <a:pt x="3524904" y="1397301"/>
                      <a:pt x="3526920" y="1383187"/>
                    </a:cubicBezTo>
                    <a:cubicBezTo>
                      <a:pt x="3528937" y="1370081"/>
                      <a:pt x="3530952" y="1356975"/>
                      <a:pt x="3531960" y="1344877"/>
                    </a:cubicBezTo>
                    <a:cubicBezTo>
                      <a:pt x="3538010" y="1299511"/>
                      <a:pt x="3545067" y="1245070"/>
                      <a:pt x="3548092" y="1189622"/>
                    </a:cubicBezTo>
                    <a:cubicBezTo>
                      <a:pt x="3551116" y="1133165"/>
                      <a:pt x="3551116" y="1082757"/>
                      <a:pt x="3547083" y="1035374"/>
                    </a:cubicBezTo>
                    <a:cubicBezTo>
                      <a:pt x="3542042" y="982950"/>
                      <a:pt x="3530952" y="931534"/>
                      <a:pt x="3514822" y="881127"/>
                    </a:cubicBezTo>
                    <a:cubicBezTo>
                      <a:pt x="3490626" y="806523"/>
                      <a:pt x="3456349" y="734944"/>
                      <a:pt x="3415015" y="670422"/>
                    </a:cubicBezTo>
                    <a:cubicBezTo>
                      <a:pt x="3373681" y="605901"/>
                      <a:pt x="3324281" y="548436"/>
                      <a:pt x="3267824" y="501053"/>
                    </a:cubicBezTo>
                    <a:cubicBezTo>
                      <a:pt x="3210360" y="451653"/>
                      <a:pt x="3145838" y="414351"/>
                      <a:pt x="3075267" y="388139"/>
                    </a:cubicBezTo>
                    <a:cubicBezTo>
                      <a:pt x="3038974" y="375033"/>
                      <a:pt x="3001672" y="363944"/>
                      <a:pt x="2962353" y="356886"/>
                    </a:cubicBezTo>
                    <a:cubicBezTo>
                      <a:pt x="2926060" y="349829"/>
                      <a:pt x="2887751" y="346805"/>
                      <a:pt x="2845408" y="345797"/>
                    </a:cubicBezTo>
                    <a:cubicBezTo>
                      <a:pt x="2839359" y="345797"/>
                      <a:pt x="2832302" y="345797"/>
                      <a:pt x="2826253" y="345797"/>
                    </a:cubicBezTo>
                    <a:cubicBezTo>
                      <a:pt x="2755682" y="345797"/>
                      <a:pt x="2682087" y="353862"/>
                      <a:pt x="2607484" y="369993"/>
                    </a:cubicBezTo>
                    <a:cubicBezTo>
                      <a:pt x="2571190" y="378058"/>
                      <a:pt x="2534897" y="388139"/>
                      <a:pt x="2499612" y="399229"/>
                    </a:cubicBezTo>
                    <a:cubicBezTo>
                      <a:pt x="2500620" y="395196"/>
                      <a:pt x="2501627" y="390156"/>
                      <a:pt x="2503643" y="386123"/>
                    </a:cubicBezTo>
                    <a:cubicBezTo>
                      <a:pt x="2511709" y="359911"/>
                      <a:pt x="2522798" y="333699"/>
                      <a:pt x="2538929" y="308495"/>
                    </a:cubicBezTo>
                    <a:cubicBezTo>
                      <a:pt x="2538929" y="308495"/>
                      <a:pt x="2537921" y="309503"/>
                      <a:pt x="2537921" y="309503"/>
                    </a:cubicBezTo>
                    <a:cubicBezTo>
                      <a:pt x="2557076" y="278251"/>
                      <a:pt x="2582280" y="249014"/>
                      <a:pt x="2611516" y="219778"/>
                    </a:cubicBezTo>
                    <a:cubicBezTo>
                      <a:pt x="2651843" y="180460"/>
                      <a:pt x="2700233" y="146182"/>
                      <a:pt x="2757699" y="113921"/>
                    </a:cubicBezTo>
                    <a:cubicBezTo>
                      <a:pt x="2783911" y="99807"/>
                      <a:pt x="2811130" y="85693"/>
                      <a:pt x="2839359" y="73595"/>
                    </a:cubicBezTo>
                    <a:cubicBezTo>
                      <a:pt x="2852466" y="67546"/>
                      <a:pt x="2866579" y="62506"/>
                      <a:pt x="2879685" y="56457"/>
                    </a:cubicBezTo>
                    <a:cubicBezTo>
                      <a:pt x="2891783" y="51416"/>
                      <a:pt x="2905897" y="45367"/>
                      <a:pt x="2919003" y="41334"/>
                    </a:cubicBezTo>
                    <a:cubicBezTo>
                      <a:pt x="2920011" y="41334"/>
                      <a:pt x="2922027" y="39318"/>
                      <a:pt x="2922027" y="38310"/>
                    </a:cubicBezTo>
                    <a:cubicBezTo>
                      <a:pt x="2923036" y="36294"/>
                      <a:pt x="2923036" y="34277"/>
                      <a:pt x="2922027" y="33269"/>
                    </a:cubicBezTo>
                    <a:cubicBezTo>
                      <a:pt x="2921019" y="31253"/>
                      <a:pt x="2919003" y="29236"/>
                      <a:pt x="2915978" y="29236"/>
                    </a:cubicBezTo>
                    <a:cubicBezTo>
                      <a:pt x="2914971" y="29236"/>
                      <a:pt x="2913963" y="29236"/>
                      <a:pt x="2913963" y="29236"/>
                    </a:cubicBezTo>
                    <a:cubicBezTo>
                      <a:pt x="2908922" y="31253"/>
                      <a:pt x="2903881" y="32261"/>
                      <a:pt x="2898840" y="34277"/>
                    </a:cubicBezTo>
                    <a:cubicBezTo>
                      <a:pt x="2888759" y="37302"/>
                      <a:pt x="2879685" y="40326"/>
                      <a:pt x="2870612" y="43351"/>
                    </a:cubicBezTo>
                    <a:cubicBezTo>
                      <a:pt x="2857506" y="47383"/>
                      <a:pt x="2843392" y="53432"/>
                      <a:pt x="2825245" y="60489"/>
                    </a:cubicBezTo>
                    <a:cubicBezTo>
                      <a:pt x="2795000" y="73595"/>
                      <a:pt x="2763747" y="89726"/>
                      <a:pt x="2734511" y="106864"/>
                    </a:cubicBezTo>
                    <a:cubicBezTo>
                      <a:pt x="2704266" y="125011"/>
                      <a:pt x="2676039" y="144166"/>
                      <a:pt x="2648818" y="165337"/>
                    </a:cubicBezTo>
                    <a:cubicBezTo>
                      <a:pt x="2620590" y="187517"/>
                      <a:pt x="2595386" y="210704"/>
                      <a:pt x="2573206" y="235908"/>
                    </a:cubicBezTo>
                    <a:cubicBezTo>
                      <a:pt x="2551027" y="261112"/>
                      <a:pt x="2531872" y="287324"/>
                      <a:pt x="2516750" y="314544"/>
                    </a:cubicBezTo>
                    <a:cubicBezTo>
                      <a:pt x="2501627" y="342772"/>
                      <a:pt x="2490538" y="372009"/>
                      <a:pt x="2484489" y="402253"/>
                    </a:cubicBezTo>
                    <a:cubicBezTo>
                      <a:pt x="2446179" y="415359"/>
                      <a:pt x="2408877" y="430482"/>
                      <a:pt x="2372584" y="447620"/>
                    </a:cubicBezTo>
                    <a:cubicBezTo>
                      <a:pt x="2295964" y="483914"/>
                      <a:pt x="2227409" y="528273"/>
                      <a:pt x="2169945" y="578680"/>
                    </a:cubicBezTo>
                    <a:cubicBezTo>
                      <a:pt x="2139700" y="604892"/>
                      <a:pt x="2112480" y="632113"/>
                      <a:pt x="2088284" y="661349"/>
                    </a:cubicBezTo>
                    <a:cubicBezTo>
                      <a:pt x="2073162" y="679496"/>
                      <a:pt x="2058040" y="699659"/>
                      <a:pt x="2043925" y="721838"/>
                    </a:cubicBezTo>
                    <a:cubicBezTo>
                      <a:pt x="2047958" y="704700"/>
                      <a:pt x="2051991" y="686553"/>
                      <a:pt x="2057032" y="668406"/>
                    </a:cubicBezTo>
                    <a:lnTo>
                      <a:pt x="2057032" y="669414"/>
                    </a:lnTo>
                    <a:cubicBezTo>
                      <a:pt x="2076186" y="605901"/>
                      <a:pt x="2106431" y="539362"/>
                      <a:pt x="2146757" y="472824"/>
                    </a:cubicBezTo>
                    <a:lnTo>
                      <a:pt x="2145749" y="473832"/>
                    </a:lnTo>
                    <a:cubicBezTo>
                      <a:pt x="2169945" y="434514"/>
                      <a:pt x="2198173" y="396205"/>
                      <a:pt x="2227409" y="358903"/>
                    </a:cubicBezTo>
                    <a:cubicBezTo>
                      <a:pt x="2255638" y="323617"/>
                      <a:pt x="2286891" y="289340"/>
                      <a:pt x="2323184" y="254055"/>
                    </a:cubicBezTo>
                    <a:cubicBezTo>
                      <a:pt x="2328225" y="249014"/>
                      <a:pt x="2334274" y="243973"/>
                      <a:pt x="2339315" y="238933"/>
                    </a:cubicBezTo>
                    <a:lnTo>
                      <a:pt x="2337298" y="239941"/>
                    </a:lnTo>
                    <a:cubicBezTo>
                      <a:pt x="2357462" y="221794"/>
                      <a:pt x="2374600" y="205663"/>
                      <a:pt x="2390730" y="191549"/>
                    </a:cubicBezTo>
                    <a:cubicBezTo>
                      <a:pt x="2399804" y="183484"/>
                      <a:pt x="2408877" y="176427"/>
                      <a:pt x="2417951" y="169370"/>
                    </a:cubicBezTo>
                    <a:lnTo>
                      <a:pt x="2419967" y="167354"/>
                    </a:lnTo>
                    <a:cubicBezTo>
                      <a:pt x="2429041" y="160296"/>
                      <a:pt x="2437105" y="154248"/>
                      <a:pt x="2445171" y="148199"/>
                    </a:cubicBezTo>
                    <a:cubicBezTo>
                      <a:pt x="2448195" y="145174"/>
                      <a:pt x="2449204" y="140133"/>
                      <a:pt x="2447187" y="137109"/>
                    </a:cubicBezTo>
                    <a:cubicBezTo>
                      <a:pt x="2446179" y="135093"/>
                      <a:pt x="2443154" y="134084"/>
                      <a:pt x="2441138" y="134084"/>
                    </a:cubicBezTo>
                    <a:cubicBezTo>
                      <a:pt x="2439122" y="134084"/>
                      <a:pt x="2438113" y="135093"/>
                      <a:pt x="2436097" y="136101"/>
                    </a:cubicBezTo>
                    <a:lnTo>
                      <a:pt x="2427024" y="142150"/>
                    </a:lnTo>
                    <a:lnTo>
                      <a:pt x="2425008" y="143158"/>
                    </a:lnTo>
                    <a:cubicBezTo>
                      <a:pt x="2419967" y="147191"/>
                      <a:pt x="2413918" y="151223"/>
                      <a:pt x="2408877" y="155256"/>
                    </a:cubicBezTo>
                    <a:cubicBezTo>
                      <a:pt x="2400812" y="161305"/>
                      <a:pt x="2392747" y="168362"/>
                      <a:pt x="2382665" y="176427"/>
                    </a:cubicBezTo>
                    <a:cubicBezTo>
                      <a:pt x="2363510" y="191549"/>
                      <a:pt x="2346371" y="206672"/>
                      <a:pt x="2330241" y="221794"/>
                    </a:cubicBezTo>
                    <a:cubicBezTo>
                      <a:pt x="2295964" y="253047"/>
                      <a:pt x="2262695" y="287324"/>
                      <a:pt x="2231442" y="324626"/>
                    </a:cubicBezTo>
                    <a:cubicBezTo>
                      <a:pt x="2166920" y="401245"/>
                      <a:pt x="2115505" y="481898"/>
                      <a:pt x="2079211" y="564566"/>
                    </a:cubicBezTo>
                    <a:cubicBezTo>
                      <a:pt x="2056023" y="615982"/>
                      <a:pt x="2039893" y="669414"/>
                      <a:pt x="2028803" y="722846"/>
                    </a:cubicBezTo>
                    <a:cubicBezTo>
                      <a:pt x="2028803" y="724863"/>
                      <a:pt x="2028803" y="726879"/>
                      <a:pt x="2029811" y="727887"/>
                    </a:cubicBezTo>
                    <a:cubicBezTo>
                      <a:pt x="2030819" y="729904"/>
                      <a:pt x="2032836" y="730912"/>
                      <a:pt x="2034852" y="730912"/>
                    </a:cubicBezTo>
                    <a:cubicBezTo>
                      <a:pt x="2034852" y="730912"/>
                      <a:pt x="2035860" y="730912"/>
                      <a:pt x="2035860" y="730912"/>
                    </a:cubicBezTo>
                    <a:cubicBezTo>
                      <a:pt x="2036869" y="730912"/>
                      <a:pt x="2037877" y="730912"/>
                      <a:pt x="2038884" y="729904"/>
                    </a:cubicBezTo>
                    <a:cubicBezTo>
                      <a:pt x="2028803" y="744018"/>
                      <a:pt x="2019730" y="760148"/>
                      <a:pt x="2008640" y="777287"/>
                    </a:cubicBezTo>
                    <a:cubicBezTo>
                      <a:pt x="1965289" y="850882"/>
                      <a:pt x="1931012" y="929518"/>
                      <a:pt x="1897743" y="1006138"/>
                    </a:cubicBezTo>
                    <a:cubicBezTo>
                      <a:pt x="1889678" y="1023276"/>
                      <a:pt x="1882621" y="1041423"/>
                      <a:pt x="1874555" y="1058562"/>
                    </a:cubicBezTo>
                    <a:cubicBezTo>
                      <a:pt x="1872539" y="1062594"/>
                      <a:pt x="1874555" y="1067635"/>
                      <a:pt x="1878588" y="1069651"/>
                    </a:cubicBezTo>
                    <a:cubicBezTo>
                      <a:pt x="1879596" y="1069651"/>
                      <a:pt x="1880605" y="1070659"/>
                      <a:pt x="1881613" y="1070659"/>
                    </a:cubicBezTo>
                    <a:cubicBezTo>
                      <a:pt x="1884637" y="1070659"/>
                      <a:pt x="1887661" y="1068643"/>
                      <a:pt x="1888670" y="1065619"/>
                    </a:cubicBezTo>
                    <a:cubicBezTo>
                      <a:pt x="1904800" y="1030333"/>
                      <a:pt x="1917906" y="1000089"/>
                      <a:pt x="1931012" y="970852"/>
                    </a:cubicBezTo>
                    <a:cubicBezTo>
                      <a:pt x="1931012" y="976901"/>
                      <a:pt x="1935045" y="982950"/>
                      <a:pt x="1941094" y="984966"/>
                    </a:cubicBezTo>
                    <a:cubicBezTo>
                      <a:pt x="1946135" y="986983"/>
                      <a:pt x="1951176" y="987991"/>
                      <a:pt x="1956216" y="988999"/>
                    </a:cubicBezTo>
                    <a:cubicBezTo>
                      <a:pt x="1959241" y="988999"/>
                      <a:pt x="1961257" y="990007"/>
                      <a:pt x="1965289" y="990007"/>
                    </a:cubicBezTo>
                    <a:cubicBezTo>
                      <a:pt x="1967306" y="990007"/>
                      <a:pt x="1970330" y="990007"/>
                      <a:pt x="1972347" y="990007"/>
                    </a:cubicBezTo>
                    <a:cubicBezTo>
                      <a:pt x="1978395" y="990007"/>
                      <a:pt x="1983436" y="987991"/>
                      <a:pt x="1987469" y="986983"/>
                    </a:cubicBezTo>
                    <a:cubicBezTo>
                      <a:pt x="1992510" y="985975"/>
                      <a:pt x="1997550" y="983958"/>
                      <a:pt x="2002591" y="980934"/>
                    </a:cubicBezTo>
                    <a:cubicBezTo>
                      <a:pt x="2019730" y="971860"/>
                      <a:pt x="2033844" y="957746"/>
                      <a:pt x="2045942" y="939599"/>
                    </a:cubicBezTo>
                    <a:cubicBezTo>
                      <a:pt x="2047958" y="936575"/>
                      <a:pt x="2048966" y="933551"/>
                      <a:pt x="2048966" y="929518"/>
                    </a:cubicBezTo>
                    <a:cubicBezTo>
                      <a:pt x="2048966" y="926494"/>
                      <a:pt x="2046950" y="922461"/>
                      <a:pt x="2043925" y="920445"/>
                    </a:cubicBezTo>
                    <a:cubicBezTo>
                      <a:pt x="2041909" y="918428"/>
                      <a:pt x="2037877" y="917420"/>
                      <a:pt x="2034852" y="917420"/>
                    </a:cubicBezTo>
                    <a:cubicBezTo>
                      <a:pt x="2033844" y="917420"/>
                      <a:pt x="2033844" y="917420"/>
                      <a:pt x="2032836" y="917420"/>
                    </a:cubicBezTo>
                    <a:cubicBezTo>
                      <a:pt x="2029811" y="917420"/>
                      <a:pt x="2025779" y="919436"/>
                      <a:pt x="2023762" y="922461"/>
                    </a:cubicBezTo>
                    <a:cubicBezTo>
                      <a:pt x="2020738" y="927502"/>
                      <a:pt x="2016706" y="932542"/>
                      <a:pt x="2012673" y="936575"/>
                    </a:cubicBezTo>
                    <a:cubicBezTo>
                      <a:pt x="2007632" y="941616"/>
                      <a:pt x="2001583" y="945648"/>
                      <a:pt x="1995534" y="948673"/>
                    </a:cubicBezTo>
                    <a:cubicBezTo>
                      <a:pt x="1990493" y="951697"/>
                      <a:pt x="1985452" y="953714"/>
                      <a:pt x="1979404" y="954722"/>
                    </a:cubicBezTo>
                    <a:cubicBezTo>
                      <a:pt x="1975371" y="955730"/>
                      <a:pt x="1971339" y="955730"/>
                      <a:pt x="1967306" y="955730"/>
                    </a:cubicBezTo>
                    <a:cubicBezTo>
                      <a:pt x="1962265" y="955730"/>
                      <a:pt x="1957224" y="954722"/>
                      <a:pt x="1952183" y="952705"/>
                    </a:cubicBezTo>
                    <a:cubicBezTo>
                      <a:pt x="1951176" y="952705"/>
                      <a:pt x="1950167" y="952705"/>
                      <a:pt x="1950167" y="951697"/>
                    </a:cubicBezTo>
                    <a:cubicBezTo>
                      <a:pt x="1949159" y="951697"/>
                      <a:pt x="1948151" y="951697"/>
                      <a:pt x="1947143" y="951697"/>
                    </a:cubicBezTo>
                    <a:cubicBezTo>
                      <a:pt x="1945126" y="951697"/>
                      <a:pt x="1943110" y="951697"/>
                      <a:pt x="1941094" y="952705"/>
                    </a:cubicBezTo>
                    <a:cubicBezTo>
                      <a:pt x="1940085" y="953714"/>
                      <a:pt x="1938069" y="953714"/>
                      <a:pt x="1937061" y="954722"/>
                    </a:cubicBezTo>
                    <a:cubicBezTo>
                      <a:pt x="1970330" y="883143"/>
                      <a:pt x="2000575" y="826686"/>
                      <a:pt x="2030819" y="777287"/>
                    </a:cubicBezTo>
                    <a:cubicBezTo>
                      <a:pt x="2050982" y="744018"/>
                      <a:pt x="2071145" y="715789"/>
                      <a:pt x="2092317" y="688569"/>
                    </a:cubicBezTo>
                    <a:cubicBezTo>
                      <a:pt x="2109455" y="666390"/>
                      <a:pt x="2128610" y="645219"/>
                      <a:pt x="2151798" y="624047"/>
                    </a:cubicBezTo>
                    <a:cubicBezTo>
                      <a:pt x="2199181" y="578680"/>
                      <a:pt x="2255638" y="538354"/>
                      <a:pt x="2318143" y="503069"/>
                    </a:cubicBezTo>
                    <a:lnTo>
                      <a:pt x="2317135" y="503069"/>
                    </a:lnTo>
                    <a:cubicBezTo>
                      <a:pt x="2394763" y="460726"/>
                      <a:pt x="2479449" y="427457"/>
                      <a:pt x="2569173" y="404270"/>
                    </a:cubicBezTo>
                    <a:lnTo>
                      <a:pt x="2570182" y="404270"/>
                    </a:lnTo>
                    <a:lnTo>
                      <a:pt x="2571190" y="404270"/>
                    </a:lnTo>
                    <a:lnTo>
                      <a:pt x="2572198" y="404270"/>
                    </a:lnTo>
                    <a:cubicBezTo>
                      <a:pt x="2656883" y="383098"/>
                      <a:pt x="2741569" y="372009"/>
                      <a:pt x="2822221" y="372009"/>
                    </a:cubicBezTo>
                    <a:cubicBezTo>
                      <a:pt x="2826253" y="372009"/>
                      <a:pt x="2829277" y="372009"/>
                      <a:pt x="2833310" y="372009"/>
                    </a:cubicBezTo>
                    <a:cubicBezTo>
                      <a:pt x="2865571" y="373017"/>
                      <a:pt x="2895815" y="375033"/>
                      <a:pt x="2925052" y="379066"/>
                    </a:cubicBezTo>
                    <a:cubicBezTo>
                      <a:pt x="2955297" y="383098"/>
                      <a:pt x="2986549" y="390156"/>
                      <a:pt x="3016794" y="398221"/>
                    </a:cubicBezTo>
                    <a:cubicBezTo>
                      <a:pt x="3069219" y="413343"/>
                      <a:pt x="3118617" y="435523"/>
                      <a:pt x="3164993" y="463751"/>
                    </a:cubicBezTo>
                    <a:cubicBezTo>
                      <a:pt x="3212376" y="492987"/>
                      <a:pt x="3256735" y="529281"/>
                      <a:pt x="3298069" y="571623"/>
                    </a:cubicBezTo>
                    <a:cubicBezTo>
                      <a:pt x="3341420" y="617998"/>
                      <a:pt x="3380737" y="671431"/>
                      <a:pt x="3414007" y="730912"/>
                    </a:cubicBezTo>
                    <a:lnTo>
                      <a:pt x="3415015" y="731920"/>
                    </a:lnTo>
                    <a:cubicBezTo>
                      <a:pt x="3431145" y="761156"/>
                      <a:pt x="3446267" y="792409"/>
                      <a:pt x="3458366" y="823662"/>
                    </a:cubicBezTo>
                    <a:cubicBezTo>
                      <a:pt x="3474496" y="861972"/>
                      <a:pt x="3486593" y="898265"/>
                      <a:pt x="3495667" y="933551"/>
                    </a:cubicBezTo>
                    <a:cubicBezTo>
                      <a:pt x="3503733" y="967828"/>
                      <a:pt x="3510789" y="1003113"/>
                      <a:pt x="3513814" y="1038399"/>
                    </a:cubicBezTo>
                    <a:cubicBezTo>
                      <a:pt x="3516838" y="1070659"/>
                      <a:pt x="3518855" y="1103929"/>
                      <a:pt x="3517847" y="1141230"/>
                    </a:cubicBezTo>
                    <a:cubicBezTo>
                      <a:pt x="3516838" y="1202728"/>
                      <a:pt x="3510789" y="1262209"/>
                      <a:pt x="3503733" y="1317657"/>
                    </a:cubicBezTo>
                    <a:cubicBezTo>
                      <a:pt x="3499700" y="1349918"/>
                      <a:pt x="3495667" y="1383187"/>
                      <a:pt x="3492643" y="1410407"/>
                    </a:cubicBezTo>
                    <a:cubicBezTo>
                      <a:pt x="3490626" y="1427546"/>
                      <a:pt x="3488610" y="1442668"/>
                      <a:pt x="3487603" y="1455774"/>
                    </a:cubicBezTo>
                    <a:cubicBezTo>
                      <a:pt x="3486593" y="1462831"/>
                      <a:pt x="3486593" y="1470897"/>
                      <a:pt x="3486593" y="1478962"/>
                    </a:cubicBezTo>
                    <a:cubicBezTo>
                      <a:pt x="3486593" y="1482995"/>
                      <a:pt x="3486593" y="1486019"/>
                      <a:pt x="3486593" y="1490052"/>
                    </a:cubicBezTo>
                    <a:cubicBezTo>
                      <a:pt x="3484578" y="1489043"/>
                      <a:pt x="3481553" y="1489043"/>
                      <a:pt x="3479537" y="1489043"/>
                    </a:cubicBezTo>
                    <a:cubicBezTo>
                      <a:pt x="3478529" y="1489043"/>
                      <a:pt x="3477521" y="1489043"/>
                      <a:pt x="3477521" y="1489043"/>
                    </a:cubicBezTo>
                    <a:cubicBezTo>
                      <a:pt x="3467439" y="1489043"/>
                      <a:pt x="3457358" y="1492068"/>
                      <a:pt x="3447276" y="1497109"/>
                    </a:cubicBezTo>
                    <a:cubicBezTo>
                      <a:pt x="3445259" y="1498117"/>
                      <a:pt x="3444251" y="1499125"/>
                      <a:pt x="3442236" y="1500133"/>
                    </a:cubicBezTo>
                    <a:lnTo>
                      <a:pt x="3449292" y="1469889"/>
                    </a:lnTo>
                    <a:lnTo>
                      <a:pt x="3452317" y="1455774"/>
                    </a:lnTo>
                    <a:cubicBezTo>
                      <a:pt x="3455341" y="1440652"/>
                      <a:pt x="3458366" y="1425530"/>
                      <a:pt x="3462399" y="1410407"/>
                    </a:cubicBezTo>
                    <a:cubicBezTo>
                      <a:pt x="3463407" y="1405367"/>
                      <a:pt x="3460382" y="1399318"/>
                      <a:pt x="3455341" y="1396293"/>
                    </a:cubicBezTo>
                    <a:cubicBezTo>
                      <a:pt x="3453325" y="1395285"/>
                      <a:pt x="3452317" y="1395285"/>
                      <a:pt x="3450300" y="1395285"/>
                    </a:cubicBezTo>
                    <a:cubicBezTo>
                      <a:pt x="3448284" y="1395285"/>
                      <a:pt x="3447276" y="1395285"/>
                      <a:pt x="3445259" y="1396293"/>
                    </a:cubicBezTo>
                    <a:cubicBezTo>
                      <a:pt x="3442236" y="1397301"/>
                      <a:pt x="3439211" y="1400326"/>
                      <a:pt x="3438203" y="1403350"/>
                    </a:cubicBezTo>
                    <a:cubicBezTo>
                      <a:pt x="3426104" y="1443676"/>
                      <a:pt x="3417032" y="1485011"/>
                      <a:pt x="3406950" y="1525337"/>
                    </a:cubicBezTo>
                    <a:lnTo>
                      <a:pt x="3401909" y="1547516"/>
                    </a:lnTo>
                    <a:cubicBezTo>
                      <a:pt x="3389811" y="1600949"/>
                      <a:pt x="3378721" y="1648332"/>
                      <a:pt x="3364607" y="1696723"/>
                    </a:cubicBezTo>
                    <a:cubicBezTo>
                      <a:pt x="3340411" y="1779392"/>
                      <a:pt x="3315207" y="1839881"/>
                      <a:pt x="3283955" y="1892305"/>
                    </a:cubicBezTo>
                    <a:cubicBezTo>
                      <a:pt x="3264800" y="1922550"/>
                      <a:pt x="3244636" y="1948762"/>
                      <a:pt x="3221450" y="1970941"/>
                    </a:cubicBezTo>
                    <a:cubicBezTo>
                      <a:pt x="3205319" y="1986063"/>
                      <a:pt x="3188180" y="1999169"/>
                      <a:pt x="3169025" y="2009251"/>
                    </a:cubicBezTo>
                    <a:cubicBezTo>
                      <a:pt x="3147854" y="2020341"/>
                      <a:pt x="3124667" y="2029414"/>
                      <a:pt x="3099463" y="2036471"/>
                    </a:cubicBezTo>
                    <a:cubicBezTo>
                      <a:pt x="3062161" y="2045544"/>
                      <a:pt x="3021835" y="2049577"/>
                      <a:pt x="2972435" y="2049577"/>
                    </a:cubicBezTo>
                    <a:cubicBezTo>
                      <a:pt x="2967394" y="2049577"/>
                      <a:pt x="2962353" y="2049577"/>
                      <a:pt x="2957313" y="2049577"/>
                    </a:cubicBezTo>
                    <a:lnTo>
                      <a:pt x="2959330" y="2049577"/>
                    </a:lnTo>
                    <a:cubicBezTo>
                      <a:pt x="2921019" y="2048569"/>
                      <a:pt x="2880693" y="2046553"/>
                      <a:pt x="2831293" y="2042520"/>
                    </a:cubicBezTo>
                    <a:cubicBezTo>
                      <a:pt x="2782903" y="2038487"/>
                      <a:pt x="2733503" y="2032438"/>
                      <a:pt x="2680070" y="2024373"/>
                    </a:cubicBezTo>
                    <a:cubicBezTo>
                      <a:pt x="2590345" y="2010259"/>
                      <a:pt x="2492554" y="1989088"/>
                      <a:pt x="2381657" y="1960859"/>
                    </a:cubicBezTo>
                    <a:cubicBezTo>
                      <a:pt x="2347380" y="1951786"/>
                      <a:pt x="2311086" y="1941705"/>
                      <a:pt x="2269752" y="1930615"/>
                    </a:cubicBezTo>
                    <a:cubicBezTo>
                      <a:pt x="2260678" y="1928599"/>
                      <a:pt x="2251605" y="1925574"/>
                      <a:pt x="2243540" y="1922550"/>
                    </a:cubicBezTo>
                    <a:lnTo>
                      <a:pt x="2238499" y="1921542"/>
                    </a:lnTo>
                    <a:lnTo>
                      <a:pt x="2237491" y="1921542"/>
                    </a:lnTo>
                    <a:lnTo>
                      <a:pt x="2235475" y="1920533"/>
                    </a:lnTo>
                    <a:lnTo>
                      <a:pt x="2233459" y="1919525"/>
                    </a:lnTo>
                    <a:cubicBezTo>
                      <a:pt x="2233459" y="1919525"/>
                      <a:pt x="2232450" y="1919525"/>
                      <a:pt x="2232450" y="1919525"/>
                    </a:cubicBezTo>
                    <a:cubicBezTo>
                      <a:pt x="2230434" y="1918517"/>
                      <a:pt x="2228418" y="1917509"/>
                      <a:pt x="2226402" y="1917509"/>
                    </a:cubicBezTo>
                    <a:cubicBezTo>
                      <a:pt x="2212287" y="1913476"/>
                      <a:pt x="2198173" y="1909444"/>
                      <a:pt x="2184059" y="1904403"/>
                    </a:cubicBezTo>
                    <a:cubicBezTo>
                      <a:pt x="2170953" y="1900370"/>
                      <a:pt x="2157847" y="1895329"/>
                      <a:pt x="2144741" y="1889281"/>
                    </a:cubicBezTo>
                    <a:cubicBezTo>
                      <a:pt x="2120545" y="1879199"/>
                      <a:pt x="2096349" y="1867101"/>
                      <a:pt x="2074170" y="1852987"/>
                    </a:cubicBezTo>
                    <a:cubicBezTo>
                      <a:pt x="2042917" y="1834840"/>
                      <a:pt x="2014689" y="1812661"/>
                      <a:pt x="1990493" y="1788465"/>
                    </a:cubicBezTo>
                    <a:close/>
                    <a:moveTo>
                      <a:pt x="2983526" y="3061764"/>
                    </a:moveTo>
                    <a:cubicBezTo>
                      <a:pt x="2980501" y="3085959"/>
                      <a:pt x="2977476" y="3109147"/>
                      <a:pt x="2973444" y="3133343"/>
                    </a:cubicBezTo>
                    <a:cubicBezTo>
                      <a:pt x="2964370" y="3132334"/>
                      <a:pt x="2955297" y="3130318"/>
                      <a:pt x="2947231" y="3129310"/>
                    </a:cubicBezTo>
                    <a:lnTo>
                      <a:pt x="2942190" y="3128302"/>
                    </a:lnTo>
                    <a:cubicBezTo>
                      <a:pt x="2900856" y="3122253"/>
                      <a:pt x="2858514" y="3116204"/>
                      <a:pt x="2817180" y="3108139"/>
                    </a:cubicBezTo>
                    <a:cubicBezTo>
                      <a:pt x="2683095" y="3084951"/>
                      <a:pt x="2543969" y="3062772"/>
                      <a:pt x="2391738" y="3038576"/>
                    </a:cubicBezTo>
                    <a:cubicBezTo>
                      <a:pt x="2155831" y="3002283"/>
                      <a:pt x="1915890" y="2968005"/>
                      <a:pt x="1683006" y="2935744"/>
                    </a:cubicBezTo>
                    <a:lnTo>
                      <a:pt x="1678974" y="2934736"/>
                    </a:lnTo>
                    <a:lnTo>
                      <a:pt x="1538840" y="2914573"/>
                    </a:lnTo>
                    <a:cubicBezTo>
                      <a:pt x="1508596" y="2910541"/>
                      <a:pt x="1480367" y="2906508"/>
                      <a:pt x="1451131" y="2902475"/>
                    </a:cubicBezTo>
                    <a:cubicBezTo>
                      <a:pt x="1456172" y="2890377"/>
                      <a:pt x="1460204" y="2877272"/>
                      <a:pt x="1465245" y="2865174"/>
                    </a:cubicBezTo>
                    <a:cubicBezTo>
                      <a:pt x="1471294" y="2850051"/>
                      <a:pt x="1476335" y="2834929"/>
                      <a:pt x="1482384" y="2818798"/>
                    </a:cubicBezTo>
                    <a:cubicBezTo>
                      <a:pt x="1493473" y="2788554"/>
                      <a:pt x="1505571" y="2758309"/>
                      <a:pt x="1517669" y="2727057"/>
                    </a:cubicBezTo>
                    <a:cubicBezTo>
                      <a:pt x="1541865" y="2666567"/>
                      <a:pt x="1567068" y="2606078"/>
                      <a:pt x="1591264" y="2545589"/>
                    </a:cubicBezTo>
                    <a:cubicBezTo>
                      <a:pt x="1600337" y="2522401"/>
                      <a:pt x="1609411" y="2499214"/>
                      <a:pt x="1619493" y="2475018"/>
                    </a:cubicBezTo>
                    <a:cubicBezTo>
                      <a:pt x="1626550" y="2468969"/>
                      <a:pt x="1634615" y="2463928"/>
                      <a:pt x="1641672" y="2457879"/>
                    </a:cubicBezTo>
                    <a:cubicBezTo>
                      <a:pt x="1671917" y="2434692"/>
                      <a:pt x="1702161" y="2412513"/>
                      <a:pt x="1732406" y="2390333"/>
                    </a:cubicBezTo>
                    <a:cubicBezTo>
                      <a:pt x="1758618" y="2371178"/>
                      <a:pt x="1784830" y="2351015"/>
                      <a:pt x="1810034" y="2331860"/>
                    </a:cubicBezTo>
                    <a:lnTo>
                      <a:pt x="1813058" y="2329844"/>
                    </a:lnTo>
                    <a:lnTo>
                      <a:pt x="1821123" y="2323795"/>
                    </a:lnTo>
                    <a:cubicBezTo>
                      <a:pt x="1839270" y="2309681"/>
                      <a:pt x="1858425" y="2295567"/>
                      <a:pt x="1876572" y="2281453"/>
                    </a:cubicBezTo>
                    <a:lnTo>
                      <a:pt x="1879596" y="2279436"/>
                    </a:lnTo>
                    <a:lnTo>
                      <a:pt x="1886653" y="2274395"/>
                    </a:lnTo>
                    <a:cubicBezTo>
                      <a:pt x="1894719" y="2268347"/>
                      <a:pt x="1901776" y="2262298"/>
                      <a:pt x="1909841" y="2256249"/>
                    </a:cubicBezTo>
                    <a:lnTo>
                      <a:pt x="1941094" y="2232053"/>
                    </a:lnTo>
                    <a:cubicBezTo>
                      <a:pt x="1960249" y="2216931"/>
                      <a:pt x="1979404" y="2202817"/>
                      <a:pt x="1997550" y="2187694"/>
                    </a:cubicBezTo>
                    <a:cubicBezTo>
                      <a:pt x="2059048" y="2141319"/>
                      <a:pt x="2120545" y="2093936"/>
                      <a:pt x="2174985" y="2054618"/>
                    </a:cubicBezTo>
                    <a:cubicBezTo>
                      <a:pt x="2194140" y="2040504"/>
                      <a:pt x="2213296" y="2026390"/>
                      <a:pt x="2231442" y="2012275"/>
                    </a:cubicBezTo>
                    <a:cubicBezTo>
                      <a:pt x="2239507" y="2006227"/>
                      <a:pt x="2249589" y="1998161"/>
                      <a:pt x="2259670" y="1990096"/>
                    </a:cubicBezTo>
                    <a:lnTo>
                      <a:pt x="2261687" y="1989088"/>
                    </a:lnTo>
                    <a:cubicBezTo>
                      <a:pt x="2270760" y="1981023"/>
                      <a:pt x="2280841" y="1973965"/>
                      <a:pt x="2287899" y="1963884"/>
                    </a:cubicBezTo>
                    <a:cubicBezTo>
                      <a:pt x="2287899" y="1963884"/>
                      <a:pt x="2287899" y="1962876"/>
                      <a:pt x="2288907" y="1962876"/>
                    </a:cubicBezTo>
                    <a:cubicBezTo>
                      <a:pt x="2307054" y="1967917"/>
                      <a:pt x="2324193" y="1972957"/>
                      <a:pt x="2342339" y="1977998"/>
                    </a:cubicBezTo>
                    <a:cubicBezTo>
                      <a:pt x="2339315" y="1999169"/>
                      <a:pt x="2342339" y="2020341"/>
                      <a:pt x="2349396" y="2039496"/>
                    </a:cubicBezTo>
                    <a:cubicBezTo>
                      <a:pt x="2357462" y="2058650"/>
                      <a:pt x="2370567" y="2075789"/>
                      <a:pt x="2387706" y="2089903"/>
                    </a:cubicBezTo>
                    <a:cubicBezTo>
                      <a:pt x="2403836" y="2103009"/>
                      <a:pt x="2424000" y="2113091"/>
                      <a:pt x="2445171" y="2120148"/>
                    </a:cubicBezTo>
                    <a:cubicBezTo>
                      <a:pt x="2457268" y="2124180"/>
                      <a:pt x="2468358" y="2126197"/>
                      <a:pt x="2479449" y="2127205"/>
                    </a:cubicBezTo>
                    <a:cubicBezTo>
                      <a:pt x="2487513" y="2128213"/>
                      <a:pt x="2496587" y="2129221"/>
                      <a:pt x="2505660" y="2129221"/>
                    </a:cubicBezTo>
                    <a:cubicBezTo>
                      <a:pt x="2508684" y="2129221"/>
                      <a:pt x="2511709" y="2129221"/>
                      <a:pt x="2514734" y="2129221"/>
                    </a:cubicBezTo>
                    <a:cubicBezTo>
                      <a:pt x="2543969" y="2128213"/>
                      <a:pt x="2572198" y="2119140"/>
                      <a:pt x="2594377" y="2104017"/>
                    </a:cubicBezTo>
                    <a:cubicBezTo>
                      <a:pt x="2614540" y="2089903"/>
                      <a:pt x="2628655" y="2067724"/>
                      <a:pt x="2634703" y="2044536"/>
                    </a:cubicBezTo>
                    <a:cubicBezTo>
                      <a:pt x="2666965" y="2050585"/>
                      <a:pt x="2698217" y="2055626"/>
                      <a:pt x="2728462" y="2059659"/>
                    </a:cubicBezTo>
                    <a:cubicBezTo>
                      <a:pt x="2767780" y="2064699"/>
                      <a:pt x="2810122" y="2069740"/>
                      <a:pt x="2851456" y="2072764"/>
                    </a:cubicBezTo>
                    <a:cubicBezTo>
                      <a:pt x="2869604" y="2136278"/>
                      <a:pt x="2889767" y="2202817"/>
                      <a:pt x="2910938" y="2272379"/>
                    </a:cubicBezTo>
                    <a:cubicBezTo>
                      <a:pt x="2934126" y="2346983"/>
                      <a:pt x="2954289" y="2414529"/>
                      <a:pt x="2973444" y="2482075"/>
                    </a:cubicBezTo>
                    <a:cubicBezTo>
                      <a:pt x="2992598" y="2548613"/>
                      <a:pt x="3009737" y="2615152"/>
                      <a:pt x="3026875" y="2681690"/>
                    </a:cubicBezTo>
                    <a:cubicBezTo>
                      <a:pt x="3004697" y="2808717"/>
                      <a:pt x="2998648" y="2935744"/>
                      <a:pt x="2983526" y="3061764"/>
                    </a:cubicBezTo>
                    <a:close/>
                    <a:moveTo>
                      <a:pt x="3029900" y="2762342"/>
                    </a:moveTo>
                    <a:cubicBezTo>
                      <a:pt x="3030908" y="2749236"/>
                      <a:pt x="3032924" y="2737138"/>
                      <a:pt x="3034941" y="2724032"/>
                    </a:cubicBezTo>
                    <a:cubicBezTo>
                      <a:pt x="3037965" y="2736130"/>
                      <a:pt x="3040990" y="2748228"/>
                      <a:pt x="3044015" y="2760326"/>
                    </a:cubicBezTo>
                    <a:cubicBezTo>
                      <a:pt x="3057120" y="2810733"/>
                      <a:pt x="3069219" y="2859125"/>
                      <a:pt x="3082324" y="2908524"/>
                    </a:cubicBezTo>
                    <a:cubicBezTo>
                      <a:pt x="3093413" y="2951875"/>
                      <a:pt x="3106520" y="2998250"/>
                      <a:pt x="3119626" y="3044625"/>
                    </a:cubicBezTo>
                    <a:lnTo>
                      <a:pt x="3119626" y="3045633"/>
                    </a:lnTo>
                    <a:lnTo>
                      <a:pt x="3125675" y="3067813"/>
                    </a:lnTo>
                    <a:lnTo>
                      <a:pt x="3138780" y="3112171"/>
                    </a:lnTo>
                    <a:lnTo>
                      <a:pt x="3143821" y="3129310"/>
                    </a:lnTo>
                    <a:lnTo>
                      <a:pt x="3148862" y="3146448"/>
                    </a:lnTo>
                    <a:lnTo>
                      <a:pt x="3149871" y="3150481"/>
                    </a:lnTo>
                    <a:cubicBezTo>
                      <a:pt x="3150879" y="3155522"/>
                      <a:pt x="3152895" y="3159555"/>
                      <a:pt x="3153903" y="3163587"/>
                    </a:cubicBezTo>
                    <a:cubicBezTo>
                      <a:pt x="3143821" y="3161571"/>
                      <a:pt x="3133740" y="3159555"/>
                      <a:pt x="3123658" y="3157538"/>
                    </a:cubicBezTo>
                    <a:cubicBezTo>
                      <a:pt x="3087365" y="3150481"/>
                      <a:pt x="3051071" y="3144432"/>
                      <a:pt x="3020827" y="3139392"/>
                    </a:cubicBezTo>
                    <a:cubicBezTo>
                      <a:pt x="3011753" y="3138383"/>
                      <a:pt x="3001672" y="3136367"/>
                      <a:pt x="2992598" y="3135359"/>
                    </a:cubicBezTo>
                    <a:cubicBezTo>
                      <a:pt x="2996631" y="3108139"/>
                      <a:pt x="2999656" y="3080918"/>
                      <a:pt x="3002679" y="3053699"/>
                    </a:cubicBezTo>
                    <a:cubicBezTo>
                      <a:pt x="3006712" y="3021437"/>
                      <a:pt x="3008729" y="2988168"/>
                      <a:pt x="3011753" y="2955907"/>
                    </a:cubicBezTo>
                    <a:cubicBezTo>
                      <a:pt x="3018811" y="2892394"/>
                      <a:pt x="3022843" y="2826864"/>
                      <a:pt x="3029900" y="2762342"/>
                    </a:cubicBezTo>
                    <a:close/>
                    <a:moveTo>
                      <a:pt x="1442058" y="2866182"/>
                    </a:moveTo>
                    <a:cubicBezTo>
                      <a:pt x="1438025" y="2877272"/>
                      <a:pt x="1435001" y="2889369"/>
                      <a:pt x="1431976" y="2900459"/>
                    </a:cubicBezTo>
                    <a:cubicBezTo>
                      <a:pt x="1320071" y="2884328"/>
                      <a:pt x="1218247" y="2869206"/>
                      <a:pt x="1120456" y="2855092"/>
                    </a:cubicBezTo>
                    <a:cubicBezTo>
                      <a:pt x="1237402" y="2772424"/>
                      <a:pt x="1351324" y="2683706"/>
                      <a:pt x="1462221" y="2598013"/>
                    </a:cubicBezTo>
                    <a:cubicBezTo>
                      <a:pt x="1504563" y="2564744"/>
                      <a:pt x="1544889" y="2533491"/>
                      <a:pt x="1584207" y="2503246"/>
                    </a:cubicBezTo>
                    <a:cubicBezTo>
                      <a:pt x="1565052" y="2550630"/>
                      <a:pt x="1544889" y="2599021"/>
                      <a:pt x="1525734" y="2646404"/>
                    </a:cubicBezTo>
                    <a:cubicBezTo>
                      <a:pt x="1500531" y="2706894"/>
                      <a:pt x="1476335" y="2767383"/>
                      <a:pt x="1455164" y="2828880"/>
                    </a:cubicBezTo>
                    <a:cubicBezTo>
                      <a:pt x="1450123" y="2840978"/>
                      <a:pt x="1446090" y="2854084"/>
                      <a:pt x="1442058" y="2866182"/>
                    </a:cubicBezTo>
                    <a:close/>
                    <a:moveTo>
                      <a:pt x="2365527" y="1995137"/>
                    </a:moveTo>
                    <a:cubicBezTo>
                      <a:pt x="2365527" y="1992112"/>
                      <a:pt x="2365527" y="1989088"/>
                      <a:pt x="2366535" y="1987071"/>
                    </a:cubicBezTo>
                    <a:cubicBezTo>
                      <a:pt x="2385690" y="1992112"/>
                      <a:pt x="2405853" y="1997153"/>
                      <a:pt x="2426016" y="2002194"/>
                    </a:cubicBezTo>
                    <a:cubicBezTo>
                      <a:pt x="2488521" y="2017316"/>
                      <a:pt x="2546994" y="2030422"/>
                      <a:pt x="2604459" y="2041512"/>
                    </a:cubicBezTo>
                    <a:cubicBezTo>
                      <a:pt x="2602443" y="2046553"/>
                      <a:pt x="2599418" y="2051593"/>
                      <a:pt x="2597402" y="2056634"/>
                    </a:cubicBezTo>
                    <a:cubicBezTo>
                      <a:pt x="2593369" y="2062683"/>
                      <a:pt x="2589336" y="2067724"/>
                      <a:pt x="2584296" y="2072764"/>
                    </a:cubicBezTo>
                    <a:cubicBezTo>
                      <a:pt x="2579255" y="2077805"/>
                      <a:pt x="2572198" y="2082846"/>
                      <a:pt x="2566150" y="2086879"/>
                    </a:cubicBezTo>
                    <a:cubicBezTo>
                      <a:pt x="2558084" y="2090911"/>
                      <a:pt x="2548002" y="2094944"/>
                      <a:pt x="2538929" y="2097968"/>
                    </a:cubicBezTo>
                    <a:cubicBezTo>
                      <a:pt x="2526831" y="2100993"/>
                      <a:pt x="2513725" y="2102001"/>
                      <a:pt x="2499612" y="2102001"/>
                    </a:cubicBezTo>
                    <a:cubicBezTo>
                      <a:pt x="2484489" y="2102001"/>
                      <a:pt x="2468358" y="2098977"/>
                      <a:pt x="2453236" y="2094944"/>
                    </a:cubicBezTo>
                    <a:cubicBezTo>
                      <a:pt x="2440130" y="2090911"/>
                      <a:pt x="2427024" y="2085871"/>
                      <a:pt x="2415934" y="2078813"/>
                    </a:cubicBezTo>
                    <a:cubicBezTo>
                      <a:pt x="2406861" y="2072764"/>
                      <a:pt x="2397788" y="2065708"/>
                      <a:pt x="2390730" y="2058650"/>
                    </a:cubicBezTo>
                    <a:cubicBezTo>
                      <a:pt x="2385690" y="2052601"/>
                      <a:pt x="2380649" y="2046553"/>
                      <a:pt x="2376616" y="2039496"/>
                    </a:cubicBezTo>
                    <a:cubicBezTo>
                      <a:pt x="2373592" y="2032438"/>
                      <a:pt x="2370567" y="2025381"/>
                      <a:pt x="2368551" y="2019332"/>
                    </a:cubicBezTo>
                    <a:cubicBezTo>
                      <a:pt x="2365527" y="2010259"/>
                      <a:pt x="2365527" y="2003202"/>
                      <a:pt x="2365527" y="1995137"/>
                    </a:cubicBezTo>
                    <a:close/>
                    <a:moveTo>
                      <a:pt x="1155742" y="1686642"/>
                    </a:moveTo>
                    <a:cubicBezTo>
                      <a:pt x="1150701" y="1684625"/>
                      <a:pt x="1145660" y="1682609"/>
                      <a:pt x="1140619" y="1680593"/>
                    </a:cubicBezTo>
                    <a:lnTo>
                      <a:pt x="1135579" y="1678576"/>
                    </a:lnTo>
                    <a:cubicBezTo>
                      <a:pt x="1126505" y="1674544"/>
                      <a:pt x="1117432" y="1671519"/>
                      <a:pt x="1109367" y="1667487"/>
                    </a:cubicBezTo>
                    <a:lnTo>
                      <a:pt x="1108358" y="1667487"/>
                    </a:lnTo>
                    <a:lnTo>
                      <a:pt x="1107350" y="1667487"/>
                    </a:lnTo>
                    <a:cubicBezTo>
                      <a:pt x="1087187" y="1658413"/>
                      <a:pt x="1062991" y="1647324"/>
                      <a:pt x="1042828" y="1632201"/>
                    </a:cubicBezTo>
                    <a:cubicBezTo>
                      <a:pt x="1034763" y="1625144"/>
                      <a:pt x="1027706" y="1619095"/>
                      <a:pt x="1021657" y="1611030"/>
                    </a:cubicBezTo>
                    <a:cubicBezTo>
                      <a:pt x="1016617" y="1603973"/>
                      <a:pt x="1011576" y="1595908"/>
                      <a:pt x="1008551" y="1588851"/>
                    </a:cubicBezTo>
                    <a:cubicBezTo>
                      <a:pt x="1007543" y="1585826"/>
                      <a:pt x="1006535" y="1582802"/>
                      <a:pt x="1006535" y="1580785"/>
                    </a:cubicBezTo>
                    <a:cubicBezTo>
                      <a:pt x="1006535" y="1579777"/>
                      <a:pt x="1006535" y="1579777"/>
                      <a:pt x="1006535" y="1578769"/>
                    </a:cubicBezTo>
                    <a:lnTo>
                      <a:pt x="1007543" y="1577761"/>
                    </a:lnTo>
                    <a:cubicBezTo>
                      <a:pt x="1009559" y="1576753"/>
                      <a:pt x="1010567" y="1576753"/>
                      <a:pt x="1012584" y="1576753"/>
                    </a:cubicBezTo>
                    <a:cubicBezTo>
                      <a:pt x="1014600" y="1576753"/>
                      <a:pt x="1017625" y="1576753"/>
                      <a:pt x="1019641" y="1576753"/>
                    </a:cubicBezTo>
                    <a:cubicBezTo>
                      <a:pt x="1023674" y="1576753"/>
                      <a:pt x="1028715" y="1576753"/>
                      <a:pt x="1035771" y="1577761"/>
                    </a:cubicBezTo>
                    <a:cubicBezTo>
                      <a:pt x="1048878" y="1579777"/>
                      <a:pt x="1060975" y="1581794"/>
                      <a:pt x="1074082" y="1584818"/>
                    </a:cubicBezTo>
                    <a:lnTo>
                      <a:pt x="1079122" y="1585826"/>
                    </a:lnTo>
                    <a:lnTo>
                      <a:pt x="1081138" y="1585826"/>
                    </a:lnTo>
                    <a:cubicBezTo>
                      <a:pt x="1094245" y="1588851"/>
                      <a:pt x="1107350" y="1590867"/>
                      <a:pt x="1120456" y="1592883"/>
                    </a:cubicBezTo>
                    <a:cubicBezTo>
                      <a:pt x="1126505" y="1592883"/>
                      <a:pt x="1130538" y="1588851"/>
                      <a:pt x="1131546" y="1583810"/>
                    </a:cubicBezTo>
                    <a:cubicBezTo>
                      <a:pt x="1132554" y="1580785"/>
                      <a:pt x="1131546" y="1577761"/>
                      <a:pt x="1130538" y="1574736"/>
                    </a:cubicBezTo>
                    <a:cubicBezTo>
                      <a:pt x="1129530" y="1572720"/>
                      <a:pt x="1127514" y="1571712"/>
                      <a:pt x="1126505" y="1570704"/>
                    </a:cubicBezTo>
                    <a:lnTo>
                      <a:pt x="1119448" y="1563647"/>
                    </a:lnTo>
                    <a:lnTo>
                      <a:pt x="1117432" y="1561631"/>
                    </a:lnTo>
                    <a:cubicBezTo>
                      <a:pt x="1113399" y="1556590"/>
                      <a:pt x="1108358" y="1552557"/>
                      <a:pt x="1104326" y="1547516"/>
                    </a:cubicBezTo>
                    <a:cubicBezTo>
                      <a:pt x="1090212" y="1532394"/>
                      <a:pt x="1079122" y="1518280"/>
                      <a:pt x="1068032" y="1505174"/>
                    </a:cubicBezTo>
                    <a:cubicBezTo>
                      <a:pt x="1057951" y="1492068"/>
                      <a:pt x="1046861" y="1475938"/>
                      <a:pt x="1038796" y="1458799"/>
                    </a:cubicBezTo>
                    <a:cubicBezTo>
                      <a:pt x="1036780" y="1452750"/>
                      <a:pt x="1034763" y="1447709"/>
                      <a:pt x="1033755" y="1443676"/>
                    </a:cubicBezTo>
                    <a:cubicBezTo>
                      <a:pt x="1033755" y="1441660"/>
                      <a:pt x="1033755" y="1438636"/>
                      <a:pt x="1033755" y="1436619"/>
                    </a:cubicBezTo>
                    <a:cubicBezTo>
                      <a:pt x="1033755" y="1435611"/>
                      <a:pt x="1034763" y="1434603"/>
                      <a:pt x="1034763" y="1433595"/>
                    </a:cubicBezTo>
                    <a:cubicBezTo>
                      <a:pt x="1034763" y="1432587"/>
                      <a:pt x="1035771" y="1431579"/>
                      <a:pt x="1035771" y="1431579"/>
                    </a:cubicBezTo>
                    <a:cubicBezTo>
                      <a:pt x="1036780" y="1430571"/>
                      <a:pt x="1036780" y="1429562"/>
                      <a:pt x="1037788" y="1429562"/>
                    </a:cubicBezTo>
                    <a:cubicBezTo>
                      <a:pt x="1038796" y="1429562"/>
                      <a:pt x="1038796" y="1428554"/>
                      <a:pt x="1039804" y="1428554"/>
                    </a:cubicBezTo>
                    <a:cubicBezTo>
                      <a:pt x="1040812" y="1428554"/>
                      <a:pt x="1040812" y="1428554"/>
                      <a:pt x="1041820" y="1427546"/>
                    </a:cubicBezTo>
                    <a:cubicBezTo>
                      <a:pt x="1041820" y="1427546"/>
                      <a:pt x="1042828" y="1427546"/>
                      <a:pt x="1043837" y="1427546"/>
                    </a:cubicBezTo>
                    <a:cubicBezTo>
                      <a:pt x="1044845" y="1427546"/>
                      <a:pt x="1045853" y="1427546"/>
                      <a:pt x="1045853" y="1427546"/>
                    </a:cubicBezTo>
                    <a:cubicBezTo>
                      <a:pt x="1048878" y="1428554"/>
                      <a:pt x="1051902" y="1428554"/>
                      <a:pt x="1054926" y="1430571"/>
                    </a:cubicBezTo>
                    <a:cubicBezTo>
                      <a:pt x="1065008" y="1435611"/>
                      <a:pt x="1074082" y="1441660"/>
                      <a:pt x="1081138" y="1446701"/>
                    </a:cubicBezTo>
                    <a:cubicBezTo>
                      <a:pt x="1095253" y="1457791"/>
                      <a:pt x="1107350" y="1469889"/>
                      <a:pt x="1119448" y="1480978"/>
                    </a:cubicBezTo>
                    <a:cubicBezTo>
                      <a:pt x="1122473" y="1484003"/>
                      <a:pt x="1125497" y="1487027"/>
                      <a:pt x="1128521" y="1490052"/>
                    </a:cubicBezTo>
                    <a:lnTo>
                      <a:pt x="1129530" y="1491060"/>
                    </a:lnTo>
                    <a:cubicBezTo>
                      <a:pt x="1134571" y="1496101"/>
                      <a:pt x="1140619" y="1502149"/>
                      <a:pt x="1146668" y="1507190"/>
                    </a:cubicBezTo>
                    <a:cubicBezTo>
                      <a:pt x="1148685" y="1509206"/>
                      <a:pt x="1151709" y="1510215"/>
                      <a:pt x="1153725" y="1510215"/>
                    </a:cubicBezTo>
                    <a:cubicBezTo>
                      <a:pt x="1155742" y="1510215"/>
                      <a:pt x="1156750" y="1510215"/>
                      <a:pt x="1158766" y="1509206"/>
                    </a:cubicBezTo>
                    <a:cubicBezTo>
                      <a:pt x="1161790" y="1507190"/>
                      <a:pt x="1164815" y="1502149"/>
                      <a:pt x="1162799" y="1498117"/>
                    </a:cubicBezTo>
                    <a:cubicBezTo>
                      <a:pt x="1153725" y="1472913"/>
                      <a:pt x="1143644" y="1443676"/>
                      <a:pt x="1139612" y="1413432"/>
                    </a:cubicBezTo>
                    <a:cubicBezTo>
                      <a:pt x="1138603" y="1403350"/>
                      <a:pt x="1137595" y="1395285"/>
                      <a:pt x="1138603" y="1388228"/>
                    </a:cubicBezTo>
                    <a:cubicBezTo>
                      <a:pt x="1138603" y="1385204"/>
                      <a:pt x="1139612" y="1382179"/>
                      <a:pt x="1140619" y="1380163"/>
                    </a:cubicBezTo>
                    <a:cubicBezTo>
                      <a:pt x="1141627" y="1379155"/>
                      <a:pt x="1141627" y="1378146"/>
                      <a:pt x="1142636" y="1377138"/>
                    </a:cubicBezTo>
                    <a:cubicBezTo>
                      <a:pt x="1142636" y="1377138"/>
                      <a:pt x="1143644" y="1376130"/>
                      <a:pt x="1143644" y="1376130"/>
                    </a:cubicBezTo>
                    <a:cubicBezTo>
                      <a:pt x="1144652" y="1376130"/>
                      <a:pt x="1144652" y="1375122"/>
                      <a:pt x="1145660" y="1375122"/>
                    </a:cubicBezTo>
                    <a:cubicBezTo>
                      <a:pt x="1146668" y="1375122"/>
                      <a:pt x="1147677" y="1375122"/>
                      <a:pt x="1147677" y="1374114"/>
                    </a:cubicBezTo>
                    <a:cubicBezTo>
                      <a:pt x="1148685" y="1374114"/>
                      <a:pt x="1148685" y="1375122"/>
                      <a:pt x="1149693" y="1375122"/>
                    </a:cubicBezTo>
                    <a:cubicBezTo>
                      <a:pt x="1151709" y="1376130"/>
                      <a:pt x="1152717" y="1378146"/>
                      <a:pt x="1154734" y="1380163"/>
                    </a:cubicBezTo>
                    <a:cubicBezTo>
                      <a:pt x="1162799" y="1390244"/>
                      <a:pt x="1167840" y="1402342"/>
                      <a:pt x="1172881" y="1415448"/>
                    </a:cubicBezTo>
                    <a:cubicBezTo>
                      <a:pt x="1176913" y="1424522"/>
                      <a:pt x="1179938" y="1432587"/>
                      <a:pt x="1182962" y="1441660"/>
                    </a:cubicBezTo>
                    <a:lnTo>
                      <a:pt x="1183970" y="1443676"/>
                    </a:lnTo>
                    <a:cubicBezTo>
                      <a:pt x="1184978" y="1447709"/>
                      <a:pt x="1186994" y="1450734"/>
                      <a:pt x="1188003" y="1454766"/>
                    </a:cubicBezTo>
                    <a:lnTo>
                      <a:pt x="1189011" y="1455774"/>
                    </a:lnTo>
                    <a:cubicBezTo>
                      <a:pt x="1190019" y="1458799"/>
                      <a:pt x="1191027" y="1461823"/>
                      <a:pt x="1193044" y="1463840"/>
                    </a:cubicBezTo>
                    <a:cubicBezTo>
                      <a:pt x="1195060" y="1466864"/>
                      <a:pt x="1198084" y="1468880"/>
                      <a:pt x="1201109" y="1468880"/>
                    </a:cubicBezTo>
                    <a:cubicBezTo>
                      <a:pt x="1202117" y="1468880"/>
                      <a:pt x="1203125" y="1468880"/>
                      <a:pt x="1204133" y="1468880"/>
                    </a:cubicBezTo>
                    <a:cubicBezTo>
                      <a:pt x="1208166" y="1467872"/>
                      <a:pt x="1212198" y="1463840"/>
                      <a:pt x="1211190" y="1459807"/>
                    </a:cubicBezTo>
                    <a:lnTo>
                      <a:pt x="1210182" y="1452750"/>
                    </a:lnTo>
                    <a:cubicBezTo>
                      <a:pt x="1207157" y="1429562"/>
                      <a:pt x="1204133" y="1406375"/>
                      <a:pt x="1207157" y="1383187"/>
                    </a:cubicBezTo>
                    <a:cubicBezTo>
                      <a:pt x="1208166" y="1378146"/>
                      <a:pt x="1209174" y="1374114"/>
                      <a:pt x="1210182" y="1370081"/>
                    </a:cubicBezTo>
                    <a:cubicBezTo>
                      <a:pt x="1211190" y="1369073"/>
                      <a:pt x="1211190" y="1367057"/>
                      <a:pt x="1212198" y="1366049"/>
                    </a:cubicBezTo>
                    <a:lnTo>
                      <a:pt x="1213207" y="1365041"/>
                    </a:lnTo>
                    <a:lnTo>
                      <a:pt x="1214215" y="1365041"/>
                    </a:lnTo>
                    <a:cubicBezTo>
                      <a:pt x="1214215" y="1365041"/>
                      <a:pt x="1215223" y="1365041"/>
                      <a:pt x="1215223" y="1365041"/>
                    </a:cubicBezTo>
                    <a:lnTo>
                      <a:pt x="1216231" y="1366049"/>
                    </a:lnTo>
                    <a:cubicBezTo>
                      <a:pt x="1217239" y="1368065"/>
                      <a:pt x="1219255" y="1370081"/>
                      <a:pt x="1220264" y="1374114"/>
                    </a:cubicBezTo>
                    <a:cubicBezTo>
                      <a:pt x="1225305" y="1387220"/>
                      <a:pt x="1228329" y="1401334"/>
                      <a:pt x="1230345" y="1412424"/>
                    </a:cubicBezTo>
                    <a:cubicBezTo>
                      <a:pt x="1231353" y="1418473"/>
                      <a:pt x="1232361" y="1424522"/>
                      <a:pt x="1234378" y="1430571"/>
                    </a:cubicBezTo>
                    <a:lnTo>
                      <a:pt x="1234378" y="1433595"/>
                    </a:lnTo>
                    <a:lnTo>
                      <a:pt x="1234378" y="1434603"/>
                    </a:lnTo>
                    <a:cubicBezTo>
                      <a:pt x="1235386" y="1437628"/>
                      <a:pt x="1235386" y="1440652"/>
                      <a:pt x="1236394" y="1443676"/>
                    </a:cubicBezTo>
                    <a:cubicBezTo>
                      <a:pt x="1237402" y="1447709"/>
                      <a:pt x="1241435" y="1451742"/>
                      <a:pt x="1246476" y="1451742"/>
                    </a:cubicBezTo>
                    <a:cubicBezTo>
                      <a:pt x="1249500" y="1451742"/>
                      <a:pt x="1252524" y="1450734"/>
                      <a:pt x="1254541" y="1448717"/>
                    </a:cubicBezTo>
                    <a:cubicBezTo>
                      <a:pt x="1256557" y="1446701"/>
                      <a:pt x="1257565" y="1443676"/>
                      <a:pt x="1257565" y="1441660"/>
                    </a:cubicBezTo>
                    <a:cubicBezTo>
                      <a:pt x="1257565" y="1431579"/>
                      <a:pt x="1257565" y="1420489"/>
                      <a:pt x="1259582" y="1407383"/>
                    </a:cubicBezTo>
                    <a:cubicBezTo>
                      <a:pt x="1261598" y="1394277"/>
                      <a:pt x="1263614" y="1385204"/>
                      <a:pt x="1266639" y="1377138"/>
                    </a:cubicBezTo>
                    <a:cubicBezTo>
                      <a:pt x="1267647" y="1374114"/>
                      <a:pt x="1269663" y="1371089"/>
                      <a:pt x="1271679" y="1369073"/>
                    </a:cubicBezTo>
                    <a:cubicBezTo>
                      <a:pt x="1272687" y="1368065"/>
                      <a:pt x="1273696" y="1367057"/>
                      <a:pt x="1273696" y="1367057"/>
                    </a:cubicBezTo>
                    <a:cubicBezTo>
                      <a:pt x="1274704" y="1367057"/>
                      <a:pt x="1274704" y="1366049"/>
                      <a:pt x="1275712" y="1366049"/>
                    </a:cubicBezTo>
                    <a:lnTo>
                      <a:pt x="1276720" y="1366049"/>
                    </a:lnTo>
                    <a:lnTo>
                      <a:pt x="1277728" y="1366049"/>
                    </a:lnTo>
                    <a:lnTo>
                      <a:pt x="1278737" y="1366049"/>
                    </a:lnTo>
                    <a:lnTo>
                      <a:pt x="1279745" y="1366049"/>
                    </a:lnTo>
                    <a:cubicBezTo>
                      <a:pt x="1279745" y="1366049"/>
                      <a:pt x="1280753" y="1367057"/>
                      <a:pt x="1280753" y="1367057"/>
                    </a:cubicBezTo>
                    <a:cubicBezTo>
                      <a:pt x="1281761" y="1369073"/>
                      <a:pt x="1282769" y="1370081"/>
                      <a:pt x="1283777" y="1372098"/>
                    </a:cubicBezTo>
                    <a:cubicBezTo>
                      <a:pt x="1286802" y="1380163"/>
                      <a:pt x="1288818" y="1389236"/>
                      <a:pt x="1289826" y="1396293"/>
                    </a:cubicBezTo>
                    <a:cubicBezTo>
                      <a:pt x="1289826" y="1396293"/>
                      <a:pt x="1289826" y="1397301"/>
                      <a:pt x="1289826" y="1397301"/>
                    </a:cubicBezTo>
                    <a:cubicBezTo>
                      <a:pt x="1290835" y="1404359"/>
                      <a:pt x="1290835" y="1410407"/>
                      <a:pt x="1291843" y="1417465"/>
                    </a:cubicBezTo>
                    <a:lnTo>
                      <a:pt x="1291843" y="1420489"/>
                    </a:lnTo>
                    <a:lnTo>
                      <a:pt x="1292850" y="1427546"/>
                    </a:lnTo>
                    <a:cubicBezTo>
                      <a:pt x="1292850" y="1431579"/>
                      <a:pt x="1293859" y="1435611"/>
                      <a:pt x="1293859" y="1439644"/>
                    </a:cubicBezTo>
                    <a:lnTo>
                      <a:pt x="1295875" y="1450734"/>
                    </a:lnTo>
                    <a:lnTo>
                      <a:pt x="1297891" y="1464848"/>
                    </a:lnTo>
                    <a:cubicBezTo>
                      <a:pt x="1300916" y="1479970"/>
                      <a:pt x="1303941" y="1497109"/>
                      <a:pt x="1310998" y="1513239"/>
                    </a:cubicBezTo>
                    <a:cubicBezTo>
                      <a:pt x="1314022" y="1521304"/>
                      <a:pt x="1318054" y="1528361"/>
                      <a:pt x="1322087" y="1535419"/>
                    </a:cubicBezTo>
                    <a:cubicBezTo>
                      <a:pt x="1324104" y="1539451"/>
                      <a:pt x="1327128" y="1542476"/>
                      <a:pt x="1330152" y="1545500"/>
                    </a:cubicBezTo>
                    <a:cubicBezTo>
                      <a:pt x="1331161" y="1546508"/>
                      <a:pt x="1332169" y="1547516"/>
                      <a:pt x="1333177" y="1548525"/>
                    </a:cubicBezTo>
                    <a:lnTo>
                      <a:pt x="1334185" y="1549533"/>
                    </a:lnTo>
                    <a:cubicBezTo>
                      <a:pt x="1330152" y="1552557"/>
                      <a:pt x="1327128" y="1555582"/>
                      <a:pt x="1323095" y="1558606"/>
                    </a:cubicBezTo>
                    <a:cubicBezTo>
                      <a:pt x="1314022" y="1567679"/>
                      <a:pt x="1304948" y="1576753"/>
                      <a:pt x="1297891" y="1583810"/>
                    </a:cubicBezTo>
                    <a:cubicBezTo>
                      <a:pt x="1279745" y="1602965"/>
                      <a:pt x="1264622" y="1621112"/>
                      <a:pt x="1250508" y="1638250"/>
                    </a:cubicBezTo>
                    <a:cubicBezTo>
                      <a:pt x="1232361" y="1660430"/>
                      <a:pt x="1219255" y="1678576"/>
                      <a:pt x="1207157" y="1697731"/>
                    </a:cubicBezTo>
                    <a:cubicBezTo>
                      <a:pt x="1204133" y="1702772"/>
                      <a:pt x="1201109" y="1707813"/>
                      <a:pt x="1198084" y="1712854"/>
                    </a:cubicBezTo>
                    <a:cubicBezTo>
                      <a:pt x="1184978" y="1698739"/>
                      <a:pt x="1169856" y="1692691"/>
                      <a:pt x="1155742" y="1686642"/>
                    </a:cubicBezTo>
                    <a:close/>
                    <a:moveTo>
                      <a:pt x="1583199" y="2350007"/>
                    </a:moveTo>
                    <a:lnTo>
                      <a:pt x="1581183" y="2346983"/>
                    </a:lnTo>
                    <a:cubicBezTo>
                      <a:pt x="1571101" y="2333877"/>
                      <a:pt x="1560011" y="2319762"/>
                      <a:pt x="1549930" y="2306656"/>
                    </a:cubicBezTo>
                    <a:cubicBezTo>
                      <a:pt x="1527751" y="2279436"/>
                      <a:pt x="1508596" y="2254232"/>
                      <a:pt x="1489440" y="2229028"/>
                    </a:cubicBezTo>
                    <a:cubicBezTo>
                      <a:pt x="1409797" y="2126197"/>
                      <a:pt x="1348299" y="2038487"/>
                      <a:pt x="1296883" y="1952794"/>
                    </a:cubicBezTo>
                    <a:cubicBezTo>
                      <a:pt x="1255549" y="1885248"/>
                      <a:pt x="1222280" y="1821734"/>
                      <a:pt x="1195060" y="1760237"/>
                    </a:cubicBezTo>
                    <a:cubicBezTo>
                      <a:pt x="1201109" y="1747131"/>
                      <a:pt x="1209174" y="1733017"/>
                      <a:pt x="1218247" y="1717894"/>
                    </a:cubicBezTo>
                    <a:cubicBezTo>
                      <a:pt x="1227320" y="1702772"/>
                      <a:pt x="1237402" y="1688658"/>
                      <a:pt x="1248492" y="1674544"/>
                    </a:cubicBezTo>
                    <a:cubicBezTo>
                      <a:pt x="1264622" y="1653373"/>
                      <a:pt x="1283777" y="1632201"/>
                      <a:pt x="1305957" y="1608006"/>
                    </a:cubicBezTo>
                    <a:lnTo>
                      <a:pt x="1314022" y="1598932"/>
                    </a:lnTo>
                    <a:lnTo>
                      <a:pt x="1316038" y="1596916"/>
                    </a:lnTo>
                    <a:cubicBezTo>
                      <a:pt x="1323095" y="1589859"/>
                      <a:pt x="1329144" y="1582802"/>
                      <a:pt x="1336202" y="1575745"/>
                    </a:cubicBezTo>
                    <a:cubicBezTo>
                      <a:pt x="1341242" y="1570704"/>
                      <a:pt x="1346283" y="1564655"/>
                      <a:pt x="1351324" y="1558606"/>
                    </a:cubicBezTo>
                    <a:cubicBezTo>
                      <a:pt x="1353340" y="1556590"/>
                      <a:pt x="1355356" y="1553565"/>
                      <a:pt x="1356365" y="1551549"/>
                    </a:cubicBezTo>
                    <a:cubicBezTo>
                      <a:pt x="1395682" y="1587843"/>
                      <a:pt x="1443066" y="1622120"/>
                      <a:pt x="1500531" y="1655389"/>
                    </a:cubicBezTo>
                    <a:cubicBezTo>
                      <a:pt x="1556987" y="1688658"/>
                      <a:pt x="1617476" y="1716886"/>
                      <a:pt x="1672925" y="1742090"/>
                    </a:cubicBezTo>
                    <a:cubicBezTo>
                      <a:pt x="1693088" y="1751163"/>
                      <a:pt x="1713251" y="1760237"/>
                      <a:pt x="1733414" y="1769310"/>
                    </a:cubicBezTo>
                    <a:lnTo>
                      <a:pt x="1758618" y="1780400"/>
                    </a:lnTo>
                    <a:cubicBezTo>
                      <a:pt x="1784830" y="1792498"/>
                      <a:pt x="1813058" y="1804596"/>
                      <a:pt x="1843303" y="1818710"/>
                    </a:cubicBezTo>
                    <a:cubicBezTo>
                      <a:pt x="1903792" y="1846938"/>
                      <a:pt x="1975371" y="1878191"/>
                      <a:pt x="2049974" y="1903395"/>
                    </a:cubicBezTo>
                    <a:cubicBezTo>
                      <a:pt x="2074170" y="1911460"/>
                      <a:pt x="2096349" y="1917509"/>
                      <a:pt x="2118529" y="1923558"/>
                    </a:cubicBezTo>
                    <a:cubicBezTo>
                      <a:pt x="2137684" y="1928599"/>
                      <a:pt x="2162888" y="1934648"/>
                      <a:pt x="2189100" y="1937672"/>
                    </a:cubicBezTo>
                    <a:cubicBezTo>
                      <a:pt x="2183051" y="1941705"/>
                      <a:pt x="2178010" y="1945737"/>
                      <a:pt x="2171961" y="1949770"/>
                    </a:cubicBezTo>
                    <a:lnTo>
                      <a:pt x="2148774" y="1966908"/>
                    </a:lnTo>
                    <a:cubicBezTo>
                      <a:pt x="2140708" y="1972957"/>
                      <a:pt x="2132643" y="1979006"/>
                      <a:pt x="2123570" y="1985055"/>
                    </a:cubicBezTo>
                    <a:cubicBezTo>
                      <a:pt x="2096349" y="2005218"/>
                      <a:pt x="2069129" y="2025381"/>
                      <a:pt x="2045942" y="2043528"/>
                    </a:cubicBezTo>
                    <a:lnTo>
                      <a:pt x="2029811" y="2055626"/>
                    </a:lnTo>
                    <a:cubicBezTo>
                      <a:pt x="2013681" y="2067724"/>
                      <a:pt x="1997550" y="2079822"/>
                      <a:pt x="1981420" y="2091920"/>
                    </a:cubicBezTo>
                    <a:lnTo>
                      <a:pt x="1967306" y="2105026"/>
                    </a:lnTo>
                    <a:cubicBezTo>
                      <a:pt x="1924963" y="2136278"/>
                      <a:pt x="1883629" y="2168539"/>
                      <a:pt x="1841286" y="2200800"/>
                    </a:cubicBezTo>
                    <a:cubicBezTo>
                      <a:pt x="1760634" y="2262298"/>
                      <a:pt x="1681998" y="2322787"/>
                      <a:pt x="1606387" y="2382268"/>
                    </a:cubicBezTo>
                    <a:cubicBezTo>
                      <a:pt x="1603362" y="2377227"/>
                      <a:pt x="1599330" y="2372186"/>
                      <a:pt x="1596305" y="2368154"/>
                    </a:cubicBezTo>
                    <a:lnTo>
                      <a:pt x="1595297" y="2367146"/>
                    </a:lnTo>
                    <a:cubicBezTo>
                      <a:pt x="1592272" y="2361097"/>
                      <a:pt x="1588240" y="2356056"/>
                      <a:pt x="1583199" y="2350007"/>
                    </a:cubicBezTo>
                    <a:close/>
                    <a:moveTo>
                      <a:pt x="1074082" y="2847027"/>
                    </a:moveTo>
                    <a:cubicBezTo>
                      <a:pt x="1124489" y="2803676"/>
                      <a:pt x="1174897" y="2761334"/>
                      <a:pt x="1225305" y="2719999"/>
                    </a:cubicBezTo>
                    <a:cubicBezTo>
                      <a:pt x="1281761" y="2673624"/>
                      <a:pt x="1341242" y="2624225"/>
                      <a:pt x="1406772" y="2570793"/>
                    </a:cubicBezTo>
                    <a:cubicBezTo>
                      <a:pt x="1525734" y="2473002"/>
                      <a:pt x="1650745" y="2375211"/>
                      <a:pt x="1775756" y="2278428"/>
                    </a:cubicBezTo>
                    <a:cubicBezTo>
                      <a:pt x="1839270" y="2229028"/>
                      <a:pt x="1902784" y="2181645"/>
                      <a:pt x="1963273" y="2136278"/>
                    </a:cubicBezTo>
                    <a:cubicBezTo>
                      <a:pt x="1991502" y="2115107"/>
                      <a:pt x="2024771" y="2090911"/>
                      <a:pt x="2058040" y="2066716"/>
                    </a:cubicBezTo>
                    <a:lnTo>
                      <a:pt x="2063080" y="2062683"/>
                    </a:lnTo>
                    <a:lnTo>
                      <a:pt x="2067113" y="2059659"/>
                    </a:lnTo>
                    <a:lnTo>
                      <a:pt x="2068121" y="2058650"/>
                    </a:lnTo>
                    <a:cubicBezTo>
                      <a:pt x="2096349" y="2038487"/>
                      <a:pt x="2125586" y="2017316"/>
                      <a:pt x="2154822" y="1997153"/>
                    </a:cubicBezTo>
                    <a:cubicBezTo>
                      <a:pt x="2159863" y="1994129"/>
                      <a:pt x="2164904" y="1990096"/>
                      <a:pt x="2169945" y="1987071"/>
                    </a:cubicBezTo>
                    <a:lnTo>
                      <a:pt x="2172969" y="1985055"/>
                    </a:lnTo>
                    <a:cubicBezTo>
                      <a:pt x="2181035" y="1980014"/>
                      <a:pt x="2188092" y="1974974"/>
                      <a:pt x="2196157" y="1968925"/>
                    </a:cubicBezTo>
                    <a:cubicBezTo>
                      <a:pt x="2203214" y="1963884"/>
                      <a:pt x="2209263" y="1958843"/>
                      <a:pt x="2215311" y="1954811"/>
                    </a:cubicBezTo>
                    <a:cubicBezTo>
                      <a:pt x="2218336" y="1952794"/>
                      <a:pt x="2221361" y="1950778"/>
                      <a:pt x="2224385" y="1947753"/>
                    </a:cubicBezTo>
                    <a:lnTo>
                      <a:pt x="2232450" y="1949770"/>
                    </a:lnTo>
                    <a:lnTo>
                      <a:pt x="2236483" y="1950778"/>
                    </a:lnTo>
                    <a:cubicBezTo>
                      <a:pt x="2241524" y="1951786"/>
                      <a:pt x="2246565" y="1953802"/>
                      <a:pt x="2250597" y="1954811"/>
                    </a:cubicBezTo>
                    <a:lnTo>
                      <a:pt x="2254630" y="1955819"/>
                    </a:lnTo>
                    <a:lnTo>
                      <a:pt x="2250597" y="1957835"/>
                    </a:lnTo>
                    <a:lnTo>
                      <a:pt x="2247573" y="1959851"/>
                    </a:lnTo>
                    <a:cubicBezTo>
                      <a:pt x="2239507" y="1964892"/>
                      <a:pt x="2230434" y="1969933"/>
                      <a:pt x="2222369" y="1974974"/>
                    </a:cubicBezTo>
                    <a:cubicBezTo>
                      <a:pt x="2206238" y="1985055"/>
                      <a:pt x="2190108" y="1996145"/>
                      <a:pt x="2175994" y="2006227"/>
                    </a:cubicBezTo>
                    <a:cubicBezTo>
                      <a:pt x="2144741" y="2028406"/>
                      <a:pt x="2115505" y="2051593"/>
                      <a:pt x="2087276" y="2073773"/>
                    </a:cubicBezTo>
                    <a:cubicBezTo>
                      <a:pt x="2062072" y="2093936"/>
                      <a:pt x="2037877" y="2114099"/>
                      <a:pt x="2006624" y="2139303"/>
                    </a:cubicBezTo>
                    <a:lnTo>
                      <a:pt x="2001583" y="2144344"/>
                    </a:lnTo>
                    <a:lnTo>
                      <a:pt x="1983436" y="2159466"/>
                    </a:lnTo>
                    <a:lnTo>
                      <a:pt x="1971339" y="2169547"/>
                    </a:lnTo>
                    <a:lnTo>
                      <a:pt x="1965289" y="2174588"/>
                    </a:lnTo>
                    <a:cubicBezTo>
                      <a:pt x="1949159" y="2187694"/>
                      <a:pt x="1933028" y="2201808"/>
                      <a:pt x="1916898" y="2214914"/>
                    </a:cubicBezTo>
                    <a:cubicBezTo>
                      <a:pt x="1861450" y="2260281"/>
                      <a:pt x="1801968" y="2308673"/>
                      <a:pt x="1743495" y="2354040"/>
                    </a:cubicBezTo>
                    <a:cubicBezTo>
                      <a:pt x="1729382" y="2365129"/>
                      <a:pt x="1715267" y="2375211"/>
                      <a:pt x="1701153" y="2386300"/>
                    </a:cubicBezTo>
                    <a:lnTo>
                      <a:pt x="1696112" y="2390333"/>
                    </a:lnTo>
                    <a:cubicBezTo>
                      <a:pt x="1681998" y="2401423"/>
                      <a:pt x="1667884" y="2411504"/>
                      <a:pt x="1653770" y="2422594"/>
                    </a:cubicBezTo>
                    <a:cubicBezTo>
                      <a:pt x="1637639" y="2434692"/>
                      <a:pt x="1621509" y="2447798"/>
                      <a:pt x="1604370" y="2460904"/>
                    </a:cubicBezTo>
                    <a:cubicBezTo>
                      <a:pt x="1602354" y="2461912"/>
                      <a:pt x="1601346" y="2462920"/>
                      <a:pt x="1600337" y="2463928"/>
                    </a:cubicBezTo>
                    <a:cubicBezTo>
                      <a:pt x="1589248" y="2473002"/>
                      <a:pt x="1577150" y="2482075"/>
                      <a:pt x="1565052" y="2491148"/>
                    </a:cubicBezTo>
                    <a:cubicBezTo>
                      <a:pt x="1539848" y="2511311"/>
                      <a:pt x="1513636" y="2531475"/>
                      <a:pt x="1488433" y="2550630"/>
                    </a:cubicBezTo>
                    <a:lnTo>
                      <a:pt x="1476335" y="2559703"/>
                    </a:lnTo>
                    <a:cubicBezTo>
                      <a:pt x="1388625" y="2628257"/>
                      <a:pt x="1298900" y="2698828"/>
                      <a:pt x="1207157" y="2767383"/>
                    </a:cubicBezTo>
                    <a:cubicBezTo>
                      <a:pt x="1167840" y="2796619"/>
                      <a:pt x="1127514" y="2824847"/>
                      <a:pt x="1090212" y="2852068"/>
                    </a:cubicBezTo>
                    <a:lnTo>
                      <a:pt x="1090212" y="2852068"/>
                    </a:lnTo>
                    <a:lnTo>
                      <a:pt x="1086179" y="2851060"/>
                    </a:lnTo>
                    <a:lnTo>
                      <a:pt x="1078114" y="2850051"/>
                    </a:lnTo>
                    <a:lnTo>
                      <a:pt x="1076097" y="2850051"/>
                    </a:lnTo>
                    <a:lnTo>
                      <a:pt x="1074082" y="2850051"/>
                    </a:lnTo>
                    <a:lnTo>
                      <a:pt x="1074082" y="2847027"/>
                    </a:lnTo>
                    <a:close/>
                    <a:moveTo>
                      <a:pt x="894630" y="3486196"/>
                    </a:moveTo>
                    <a:lnTo>
                      <a:pt x="892614" y="3486196"/>
                    </a:lnTo>
                    <a:cubicBezTo>
                      <a:pt x="885557" y="3486196"/>
                      <a:pt x="878499" y="3486196"/>
                      <a:pt x="871442" y="3487205"/>
                    </a:cubicBezTo>
                    <a:cubicBezTo>
                      <a:pt x="856320" y="3488213"/>
                      <a:pt x="841198" y="3488213"/>
                      <a:pt x="827084" y="3489221"/>
                    </a:cubicBezTo>
                    <a:lnTo>
                      <a:pt x="826075" y="3489221"/>
                    </a:lnTo>
                    <a:cubicBezTo>
                      <a:pt x="795831" y="3490229"/>
                      <a:pt x="765586" y="3491237"/>
                      <a:pt x="735341" y="3491237"/>
                    </a:cubicBezTo>
                    <a:lnTo>
                      <a:pt x="734333" y="3491237"/>
                    </a:lnTo>
                    <a:cubicBezTo>
                      <a:pt x="728284" y="3491237"/>
                      <a:pt x="722236" y="3491237"/>
                      <a:pt x="716187" y="3491237"/>
                    </a:cubicBezTo>
                    <a:cubicBezTo>
                      <a:pt x="669811" y="3491237"/>
                      <a:pt x="619404" y="3490229"/>
                      <a:pt x="558914" y="3487205"/>
                    </a:cubicBezTo>
                    <a:cubicBezTo>
                      <a:pt x="498425" y="3484180"/>
                      <a:pt x="437936" y="3481156"/>
                      <a:pt x="378455" y="3478131"/>
                    </a:cubicBezTo>
                    <a:lnTo>
                      <a:pt x="377447" y="3478131"/>
                    </a:lnTo>
                    <a:lnTo>
                      <a:pt x="376439" y="3478131"/>
                    </a:lnTo>
                    <a:cubicBezTo>
                      <a:pt x="305868" y="3474099"/>
                      <a:pt x="233281" y="3470066"/>
                      <a:pt x="161702" y="3467042"/>
                    </a:cubicBezTo>
                    <a:cubicBezTo>
                      <a:pt x="159686" y="3467042"/>
                      <a:pt x="157669" y="3467042"/>
                      <a:pt x="154645" y="3467042"/>
                    </a:cubicBezTo>
                    <a:cubicBezTo>
                      <a:pt x="141539" y="3467042"/>
                      <a:pt x="128433" y="3466033"/>
                      <a:pt x="115327" y="3466033"/>
                    </a:cubicBezTo>
                    <a:lnTo>
                      <a:pt x="112302" y="3466033"/>
                    </a:lnTo>
                    <a:lnTo>
                      <a:pt x="111294" y="3466033"/>
                    </a:lnTo>
                    <a:lnTo>
                      <a:pt x="110286" y="3466033"/>
                    </a:lnTo>
                    <a:lnTo>
                      <a:pt x="109278" y="3466033"/>
                    </a:lnTo>
                    <a:cubicBezTo>
                      <a:pt x="91131" y="3466033"/>
                      <a:pt x="71976" y="3465025"/>
                      <a:pt x="52821" y="3465025"/>
                    </a:cubicBezTo>
                    <a:cubicBezTo>
                      <a:pt x="46772" y="3465025"/>
                      <a:pt x="40724" y="3465025"/>
                      <a:pt x="33666" y="3465025"/>
                    </a:cubicBezTo>
                    <a:cubicBezTo>
                      <a:pt x="39715" y="3459984"/>
                      <a:pt x="44756" y="3453935"/>
                      <a:pt x="49797" y="3448895"/>
                    </a:cubicBezTo>
                    <a:lnTo>
                      <a:pt x="50805" y="3447887"/>
                    </a:lnTo>
                    <a:cubicBezTo>
                      <a:pt x="62903" y="3435789"/>
                      <a:pt x="72984" y="3423691"/>
                      <a:pt x="80041" y="3415626"/>
                    </a:cubicBezTo>
                    <a:cubicBezTo>
                      <a:pt x="90123" y="3403528"/>
                      <a:pt x="99196" y="3392438"/>
                      <a:pt x="109278" y="3380340"/>
                    </a:cubicBezTo>
                    <a:cubicBezTo>
                      <a:pt x="120367" y="3367234"/>
                      <a:pt x="128433" y="3357153"/>
                      <a:pt x="138514" y="3346063"/>
                    </a:cubicBezTo>
                    <a:cubicBezTo>
                      <a:pt x="151621" y="3345055"/>
                      <a:pt x="164726" y="3344047"/>
                      <a:pt x="178840" y="3343039"/>
                    </a:cubicBezTo>
                    <a:lnTo>
                      <a:pt x="188922" y="3342031"/>
                    </a:lnTo>
                    <a:cubicBezTo>
                      <a:pt x="206061" y="3341022"/>
                      <a:pt x="224207" y="3339006"/>
                      <a:pt x="241346" y="3337998"/>
                    </a:cubicBezTo>
                    <a:lnTo>
                      <a:pt x="242354" y="3337998"/>
                    </a:lnTo>
                    <a:cubicBezTo>
                      <a:pt x="277640" y="3334973"/>
                      <a:pt x="311917" y="3331949"/>
                      <a:pt x="347202" y="3328924"/>
                    </a:cubicBezTo>
                    <a:cubicBezTo>
                      <a:pt x="388537" y="3325900"/>
                      <a:pt x="429871" y="3321868"/>
                      <a:pt x="470197" y="3318843"/>
                    </a:cubicBezTo>
                    <a:lnTo>
                      <a:pt x="486327" y="3317835"/>
                    </a:lnTo>
                    <a:lnTo>
                      <a:pt x="499434" y="3316827"/>
                    </a:lnTo>
                    <a:lnTo>
                      <a:pt x="557907" y="3311786"/>
                    </a:lnTo>
                    <a:cubicBezTo>
                      <a:pt x="630494" y="3305737"/>
                      <a:pt x="694007" y="3300696"/>
                      <a:pt x="751472" y="3295655"/>
                    </a:cubicBezTo>
                    <a:cubicBezTo>
                      <a:pt x="782725" y="3292631"/>
                      <a:pt x="812969" y="3289606"/>
                      <a:pt x="848255" y="3285574"/>
                    </a:cubicBezTo>
                    <a:cubicBezTo>
                      <a:pt x="870434" y="3283557"/>
                      <a:pt x="894630" y="3280533"/>
                      <a:pt x="916809" y="3277508"/>
                    </a:cubicBezTo>
                    <a:cubicBezTo>
                      <a:pt x="919833" y="3277508"/>
                      <a:pt x="922858" y="3276501"/>
                      <a:pt x="926891" y="3276501"/>
                    </a:cubicBezTo>
                    <a:lnTo>
                      <a:pt x="927899" y="3276501"/>
                    </a:lnTo>
                    <a:lnTo>
                      <a:pt x="943021" y="3274484"/>
                    </a:lnTo>
                    <a:lnTo>
                      <a:pt x="935964" y="3309770"/>
                    </a:lnTo>
                    <a:lnTo>
                      <a:pt x="928907" y="3350096"/>
                    </a:lnTo>
                    <a:cubicBezTo>
                      <a:pt x="920842" y="3392438"/>
                      <a:pt x="912777" y="3434781"/>
                      <a:pt x="904711" y="3478131"/>
                    </a:cubicBezTo>
                    <a:lnTo>
                      <a:pt x="903703" y="3482164"/>
                    </a:lnTo>
                    <a:lnTo>
                      <a:pt x="902695" y="3487205"/>
                    </a:lnTo>
                    <a:cubicBezTo>
                      <a:pt x="900679" y="3486196"/>
                      <a:pt x="897655" y="3486196"/>
                      <a:pt x="894630" y="3486196"/>
                    </a:cubicBezTo>
                    <a:close/>
                    <a:moveTo>
                      <a:pt x="1591264" y="4444951"/>
                    </a:moveTo>
                    <a:cubicBezTo>
                      <a:pt x="1590256" y="4442935"/>
                      <a:pt x="1587232" y="4441926"/>
                      <a:pt x="1585215" y="4441926"/>
                    </a:cubicBezTo>
                    <a:lnTo>
                      <a:pt x="1579166" y="4440919"/>
                    </a:lnTo>
                    <a:lnTo>
                      <a:pt x="1578159" y="4440919"/>
                    </a:lnTo>
                    <a:cubicBezTo>
                      <a:pt x="1547914" y="4436886"/>
                      <a:pt x="1516661" y="4432853"/>
                      <a:pt x="1485408" y="4426804"/>
                    </a:cubicBezTo>
                    <a:cubicBezTo>
                      <a:pt x="1449114" y="4420755"/>
                      <a:pt x="1417862" y="4412690"/>
                      <a:pt x="1388625" y="4403617"/>
                    </a:cubicBezTo>
                    <a:lnTo>
                      <a:pt x="1387617" y="4403617"/>
                    </a:lnTo>
                    <a:cubicBezTo>
                      <a:pt x="1386609" y="4403617"/>
                      <a:pt x="1386609" y="4403617"/>
                      <a:pt x="1386609" y="4403617"/>
                    </a:cubicBezTo>
                    <a:cubicBezTo>
                      <a:pt x="1384593" y="4402608"/>
                      <a:pt x="1381569" y="4401600"/>
                      <a:pt x="1379552" y="4401600"/>
                    </a:cubicBezTo>
                    <a:cubicBezTo>
                      <a:pt x="1377536" y="4400592"/>
                      <a:pt x="1376528" y="4400592"/>
                      <a:pt x="1374511" y="4400592"/>
                    </a:cubicBezTo>
                    <a:cubicBezTo>
                      <a:pt x="1373503" y="4400592"/>
                      <a:pt x="1372495" y="4400592"/>
                      <a:pt x="1371487" y="4401600"/>
                    </a:cubicBezTo>
                    <a:cubicBezTo>
                      <a:pt x="1368462" y="4402608"/>
                      <a:pt x="1366446" y="4404625"/>
                      <a:pt x="1365438" y="4406641"/>
                    </a:cubicBezTo>
                    <a:cubicBezTo>
                      <a:pt x="1364430" y="4409666"/>
                      <a:pt x="1364430" y="4412690"/>
                      <a:pt x="1365438" y="4414706"/>
                    </a:cubicBezTo>
                    <a:cubicBezTo>
                      <a:pt x="1366446" y="4416723"/>
                      <a:pt x="1368462" y="4419747"/>
                      <a:pt x="1370478" y="4420755"/>
                    </a:cubicBezTo>
                    <a:cubicBezTo>
                      <a:pt x="1390642" y="4427812"/>
                      <a:pt x="1406772" y="4432853"/>
                      <a:pt x="1422903" y="4436886"/>
                    </a:cubicBezTo>
                    <a:cubicBezTo>
                      <a:pt x="1439033" y="4440919"/>
                      <a:pt x="1456172" y="4444951"/>
                      <a:pt x="1475327" y="4448984"/>
                    </a:cubicBezTo>
                    <a:cubicBezTo>
                      <a:pt x="1508596" y="4456041"/>
                      <a:pt x="1542873" y="4461082"/>
                      <a:pt x="1578159" y="4465114"/>
                    </a:cubicBezTo>
                    <a:cubicBezTo>
                      <a:pt x="1577150" y="4465114"/>
                      <a:pt x="1577150" y="4466122"/>
                      <a:pt x="1576142" y="4467130"/>
                    </a:cubicBezTo>
                    <a:lnTo>
                      <a:pt x="1575134" y="4468139"/>
                    </a:lnTo>
                    <a:cubicBezTo>
                      <a:pt x="1571101" y="4471163"/>
                      <a:pt x="1567068" y="4474187"/>
                      <a:pt x="1563036" y="4477212"/>
                    </a:cubicBezTo>
                    <a:cubicBezTo>
                      <a:pt x="1557995" y="4479228"/>
                      <a:pt x="1553963" y="4481245"/>
                      <a:pt x="1548922" y="4482253"/>
                    </a:cubicBezTo>
                    <a:cubicBezTo>
                      <a:pt x="1539848" y="4484269"/>
                      <a:pt x="1530775" y="4485277"/>
                      <a:pt x="1518677" y="4485277"/>
                    </a:cubicBezTo>
                    <a:cubicBezTo>
                      <a:pt x="1516661" y="4485277"/>
                      <a:pt x="1514644" y="4485277"/>
                      <a:pt x="1512629" y="4485277"/>
                    </a:cubicBezTo>
                    <a:cubicBezTo>
                      <a:pt x="1492465" y="4484269"/>
                      <a:pt x="1471294" y="4481245"/>
                      <a:pt x="1447099" y="4476204"/>
                    </a:cubicBezTo>
                    <a:cubicBezTo>
                      <a:pt x="1426935" y="4472171"/>
                      <a:pt x="1404756" y="4466122"/>
                      <a:pt x="1378544" y="4458057"/>
                    </a:cubicBezTo>
                    <a:lnTo>
                      <a:pt x="1377536" y="4458057"/>
                    </a:lnTo>
                    <a:lnTo>
                      <a:pt x="1376528" y="4458057"/>
                    </a:lnTo>
                    <a:lnTo>
                      <a:pt x="1375519" y="4458057"/>
                    </a:lnTo>
                    <a:cubicBezTo>
                      <a:pt x="1375519" y="4458057"/>
                      <a:pt x="1374511" y="4458057"/>
                      <a:pt x="1374511" y="4458057"/>
                    </a:cubicBezTo>
                    <a:cubicBezTo>
                      <a:pt x="1374511" y="4458057"/>
                      <a:pt x="1374511" y="4458057"/>
                      <a:pt x="1374511" y="4458057"/>
                    </a:cubicBezTo>
                    <a:cubicBezTo>
                      <a:pt x="1351324" y="4451000"/>
                      <a:pt x="1329144" y="4442935"/>
                      <a:pt x="1306965" y="4435878"/>
                    </a:cubicBezTo>
                    <a:lnTo>
                      <a:pt x="1305957" y="4435878"/>
                    </a:lnTo>
                    <a:cubicBezTo>
                      <a:pt x="1282769" y="4427812"/>
                      <a:pt x="1257565" y="4419747"/>
                      <a:pt x="1233370" y="4411682"/>
                    </a:cubicBezTo>
                    <a:cubicBezTo>
                      <a:pt x="1215223" y="4406641"/>
                      <a:pt x="1196068" y="4401600"/>
                      <a:pt x="1172881" y="4396560"/>
                    </a:cubicBezTo>
                    <a:lnTo>
                      <a:pt x="1166831" y="4395552"/>
                    </a:lnTo>
                    <a:cubicBezTo>
                      <a:pt x="1149693" y="4392527"/>
                      <a:pt x="1132554" y="4388494"/>
                      <a:pt x="1115416" y="4383454"/>
                    </a:cubicBezTo>
                    <a:cubicBezTo>
                      <a:pt x="1102310" y="4379421"/>
                      <a:pt x="1092228" y="4375389"/>
                      <a:pt x="1083155" y="4369340"/>
                    </a:cubicBezTo>
                    <a:cubicBezTo>
                      <a:pt x="1078114" y="4366315"/>
                      <a:pt x="1074082" y="4362282"/>
                      <a:pt x="1070049" y="4358250"/>
                    </a:cubicBezTo>
                    <a:cubicBezTo>
                      <a:pt x="1067024" y="4355225"/>
                      <a:pt x="1065008" y="4351193"/>
                      <a:pt x="1061984" y="4347160"/>
                    </a:cubicBezTo>
                    <a:cubicBezTo>
                      <a:pt x="1059967" y="4343127"/>
                      <a:pt x="1058959" y="4339095"/>
                      <a:pt x="1056943" y="4335062"/>
                    </a:cubicBezTo>
                    <a:cubicBezTo>
                      <a:pt x="1055934" y="4329013"/>
                      <a:pt x="1054926" y="4322964"/>
                      <a:pt x="1054926" y="4314899"/>
                    </a:cubicBezTo>
                    <a:cubicBezTo>
                      <a:pt x="1055934" y="4297761"/>
                      <a:pt x="1057951" y="4280622"/>
                      <a:pt x="1062991" y="4260459"/>
                    </a:cubicBezTo>
                    <a:cubicBezTo>
                      <a:pt x="1090212" y="4264492"/>
                      <a:pt x="1118440" y="4270540"/>
                      <a:pt x="1150701" y="4280622"/>
                    </a:cubicBezTo>
                    <a:cubicBezTo>
                      <a:pt x="1184978" y="4291712"/>
                      <a:pt x="1219255" y="4304818"/>
                      <a:pt x="1252524" y="4316915"/>
                    </a:cubicBezTo>
                    <a:cubicBezTo>
                      <a:pt x="1284785" y="4329013"/>
                      <a:pt x="1317046" y="4341111"/>
                      <a:pt x="1350315" y="4352201"/>
                    </a:cubicBezTo>
                    <a:cubicBezTo>
                      <a:pt x="1381569" y="4362282"/>
                      <a:pt x="1413829" y="4370348"/>
                      <a:pt x="1445082" y="4378413"/>
                    </a:cubicBezTo>
                    <a:lnTo>
                      <a:pt x="1446090" y="4378413"/>
                    </a:lnTo>
                    <a:lnTo>
                      <a:pt x="1460204" y="4381437"/>
                    </a:lnTo>
                    <a:cubicBezTo>
                      <a:pt x="1497506" y="4390511"/>
                      <a:pt x="1535816" y="4400592"/>
                      <a:pt x="1573118" y="4409666"/>
                    </a:cubicBezTo>
                    <a:cubicBezTo>
                      <a:pt x="1583199" y="4411682"/>
                      <a:pt x="1593281" y="4414706"/>
                      <a:pt x="1603362" y="4416723"/>
                    </a:cubicBezTo>
                    <a:cubicBezTo>
                      <a:pt x="1600337" y="4426804"/>
                      <a:pt x="1595297" y="4436886"/>
                      <a:pt x="1591264" y="4444951"/>
                    </a:cubicBezTo>
                    <a:close/>
                    <a:moveTo>
                      <a:pt x="1664860" y="4216100"/>
                    </a:moveTo>
                    <a:lnTo>
                      <a:pt x="1660827" y="4227190"/>
                    </a:lnTo>
                    <a:cubicBezTo>
                      <a:pt x="1650745" y="4255418"/>
                      <a:pt x="1641672" y="4282638"/>
                      <a:pt x="1632598" y="4307842"/>
                    </a:cubicBezTo>
                    <a:cubicBezTo>
                      <a:pt x="1626550" y="4325989"/>
                      <a:pt x="1621509" y="4345144"/>
                      <a:pt x="1617476" y="4363291"/>
                    </a:cubicBezTo>
                    <a:cubicBezTo>
                      <a:pt x="1615460" y="4373372"/>
                      <a:pt x="1612435" y="4383454"/>
                      <a:pt x="1610419" y="4392527"/>
                    </a:cubicBezTo>
                    <a:cubicBezTo>
                      <a:pt x="1575134" y="4381437"/>
                      <a:pt x="1538840" y="4373372"/>
                      <a:pt x="1504563" y="4364299"/>
                    </a:cubicBezTo>
                    <a:lnTo>
                      <a:pt x="1485408" y="4359258"/>
                    </a:lnTo>
                    <a:cubicBezTo>
                      <a:pt x="1464237" y="4354217"/>
                      <a:pt x="1443066" y="4349176"/>
                      <a:pt x="1421895" y="4343127"/>
                    </a:cubicBezTo>
                    <a:lnTo>
                      <a:pt x="1419878" y="4342119"/>
                    </a:lnTo>
                    <a:cubicBezTo>
                      <a:pt x="1400723" y="4337078"/>
                      <a:pt x="1381569" y="4332038"/>
                      <a:pt x="1362413" y="4325989"/>
                    </a:cubicBezTo>
                    <a:lnTo>
                      <a:pt x="1362413" y="4325989"/>
                    </a:lnTo>
                    <a:cubicBezTo>
                      <a:pt x="1330152" y="4315907"/>
                      <a:pt x="1296883" y="4303810"/>
                      <a:pt x="1265631" y="4291712"/>
                    </a:cubicBezTo>
                    <a:lnTo>
                      <a:pt x="1264622" y="4290703"/>
                    </a:lnTo>
                    <a:cubicBezTo>
                      <a:pt x="1248492" y="4284655"/>
                      <a:pt x="1232361" y="4278606"/>
                      <a:pt x="1216231" y="4272557"/>
                    </a:cubicBezTo>
                    <a:cubicBezTo>
                      <a:pt x="1173888" y="4257434"/>
                      <a:pt x="1122473" y="4240296"/>
                      <a:pt x="1070049" y="4233239"/>
                    </a:cubicBezTo>
                    <a:cubicBezTo>
                      <a:pt x="1080130" y="4202994"/>
                      <a:pt x="1092228" y="4172749"/>
                      <a:pt x="1103318" y="4143513"/>
                    </a:cubicBezTo>
                    <a:lnTo>
                      <a:pt x="1107350" y="4132423"/>
                    </a:lnTo>
                    <a:cubicBezTo>
                      <a:pt x="1120456" y="4101170"/>
                      <a:pt x="1131546" y="4071934"/>
                      <a:pt x="1139612" y="4042698"/>
                    </a:cubicBezTo>
                    <a:cubicBezTo>
                      <a:pt x="1179938" y="4051771"/>
                      <a:pt x="1220264" y="4059836"/>
                      <a:pt x="1260590" y="4068909"/>
                    </a:cubicBezTo>
                    <a:lnTo>
                      <a:pt x="1334185" y="4085040"/>
                    </a:lnTo>
                    <a:cubicBezTo>
                      <a:pt x="1447099" y="4109236"/>
                      <a:pt x="1564044" y="4135448"/>
                      <a:pt x="1680990" y="4158635"/>
                    </a:cubicBezTo>
                    <a:lnTo>
                      <a:pt x="1683006" y="4158635"/>
                    </a:lnTo>
                    <a:lnTo>
                      <a:pt x="1685023" y="4158635"/>
                    </a:lnTo>
                    <a:cubicBezTo>
                      <a:pt x="1677965" y="4178798"/>
                      <a:pt x="1670908" y="4197953"/>
                      <a:pt x="1664860" y="4216100"/>
                    </a:cubicBezTo>
                    <a:close/>
                    <a:moveTo>
                      <a:pt x="2709307" y="4354217"/>
                    </a:moveTo>
                    <a:cubicBezTo>
                      <a:pt x="2709307" y="4359258"/>
                      <a:pt x="2709307" y="4364299"/>
                      <a:pt x="2709307" y="4369340"/>
                    </a:cubicBezTo>
                    <a:lnTo>
                      <a:pt x="2709307" y="4374380"/>
                    </a:lnTo>
                    <a:lnTo>
                      <a:pt x="2709307" y="4380429"/>
                    </a:lnTo>
                    <a:lnTo>
                      <a:pt x="2708299" y="4380429"/>
                    </a:lnTo>
                    <a:lnTo>
                      <a:pt x="2707291" y="4380429"/>
                    </a:lnTo>
                    <a:cubicBezTo>
                      <a:pt x="2703258" y="4379421"/>
                      <a:pt x="2698217" y="4379421"/>
                      <a:pt x="2694185" y="4379421"/>
                    </a:cubicBezTo>
                    <a:cubicBezTo>
                      <a:pt x="2687128" y="4379421"/>
                      <a:pt x="2679062" y="4378413"/>
                      <a:pt x="2669989" y="4378413"/>
                    </a:cubicBezTo>
                    <a:cubicBezTo>
                      <a:pt x="2668981" y="4378413"/>
                      <a:pt x="2667973" y="4378413"/>
                      <a:pt x="2666965" y="4378413"/>
                    </a:cubicBezTo>
                    <a:cubicBezTo>
                      <a:pt x="2646802" y="4378413"/>
                      <a:pt x="2628655" y="4379421"/>
                      <a:pt x="2612524" y="4380429"/>
                    </a:cubicBezTo>
                    <a:cubicBezTo>
                      <a:pt x="2609499" y="4380429"/>
                      <a:pt x="2606476" y="4382445"/>
                      <a:pt x="2604459" y="4384462"/>
                    </a:cubicBezTo>
                    <a:cubicBezTo>
                      <a:pt x="2602443" y="4387486"/>
                      <a:pt x="2601435" y="4390511"/>
                      <a:pt x="2601435" y="4394543"/>
                    </a:cubicBezTo>
                    <a:cubicBezTo>
                      <a:pt x="2602443" y="4400592"/>
                      <a:pt x="2607484" y="4405633"/>
                      <a:pt x="2614540" y="4405633"/>
                    </a:cubicBezTo>
                    <a:lnTo>
                      <a:pt x="2615549" y="4405633"/>
                    </a:lnTo>
                    <a:cubicBezTo>
                      <a:pt x="2627647" y="4404625"/>
                      <a:pt x="2639744" y="4404625"/>
                      <a:pt x="2652851" y="4403617"/>
                    </a:cubicBezTo>
                    <a:lnTo>
                      <a:pt x="2668981" y="4402608"/>
                    </a:lnTo>
                    <a:cubicBezTo>
                      <a:pt x="2677046" y="4402608"/>
                      <a:pt x="2686120" y="4401600"/>
                      <a:pt x="2695193" y="4400592"/>
                    </a:cubicBezTo>
                    <a:cubicBezTo>
                      <a:pt x="2700233" y="4400592"/>
                      <a:pt x="2705274" y="4399584"/>
                      <a:pt x="2711324" y="4398576"/>
                    </a:cubicBezTo>
                    <a:cubicBezTo>
                      <a:pt x="2711324" y="4401600"/>
                      <a:pt x="2711324" y="4405633"/>
                      <a:pt x="2711324" y="4408657"/>
                    </a:cubicBezTo>
                    <a:cubicBezTo>
                      <a:pt x="2710315" y="4423780"/>
                      <a:pt x="2709307" y="4435878"/>
                      <a:pt x="2707291" y="4445959"/>
                    </a:cubicBezTo>
                    <a:cubicBezTo>
                      <a:pt x="2702250" y="4444951"/>
                      <a:pt x="2696202" y="4444951"/>
                      <a:pt x="2690152" y="4443943"/>
                    </a:cubicBezTo>
                    <a:cubicBezTo>
                      <a:pt x="2683095" y="4443943"/>
                      <a:pt x="2675029" y="4443943"/>
                      <a:pt x="2667973" y="4443943"/>
                    </a:cubicBezTo>
                    <a:cubicBezTo>
                      <a:pt x="2663940" y="4443943"/>
                      <a:pt x="2660916" y="4443943"/>
                      <a:pt x="2656883" y="4443943"/>
                    </a:cubicBezTo>
                    <a:cubicBezTo>
                      <a:pt x="2645794" y="4443943"/>
                      <a:pt x="2633695" y="4443943"/>
                      <a:pt x="2622606" y="4443943"/>
                    </a:cubicBezTo>
                    <a:cubicBezTo>
                      <a:pt x="2593369" y="4443943"/>
                      <a:pt x="2565142" y="4444951"/>
                      <a:pt x="2535905" y="4445959"/>
                    </a:cubicBezTo>
                    <a:cubicBezTo>
                      <a:pt x="2476424" y="4446967"/>
                      <a:pt x="2416942" y="4447975"/>
                      <a:pt x="2357462" y="4448984"/>
                    </a:cubicBezTo>
                    <a:cubicBezTo>
                      <a:pt x="2354437" y="4448984"/>
                      <a:pt x="2352421" y="4449992"/>
                      <a:pt x="2350404" y="4453016"/>
                    </a:cubicBezTo>
                    <a:cubicBezTo>
                      <a:pt x="2348388" y="4456041"/>
                      <a:pt x="2347380" y="4459065"/>
                      <a:pt x="2347380" y="4462090"/>
                    </a:cubicBezTo>
                    <a:cubicBezTo>
                      <a:pt x="2347380" y="4465114"/>
                      <a:pt x="2349396" y="4468139"/>
                      <a:pt x="2351412" y="4470155"/>
                    </a:cubicBezTo>
                    <a:cubicBezTo>
                      <a:pt x="2353429" y="4472171"/>
                      <a:pt x="2356453" y="4473179"/>
                      <a:pt x="2359478" y="4473179"/>
                    </a:cubicBezTo>
                    <a:cubicBezTo>
                      <a:pt x="2409886" y="4472171"/>
                      <a:pt x="2464326" y="4472171"/>
                      <a:pt x="2534897" y="4472171"/>
                    </a:cubicBezTo>
                    <a:lnTo>
                      <a:pt x="2552035" y="4472171"/>
                    </a:lnTo>
                    <a:lnTo>
                      <a:pt x="2587321" y="4472171"/>
                    </a:lnTo>
                    <a:lnTo>
                      <a:pt x="2622606" y="4472171"/>
                    </a:lnTo>
                    <a:lnTo>
                      <a:pt x="2626639" y="4472171"/>
                    </a:lnTo>
                    <a:cubicBezTo>
                      <a:pt x="2640753" y="4472171"/>
                      <a:pt x="2653858" y="4472171"/>
                      <a:pt x="2667973" y="4472171"/>
                    </a:cubicBezTo>
                    <a:lnTo>
                      <a:pt x="2674022" y="4472171"/>
                    </a:lnTo>
                    <a:cubicBezTo>
                      <a:pt x="2683095" y="4472171"/>
                      <a:pt x="2692169" y="4472171"/>
                      <a:pt x="2701242" y="4470155"/>
                    </a:cubicBezTo>
                    <a:cubicBezTo>
                      <a:pt x="2699225" y="4476204"/>
                      <a:pt x="2696202" y="4481245"/>
                      <a:pt x="2693177" y="4485277"/>
                    </a:cubicBezTo>
                    <a:cubicBezTo>
                      <a:pt x="2689144" y="4490318"/>
                      <a:pt x="2685111" y="4495359"/>
                      <a:pt x="2681079" y="4500400"/>
                    </a:cubicBezTo>
                    <a:cubicBezTo>
                      <a:pt x="2676039" y="4505440"/>
                      <a:pt x="2669989" y="4509473"/>
                      <a:pt x="2662932" y="4513505"/>
                    </a:cubicBezTo>
                    <a:cubicBezTo>
                      <a:pt x="2649826" y="4519554"/>
                      <a:pt x="2636720" y="4523587"/>
                      <a:pt x="2623614" y="4526612"/>
                    </a:cubicBezTo>
                    <a:lnTo>
                      <a:pt x="2622606" y="4526612"/>
                    </a:lnTo>
                    <a:lnTo>
                      <a:pt x="2622606" y="4526612"/>
                    </a:lnTo>
                    <a:cubicBezTo>
                      <a:pt x="2591353" y="4533669"/>
                      <a:pt x="2558084" y="4538709"/>
                      <a:pt x="2520783" y="4541734"/>
                    </a:cubicBezTo>
                    <a:cubicBezTo>
                      <a:pt x="2495579" y="4543750"/>
                      <a:pt x="2468358" y="4544758"/>
                      <a:pt x="2440130" y="4544758"/>
                    </a:cubicBezTo>
                    <a:cubicBezTo>
                      <a:pt x="2429041" y="4544758"/>
                      <a:pt x="2416942" y="4544758"/>
                      <a:pt x="2405853" y="4543750"/>
                    </a:cubicBezTo>
                    <a:cubicBezTo>
                      <a:pt x="2363510" y="4542742"/>
                      <a:pt x="2321168" y="4538709"/>
                      <a:pt x="2280841" y="4533669"/>
                    </a:cubicBezTo>
                    <a:cubicBezTo>
                      <a:pt x="2261687" y="4530644"/>
                      <a:pt x="2241524" y="4527620"/>
                      <a:pt x="2222369" y="4523587"/>
                    </a:cubicBezTo>
                    <a:cubicBezTo>
                      <a:pt x="2208255" y="4520563"/>
                      <a:pt x="2189100" y="4516530"/>
                      <a:pt x="2170953" y="4511489"/>
                    </a:cubicBezTo>
                    <a:cubicBezTo>
                      <a:pt x="2157847" y="4507456"/>
                      <a:pt x="2146757" y="4502416"/>
                      <a:pt x="2137684" y="4496367"/>
                    </a:cubicBezTo>
                    <a:cubicBezTo>
                      <a:pt x="2130627" y="4491326"/>
                      <a:pt x="2123570" y="4486285"/>
                      <a:pt x="2118529" y="4480236"/>
                    </a:cubicBezTo>
                    <a:cubicBezTo>
                      <a:pt x="2113488" y="4475196"/>
                      <a:pt x="2109455" y="4469147"/>
                      <a:pt x="2105423" y="4462090"/>
                    </a:cubicBezTo>
                    <a:cubicBezTo>
                      <a:pt x="2101390" y="4454024"/>
                      <a:pt x="2098366" y="4445959"/>
                      <a:pt x="2096349" y="4436886"/>
                    </a:cubicBezTo>
                    <a:cubicBezTo>
                      <a:pt x="2093325" y="4423780"/>
                      <a:pt x="2092317" y="4408657"/>
                      <a:pt x="2092317" y="4392527"/>
                    </a:cubicBezTo>
                    <a:cubicBezTo>
                      <a:pt x="2109455" y="4391519"/>
                      <a:pt x="2126594" y="4391519"/>
                      <a:pt x="2144741" y="4391519"/>
                    </a:cubicBezTo>
                    <a:cubicBezTo>
                      <a:pt x="2159863" y="4391519"/>
                      <a:pt x="2175994" y="4391519"/>
                      <a:pt x="2196157" y="4392527"/>
                    </a:cubicBezTo>
                    <a:lnTo>
                      <a:pt x="2195148" y="4392527"/>
                    </a:lnTo>
                    <a:cubicBezTo>
                      <a:pt x="2235475" y="4394543"/>
                      <a:pt x="2275801" y="4396560"/>
                      <a:pt x="2315119" y="4398576"/>
                    </a:cubicBezTo>
                    <a:lnTo>
                      <a:pt x="2317135" y="4398576"/>
                    </a:lnTo>
                    <a:cubicBezTo>
                      <a:pt x="2336290" y="4399584"/>
                      <a:pt x="2356453" y="4400592"/>
                      <a:pt x="2375608" y="4401600"/>
                    </a:cubicBezTo>
                    <a:cubicBezTo>
                      <a:pt x="2412910" y="4403617"/>
                      <a:pt x="2442146" y="4404625"/>
                      <a:pt x="2470375" y="4404625"/>
                    </a:cubicBezTo>
                    <a:cubicBezTo>
                      <a:pt x="2479449" y="4404625"/>
                      <a:pt x="2487513" y="4404625"/>
                      <a:pt x="2496587" y="4404625"/>
                    </a:cubicBezTo>
                    <a:cubicBezTo>
                      <a:pt x="2521791" y="4404625"/>
                      <a:pt x="2542962" y="4403617"/>
                      <a:pt x="2563125" y="4401600"/>
                    </a:cubicBezTo>
                    <a:cubicBezTo>
                      <a:pt x="2566150" y="4401600"/>
                      <a:pt x="2569173" y="4399584"/>
                      <a:pt x="2571190" y="4397568"/>
                    </a:cubicBezTo>
                    <a:cubicBezTo>
                      <a:pt x="2573206" y="4394543"/>
                      <a:pt x="2574214" y="4391519"/>
                      <a:pt x="2574214" y="4388494"/>
                    </a:cubicBezTo>
                    <a:cubicBezTo>
                      <a:pt x="2574214" y="4385470"/>
                      <a:pt x="2572198" y="4382445"/>
                      <a:pt x="2570182" y="4380429"/>
                    </a:cubicBezTo>
                    <a:cubicBezTo>
                      <a:pt x="2567157" y="4378413"/>
                      <a:pt x="2564132" y="4377405"/>
                      <a:pt x="2561109" y="4377405"/>
                    </a:cubicBezTo>
                    <a:lnTo>
                      <a:pt x="2544979" y="4377405"/>
                    </a:lnTo>
                    <a:lnTo>
                      <a:pt x="2523806" y="4377405"/>
                    </a:lnTo>
                    <a:lnTo>
                      <a:pt x="2505660" y="4377405"/>
                    </a:lnTo>
                    <a:lnTo>
                      <a:pt x="2492554" y="4377405"/>
                    </a:lnTo>
                    <a:cubicBezTo>
                      <a:pt x="2472391" y="4377405"/>
                      <a:pt x="2450212" y="4377405"/>
                      <a:pt x="2426016" y="4376396"/>
                    </a:cubicBezTo>
                    <a:cubicBezTo>
                      <a:pt x="2398796" y="4375389"/>
                      <a:pt x="2371575" y="4374380"/>
                      <a:pt x="2345364" y="4373372"/>
                    </a:cubicBezTo>
                    <a:lnTo>
                      <a:pt x="2341331" y="4373372"/>
                    </a:lnTo>
                    <a:cubicBezTo>
                      <a:pt x="2313103" y="4372364"/>
                      <a:pt x="2284874" y="4371356"/>
                      <a:pt x="2256646" y="4370348"/>
                    </a:cubicBezTo>
                    <a:cubicBezTo>
                      <a:pt x="2236483" y="4369340"/>
                      <a:pt x="2217328" y="4369340"/>
                      <a:pt x="2199181" y="4369340"/>
                    </a:cubicBezTo>
                    <a:cubicBezTo>
                      <a:pt x="2163896" y="4369340"/>
                      <a:pt x="2128610" y="4370348"/>
                      <a:pt x="2095341" y="4372364"/>
                    </a:cubicBezTo>
                    <a:cubicBezTo>
                      <a:pt x="2097358" y="4349176"/>
                      <a:pt x="2101390" y="4324981"/>
                      <a:pt x="2105423" y="4304818"/>
                    </a:cubicBezTo>
                    <a:cubicBezTo>
                      <a:pt x="2106431" y="4297761"/>
                      <a:pt x="2108447" y="4290703"/>
                      <a:pt x="2109455" y="4282638"/>
                    </a:cubicBezTo>
                    <a:cubicBezTo>
                      <a:pt x="2112480" y="4265499"/>
                      <a:pt x="2116512" y="4247353"/>
                      <a:pt x="2118529" y="4230214"/>
                    </a:cubicBezTo>
                    <a:cubicBezTo>
                      <a:pt x="2190108" y="4240296"/>
                      <a:pt x="2262695" y="4249369"/>
                      <a:pt x="2333266" y="4258443"/>
                    </a:cubicBezTo>
                    <a:lnTo>
                      <a:pt x="2336290" y="4258443"/>
                    </a:lnTo>
                    <a:cubicBezTo>
                      <a:pt x="2401820" y="4266508"/>
                      <a:pt x="2470375" y="4275581"/>
                      <a:pt x="2536913" y="4284655"/>
                    </a:cubicBezTo>
                    <a:cubicBezTo>
                      <a:pt x="2606476" y="4293728"/>
                      <a:pt x="2662932" y="4302801"/>
                      <a:pt x="2714348" y="4310866"/>
                    </a:cubicBezTo>
                    <a:cubicBezTo>
                      <a:pt x="2709307" y="4324981"/>
                      <a:pt x="2709307" y="4340103"/>
                      <a:pt x="2709307" y="4354217"/>
                    </a:cubicBezTo>
                    <a:close/>
                    <a:moveTo>
                      <a:pt x="3295044" y="3584995"/>
                    </a:moveTo>
                    <a:lnTo>
                      <a:pt x="3305126" y="3592053"/>
                    </a:lnTo>
                    <a:cubicBezTo>
                      <a:pt x="3338395" y="3617257"/>
                      <a:pt x="3372673" y="3645485"/>
                      <a:pt x="3397877" y="3665648"/>
                    </a:cubicBezTo>
                    <a:lnTo>
                      <a:pt x="3398885" y="3666656"/>
                    </a:lnTo>
                    <a:lnTo>
                      <a:pt x="3399892" y="3667664"/>
                    </a:lnTo>
                    <a:lnTo>
                      <a:pt x="3400900" y="3668672"/>
                    </a:lnTo>
                    <a:cubicBezTo>
                      <a:pt x="3421063" y="3684803"/>
                      <a:pt x="3443244" y="3702950"/>
                      <a:pt x="3464415" y="3720088"/>
                    </a:cubicBezTo>
                    <a:cubicBezTo>
                      <a:pt x="3515830" y="3761422"/>
                      <a:pt x="3573296" y="3801749"/>
                      <a:pt x="3649915" y="3853164"/>
                    </a:cubicBezTo>
                    <a:cubicBezTo>
                      <a:pt x="3687216" y="3877360"/>
                      <a:pt x="3723510" y="3901556"/>
                      <a:pt x="3762828" y="3927768"/>
                    </a:cubicBezTo>
                    <a:lnTo>
                      <a:pt x="3765853" y="3929784"/>
                    </a:lnTo>
                    <a:lnTo>
                      <a:pt x="3768877" y="3931801"/>
                    </a:lnTo>
                    <a:cubicBezTo>
                      <a:pt x="3788032" y="3944907"/>
                      <a:pt x="3808195" y="3957005"/>
                      <a:pt x="3827350" y="3970110"/>
                    </a:cubicBezTo>
                    <a:lnTo>
                      <a:pt x="3836424" y="3976159"/>
                    </a:lnTo>
                    <a:lnTo>
                      <a:pt x="3839447" y="3978175"/>
                    </a:lnTo>
                    <a:cubicBezTo>
                      <a:pt x="3853562" y="3987249"/>
                      <a:pt x="3868684" y="3997331"/>
                      <a:pt x="3883806" y="4006404"/>
                    </a:cubicBezTo>
                    <a:lnTo>
                      <a:pt x="3883806" y="4007412"/>
                    </a:lnTo>
                    <a:cubicBezTo>
                      <a:pt x="3892880" y="4031608"/>
                      <a:pt x="3899937" y="4051771"/>
                      <a:pt x="3906994" y="4069918"/>
                    </a:cubicBezTo>
                    <a:lnTo>
                      <a:pt x="3908002" y="4070926"/>
                    </a:lnTo>
                    <a:cubicBezTo>
                      <a:pt x="3912035" y="4083024"/>
                      <a:pt x="3917076" y="4095121"/>
                      <a:pt x="3922117" y="4107219"/>
                    </a:cubicBezTo>
                    <a:cubicBezTo>
                      <a:pt x="3923125" y="4109236"/>
                      <a:pt x="3924133" y="4111252"/>
                      <a:pt x="3924133" y="4113268"/>
                    </a:cubicBezTo>
                    <a:cubicBezTo>
                      <a:pt x="3925140" y="4115284"/>
                      <a:pt x="3926150" y="4117301"/>
                      <a:pt x="3927157" y="4119317"/>
                    </a:cubicBezTo>
                    <a:lnTo>
                      <a:pt x="3927157" y="4119317"/>
                    </a:lnTo>
                    <a:cubicBezTo>
                      <a:pt x="3919092" y="4117301"/>
                      <a:pt x="3911027" y="4114276"/>
                      <a:pt x="3903969" y="4112260"/>
                    </a:cubicBezTo>
                    <a:cubicBezTo>
                      <a:pt x="3890864" y="4108228"/>
                      <a:pt x="3875742" y="4103187"/>
                      <a:pt x="3858602" y="4097138"/>
                    </a:cubicBezTo>
                    <a:cubicBezTo>
                      <a:pt x="3848521" y="4093105"/>
                      <a:pt x="3838439" y="4090081"/>
                      <a:pt x="3827350" y="4086048"/>
                    </a:cubicBezTo>
                    <a:lnTo>
                      <a:pt x="3820293" y="4084032"/>
                    </a:lnTo>
                    <a:lnTo>
                      <a:pt x="3819284" y="4084032"/>
                    </a:lnTo>
                    <a:cubicBezTo>
                      <a:pt x="3803154" y="4077983"/>
                      <a:pt x="3786016" y="4071934"/>
                      <a:pt x="3767869" y="4065885"/>
                    </a:cubicBezTo>
                    <a:cubicBezTo>
                      <a:pt x="3700323" y="4042698"/>
                      <a:pt x="3634793" y="4021526"/>
                      <a:pt x="3578336" y="4004388"/>
                    </a:cubicBezTo>
                    <a:cubicBezTo>
                      <a:pt x="3532969" y="3990273"/>
                      <a:pt x="3487603" y="3976159"/>
                      <a:pt x="3442236" y="3962045"/>
                    </a:cubicBezTo>
                    <a:lnTo>
                      <a:pt x="3433162" y="3959021"/>
                    </a:lnTo>
                    <a:cubicBezTo>
                      <a:pt x="3360574" y="3936841"/>
                      <a:pt x="3277906" y="3911638"/>
                      <a:pt x="3198262" y="3885426"/>
                    </a:cubicBezTo>
                    <a:cubicBezTo>
                      <a:pt x="3168017" y="3875344"/>
                      <a:pt x="3140797" y="3866271"/>
                      <a:pt x="3115593" y="3858205"/>
                    </a:cubicBezTo>
                    <a:lnTo>
                      <a:pt x="3111561" y="3857197"/>
                    </a:lnTo>
                    <a:lnTo>
                      <a:pt x="3104504" y="3855181"/>
                    </a:lnTo>
                    <a:lnTo>
                      <a:pt x="3104504" y="3853164"/>
                    </a:lnTo>
                    <a:lnTo>
                      <a:pt x="3104504" y="3850140"/>
                    </a:lnTo>
                    <a:cubicBezTo>
                      <a:pt x="3107528" y="3828969"/>
                      <a:pt x="3111561" y="3807798"/>
                      <a:pt x="3114586" y="3786626"/>
                    </a:cubicBezTo>
                    <a:cubicBezTo>
                      <a:pt x="3131724" y="3685811"/>
                      <a:pt x="3147854" y="3593061"/>
                      <a:pt x="3166001" y="3502327"/>
                    </a:cubicBezTo>
                    <a:lnTo>
                      <a:pt x="3168017" y="3503335"/>
                    </a:lnTo>
                    <a:lnTo>
                      <a:pt x="3170034" y="3504343"/>
                    </a:lnTo>
                    <a:cubicBezTo>
                      <a:pt x="3209351" y="3524506"/>
                      <a:pt x="3248669" y="3550718"/>
                      <a:pt x="3295044" y="3584995"/>
                    </a:cubicBezTo>
                    <a:close/>
                    <a:moveTo>
                      <a:pt x="3197254" y="3241215"/>
                    </a:moveTo>
                    <a:cubicBezTo>
                      <a:pt x="3164993" y="3380340"/>
                      <a:pt x="3135757" y="3526523"/>
                      <a:pt x="3107528" y="3686819"/>
                    </a:cubicBezTo>
                    <a:cubicBezTo>
                      <a:pt x="3098454" y="3738235"/>
                      <a:pt x="3089382" y="3793683"/>
                      <a:pt x="3080308" y="3852156"/>
                    </a:cubicBezTo>
                    <a:cubicBezTo>
                      <a:pt x="3080308" y="3852156"/>
                      <a:pt x="3080308" y="3853164"/>
                      <a:pt x="3080308" y="3853164"/>
                    </a:cubicBezTo>
                    <a:cubicBezTo>
                      <a:pt x="3080308" y="3854173"/>
                      <a:pt x="3080308" y="3854173"/>
                      <a:pt x="3080308" y="3855181"/>
                    </a:cubicBezTo>
                    <a:lnTo>
                      <a:pt x="3080308" y="3856189"/>
                    </a:lnTo>
                    <a:cubicBezTo>
                      <a:pt x="3064178" y="3955996"/>
                      <a:pt x="3049056" y="4062861"/>
                      <a:pt x="3032924" y="4181823"/>
                    </a:cubicBezTo>
                    <a:cubicBezTo>
                      <a:pt x="3028892" y="4208035"/>
                      <a:pt x="3025868" y="4235255"/>
                      <a:pt x="3021835" y="4261467"/>
                    </a:cubicBezTo>
                    <a:lnTo>
                      <a:pt x="3021835" y="4264492"/>
                    </a:lnTo>
                    <a:lnTo>
                      <a:pt x="3016794" y="4300785"/>
                    </a:lnTo>
                    <a:lnTo>
                      <a:pt x="3015786" y="4309859"/>
                    </a:lnTo>
                    <a:cubicBezTo>
                      <a:pt x="3015786" y="4313891"/>
                      <a:pt x="3014778" y="4317924"/>
                      <a:pt x="3013770" y="4321956"/>
                    </a:cubicBezTo>
                    <a:cubicBezTo>
                      <a:pt x="3013770" y="4324981"/>
                      <a:pt x="3012761" y="4326997"/>
                      <a:pt x="3012761" y="4330022"/>
                    </a:cubicBezTo>
                    <a:lnTo>
                      <a:pt x="3012761" y="4330022"/>
                    </a:lnTo>
                    <a:cubicBezTo>
                      <a:pt x="2988566" y="4324981"/>
                      <a:pt x="2964370" y="4320948"/>
                      <a:pt x="2940174" y="4316915"/>
                    </a:cubicBezTo>
                    <a:lnTo>
                      <a:pt x="2937149" y="4316915"/>
                    </a:lnTo>
                    <a:lnTo>
                      <a:pt x="2934126" y="4316915"/>
                    </a:lnTo>
                    <a:lnTo>
                      <a:pt x="2931101" y="4316915"/>
                    </a:lnTo>
                    <a:lnTo>
                      <a:pt x="2917996" y="4314899"/>
                    </a:lnTo>
                    <a:cubicBezTo>
                      <a:pt x="2882710" y="4308850"/>
                      <a:pt x="2847425" y="4302801"/>
                      <a:pt x="2811130" y="4297761"/>
                    </a:cubicBezTo>
                    <a:cubicBezTo>
                      <a:pt x="2746609" y="4286671"/>
                      <a:pt x="2678054" y="4275581"/>
                      <a:pt x="2605468" y="4265499"/>
                    </a:cubicBezTo>
                    <a:lnTo>
                      <a:pt x="2601435" y="4264492"/>
                    </a:lnTo>
                    <a:lnTo>
                      <a:pt x="2598410" y="4264492"/>
                    </a:lnTo>
                    <a:cubicBezTo>
                      <a:pt x="2503643" y="4251385"/>
                      <a:pt x="2406861" y="4238280"/>
                      <a:pt x="2313103" y="4227190"/>
                    </a:cubicBezTo>
                    <a:lnTo>
                      <a:pt x="2312095" y="4227190"/>
                    </a:lnTo>
                    <a:lnTo>
                      <a:pt x="2311086" y="4227190"/>
                    </a:lnTo>
                    <a:lnTo>
                      <a:pt x="2309070" y="4227190"/>
                    </a:lnTo>
                    <a:lnTo>
                      <a:pt x="2291932" y="4225173"/>
                    </a:lnTo>
                    <a:cubicBezTo>
                      <a:pt x="2252613" y="4220133"/>
                      <a:pt x="2212287" y="4215092"/>
                      <a:pt x="2172969" y="4210051"/>
                    </a:cubicBezTo>
                    <a:cubicBezTo>
                      <a:pt x="2049974" y="4193921"/>
                      <a:pt x="1904800" y="4174766"/>
                      <a:pt x="1757610" y="4147546"/>
                    </a:cubicBezTo>
                    <a:lnTo>
                      <a:pt x="1752569" y="4146537"/>
                    </a:lnTo>
                    <a:lnTo>
                      <a:pt x="1747528" y="4145529"/>
                    </a:lnTo>
                    <a:cubicBezTo>
                      <a:pt x="1614452" y="4121333"/>
                      <a:pt x="1480367" y="4092097"/>
                      <a:pt x="1350315" y="4064877"/>
                    </a:cubicBezTo>
                    <a:lnTo>
                      <a:pt x="1326120" y="4059836"/>
                    </a:lnTo>
                    <a:cubicBezTo>
                      <a:pt x="1168848" y="4026567"/>
                      <a:pt x="1015608" y="3993298"/>
                      <a:pt x="857328" y="3966078"/>
                    </a:cubicBezTo>
                    <a:lnTo>
                      <a:pt x="860353" y="3942890"/>
                    </a:lnTo>
                    <a:lnTo>
                      <a:pt x="865394" y="3903572"/>
                    </a:lnTo>
                    <a:lnTo>
                      <a:pt x="865394" y="3902564"/>
                    </a:lnTo>
                    <a:cubicBezTo>
                      <a:pt x="867410" y="3885426"/>
                      <a:pt x="870434" y="3868287"/>
                      <a:pt x="872451" y="3851148"/>
                    </a:cubicBezTo>
                    <a:cubicBezTo>
                      <a:pt x="878499" y="3809814"/>
                      <a:pt x="884548" y="3768480"/>
                      <a:pt x="890597" y="3728153"/>
                    </a:cubicBezTo>
                    <a:lnTo>
                      <a:pt x="890597" y="3726137"/>
                    </a:lnTo>
                    <a:lnTo>
                      <a:pt x="890597" y="3724121"/>
                    </a:lnTo>
                    <a:cubicBezTo>
                      <a:pt x="902695" y="3646493"/>
                      <a:pt x="915801" y="3567857"/>
                      <a:pt x="930924" y="3483172"/>
                    </a:cubicBezTo>
                    <a:cubicBezTo>
                      <a:pt x="943021" y="3412601"/>
                      <a:pt x="958144" y="3332957"/>
                      <a:pt x="976290" y="3239199"/>
                    </a:cubicBezTo>
                    <a:lnTo>
                      <a:pt x="995445" y="3137375"/>
                    </a:lnTo>
                    <a:lnTo>
                      <a:pt x="1002502" y="3099065"/>
                    </a:lnTo>
                    <a:lnTo>
                      <a:pt x="1002502" y="3098057"/>
                    </a:lnTo>
                    <a:cubicBezTo>
                      <a:pt x="1008551" y="3063780"/>
                      <a:pt x="1015608" y="3029503"/>
                      <a:pt x="1021657" y="2995225"/>
                    </a:cubicBezTo>
                    <a:cubicBezTo>
                      <a:pt x="1027706" y="2962965"/>
                      <a:pt x="1033755" y="2930704"/>
                      <a:pt x="1039804" y="2898443"/>
                    </a:cubicBezTo>
                    <a:lnTo>
                      <a:pt x="1043837" y="2878280"/>
                    </a:lnTo>
                    <a:cubicBezTo>
                      <a:pt x="1239418" y="2907516"/>
                      <a:pt x="1441049" y="2935744"/>
                      <a:pt x="1618485" y="2960948"/>
                    </a:cubicBezTo>
                    <a:lnTo>
                      <a:pt x="1623525" y="2961956"/>
                    </a:lnTo>
                    <a:lnTo>
                      <a:pt x="1634615" y="2963973"/>
                    </a:lnTo>
                    <a:cubicBezTo>
                      <a:pt x="1720308" y="2976071"/>
                      <a:pt x="1804993" y="2988168"/>
                      <a:pt x="1890686" y="3000266"/>
                    </a:cubicBezTo>
                    <a:cubicBezTo>
                      <a:pt x="2160872" y="3038576"/>
                      <a:pt x="2450212" y="3080918"/>
                      <a:pt x="2742576" y="3131326"/>
                    </a:cubicBezTo>
                    <a:lnTo>
                      <a:pt x="2761732" y="3134351"/>
                    </a:lnTo>
                    <a:lnTo>
                      <a:pt x="2780886" y="3137375"/>
                    </a:lnTo>
                    <a:cubicBezTo>
                      <a:pt x="2807099" y="3142416"/>
                      <a:pt x="2832302" y="3146448"/>
                      <a:pt x="2858514" y="3150481"/>
                    </a:cubicBezTo>
                    <a:cubicBezTo>
                      <a:pt x="2886742" y="3155522"/>
                      <a:pt x="2913963" y="3159555"/>
                      <a:pt x="2942190" y="3163587"/>
                    </a:cubicBezTo>
                    <a:lnTo>
                      <a:pt x="2977476" y="3168628"/>
                    </a:lnTo>
                    <a:cubicBezTo>
                      <a:pt x="3021835" y="3175685"/>
                      <a:pt x="3060145" y="3181734"/>
                      <a:pt x="3096438" y="3188791"/>
                    </a:cubicBezTo>
                    <a:cubicBezTo>
                      <a:pt x="3114586" y="3191815"/>
                      <a:pt x="3133740" y="3195848"/>
                      <a:pt x="3152895" y="3199881"/>
                    </a:cubicBezTo>
                    <a:cubicBezTo>
                      <a:pt x="3160960" y="3201897"/>
                      <a:pt x="3169025" y="3202905"/>
                      <a:pt x="3177091" y="3204922"/>
                    </a:cubicBezTo>
                    <a:lnTo>
                      <a:pt x="3178099" y="3204922"/>
                    </a:lnTo>
                    <a:lnTo>
                      <a:pt x="3203302" y="3210971"/>
                    </a:lnTo>
                    <a:cubicBezTo>
                      <a:pt x="3202294" y="3218027"/>
                      <a:pt x="3199270" y="3229117"/>
                      <a:pt x="3197254" y="3241215"/>
                    </a:cubicBezTo>
                    <a:close/>
                    <a:moveTo>
                      <a:pt x="3100471" y="2795611"/>
                    </a:moveTo>
                    <a:lnTo>
                      <a:pt x="3101479" y="2799644"/>
                    </a:lnTo>
                    <a:cubicBezTo>
                      <a:pt x="3115593" y="2854084"/>
                      <a:pt x="3130716" y="2911549"/>
                      <a:pt x="3144830" y="2968005"/>
                    </a:cubicBezTo>
                    <a:lnTo>
                      <a:pt x="3149871" y="2986152"/>
                    </a:lnTo>
                    <a:cubicBezTo>
                      <a:pt x="3157935" y="3017405"/>
                      <a:pt x="3167009" y="3049666"/>
                      <a:pt x="3175075" y="3080918"/>
                    </a:cubicBezTo>
                    <a:cubicBezTo>
                      <a:pt x="3180116" y="3100074"/>
                      <a:pt x="3185156" y="3119229"/>
                      <a:pt x="3191205" y="3138383"/>
                    </a:cubicBezTo>
                    <a:lnTo>
                      <a:pt x="3192213" y="3142416"/>
                    </a:lnTo>
                    <a:cubicBezTo>
                      <a:pt x="3193221" y="3147457"/>
                      <a:pt x="3195238" y="3152497"/>
                      <a:pt x="3196246" y="3157538"/>
                    </a:cubicBezTo>
                    <a:cubicBezTo>
                      <a:pt x="3197254" y="3162579"/>
                      <a:pt x="3199270" y="3167620"/>
                      <a:pt x="3200279" y="3172661"/>
                    </a:cubicBezTo>
                    <a:lnTo>
                      <a:pt x="3201287" y="3174677"/>
                    </a:lnTo>
                    <a:lnTo>
                      <a:pt x="3202294" y="3176693"/>
                    </a:lnTo>
                    <a:cubicBezTo>
                      <a:pt x="3195238" y="3174677"/>
                      <a:pt x="3188180" y="3173669"/>
                      <a:pt x="3182131" y="3171652"/>
                    </a:cubicBezTo>
                    <a:lnTo>
                      <a:pt x="3178099" y="3170644"/>
                    </a:lnTo>
                    <a:cubicBezTo>
                      <a:pt x="3177091" y="3165604"/>
                      <a:pt x="3175075" y="3159555"/>
                      <a:pt x="3174066" y="3154514"/>
                    </a:cubicBezTo>
                    <a:lnTo>
                      <a:pt x="3173058" y="3151489"/>
                    </a:lnTo>
                    <a:cubicBezTo>
                      <a:pt x="3171042" y="3142416"/>
                      <a:pt x="3168017" y="3133343"/>
                      <a:pt x="3166001" y="3124269"/>
                    </a:cubicBezTo>
                    <a:cubicBezTo>
                      <a:pt x="3163984" y="3115196"/>
                      <a:pt x="3160960" y="3106122"/>
                      <a:pt x="3158943" y="3098057"/>
                    </a:cubicBezTo>
                    <a:lnTo>
                      <a:pt x="3156928" y="3089992"/>
                    </a:lnTo>
                    <a:lnTo>
                      <a:pt x="3153903" y="3079911"/>
                    </a:lnTo>
                    <a:lnTo>
                      <a:pt x="3151887" y="3071845"/>
                    </a:lnTo>
                    <a:cubicBezTo>
                      <a:pt x="3142813" y="3038576"/>
                      <a:pt x="3133740" y="3004299"/>
                      <a:pt x="3122650" y="2964981"/>
                    </a:cubicBezTo>
                    <a:cubicBezTo>
                      <a:pt x="3106520" y="2902475"/>
                      <a:pt x="3089382" y="2836945"/>
                      <a:pt x="3076275" y="2783513"/>
                    </a:cubicBezTo>
                    <a:lnTo>
                      <a:pt x="3074259" y="2774440"/>
                    </a:lnTo>
                    <a:lnTo>
                      <a:pt x="3074259" y="2773432"/>
                    </a:lnTo>
                    <a:lnTo>
                      <a:pt x="3068210" y="2751252"/>
                    </a:lnTo>
                    <a:cubicBezTo>
                      <a:pt x="3052079" y="2689755"/>
                      <a:pt x="3032924" y="2615152"/>
                      <a:pt x="3012761" y="2537524"/>
                    </a:cubicBezTo>
                    <a:cubicBezTo>
                      <a:pt x="3001672" y="2497197"/>
                      <a:pt x="2992598" y="2463928"/>
                      <a:pt x="2983526" y="2431667"/>
                    </a:cubicBezTo>
                    <a:cubicBezTo>
                      <a:pt x="2974452" y="2401423"/>
                      <a:pt x="2964370" y="2369162"/>
                      <a:pt x="2951264" y="2326819"/>
                    </a:cubicBezTo>
                    <a:cubicBezTo>
                      <a:pt x="2946223" y="2309681"/>
                      <a:pt x="2940174" y="2292542"/>
                      <a:pt x="2935134" y="2275404"/>
                    </a:cubicBezTo>
                    <a:lnTo>
                      <a:pt x="2932109" y="2266330"/>
                    </a:lnTo>
                    <a:lnTo>
                      <a:pt x="2928077" y="2255240"/>
                    </a:lnTo>
                    <a:lnTo>
                      <a:pt x="2926060" y="2250200"/>
                    </a:lnTo>
                    <a:lnTo>
                      <a:pt x="2925052" y="2246167"/>
                    </a:lnTo>
                    <a:lnTo>
                      <a:pt x="2922027" y="2238102"/>
                    </a:lnTo>
                    <a:cubicBezTo>
                      <a:pt x="2916986" y="2222980"/>
                      <a:pt x="2911946" y="2207857"/>
                      <a:pt x="2907914" y="2192735"/>
                    </a:cubicBezTo>
                    <a:lnTo>
                      <a:pt x="2907914" y="2191727"/>
                    </a:lnTo>
                    <a:cubicBezTo>
                      <a:pt x="2897832" y="2160474"/>
                      <a:pt x="2883718" y="2117124"/>
                      <a:pt x="2871619" y="2073773"/>
                    </a:cubicBezTo>
                    <a:lnTo>
                      <a:pt x="2876660" y="2073773"/>
                    </a:lnTo>
                    <a:lnTo>
                      <a:pt x="2881701" y="2073773"/>
                    </a:lnTo>
                    <a:lnTo>
                      <a:pt x="2895815" y="2074781"/>
                    </a:lnTo>
                    <a:cubicBezTo>
                      <a:pt x="2911946" y="2107042"/>
                      <a:pt x="2927068" y="2142327"/>
                      <a:pt x="2941182" y="2182654"/>
                    </a:cubicBezTo>
                    <a:lnTo>
                      <a:pt x="2941182" y="2183661"/>
                    </a:lnTo>
                    <a:lnTo>
                      <a:pt x="2941182" y="2184670"/>
                    </a:lnTo>
                    <a:cubicBezTo>
                      <a:pt x="2950256" y="2209874"/>
                      <a:pt x="2958322" y="2236086"/>
                      <a:pt x="2965378" y="2265322"/>
                    </a:cubicBezTo>
                    <a:cubicBezTo>
                      <a:pt x="2965378" y="2266330"/>
                      <a:pt x="2965378" y="2266330"/>
                      <a:pt x="2966386" y="2267338"/>
                    </a:cubicBezTo>
                    <a:lnTo>
                      <a:pt x="2969411" y="2278428"/>
                    </a:lnTo>
                    <a:cubicBezTo>
                      <a:pt x="2971427" y="2287502"/>
                      <a:pt x="2974452" y="2297583"/>
                      <a:pt x="2976468" y="2306656"/>
                    </a:cubicBezTo>
                    <a:cubicBezTo>
                      <a:pt x="2983526" y="2333877"/>
                      <a:pt x="2990582" y="2362105"/>
                      <a:pt x="2997639" y="2393358"/>
                    </a:cubicBezTo>
                    <a:lnTo>
                      <a:pt x="2997639" y="2395374"/>
                    </a:lnTo>
                    <a:cubicBezTo>
                      <a:pt x="3005704" y="2429651"/>
                      <a:pt x="3014778" y="2469977"/>
                      <a:pt x="3024860" y="2508287"/>
                    </a:cubicBezTo>
                    <a:cubicBezTo>
                      <a:pt x="3045023" y="2585915"/>
                      <a:pt x="3066194" y="2664551"/>
                      <a:pt x="3085349" y="2740163"/>
                    </a:cubicBezTo>
                    <a:lnTo>
                      <a:pt x="3100471" y="2795611"/>
                    </a:lnTo>
                    <a:close/>
                    <a:moveTo>
                      <a:pt x="3778958" y="2421586"/>
                    </a:moveTo>
                    <a:cubicBezTo>
                      <a:pt x="3775934" y="2440741"/>
                      <a:pt x="3772909" y="2458888"/>
                      <a:pt x="3768877" y="2475018"/>
                    </a:cubicBezTo>
                    <a:cubicBezTo>
                      <a:pt x="3766861" y="2483083"/>
                      <a:pt x="3763836" y="2492157"/>
                      <a:pt x="3760812" y="2501230"/>
                    </a:cubicBezTo>
                    <a:lnTo>
                      <a:pt x="3759804" y="2504255"/>
                    </a:lnTo>
                    <a:cubicBezTo>
                      <a:pt x="3758795" y="2507279"/>
                      <a:pt x="3757787" y="2510304"/>
                      <a:pt x="3756779" y="2513328"/>
                    </a:cubicBezTo>
                    <a:lnTo>
                      <a:pt x="3756779" y="2515344"/>
                    </a:lnTo>
                    <a:lnTo>
                      <a:pt x="3756779" y="2516352"/>
                    </a:lnTo>
                    <a:cubicBezTo>
                      <a:pt x="3756779" y="2516352"/>
                      <a:pt x="3756779" y="2516352"/>
                      <a:pt x="3756779" y="2516352"/>
                    </a:cubicBezTo>
                    <a:cubicBezTo>
                      <a:pt x="3756779" y="2516352"/>
                      <a:pt x="3755771" y="2516352"/>
                      <a:pt x="3755771" y="2516352"/>
                    </a:cubicBezTo>
                    <a:cubicBezTo>
                      <a:pt x="3743673" y="2519377"/>
                      <a:pt x="3731575" y="2523409"/>
                      <a:pt x="3719478" y="2526434"/>
                    </a:cubicBezTo>
                    <a:cubicBezTo>
                      <a:pt x="3707379" y="2529458"/>
                      <a:pt x="3695282" y="2533491"/>
                      <a:pt x="3684193" y="2536515"/>
                    </a:cubicBezTo>
                    <a:cubicBezTo>
                      <a:pt x="3657980" y="2543573"/>
                      <a:pt x="3633785" y="2550630"/>
                      <a:pt x="3611605" y="2555671"/>
                    </a:cubicBezTo>
                    <a:cubicBezTo>
                      <a:pt x="3558173" y="2568776"/>
                      <a:pt x="3509781" y="2577850"/>
                      <a:pt x="3463407" y="2584907"/>
                    </a:cubicBezTo>
                    <a:cubicBezTo>
                      <a:pt x="3406950" y="2592972"/>
                      <a:pt x="3348477" y="2594988"/>
                      <a:pt x="3292020" y="2598013"/>
                    </a:cubicBezTo>
                    <a:lnTo>
                      <a:pt x="3272865" y="2599021"/>
                    </a:lnTo>
                    <a:cubicBezTo>
                      <a:pt x="3202294" y="2602045"/>
                      <a:pt x="3142813" y="2607086"/>
                      <a:pt x="3082324" y="2618176"/>
                    </a:cubicBezTo>
                    <a:lnTo>
                      <a:pt x="3081316" y="2618176"/>
                    </a:lnTo>
                    <a:lnTo>
                      <a:pt x="3070227" y="2577850"/>
                    </a:lnTo>
                    <a:lnTo>
                      <a:pt x="3054096" y="2517360"/>
                    </a:lnTo>
                    <a:lnTo>
                      <a:pt x="3051071" y="2506271"/>
                    </a:lnTo>
                    <a:lnTo>
                      <a:pt x="3051071" y="2504255"/>
                    </a:lnTo>
                    <a:cubicBezTo>
                      <a:pt x="3046031" y="2485100"/>
                      <a:pt x="3040990" y="2465945"/>
                      <a:pt x="3035949" y="2445781"/>
                    </a:cubicBezTo>
                    <a:lnTo>
                      <a:pt x="3035949" y="2444774"/>
                    </a:lnTo>
                    <a:lnTo>
                      <a:pt x="3035949" y="2443765"/>
                    </a:lnTo>
                    <a:lnTo>
                      <a:pt x="3035949" y="2442757"/>
                    </a:lnTo>
                    <a:cubicBezTo>
                      <a:pt x="3030908" y="2423602"/>
                      <a:pt x="3025868" y="2403439"/>
                      <a:pt x="3021835" y="2384284"/>
                    </a:cubicBezTo>
                    <a:cubicBezTo>
                      <a:pt x="3010745" y="2338917"/>
                      <a:pt x="2999656" y="2292542"/>
                      <a:pt x="2985541" y="2247175"/>
                    </a:cubicBezTo>
                    <a:cubicBezTo>
                      <a:pt x="2965378" y="2178621"/>
                      <a:pt x="2945215" y="2124180"/>
                      <a:pt x="2920011" y="2075789"/>
                    </a:cubicBezTo>
                    <a:cubicBezTo>
                      <a:pt x="2941182" y="2076797"/>
                      <a:pt x="2960338" y="2077805"/>
                      <a:pt x="2978485" y="2077805"/>
                    </a:cubicBezTo>
                    <a:cubicBezTo>
                      <a:pt x="2985541" y="2077805"/>
                      <a:pt x="2992598" y="2077805"/>
                      <a:pt x="2999656" y="2077805"/>
                    </a:cubicBezTo>
                    <a:cubicBezTo>
                      <a:pt x="3025868" y="2076797"/>
                      <a:pt x="3051071" y="2074781"/>
                      <a:pt x="3075267" y="2070748"/>
                    </a:cubicBezTo>
                    <a:cubicBezTo>
                      <a:pt x="3076275" y="2071757"/>
                      <a:pt x="3077283" y="2071757"/>
                      <a:pt x="3078291" y="2071757"/>
                    </a:cubicBezTo>
                    <a:cubicBezTo>
                      <a:pt x="3132732" y="2082846"/>
                      <a:pt x="3190197" y="2096960"/>
                      <a:pt x="3264800" y="2119140"/>
                    </a:cubicBezTo>
                    <a:cubicBezTo>
                      <a:pt x="3308151" y="2132246"/>
                      <a:pt x="3352510" y="2145352"/>
                      <a:pt x="3394852" y="2159466"/>
                    </a:cubicBezTo>
                    <a:lnTo>
                      <a:pt x="3399892" y="2161482"/>
                    </a:lnTo>
                    <a:cubicBezTo>
                      <a:pt x="3417032" y="2166523"/>
                      <a:pt x="3433162" y="2171564"/>
                      <a:pt x="3450300" y="2177613"/>
                    </a:cubicBezTo>
                    <a:cubicBezTo>
                      <a:pt x="3509781" y="2195759"/>
                      <a:pt x="3560189" y="2210882"/>
                      <a:pt x="3611605" y="2223988"/>
                    </a:cubicBezTo>
                    <a:cubicBezTo>
                      <a:pt x="3640841" y="2231045"/>
                      <a:pt x="3667053" y="2237094"/>
                      <a:pt x="3692257" y="2242135"/>
                    </a:cubicBezTo>
                    <a:cubicBezTo>
                      <a:pt x="3704356" y="2244151"/>
                      <a:pt x="3718469" y="2247175"/>
                      <a:pt x="3734600" y="2249191"/>
                    </a:cubicBezTo>
                    <a:cubicBezTo>
                      <a:pt x="3741657" y="2250200"/>
                      <a:pt x="3748713" y="2251208"/>
                      <a:pt x="3755771" y="2252216"/>
                    </a:cubicBezTo>
                    <a:cubicBezTo>
                      <a:pt x="3758795" y="2252216"/>
                      <a:pt x="3762828" y="2253224"/>
                      <a:pt x="3765853" y="2253224"/>
                    </a:cubicBezTo>
                    <a:cubicBezTo>
                      <a:pt x="3766861" y="2253224"/>
                      <a:pt x="3768877" y="2253224"/>
                      <a:pt x="3769886" y="2253224"/>
                    </a:cubicBezTo>
                    <a:cubicBezTo>
                      <a:pt x="3773917" y="2268347"/>
                      <a:pt x="3776942" y="2284477"/>
                      <a:pt x="3779967" y="2303632"/>
                    </a:cubicBezTo>
                    <a:cubicBezTo>
                      <a:pt x="3783999" y="2341942"/>
                      <a:pt x="3783999" y="2380251"/>
                      <a:pt x="3778958" y="2421586"/>
                    </a:cubicBezTo>
                    <a:close/>
                    <a:moveTo>
                      <a:pt x="4078381" y="2359080"/>
                    </a:moveTo>
                    <a:cubicBezTo>
                      <a:pt x="4073340" y="2364121"/>
                      <a:pt x="4068299" y="2368154"/>
                      <a:pt x="4062250" y="2372186"/>
                    </a:cubicBezTo>
                    <a:cubicBezTo>
                      <a:pt x="4052169" y="2378235"/>
                      <a:pt x="4041078" y="2382268"/>
                      <a:pt x="4027973" y="2386300"/>
                    </a:cubicBezTo>
                    <a:cubicBezTo>
                      <a:pt x="4006802" y="2392349"/>
                      <a:pt x="3985630" y="2395374"/>
                      <a:pt x="3966476" y="2397390"/>
                    </a:cubicBezTo>
                    <a:lnTo>
                      <a:pt x="3955385" y="2398398"/>
                    </a:lnTo>
                    <a:cubicBezTo>
                      <a:pt x="3939255" y="2400415"/>
                      <a:pt x="3924133" y="2402431"/>
                      <a:pt x="3909010" y="2406464"/>
                    </a:cubicBezTo>
                    <a:cubicBezTo>
                      <a:pt x="3906994" y="2407472"/>
                      <a:pt x="3904977" y="2407472"/>
                      <a:pt x="3903969" y="2409488"/>
                    </a:cubicBezTo>
                    <a:cubicBezTo>
                      <a:pt x="3902962" y="2410496"/>
                      <a:pt x="3901954" y="2411504"/>
                      <a:pt x="3900946" y="2412513"/>
                    </a:cubicBezTo>
                    <a:cubicBezTo>
                      <a:pt x="3898929" y="2414529"/>
                      <a:pt x="3898929" y="2417553"/>
                      <a:pt x="3898929" y="2420578"/>
                    </a:cubicBezTo>
                    <a:cubicBezTo>
                      <a:pt x="3898929" y="2422594"/>
                      <a:pt x="3900946" y="2426627"/>
                      <a:pt x="3902962" y="2427635"/>
                    </a:cubicBezTo>
                    <a:cubicBezTo>
                      <a:pt x="3908002" y="2430659"/>
                      <a:pt x="3913043" y="2432676"/>
                      <a:pt x="3917076" y="2434692"/>
                    </a:cubicBezTo>
                    <a:cubicBezTo>
                      <a:pt x="3920100" y="2435700"/>
                      <a:pt x="3923125" y="2437716"/>
                      <a:pt x="3926150" y="2438725"/>
                    </a:cubicBezTo>
                    <a:lnTo>
                      <a:pt x="3928165" y="2439733"/>
                    </a:lnTo>
                    <a:lnTo>
                      <a:pt x="3931190" y="2440741"/>
                    </a:lnTo>
                    <a:cubicBezTo>
                      <a:pt x="3935222" y="2442757"/>
                      <a:pt x="3939255" y="2443765"/>
                      <a:pt x="3943288" y="2445781"/>
                    </a:cubicBezTo>
                    <a:lnTo>
                      <a:pt x="3948328" y="2447798"/>
                    </a:lnTo>
                    <a:cubicBezTo>
                      <a:pt x="3957402" y="2451830"/>
                      <a:pt x="3967484" y="2456871"/>
                      <a:pt x="3976557" y="2461912"/>
                    </a:cubicBezTo>
                    <a:cubicBezTo>
                      <a:pt x="3981598" y="2464937"/>
                      <a:pt x="3988655" y="2468969"/>
                      <a:pt x="3993695" y="2474010"/>
                    </a:cubicBezTo>
                    <a:cubicBezTo>
                      <a:pt x="3994703" y="2475018"/>
                      <a:pt x="3995711" y="2477034"/>
                      <a:pt x="3996720" y="2478043"/>
                    </a:cubicBezTo>
                    <a:cubicBezTo>
                      <a:pt x="3996720" y="2478043"/>
                      <a:pt x="3996720" y="2479051"/>
                      <a:pt x="3997728" y="2480059"/>
                    </a:cubicBezTo>
                    <a:lnTo>
                      <a:pt x="3997728" y="2481067"/>
                    </a:lnTo>
                    <a:cubicBezTo>
                      <a:pt x="3997728" y="2481067"/>
                      <a:pt x="3996720" y="2482075"/>
                      <a:pt x="3996720" y="2482075"/>
                    </a:cubicBezTo>
                    <a:cubicBezTo>
                      <a:pt x="3995711" y="2483083"/>
                      <a:pt x="3993695" y="2484092"/>
                      <a:pt x="3992687" y="2485100"/>
                    </a:cubicBezTo>
                    <a:cubicBezTo>
                      <a:pt x="3988655" y="2487116"/>
                      <a:pt x="3983614" y="2489132"/>
                      <a:pt x="3976557" y="2491148"/>
                    </a:cubicBezTo>
                    <a:cubicBezTo>
                      <a:pt x="3965467" y="2494173"/>
                      <a:pt x="3953369" y="2495181"/>
                      <a:pt x="3938247" y="2495181"/>
                    </a:cubicBezTo>
                    <a:cubicBezTo>
                      <a:pt x="3912035" y="2495181"/>
                      <a:pt x="3885823" y="2491148"/>
                      <a:pt x="3861627" y="2487116"/>
                    </a:cubicBezTo>
                    <a:cubicBezTo>
                      <a:pt x="3852554" y="2485100"/>
                      <a:pt x="3842472" y="2484092"/>
                      <a:pt x="3833399" y="2482075"/>
                    </a:cubicBezTo>
                    <a:cubicBezTo>
                      <a:pt x="3822309" y="2480059"/>
                      <a:pt x="3811220" y="2478043"/>
                      <a:pt x="3800130" y="2476026"/>
                    </a:cubicBezTo>
                    <a:cubicBezTo>
                      <a:pt x="3801138" y="2475018"/>
                      <a:pt x="3801138" y="2473002"/>
                      <a:pt x="3801138" y="2470985"/>
                    </a:cubicBezTo>
                    <a:cubicBezTo>
                      <a:pt x="3804162" y="2459896"/>
                      <a:pt x="3806179" y="2446790"/>
                      <a:pt x="3807187" y="2430659"/>
                    </a:cubicBezTo>
                    <a:cubicBezTo>
                      <a:pt x="3808195" y="2418562"/>
                      <a:pt x="3809203" y="2406464"/>
                      <a:pt x="3808195" y="2391341"/>
                    </a:cubicBezTo>
                    <a:cubicBezTo>
                      <a:pt x="3808195" y="2367146"/>
                      <a:pt x="3805171" y="2341942"/>
                      <a:pt x="3800130" y="2312705"/>
                    </a:cubicBezTo>
                    <a:cubicBezTo>
                      <a:pt x="3797105" y="2295567"/>
                      <a:pt x="3793072" y="2277420"/>
                      <a:pt x="3789040" y="2261289"/>
                    </a:cubicBezTo>
                    <a:cubicBezTo>
                      <a:pt x="3803154" y="2260281"/>
                      <a:pt x="3816261" y="2256249"/>
                      <a:pt x="3827350" y="2252216"/>
                    </a:cubicBezTo>
                    <a:cubicBezTo>
                      <a:pt x="3835416" y="2249191"/>
                      <a:pt x="3843480" y="2246167"/>
                      <a:pt x="3849529" y="2243143"/>
                    </a:cubicBezTo>
                    <a:cubicBezTo>
                      <a:pt x="3856587" y="2240118"/>
                      <a:pt x="3862635" y="2237094"/>
                      <a:pt x="3869692" y="2233061"/>
                    </a:cubicBezTo>
                    <a:cubicBezTo>
                      <a:pt x="3878766" y="2228020"/>
                      <a:pt x="3887839" y="2221971"/>
                      <a:pt x="3895905" y="2215923"/>
                    </a:cubicBezTo>
                    <a:lnTo>
                      <a:pt x="3898929" y="2213906"/>
                    </a:lnTo>
                    <a:lnTo>
                      <a:pt x="3903969" y="2210882"/>
                    </a:lnTo>
                    <a:cubicBezTo>
                      <a:pt x="3912035" y="2204833"/>
                      <a:pt x="3921109" y="2198784"/>
                      <a:pt x="3930181" y="2193743"/>
                    </a:cubicBezTo>
                    <a:cubicBezTo>
                      <a:pt x="3936231" y="2190719"/>
                      <a:pt x="3943288" y="2186686"/>
                      <a:pt x="3950344" y="2183661"/>
                    </a:cubicBezTo>
                    <a:cubicBezTo>
                      <a:pt x="3953369" y="2182654"/>
                      <a:pt x="3955385" y="2182654"/>
                      <a:pt x="3958410" y="2182654"/>
                    </a:cubicBezTo>
                    <a:cubicBezTo>
                      <a:pt x="3959418" y="2182654"/>
                      <a:pt x="3959418" y="2182654"/>
                      <a:pt x="3960426" y="2182654"/>
                    </a:cubicBezTo>
                    <a:cubicBezTo>
                      <a:pt x="3960426" y="2183661"/>
                      <a:pt x="3960426" y="2184670"/>
                      <a:pt x="3959418" y="2185678"/>
                    </a:cubicBezTo>
                    <a:cubicBezTo>
                      <a:pt x="3958410" y="2189710"/>
                      <a:pt x="3956394" y="2193743"/>
                      <a:pt x="3953369" y="2198784"/>
                    </a:cubicBezTo>
                    <a:cubicBezTo>
                      <a:pt x="3950344" y="2204833"/>
                      <a:pt x="3945303" y="2210882"/>
                      <a:pt x="3940263" y="2217939"/>
                    </a:cubicBezTo>
                    <a:cubicBezTo>
                      <a:pt x="3938247" y="2220963"/>
                      <a:pt x="3935222" y="2223988"/>
                      <a:pt x="3932198" y="2227012"/>
                    </a:cubicBezTo>
                    <a:cubicBezTo>
                      <a:pt x="3931190" y="2228020"/>
                      <a:pt x="3930181" y="2229028"/>
                      <a:pt x="3929173" y="2230037"/>
                    </a:cubicBezTo>
                    <a:lnTo>
                      <a:pt x="3928165" y="2231045"/>
                    </a:lnTo>
                    <a:cubicBezTo>
                      <a:pt x="3927157" y="2232053"/>
                      <a:pt x="3926150" y="2233061"/>
                      <a:pt x="3926150" y="2234069"/>
                    </a:cubicBezTo>
                    <a:cubicBezTo>
                      <a:pt x="3925140" y="2235077"/>
                      <a:pt x="3924133" y="2236086"/>
                      <a:pt x="3923125" y="2237094"/>
                    </a:cubicBezTo>
                    <a:cubicBezTo>
                      <a:pt x="3920100" y="2239110"/>
                      <a:pt x="3919092" y="2244151"/>
                      <a:pt x="3920100" y="2248184"/>
                    </a:cubicBezTo>
                    <a:cubicBezTo>
                      <a:pt x="3921109" y="2251208"/>
                      <a:pt x="3925140" y="2253224"/>
                      <a:pt x="3928165" y="2253224"/>
                    </a:cubicBezTo>
                    <a:cubicBezTo>
                      <a:pt x="3929173" y="2253224"/>
                      <a:pt x="3930181" y="2253224"/>
                      <a:pt x="3932198" y="2252216"/>
                    </a:cubicBezTo>
                    <a:cubicBezTo>
                      <a:pt x="3938247" y="2250200"/>
                      <a:pt x="3943288" y="2247175"/>
                      <a:pt x="3948328" y="2245159"/>
                    </a:cubicBezTo>
                    <a:cubicBezTo>
                      <a:pt x="3953369" y="2242135"/>
                      <a:pt x="3958410" y="2240118"/>
                      <a:pt x="3963451" y="2237094"/>
                    </a:cubicBezTo>
                    <a:lnTo>
                      <a:pt x="3964459" y="2236086"/>
                    </a:lnTo>
                    <a:lnTo>
                      <a:pt x="3968492" y="2233061"/>
                    </a:lnTo>
                    <a:lnTo>
                      <a:pt x="3970507" y="2232053"/>
                    </a:lnTo>
                    <a:cubicBezTo>
                      <a:pt x="3982606" y="2224996"/>
                      <a:pt x="3995711" y="2217939"/>
                      <a:pt x="4008818" y="2213906"/>
                    </a:cubicBezTo>
                    <a:cubicBezTo>
                      <a:pt x="4011843" y="2212898"/>
                      <a:pt x="4013858" y="2212898"/>
                      <a:pt x="4016883" y="2212898"/>
                    </a:cubicBezTo>
                    <a:cubicBezTo>
                      <a:pt x="4017891" y="2212898"/>
                      <a:pt x="4019907" y="2212898"/>
                      <a:pt x="4020915" y="2212898"/>
                    </a:cubicBezTo>
                    <a:cubicBezTo>
                      <a:pt x="4021924" y="2212898"/>
                      <a:pt x="4023940" y="2213906"/>
                      <a:pt x="4024948" y="2214914"/>
                    </a:cubicBezTo>
                    <a:lnTo>
                      <a:pt x="4025956" y="2215923"/>
                    </a:lnTo>
                    <a:cubicBezTo>
                      <a:pt x="4025956" y="2216931"/>
                      <a:pt x="4025956" y="2216931"/>
                      <a:pt x="4025956" y="2217939"/>
                    </a:cubicBezTo>
                    <a:cubicBezTo>
                      <a:pt x="4025956" y="2218947"/>
                      <a:pt x="4024948" y="2219955"/>
                      <a:pt x="4024948" y="2220963"/>
                    </a:cubicBezTo>
                    <a:cubicBezTo>
                      <a:pt x="4021924" y="2226004"/>
                      <a:pt x="4017891" y="2230037"/>
                      <a:pt x="4014866" y="2233061"/>
                    </a:cubicBezTo>
                    <a:cubicBezTo>
                      <a:pt x="4004785" y="2243143"/>
                      <a:pt x="3993695" y="2251208"/>
                      <a:pt x="3985630" y="2257257"/>
                    </a:cubicBezTo>
                    <a:cubicBezTo>
                      <a:pt x="3976557" y="2264314"/>
                      <a:pt x="3966476" y="2270363"/>
                      <a:pt x="3956394" y="2276412"/>
                    </a:cubicBezTo>
                    <a:cubicBezTo>
                      <a:pt x="3954377" y="2277420"/>
                      <a:pt x="3953369" y="2278428"/>
                      <a:pt x="3951353" y="2279436"/>
                    </a:cubicBezTo>
                    <a:cubicBezTo>
                      <a:pt x="3947321" y="2281453"/>
                      <a:pt x="3945303" y="2284477"/>
                      <a:pt x="3946313" y="2288510"/>
                    </a:cubicBezTo>
                    <a:cubicBezTo>
                      <a:pt x="3947321" y="2292542"/>
                      <a:pt x="3950344" y="2295567"/>
                      <a:pt x="3955385" y="2295567"/>
                    </a:cubicBezTo>
                    <a:cubicBezTo>
                      <a:pt x="3960426" y="2295567"/>
                      <a:pt x="3965467" y="2293550"/>
                      <a:pt x="3970507" y="2292542"/>
                    </a:cubicBezTo>
                    <a:lnTo>
                      <a:pt x="3972524" y="2291534"/>
                    </a:lnTo>
                    <a:cubicBezTo>
                      <a:pt x="3978573" y="2289518"/>
                      <a:pt x="3985630" y="2288510"/>
                      <a:pt x="3991680" y="2286493"/>
                    </a:cubicBezTo>
                    <a:lnTo>
                      <a:pt x="3992687" y="2286493"/>
                    </a:lnTo>
                    <a:lnTo>
                      <a:pt x="3997728" y="2285485"/>
                    </a:lnTo>
                    <a:cubicBezTo>
                      <a:pt x="4007810" y="2282461"/>
                      <a:pt x="4018899" y="2279436"/>
                      <a:pt x="4030997" y="2277420"/>
                    </a:cubicBezTo>
                    <a:cubicBezTo>
                      <a:pt x="4040070" y="2275404"/>
                      <a:pt x="4049144" y="2273387"/>
                      <a:pt x="4059225" y="2273387"/>
                    </a:cubicBezTo>
                    <a:cubicBezTo>
                      <a:pt x="4061241" y="2273387"/>
                      <a:pt x="4063258" y="2273387"/>
                      <a:pt x="4065274" y="2274395"/>
                    </a:cubicBezTo>
                    <a:cubicBezTo>
                      <a:pt x="4065274" y="2274395"/>
                      <a:pt x="4066282" y="2274395"/>
                      <a:pt x="4066282" y="2274395"/>
                    </a:cubicBezTo>
                    <a:lnTo>
                      <a:pt x="4066282" y="2275404"/>
                    </a:lnTo>
                    <a:lnTo>
                      <a:pt x="4066282" y="2276412"/>
                    </a:lnTo>
                    <a:cubicBezTo>
                      <a:pt x="4066282" y="2277420"/>
                      <a:pt x="4065274" y="2278428"/>
                      <a:pt x="4065274" y="2279436"/>
                    </a:cubicBezTo>
                    <a:cubicBezTo>
                      <a:pt x="4064266" y="2281453"/>
                      <a:pt x="4062250" y="2283469"/>
                      <a:pt x="4061241" y="2284477"/>
                    </a:cubicBezTo>
                    <a:cubicBezTo>
                      <a:pt x="4057210" y="2288510"/>
                      <a:pt x="4052169" y="2291534"/>
                      <a:pt x="4046119" y="2295567"/>
                    </a:cubicBezTo>
                    <a:cubicBezTo>
                      <a:pt x="4036037" y="2301616"/>
                      <a:pt x="4024948" y="2306656"/>
                      <a:pt x="4009826" y="2311697"/>
                    </a:cubicBezTo>
                    <a:cubicBezTo>
                      <a:pt x="3998736" y="2315730"/>
                      <a:pt x="3987647" y="2319762"/>
                      <a:pt x="3975548" y="2322787"/>
                    </a:cubicBezTo>
                    <a:cubicBezTo>
                      <a:pt x="3973532" y="2323795"/>
                      <a:pt x="3971516" y="2323795"/>
                      <a:pt x="3970507" y="2323795"/>
                    </a:cubicBezTo>
                    <a:lnTo>
                      <a:pt x="3968492" y="2323795"/>
                    </a:lnTo>
                    <a:cubicBezTo>
                      <a:pt x="3967484" y="2323795"/>
                      <a:pt x="3966476" y="2324803"/>
                      <a:pt x="3965467" y="2324803"/>
                    </a:cubicBezTo>
                    <a:cubicBezTo>
                      <a:pt x="3964459" y="2324803"/>
                      <a:pt x="3963451" y="2324803"/>
                      <a:pt x="3962443" y="2325811"/>
                    </a:cubicBezTo>
                    <a:cubicBezTo>
                      <a:pt x="3960426" y="2325811"/>
                      <a:pt x="3958410" y="2326819"/>
                      <a:pt x="3957402" y="2327828"/>
                    </a:cubicBezTo>
                    <a:cubicBezTo>
                      <a:pt x="3955385" y="2329844"/>
                      <a:pt x="3953369" y="2331860"/>
                      <a:pt x="3953369" y="2334885"/>
                    </a:cubicBezTo>
                    <a:cubicBezTo>
                      <a:pt x="3952361" y="2340934"/>
                      <a:pt x="3956394" y="2345974"/>
                      <a:pt x="3962443" y="2346983"/>
                    </a:cubicBezTo>
                    <a:cubicBezTo>
                      <a:pt x="3969499" y="2347991"/>
                      <a:pt x="3977565" y="2348999"/>
                      <a:pt x="3986639" y="2348999"/>
                    </a:cubicBezTo>
                    <a:cubicBezTo>
                      <a:pt x="3994703" y="2348999"/>
                      <a:pt x="4002769" y="2348999"/>
                      <a:pt x="4009826" y="2347991"/>
                    </a:cubicBezTo>
                    <a:cubicBezTo>
                      <a:pt x="4014866" y="2347991"/>
                      <a:pt x="4018899" y="2346983"/>
                      <a:pt x="4023940" y="2346983"/>
                    </a:cubicBezTo>
                    <a:lnTo>
                      <a:pt x="4024948" y="2346983"/>
                    </a:lnTo>
                    <a:cubicBezTo>
                      <a:pt x="4035029" y="2345974"/>
                      <a:pt x="4046119" y="2344966"/>
                      <a:pt x="4056200" y="2344966"/>
                    </a:cubicBezTo>
                    <a:lnTo>
                      <a:pt x="4053177" y="2344966"/>
                    </a:lnTo>
                    <a:lnTo>
                      <a:pt x="4056200" y="2344966"/>
                    </a:lnTo>
                    <a:cubicBezTo>
                      <a:pt x="4061241" y="2344966"/>
                      <a:pt x="4065274" y="2344966"/>
                      <a:pt x="4070315" y="2344966"/>
                    </a:cubicBezTo>
                    <a:cubicBezTo>
                      <a:pt x="4074348" y="2344966"/>
                      <a:pt x="4078381" y="2344966"/>
                      <a:pt x="4083421" y="2345974"/>
                    </a:cubicBezTo>
                    <a:lnTo>
                      <a:pt x="4083421" y="2346983"/>
                    </a:lnTo>
                    <a:cubicBezTo>
                      <a:pt x="4083421" y="2353032"/>
                      <a:pt x="4081404" y="2356056"/>
                      <a:pt x="4078381" y="2359080"/>
                    </a:cubicBezTo>
                    <a:close/>
                    <a:moveTo>
                      <a:pt x="3105512" y="1394277"/>
                    </a:moveTo>
                    <a:cubicBezTo>
                      <a:pt x="3099463" y="1385204"/>
                      <a:pt x="3091398" y="1376130"/>
                      <a:pt x="3084341" y="1368065"/>
                    </a:cubicBezTo>
                    <a:cubicBezTo>
                      <a:pt x="3076275" y="1360000"/>
                      <a:pt x="3068210" y="1352943"/>
                      <a:pt x="3059137" y="1345886"/>
                    </a:cubicBezTo>
                    <a:cubicBezTo>
                      <a:pt x="3022843" y="1317657"/>
                      <a:pt x="2977476" y="1301527"/>
                      <a:pt x="2932109" y="1299511"/>
                    </a:cubicBezTo>
                    <a:cubicBezTo>
                      <a:pt x="2929085" y="1299511"/>
                      <a:pt x="2926060" y="1299511"/>
                      <a:pt x="2923036" y="1299511"/>
                    </a:cubicBezTo>
                    <a:cubicBezTo>
                      <a:pt x="2919003" y="1299511"/>
                      <a:pt x="2914971" y="1299511"/>
                      <a:pt x="2910938" y="1299511"/>
                    </a:cubicBezTo>
                    <a:cubicBezTo>
                      <a:pt x="2888759" y="1300519"/>
                      <a:pt x="2867588" y="1305559"/>
                      <a:pt x="2847425" y="1312616"/>
                    </a:cubicBezTo>
                    <a:cubicBezTo>
                      <a:pt x="2836334" y="1316649"/>
                      <a:pt x="2825245" y="1321690"/>
                      <a:pt x="2815163" y="1327739"/>
                    </a:cubicBezTo>
                    <a:cubicBezTo>
                      <a:pt x="2805082" y="1332780"/>
                      <a:pt x="2796008" y="1339837"/>
                      <a:pt x="2786936" y="1346894"/>
                    </a:cubicBezTo>
                    <a:cubicBezTo>
                      <a:pt x="2768788" y="1361008"/>
                      <a:pt x="2752658" y="1378146"/>
                      <a:pt x="2739552" y="1397301"/>
                    </a:cubicBezTo>
                    <a:cubicBezTo>
                      <a:pt x="2733503" y="1407383"/>
                      <a:pt x="2727454" y="1417465"/>
                      <a:pt x="2722413" y="1427546"/>
                    </a:cubicBezTo>
                    <a:cubicBezTo>
                      <a:pt x="2719388" y="1433595"/>
                      <a:pt x="2716365" y="1440652"/>
                      <a:pt x="2714348" y="1447709"/>
                    </a:cubicBezTo>
                    <a:cubicBezTo>
                      <a:pt x="2712332" y="1445693"/>
                      <a:pt x="2710315" y="1443676"/>
                      <a:pt x="2708299" y="1442668"/>
                    </a:cubicBezTo>
                    <a:cubicBezTo>
                      <a:pt x="2705274" y="1440652"/>
                      <a:pt x="2702250" y="1438636"/>
                      <a:pt x="2699225" y="1437628"/>
                    </a:cubicBezTo>
                    <a:cubicBezTo>
                      <a:pt x="2696202" y="1436619"/>
                      <a:pt x="2693177" y="1435611"/>
                      <a:pt x="2690152" y="1434603"/>
                    </a:cubicBezTo>
                    <a:cubicBezTo>
                      <a:pt x="2687128" y="1433595"/>
                      <a:pt x="2683095" y="1433595"/>
                      <a:pt x="2680070" y="1433595"/>
                    </a:cubicBezTo>
                    <a:cubicBezTo>
                      <a:pt x="2672006" y="1433595"/>
                      <a:pt x="2664948" y="1435611"/>
                      <a:pt x="2657891" y="1438636"/>
                    </a:cubicBezTo>
                    <a:cubicBezTo>
                      <a:pt x="2657891" y="1432587"/>
                      <a:pt x="2658899" y="1426538"/>
                      <a:pt x="2658899" y="1420489"/>
                    </a:cubicBezTo>
                    <a:cubicBezTo>
                      <a:pt x="2658899" y="1408391"/>
                      <a:pt x="2657891" y="1397301"/>
                      <a:pt x="2655875" y="1385204"/>
                    </a:cubicBezTo>
                    <a:cubicBezTo>
                      <a:pt x="2648818" y="1340845"/>
                      <a:pt x="2626639" y="1299511"/>
                      <a:pt x="2595386" y="1267250"/>
                    </a:cubicBezTo>
                    <a:cubicBezTo>
                      <a:pt x="2563125" y="1233981"/>
                      <a:pt x="2520783" y="1211801"/>
                      <a:pt x="2475416" y="1203736"/>
                    </a:cubicBezTo>
                    <a:cubicBezTo>
                      <a:pt x="2464326" y="1201720"/>
                      <a:pt x="2452228" y="1200711"/>
                      <a:pt x="2440130" y="1200711"/>
                    </a:cubicBezTo>
                    <a:cubicBezTo>
                      <a:pt x="2439122" y="1200711"/>
                      <a:pt x="2438113" y="1200711"/>
                      <a:pt x="2436097" y="1200711"/>
                    </a:cubicBezTo>
                    <a:cubicBezTo>
                      <a:pt x="2426016" y="1200711"/>
                      <a:pt x="2414926" y="1201720"/>
                      <a:pt x="2404845" y="1202728"/>
                    </a:cubicBezTo>
                    <a:cubicBezTo>
                      <a:pt x="2381657" y="1205752"/>
                      <a:pt x="2359478" y="1212809"/>
                      <a:pt x="2339315" y="1222891"/>
                    </a:cubicBezTo>
                    <a:cubicBezTo>
                      <a:pt x="2296972" y="1243054"/>
                      <a:pt x="2262695" y="1276323"/>
                      <a:pt x="2240515" y="1317657"/>
                    </a:cubicBezTo>
                    <a:cubicBezTo>
                      <a:pt x="2229426" y="1337820"/>
                      <a:pt x="2221361" y="1358992"/>
                      <a:pt x="2217328" y="1382179"/>
                    </a:cubicBezTo>
                    <a:cubicBezTo>
                      <a:pt x="2215311" y="1393269"/>
                      <a:pt x="2213296" y="1405367"/>
                      <a:pt x="2213296" y="1417465"/>
                    </a:cubicBezTo>
                    <a:cubicBezTo>
                      <a:pt x="2212287" y="1429562"/>
                      <a:pt x="2213296" y="1441660"/>
                      <a:pt x="2215311" y="1452750"/>
                    </a:cubicBezTo>
                    <a:cubicBezTo>
                      <a:pt x="2216320" y="1463840"/>
                      <a:pt x="2219344" y="1474929"/>
                      <a:pt x="2222369" y="1486019"/>
                    </a:cubicBezTo>
                    <a:cubicBezTo>
                      <a:pt x="2225393" y="1497109"/>
                      <a:pt x="2229426" y="1508198"/>
                      <a:pt x="2234467" y="1518280"/>
                    </a:cubicBezTo>
                    <a:cubicBezTo>
                      <a:pt x="2244548" y="1539451"/>
                      <a:pt x="2257654" y="1559614"/>
                      <a:pt x="2273785" y="1576753"/>
                    </a:cubicBezTo>
                    <a:cubicBezTo>
                      <a:pt x="2305037" y="1610022"/>
                      <a:pt x="2346371" y="1633209"/>
                      <a:pt x="2390730" y="1642283"/>
                    </a:cubicBezTo>
                    <a:cubicBezTo>
                      <a:pt x="2413918" y="1647324"/>
                      <a:pt x="2437105" y="1648332"/>
                      <a:pt x="2461301" y="1645307"/>
                    </a:cubicBezTo>
                    <a:cubicBezTo>
                      <a:pt x="2473399" y="1644299"/>
                      <a:pt x="2484489" y="1641275"/>
                      <a:pt x="2495579" y="1638250"/>
                    </a:cubicBezTo>
                    <a:cubicBezTo>
                      <a:pt x="2506668" y="1635226"/>
                      <a:pt x="2516750" y="1631193"/>
                      <a:pt x="2526831" y="1627161"/>
                    </a:cubicBezTo>
                    <a:cubicBezTo>
                      <a:pt x="2548002" y="1618087"/>
                      <a:pt x="2567157" y="1604981"/>
                      <a:pt x="2584296" y="1589859"/>
                    </a:cubicBezTo>
                    <a:cubicBezTo>
                      <a:pt x="2601435" y="1574736"/>
                      <a:pt x="2615549" y="1557598"/>
                      <a:pt x="2626639" y="1538443"/>
                    </a:cubicBezTo>
                    <a:cubicBezTo>
                      <a:pt x="2626639" y="1537435"/>
                      <a:pt x="2627647" y="1537435"/>
                      <a:pt x="2627647" y="1536427"/>
                    </a:cubicBezTo>
                    <a:cubicBezTo>
                      <a:pt x="2628655" y="1535419"/>
                      <a:pt x="2628655" y="1534410"/>
                      <a:pt x="2628655" y="1533402"/>
                    </a:cubicBezTo>
                    <a:cubicBezTo>
                      <a:pt x="2630672" y="1529370"/>
                      <a:pt x="2632687" y="1525337"/>
                      <a:pt x="2635712" y="1521304"/>
                    </a:cubicBezTo>
                    <a:cubicBezTo>
                      <a:pt x="2644785" y="1502149"/>
                      <a:pt x="2650835" y="1482995"/>
                      <a:pt x="2654866" y="1461823"/>
                    </a:cubicBezTo>
                    <a:cubicBezTo>
                      <a:pt x="2655875" y="1461823"/>
                      <a:pt x="2657891" y="1460815"/>
                      <a:pt x="2658899" y="1460815"/>
                    </a:cubicBezTo>
                    <a:cubicBezTo>
                      <a:pt x="2660916" y="1459807"/>
                      <a:pt x="2662932" y="1458799"/>
                      <a:pt x="2664948" y="1457791"/>
                    </a:cubicBezTo>
                    <a:cubicBezTo>
                      <a:pt x="2667973" y="1456782"/>
                      <a:pt x="2669989" y="1455774"/>
                      <a:pt x="2673014" y="1455774"/>
                    </a:cubicBezTo>
                    <a:cubicBezTo>
                      <a:pt x="2676039" y="1455774"/>
                      <a:pt x="2679062" y="1455774"/>
                      <a:pt x="2682087" y="1455774"/>
                    </a:cubicBezTo>
                    <a:cubicBezTo>
                      <a:pt x="2685111" y="1455774"/>
                      <a:pt x="2687128" y="1456782"/>
                      <a:pt x="2690152" y="1457791"/>
                    </a:cubicBezTo>
                    <a:cubicBezTo>
                      <a:pt x="2693177" y="1458799"/>
                      <a:pt x="2696202" y="1460815"/>
                      <a:pt x="2698217" y="1462831"/>
                    </a:cubicBezTo>
                    <a:cubicBezTo>
                      <a:pt x="2701242" y="1464848"/>
                      <a:pt x="2703258" y="1467872"/>
                      <a:pt x="2706283" y="1469889"/>
                    </a:cubicBezTo>
                    <a:cubicBezTo>
                      <a:pt x="2707291" y="1470897"/>
                      <a:pt x="2707291" y="1470897"/>
                      <a:pt x="2708299" y="1470897"/>
                    </a:cubicBezTo>
                    <a:cubicBezTo>
                      <a:pt x="2704266" y="1490052"/>
                      <a:pt x="2701242" y="1509206"/>
                      <a:pt x="2702250" y="1528361"/>
                    </a:cubicBezTo>
                    <a:cubicBezTo>
                      <a:pt x="2703258" y="1551549"/>
                      <a:pt x="2707291" y="1575745"/>
                      <a:pt x="2715356" y="1597924"/>
                    </a:cubicBezTo>
                    <a:cubicBezTo>
                      <a:pt x="2719388" y="1609014"/>
                      <a:pt x="2724429" y="1619095"/>
                      <a:pt x="2729470" y="1629177"/>
                    </a:cubicBezTo>
                    <a:cubicBezTo>
                      <a:pt x="2734511" y="1639258"/>
                      <a:pt x="2741569" y="1649340"/>
                      <a:pt x="2748625" y="1658413"/>
                    </a:cubicBezTo>
                    <a:cubicBezTo>
                      <a:pt x="2761732" y="1676560"/>
                      <a:pt x="2778870" y="1691682"/>
                      <a:pt x="2797017" y="1704788"/>
                    </a:cubicBezTo>
                    <a:cubicBezTo>
                      <a:pt x="2815163" y="1717894"/>
                      <a:pt x="2836334" y="1727976"/>
                      <a:pt x="2857506" y="1735033"/>
                    </a:cubicBezTo>
                    <a:cubicBezTo>
                      <a:pt x="2879685" y="1742090"/>
                      <a:pt x="2903881" y="1746123"/>
                      <a:pt x="2927068" y="1745115"/>
                    </a:cubicBezTo>
                    <a:cubicBezTo>
                      <a:pt x="2950256" y="1745115"/>
                      <a:pt x="2974452" y="1741082"/>
                      <a:pt x="2996631" y="1733017"/>
                    </a:cubicBezTo>
                    <a:cubicBezTo>
                      <a:pt x="3007720" y="1728984"/>
                      <a:pt x="3017802" y="1724952"/>
                      <a:pt x="3027883" y="1718903"/>
                    </a:cubicBezTo>
                    <a:cubicBezTo>
                      <a:pt x="3037965" y="1713862"/>
                      <a:pt x="3048046" y="1706805"/>
                      <a:pt x="3057120" y="1700756"/>
                    </a:cubicBezTo>
                    <a:cubicBezTo>
                      <a:pt x="3075267" y="1687650"/>
                      <a:pt x="3091398" y="1670511"/>
                      <a:pt x="3104504" y="1652364"/>
                    </a:cubicBezTo>
                    <a:cubicBezTo>
                      <a:pt x="3117609" y="1634218"/>
                      <a:pt x="3127691" y="1613046"/>
                      <a:pt x="3135757" y="1591875"/>
                    </a:cubicBezTo>
                    <a:cubicBezTo>
                      <a:pt x="3142813" y="1570704"/>
                      <a:pt x="3146846" y="1547516"/>
                      <a:pt x="3146846" y="1524329"/>
                    </a:cubicBezTo>
                    <a:cubicBezTo>
                      <a:pt x="3146846" y="1501141"/>
                      <a:pt x="3143821" y="1478962"/>
                      <a:pt x="3136764" y="1456782"/>
                    </a:cubicBezTo>
                    <a:cubicBezTo>
                      <a:pt x="3128699" y="1433595"/>
                      <a:pt x="3118617" y="1412424"/>
                      <a:pt x="3105512" y="1394277"/>
                    </a:cubicBezTo>
                    <a:close/>
                    <a:moveTo>
                      <a:pt x="2350404" y="1613046"/>
                    </a:moveTo>
                    <a:cubicBezTo>
                      <a:pt x="2350404" y="1613046"/>
                      <a:pt x="2350404" y="1613046"/>
                      <a:pt x="2350404" y="1613046"/>
                    </a:cubicBezTo>
                    <a:lnTo>
                      <a:pt x="2350404" y="1613046"/>
                    </a:lnTo>
                    <a:lnTo>
                      <a:pt x="2350404" y="1613046"/>
                    </a:lnTo>
                    <a:close/>
                    <a:moveTo>
                      <a:pt x="2640753" y="1450734"/>
                    </a:moveTo>
                    <a:cubicBezTo>
                      <a:pt x="2637728" y="1469889"/>
                      <a:pt x="2632687" y="1488035"/>
                      <a:pt x="2624622" y="1505174"/>
                    </a:cubicBezTo>
                    <a:cubicBezTo>
                      <a:pt x="2621598" y="1511223"/>
                      <a:pt x="2618573" y="1517272"/>
                      <a:pt x="2615549" y="1523321"/>
                    </a:cubicBezTo>
                    <a:cubicBezTo>
                      <a:pt x="2614540" y="1524329"/>
                      <a:pt x="2614540" y="1524329"/>
                      <a:pt x="2613532" y="1525337"/>
                    </a:cubicBezTo>
                    <a:cubicBezTo>
                      <a:pt x="2608492" y="1534410"/>
                      <a:pt x="2602443" y="1542476"/>
                      <a:pt x="2595386" y="1551549"/>
                    </a:cubicBezTo>
                    <a:cubicBezTo>
                      <a:pt x="2584296" y="1565663"/>
                      <a:pt x="2571190" y="1577761"/>
                      <a:pt x="2556068" y="1588851"/>
                    </a:cubicBezTo>
                    <a:cubicBezTo>
                      <a:pt x="2541954" y="1598932"/>
                      <a:pt x="2525823" y="1608006"/>
                      <a:pt x="2509693" y="1614055"/>
                    </a:cubicBezTo>
                    <a:cubicBezTo>
                      <a:pt x="2493562" y="1620103"/>
                      <a:pt x="2476424" y="1624136"/>
                      <a:pt x="2459285" y="1627161"/>
                    </a:cubicBezTo>
                    <a:cubicBezTo>
                      <a:pt x="2451220" y="1628169"/>
                      <a:pt x="2442146" y="1628169"/>
                      <a:pt x="2434082" y="1628169"/>
                    </a:cubicBezTo>
                    <a:cubicBezTo>
                      <a:pt x="2426016" y="1628169"/>
                      <a:pt x="2416942" y="1627161"/>
                      <a:pt x="2408877" y="1626152"/>
                    </a:cubicBezTo>
                    <a:cubicBezTo>
                      <a:pt x="2406861" y="1626152"/>
                      <a:pt x="2405853" y="1626152"/>
                      <a:pt x="2403836" y="1625144"/>
                    </a:cubicBezTo>
                    <a:lnTo>
                      <a:pt x="2403836" y="1625144"/>
                    </a:lnTo>
                    <a:cubicBezTo>
                      <a:pt x="2403836" y="1625144"/>
                      <a:pt x="2403836" y="1625144"/>
                      <a:pt x="2404845" y="1625144"/>
                    </a:cubicBezTo>
                    <a:cubicBezTo>
                      <a:pt x="2404845" y="1625144"/>
                      <a:pt x="2404845" y="1625144"/>
                      <a:pt x="2403836" y="1625144"/>
                    </a:cubicBezTo>
                    <a:lnTo>
                      <a:pt x="2404845" y="1625144"/>
                    </a:lnTo>
                    <a:cubicBezTo>
                      <a:pt x="2389723" y="1623128"/>
                      <a:pt x="2374600" y="1619095"/>
                      <a:pt x="2360486" y="1614055"/>
                    </a:cubicBezTo>
                    <a:cubicBezTo>
                      <a:pt x="2356453" y="1613046"/>
                      <a:pt x="2353429" y="1611030"/>
                      <a:pt x="2349396" y="1610022"/>
                    </a:cubicBezTo>
                    <a:lnTo>
                      <a:pt x="2349396" y="1610022"/>
                    </a:lnTo>
                    <a:cubicBezTo>
                      <a:pt x="2332258" y="1602965"/>
                      <a:pt x="2316127" y="1592883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2013" y="1581794"/>
                    </a:lnTo>
                    <a:cubicBezTo>
                      <a:pt x="2302013" y="1581794"/>
                      <a:pt x="2302013" y="1581794"/>
                      <a:pt x="2302013" y="1581794"/>
                    </a:cubicBezTo>
                    <a:lnTo>
                      <a:pt x="2301005" y="1580785"/>
                    </a:lnTo>
                    <a:cubicBezTo>
                      <a:pt x="2287899" y="1569696"/>
                      <a:pt x="2275801" y="1557598"/>
                      <a:pt x="2265719" y="1543484"/>
                    </a:cubicBezTo>
                    <a:lnTo>
                      <a:pt x="2264711" y="1542476"/>
                    </a:lnTo>
                    <a:cubicBezTo>
                      <a:pt x="2256646" y="1531386"/>
                      <a:pt x="2250597" y="1520296"/>
                      <a:pt x="2245556" y="1509206"/>
                    </a:cubicBezTo>
                    <a:cubicBezTo>
                      <a:pt x="2243540" y="1505174"/>
                      <a:pt x="2242532" y="1502149"/>
                      <a:pt x="2240515" y="1498117"/>
                    </a:cubicBezTo>
                    <a:lnTo>
                      <a:pt x="2240515" y="1498117"/>
                    </a:lnTo>
                    <a:cubicBezTo>
                      <a:pt x="2240515" y="1498117"/>
                      <a:pt x="2240515" y="1498117"/>
                      <a:pt x="2240515" y="1498117"/>
                    </a:cubicBezTo>
                    <a:cubicBezTo>
                      <a:pt x="2240515" y="1498117"/>
                      <a:pt x="2240515" y="1498117"/>
                      <a:pt x="2240515" y="1498117"/>
                    </a:cubicBezTo>
                    <a:lnTo>
                      <a:pt x="2240515" y="1498117"/>
                    </a:lnTo>
                    <a:lnTo>
                      <a:pt x="2240515" y="1497109"/>
                    </a:lnTo>
                    <a:lnTo>
                      <a:pt x="2240515" y="1496101"/>
                    </a:lnTo>
                    <a:cubicBezTo>
                      <a:pt x="2234467" y="1478962"/>
                      <a:pt x="2229426" y="1461823"/>
                      <a:pt x="2227409" y="1444685"/>
                    </a:cubicBezTo>
                    <a:cubicBezTo>
                      <a:pt x="2225393" y="1425530"/>
                      <a:pt x="2225393" y="1406375"/>
                      <a:pt x="2228418" y="1387220"/>
                    </a:cubicBezTo>
                    <a:cubicBezTo>
                      <a:pt x="2229426" y="1383187"/>
                      <a:pt x="2229426" y="1379155"/>
                      <a:pt x="2230434" y="1374114"/>
                    </a:cubicBezTo>
                    <a:cubicBezTo>
                      <a:pt x="2231442" y="1370081"/>
                      <a:pt x="2232450" y="1365041"/>
                      <a:pt x="2233459" y="1361008"/>
                    </a:cubicBezTo>
                    <a:cubicBezTo>
                      <a:pt x="2235475" y="1352943"/>
                      <a:pt x="2238499" y="1343869"/>
                      <a:pt x="2242532" y="1334796"/>
                    </a:cubicBezTo>
                    <a:cubicBezTo>
                      <a:pt x="2249589" y="1317657"/>
                      <a:pt x="2259670" y="1302535"/>
                      <a:pt x="2270760" y="1287413"/>
                    </a:cubicBezTo>
                    <a:cubicBezTo>
                      <a:pt x="2281850" y="1273298"/>
                      <a:pt x="2295964" y="1260192"/>
                      <a:pt x="2311086" y="1249103"/>
                    </a:cubicBezTo>
                    <a:cubicBezTo>
                      <a:pt x="2325200" y="1239021"/>
                      <a:pt x="2340323" y="1230956"/>
                      <a:pt x="2356453" y="1223899"/>
                    </a:cubicBezTo>
                    <a:cubicBezTo>
                      <a:pt x="2373592" y="1217850"/>
                      <a:pt x="2390730" y="1212809"/>
                      <a:pt x="2408877" y="1210793"/>
                    </a:cubicBezTo>
                    <a:cubicBezTo>
                      <a:pt x="2416942" y="1209785"/>
                      <a:pt x="2425008" y="1209785"/>
                      <a:pt x="2433072" y="1209785"/>
                    </a:cubicBezTo>
                    <a:cubicBezTo>
                      <a:pt x="2442146" y="1209785"/>
                      <a:pt x="2450212" y="1210793"/>
                      <a:pt x="2459285" y="1211801"/>
                    </a:cubicBezTo>
                    <a:cubicBezTo>
                      <a:pt x="2461301" y="1211801"/>
                      <a:pt x="2462309" y="1211801"/>
                      <a:pt x="2464326" y="1212809"/>
                    </a:cubicBezTo>
                    <a:lnTo>
                      <a:pt x="2464326" y="1212809"/>
                    </a:lnTo>
                    <a:cubicBezTo>
                      <a:pt x="2464326" y="1212809"/>
                      <a:pt x="2463317" y="1212809"/>
                      <a:pt x="2463317" y="1212809"/>
                    </a:cubicBezTo>
                    <a:cubicBezTo>
                      <a:pt x="2463317" y="1212809"/>
                      <a:pt x="2464326" y="1212809"/>
                      <a:pt x="2464326" y="1212809"/>
                    </a:cubicBezTo>
                    <a:lnTo>
                      <a:pt x="2463317" y="1212809"/>
                    </a:lnTo>
                    <a:cubicBezTo>
                      <a:pt x="2482472" y="1215834"/>
                      <a:pt x="2500620" y="1220875"/>
                      <a:pt x="2518766" y="1228940"/>
                    </a:cubicBezTo>
                    <a:cubicBezTo>
                      <a:pt x="2534897" y="1235997"/>
                      <a:pt x="2551027" y="1246078"/>
                      <a:pt x="2565142" y="1257168"/>
                    </a:cubicBezTo>
                    <a:cubicBezTo>
                      <a:pt x="2579255" y="1268258"/>
                      <a:pt x="2591353" y="1281364"/>
                      <a:pt x="2602443" y="1296486"/>
                    </a:cubicBezTo>
                    <a:cubicBezTo>
                      <a:pt x="2612524" y="1310600"/>
                      <a:pt x="2621598" y="1326731"/>
                      <a:pt x="2628655" y="1342861"/>
                    </a:cubicBezTo>
                    <a:cubicBezTo>
                      <a:pt x="2634703" y="1360000"/>
                      <a:pt x="2639744" y="1377138"/>
                      <a:pt x="2641761" y="1394277"/>
                    </a:cubicBezTo>
                    <a:lnTo>
                      <a:pt x="2641761" y="1396293"/>
                    </a:lnTo>
                    <a:cubicBezTo>
                      <a:pt x="2643777" y="1414440"/>
                      <a:pt x="2643777" y="1433595"/>
                      <a:pt x="2640753" y="1450734"/>
                    </a:cubicBezTo>
                    <a:close/>
                    <a:moveTo>
                      <a:pt x="3130716" y="1550541"/>
                    </a:moveTo>
                    <a:cubicBezTo>
                      <a:pt x="3127691" y="1568688"/>
                      <a:pt x="3122650" y="1586834"/>
                      <a:pt x="3115593" y="1603973"/>
                    </a:cubicBezTo>
                    <a:cubicBezTo>
                      <a:pt x="3108536" y="1621112"/>
                      <a:pt x="3098454" y="1636234"/>
                      <a:pt x="3087365" y="1650348"/>
                    </a:cubicBezTo>
                    <a:lnTo>
                      <a:pt x="3086357" y="1651356"/>
                    </a:lnTo>
                    <a:cubicBezTo>
                      <a:pt x="3075267" y="1664462"/>
                      <a:pt x="3062161" y="1676560"/>
                      <a:pt x="3048046" y="1687650"/>
                    </a:cubicBezTo>
                    <a:lnTo>
                      <a:pt x="3047039" y="1688658"/>
                    </a:lnTo>
                    <a:cubicBezTo>
                      <a:pt x="3032924" y="1698739"/>
                      <a:pt x="3016794" y="1707813"/>
                      <a:pt x="3000664" y="1713862"/>
                    </a:cubicBezTo>
                    <a:cubicBezTo>
                      <a:pt x="2983526" y="1720919"/>
                      <a:pt x="2965378" y="1724952"/>
                      <a:pt x="2947231" y="1727976"/>
                    </a:cubicBezTo>
                    <a:lnTo>
                      <a:pt x="2946223" y="1727976"/>
                    </a:lnTo>
                    <a:cubicBezTo>
                      <a:pt x="2938159" y="1728984"/>
                      <a:pt x="2930093" y="1728984"/>
                      <a:pt x="2922027" y="1728984"/>
                    </a:cubicBezTo>
                    <a:cubicBezTo>
                      <a:pt x="2913963" y="1728984"/>
                      <a:pt x="2904889" y="1727976"/>
                      <a:pt x="2896823" y="1726968"/>
                    </a:cubicBezTo>
                    <a:cubicBezTo>
                      <a:pt x="2894808" y="1726968"/>
                      <a:pt x="2892792" y="1726968"/>
                      <a:pt x="2891783" y="1725960"/>
                    </a:cubicBezTo>
                    <a:lnTo>
                      <a:pt x="2892792" y="1725960"/>
                    </a:lnTo>
                    <a:cubicBezTo>
                      <a:pt x="2883718" y="1724952"/>
                      <a:pt x="2873637" y="1722935"/>
                      <a:pt x="2865571" y="1719911"/>
                    </a:cubicBezTo>
                    <a:cubicBezTo>
                      <a:pt x="2857506" y="1717894"/>
                      <a:pt x="2849441" y="1714870"/>
                      <a:pt x="2840367" y="1710837"/>
                    </a:cubicBezTo>
                    <a:lnTo>
                      <a:pt x="2839359" y="1710837"/>
                    </a:lnTo>
                    <a:cubicBezTo>
                      <a:pt x="2826253" y="1704788"/>
                      <a:pt x="2814155" y="1697731"/>
                      <a:pt x="2802058" y="1689666"/>
                    </a:cubicBezTo>
                    <a:cubicBezTo>
                      <a:pt x="2799033" y="1687650"/>
                      <a:pt x="2795000" y="1684625"/>
                      <a:pt x="2791976" y="1682609"/>
                    </a:cubicBezTo>
                    <a:lnTo>
                      <a:pt x="2791976" y="1682609"/>
                    </a:lnTo>
                    <a:cubicBezTo>
                      <a:pt x="2791976" y="1682609"/>
                      <a:pt x="2791976" y="1682609"/>
                      <a:pt x="2791976" y="1682609"/>
                    </a:cubicBezTo>
                    <a:cubicBezTo>
                      <a:pt x="2791976" y="1682609"/>
                      <a:pt x="2791976" y="1682609"/>
                      <a:pt x="2791976" y="1682609"/>
                    </a:cubicBezTo>
                    <a:lnTo>
                      <a:pt x="2791976" y="1682609"/>
                    </a:lnTo>
                    <a:cubicBezTo>
                      <a:pt x="2779878" y="1673536"/>
                      <a:pt x="2769796" y="1662446"/>
                      <a:pt x="2760723" y="1651356"/>
                    </a:cubicBezTo>
                    <a:cubicBezTo>
                      <a:pt x="2758707" y="1649340"/>
                      <a:pt x="2756691" y="1646315"/>
                      <a:pt x="2754674" y="1644299"/>
                    </a:cubicBezTo>
                    <a:lnTo>
                      <a:pt x="2754674" y="1644299"/>
                    </a:lnTo>
                    <a:cubicBezTo>
                      <a:pt x="2754674" y="1644299"/>
                      <a:pt x="2754674" y="1644299"/>
                      <a:pt x="2754674" y="1644299"/>
                    </a:cubicBezTo>
                    <a:cubicBezTo>
                      <a:pt x="2754674" y="1644299"/>
                      <a:pt x="2754674" y="1644299"/>
                      <a:pt x="2754674" y="1644299"/>
                    </a:cubicBezTo>
                    <a:lnTo>
                      <a:pt x="2754674" y="1644299"/>
                    </a:lnTo>
                    <a:cubicBezTo>
                      <a:pt x="2743584" y="1629177"/>
                      <a:pt x="2735519" y="1614055"/>
                      <a:pt x="2728462" y="1596916"/>
                    </a:cubicBezTo>
                    <a:cubicBezTo>
                      <a:pt x="2723421" y="1583810"/>
                      <a:pt x="2719388" y="1570704"/>
                      <a:pt x="2717373" y="1556590"/>
                    </a:cubicBezTo>
                    <a:cubicBezTo>
                      <a:pt x="2716365" y="1552557"/>
                      <a:pt x="2716365" y="1548525"/>
                      <a:pt x="2715356" y="1544492"/>
                    </a:cubicBezTo>
                    <a:lnTo>
                      <a:pt x="2715356" y="1544492"/>
                    </a:lnTo>
                    <a:cubicBezTo>
                      <a:pt x="2715356" y="1544492"/>
                      <a:pt x="2715356" y="1544492"/>
                      <a:pt x="2715356" y="1544492"/>
                    </a:cubicBezTo>
                    <a:cubicBezTo>
                      <a:pt x="2715356" y="1544492"/>
                      <a:pt x="2715356" y="1544492"/>
                      <a:pt x="2715356" y="1544492"/>
                    </a:cubicBezTo>
                    <a:lnTo>
                      <a:pt x="2715356" y="1543484"/>
                    </a:lnTo>
                    <a:cubicBezTo>
                      <a:pt x="2713340" y="1525337"/>
                      <a:pt x="2713340" y="1506182"/>
                      <a:pt x="2716365" y="1489043"/>
                    </a:cubicBezTo>
                    <a:cubicBezTo>
                      <a:pt x="2719388" y="1470897"/>
                      <a:pt x="2724429" y="1452750"/>
                      <a:pt x="2731487" y="1436619"/>
                    </a:cubicBezTo>
                    <a:cubicBezTo>
                      <a:pt x="2738544" y="1419481"/>
                      <a:pt x="2748625" y="1403350"/>
                      <a:pt x="2760723" y="1389236"/>
                    </a:cubicBezTo>
                    <a:cubicBezTo>
                      <a:pt x="2771813" y="1375122"/>
                      <a:pt x="2785926" y="1363024"/>
                      <a:pt x="2800041" y="1351935"/>
                    </a:cubicBezTo>
                    <a:cubicBezTo>
                      <a:pt x="2814155" y="1341853"/>
                      <a:pt x="2830285" y="1332780"/>
                      <a:pt x="2846416" y="1326731"/>
                    </a:cubicBezTo>
                    <a:lnTo>
                      <a:pt x="2846416" y="1326731"/>
                    </a:ln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cubicBezTo>
                      <a:pt x="2846416" y="1326731"/>
                      <a:pt x="2846416" y="1326731"/>
                      <a:pt x="2846416" y="1326731"/>
                    </a:cubicBezTo>
                    <a:lnTo>
                      <a:pt x="2846416" y="1326731"/>
                    </a:lnTo>
                    <a:cubicBezTo>
                      <a:pt x="2863555" y="1319674"/>
                      <a:pt x="2880693" y="1315641"/>
                      <a:pt x="2898840" y="1313625"/>
                    </a:cubicBezTo>
                    <a:lnTo>
                      <a:pt x="2899848" y="1313625"/>
                    </a:lnTo>
                    <a:cubicBezTo>
                      <a:pt x="2904889" y="1312616"/>
                      <a:pt x="2908922" y="1312616"/>
                      <a:pt x="2913963" y="1312616"/>
                    </a:cubicBezTo>
                    <a:cubicBezTo>
                      <a:pt x="2916986" y="1312616"/>
                      <a:pt x="2920011" y="1312616"/>
                      <a:pt x="2923036" y="1312616"/>
                    </a:cubicBezTo>
                    <a:cubicBezTo>
                      <a:pt x="2931101" y="1312616"/>
                      <a:pt x="2940174" y="1313625"/>
                      <a:pt x="2948240" y="1314633"/>
                    </a:cubicBezTo>
                    <a:cubicBezTo>
                      <a:pt x="2950256" y="1314633"/>
                      <a:pt x="2951264" y="1314633"/>
                      <a:pt x="2953281" y="1315641"/>
                    </a:cubicBezTo>
                    <a:lnTo>
                      <a:pt x="2953281" y="1315641"/>
                    </a:lnTo>
                    <a:cubicBezTo>
                      <a:pt x="2953281" y="1315641"/>
                      <a:pt x="2953281" y="1315641"/>
                      <a:pt x="2953281" y="1315641"/>
                    </a:cubicBezTo>
                    <a:lnTo>
                      <a:pt x="2953281" y="1315641"/>
                    </a:lnTo>
                    <a:lnTo>
                      <a:pt x="2953281" y="1315641"/>
                    </a:lnTo>
                    <a:cubicBezTo>
                      <a:pt x="2972435" y="1318665"/>
                      <a:pt x="2991590" y="1323706"/>
                      <a:pt x="3008729" y="1331771"/>
                    </a:cubicBezTo>
                    <a:cubicBezTo>
                      <a:pt x="3024860" y="1338829"/>
                      <a:pt x="3039982" y="1347902"/>
                      <a:pt x="3054096" y="1358992"/>
                    </a:cubicBezTo>
                    <a:cubicBezTo>
                      <a:pt x="3068210" y="1370081"/>
                      <a:pt x="3081316" y="1384195"/>
                      <a:pt x="3091398" y="1398310"/>
                    </a:cubicBezTo>
                    <a:cubicBezTo>
                      <a:pt x="3100471" y="1410407"/>
                      <a:pt x="3107528" y="1423513"/>
                      <a:pt x="3113576" y="1436619"/>
                    </a:cubicBezTo>
                    <a:cubicBezTo>
                      <a:pt x="3114586" y="1439644"/>
                      <a:pt x="3115593" y="1441660"/>
                      <a:pt x="3116601" y="1444685"/>
                    </a:cubicBezTo>
                    <a:lnTo>
                      <a:pt x="3116601" y="1444685"/>
                    </a:lnTo>
                    <a:lnTo>
                      <a:pt x="3116601" y="1443676"/>
                    </a:lnTo>
                    <a:cubicBezTo>
                      <a:pt x="3116601" y="1443676"/>
                      <a:pt x="3116601" y="1443676"/>
                      <a:pt x="3116601" y="1444685"/>
                    </a:cubicBezTo>
                    <a:lnTo>
                      <a:pt x="3116601" y="1443676"/>
                    </a:lnTo>
                    <a:cubicBezTo>
                      <a:pt x="3123658" y="1460815"/>
                      <a:pt x="3127691" y="1478962"/>
                      <a:pt x="3130716" y="1497109"/>
                    </a:cubicBezTo>
                    <a:cubicBezTo>
                      <a:pt x="3133740" y="1513239"/>
                      <a:pt x="3132732" y="1532394"/>
                      <a:pt x="3130716" y="1550541"/>
                    </a:cubicBezTo>
                    <a:close/>
                    <a:moveTo>
                      <a:pt x="2464326" y="1396293"/>
                    </a:moveTo>
                    <a:cubicBezTo>
                      <a:pt x="2461301" y="1395285"/>
                      <a:pt x="2458276" y="1395285"/>
                      <a:pt x="2455253" y="1395285"/>
                    </a:cubicBezTo>
                    <a:cubicBezTo>
                      <a:pt x="2449204" y="1395285"/>
                      <a:pt x="2443154" y="1396293"/>
                      <a:pt x="2438113" y="1399318"/>
                    </a:cubicBezTo>
                    <a:cubicBezTo>
                      <a:pt x="2430049" y="1403350"/>
                      <a:pt x="2422991" y="1411416"/>
                      <a:pt x="2417951" y="1420489"/>
                    </a:cubicBezTo>
                    <a:cubicBezTo>
                      <a:pt x="2416942" y="1422505"/>
                      <a:pt x="2416942" y="1424522"/>
                      <a:pt x="2416942" y="1426538"/>
                    </a:cubicBezTo>
                    <a:cubicBezTo>
                      <a:pt x="2417951" y="1428554"/>
                      <a:pt x="2418959" y="1430571"/>
                      <a:pt x="2419967" y="1431579"/>
                    </a:cubicBezTo>
                    <a:cubicBezTo>
                      <a:pt x="2420975" y="1432587"/>
                      <a:pt x="2422991" y="1432587"/>
                      <a:pt x="2424000" y="1432587"/>
                    </a:cubicBezTo>
                    <a:cubicBezTo>
                      <a:pt x="2425008" y="1432587"/>
                      <a:pt x="2425008" y="1432587"/>
                      <a:pt x="2426016" y="1432587"/>
                    </a:cubicBezTo>
                    <a:cubicBezTo>
                      <a:pt x="2428032" y="1432587"/>
                      <a:pt x="2430049" y="1430571"/>
                      <a:pt x="2431057" y="1429562"/>
                    </a:cubicBezTo>
                    <a:cubicBezTo>
                      <a:pt x="2432065" y="1426538"/>
                      <a:pt x="2434082" y="1423513"/>
                      <a:pt x="2436097" y="1421497"/>
                    </a:cubicBezTo>
                    <a:cubicBezTo>
                      <a:pt x="2437105" y="1420489"/>
                      <a:pt x="2439122" y="1418473"/>
                      <a:pt x="2440130" y="1417465"/>
                    </a:cubicBezTo>
                    <a:cubicBezTo>
                      <a:pt x="2441138" y="1416456"/>
                      <a:pt x="2443154" y="1415448"/>
                      <a:pt x="2444163" y="1415448"/>
                    </a:cubicBezTo>
                    <a:cubicBezTo>
                      <a:pt x="2446179" y="1414440"/>
                      <a:pt x="2447187" y="1414440"/>
                      <a:pt x="2449204" y="1414440"/>
                    </a:cubicBezTo>
                    <a:cubicBezTo>
                      <a:pt x="2450212" y="1414440"/>
                      <a:pt x="2451220" y="1414440"/>
                      <a:pt x="2451220" y="1414440"/>
                    </a:cubicBezTo>
                    <a:cubicBezTo>
                      <a:pt x="2452228" y="1414440"/>
                      <a:pt x="2453236" y="1414440"/>
                      <a:pt x="2454245" y="1414440"/>
                    </a:cubicBezTo>
                    <a:cubicBezTo>
                      <a:pt x="2456261" y="1414440"/>
                      <a:pt x="2457268" y="1415448"/>
                      <a:pt x="2459285" y="1415448"/>
                    </a:cubicBezTo>
                    <a:cubicBezTo>
                      <a:pt x="2461301" y="1416456"/>
                      <a:pt x="2462309" y="1417465"/>
                      <a:pt x="2463317" y="1418473"/>
                    </a:cubicBezTo>
                    <a:cubicBezTo>
                      <a:pt x="2464326" y="1419481"/>
                      <a:pt x="2466342" y="1421497"/>
                      <a:pt x="2467350" y="1422505"/>
                    </a:cubicBezTo>
                    <a:cubicBezTo>
                      <a:pt x="2468358" y="1424522"/>
                      <a:pt x="2469367" y="1425530"/>
                      <a:pt x="2470375" y="1427546"/>
                    </a:cubicBezTo>
                    <a:cubicBezTo>
                      <a:pt x="2471383" y="1429562"/>
                      <a:pt x="2471383" y="1431579"/>
                      <a:pt x="2472391" y="1434603"/>
                    </a:cubicBezTo>
                    <a:cubicBezTo>
                      <a:pt x="2472391" y="1437628"/>
                      <a:pt x="2472391" y="1439644"/>
                      <a:pt x="2472391" y="1442668"/>
                    </a:cubicBezTo>
                    <a:cubicBezTo>
                      <a:pt x="2472391" y="1444685"/>
                      <a:pt x="2473399" y="1447709"/>
                      <a:pt x="2474408" y="1449725"/>
                    </a:cubicBezTo>
                    <a:cubicBezTo>
                      <a:pt x="2476424" y="1451742"/>
                      <a:pt x="2479449" y="1452750"/>
                      <a:pt x="2481464" y="1452750"/>
                    </a:cubicBezTo>
                    <a:cubicBezTo>
                      <a:pt x="2484489" y="1452750"/>
                      <a:pt x="2486505" y="1451742"/>
                      <a:pt x="2488521" y="1449725"/>
                    </a:cubicBezTo>
                    <a:cubicBezTo>
                      <a:pt x="2490538" y="1447709"/>
                      <a:pt x="2491546" y="1445693"/>
                      <a:pt x="2491546" y="1442668"/>
                    </a:cubicBezTo>
                    <a:cubicBezTo>
                      <a:pt x="2492554" y="1432587"/>
                      <a:pt x="2490538" y="1422505"/>
                      <a:pt x="2485497" y="1414440"/>
                    </a:cubicBezTo>
                    <a:cubicBezTo>
                      <a:pt x="2481464" y="1404359"/>
                      <a:pt x="2473399" y="1398310"/>
                      <a:pt x="2464326" y="1396293"/>
                    </a:cubicBezTo>
                    <a:close/>
                    <a:moveTo>
                      <a:pt x="2868596" y="1471905"/>
                    </a:moveTo>
                    <a:cubicBezTo>
                      <a:pt x="2865571" y="1470897"/>
                      <a:pt x="2862547" y="1470897"/>
                      <a:pt x="2859522" y="1470897"/>
                    </a:cubicBezTo>
                    <a:cubicBezTo>
                      <a:pt x="2852466" y="1470897"/>
                      <a:pt x="2846416" y="1472913"/>
                      <a:pt x="2840367" y="1475938"/>
                    </a:cubicBezTo>
                    <a:cubicBezTo>
                      <a:pt x="2831293" y="1480978"/>
                      <a:pt x="2824237" y="1489043"/>
                      <a:pt x="2819196" y="1499125"/>
                    </a:cubicBezTo>
                    <a:cubicBezTo>
                      <a:pt x="2818188" y="1501141"/>
                      <a:pt x="2818188" y="1502149"/>
                      <a:pt x="2818188" y="1504166"/>
                    </a:cubicBezTo>
                    <a:cubicBezTo>
                      <a:pt x="2818188" y="1506182"/>
                      <a:pt x="2819196" y="1507190"/>
                      <a:pt x="2821212" y="1508198"/>
                    </a:cubicBezTo>
                    <a:cubicBezTo>
                      <a:pt x="2822221" y="1509206"/>
                      <a:pt x="2823229" y="1509206"/>
                      <a:pt x="2824237" y="1509206"/>
                    </a:cubicBezTo>
                    <a:cubicBezTo>
                      <a:pt x="2826253" y="1509206"/>
                      <a:pt x="2828270" y="1508198"/>
                      <a:pt x="2829277" y="1506182"/>
                    </a:cubicBezTo>
                    <a:cubicBezTo>
                      <a:pt x="2830285" y="1503158"/>
                      <a:pt x="2832302" y="1500133"/>
                      <a:pt x="2834318" y="1498117"/>
                    </a:cubicBezTo>
                    <a:cubicBezTo>
                      <a:pt x="2835326" y="1496101"/>
                      <a:pt x="2837343" y="1495092"/>
                      <a:pt x="2839359" y="1493076"/>
                    </a:cubicBezTo>
                    <a:cubicBezTo>
                      <a:pt x="2841375" y="1492068"/>
                      <a:pt x="2842384" y="1491060"/>
                      <a:pt x="2844400" y="1490052"/>
                    </a:cubicBezTo>
                    <a:cubicBezTo>
                      <a:pt x="2846416" y="1489043"/>
                      <a:pt x="2848433" y="1489043"/>
                      <a:pt x="2850448" y="1488035"/>
                    </a:cubicBezTo>
                    <a:cubicBezTo>
                      <a:pt x="2851456" y="1488035"/>
                      <a:pt x="2852466" y="1488035"/>
                      <a:pt x="2853473" y="1488035"/>
                    </a:cubicBezTo>
                    <a:cubicBezTo>
                      <a:pt x="2854481" y="1488035"/>
                      <a:pt x="2855489" y="1488035"/>
                      <a:pt x="2857506" y="1488035"/>
                    </a:cubicBezTo>
                    <a:cubicBezTo>
                      <a:pt x="2859522" y="1488035"/>
                      <a:pt x="2861538" y="1489043"/>
                      <a:pt x="2863555" y="1490052"/>
                    </a:cubicBezTo>
                    <a:cubicBezTo>
                      <a:pt x="2865571" y="1491060"/>
                      <a:pt x="2866579" y="1492068"/>
                      <a:pt x="2868596" y="1493076"/>
                    </a:cubicBezTo>
                    <a:cubicBezTo>
                      <a:pt x="2869604" y="1494084"/>
                      <a:pt x="2871619" y="1496101"/>
                      <a:pt x="2872629" y="1497109"/>
                    </a:cubicBezTo>
                    <a:cubicBezTo>
                      <a:pt x="2873637" y="1499125"/>
                      <a:pt x="2874644" y="1500133"/>
                      <a:pt x="2875652" y="1503158"/>
                    </a:cubicBezTo>
                    <a:cubicBezTo>
                      <a:pt x="2876660" y="1505174"/>
                      <a:pt x="2876660" y="1508198"/>
                      <a:pt x="2877669" y="1510215"/>
                    </a:cubicBezTo>
                    <a:cubicBezTo>
                      <a:pt x="2877669" y="1513239"/>
                      <a:pt x="2877669" y="1517272"/>
                      <a:pt x="2877669" y="1520296"/>
                    </a:cubicBezTo>
                    <a:cubicBezTo>
                      <a:pt x="2877669" y="1524329"/>
                      <a:pt x="2880693" y="1528361"/>
                      <a:pt x="2884726" y="1529370"/>
                    </a:cubicBezTo>
                    <a:cubicBezTo>
                      <a:pt x="2885734" y="1529370"/>
                      <a:pt x="2886742" y="1529370"/>
                      <a:pt x="2887751" y="1529370"/>
                    </a:cubicBezTo>
                    <a:cubicBezTo>
                      <a:pt x="2889767" y="1529370"/>
                      <a:pt x="2890775" y="1529370"/>
                      <a:pt x="2891783" y="1528361"/>
                    </a:cubicBezTo>
                    <a:cubicBezTo>
                      <a:pt x="2893800" y="1527353"/>
                      <a:pt x="2894808" y="1525337"/>
                      <a:pt x="2895815" y="1523321"/>
                    </a:cubicBezTo>
                    <a:cubicBezTo>
                      <a:pt x="2899848" y="1512231"/>
                      <a:pt x="2898840" y="1500133"/>
                      <a:pt x="2892792" y="1490052"/>
                    </a:cubicBezTo>
                    <a:cubicBezTo>
                      <a:pt x="2887751" y="1480978"/>
                      <a:pt x="2878677" y="1474929"/>
                      <a:pt x="2868596" y="1471905"/>
                    </a:cubicBezTo>
                    <a:close/>
                    <a:moveTo>
                      <a:pt x="2689144" y="1724952"/>
                    </a:moveTo>
                    <a:cubicBezTo>
                      <a:pt x="2688136" y="1722935"/>
                      <a:pt x="2686120" y="1721927"/>
                      <a:pt x="2684103" y="1720919"/>
                    </a:cubicBezTo>
                    <a:cubicBezTo>
                      <a:pt x="2680070" y="1718903"/>
                      <a:pt x="2675029" y="1717894"/>
                      <a:pt x="2670998" y="1716886"/>
                    </a:cubicBezTo>
                    <a:cubicBezTo>
                      <a:pt x="2665957" y="1715878"/>
                      <a:pt x="2660916" y="1714870"/>
                      <a:pt x="2655875" y="1712854"/>
                    </a:cubicBezTo>
                    <a:cubicBezTo>
                      <a:pt x="2645794" y="1710837"/>
                      <a:pt x="2635712" y="1708821"/>
                      <a:pt x="2626639" y="1706805"/>
                    </a:cubicBezTo>
                    <a:cubicBezTo>
                      <a:pt x="2606476" y="1702772"/>
                      <a:pt x="2586313" y="1697731"/>
                      <a:pt x="2566150" y="1692691"/>
                    </a:cubicBezTo>
                    <a:cubicBezTo>
                      <a:pt x="2565142" y="1692691"/>
                      <a:pt x="2564132" y="1692691"/>
                      <a:pt x="2564132" y="1692691"/>
                    </a:cubicBezTo>
                    <a:cubicBezTo>
                      <a:pt x="2558084" y="1692691"/>
                      <a:pt x="2557076" y="1696723"/>
                      <a:pt x="2556068" y="1700756"/>
                    </a:cubicBezTo>
                    <a:cubicBezTo>
                      <a:pt x="2554051" y="1705796"/>
                      <a:pt x="2551027" y="1710837"/>
                      <a:pt x="2549010" y="1715878"/>
                    </a:cubicBezTo>
                    <a:cubicBezTo>
                      <a:pt x="2544979" y="1725960"/>
                      <a:pt x="2543969" y="1737049"/>
                      <a:pt x="2544979" y="1747131"/>
                    </a:cubicBezTo>
                    <a:cubicBezTo>
                      <a:pt x="2545986" y="1754188"/>
                      <a:pt x="2548002" y="1761245"/>
                      <a:pt x="2551027" y="1768302"/>
                    </a:cubicBezTo>
                    <a:cubicBezTo>
                      <a:pt x="2554051" y="1774351"/>
                      <a:pt x="2558084" y="1779392"/>
                      <a:pt x="2562117" y="1784433"/>
                    </a:cubicBezTo>
                    <a:cubicBezTo>
                      <a:pt x="2571190" y="1794514"/>
                      <a:pt x="2583288" y="1801571"/>
                      <a:pt x="2595386" y="1805604"/>
                    </a:cubicBezTo>
                    <a:cubicBezTo>
                      <a:pt x="2608492" y="1809636"/>
                      <a:pt x="2622606" y="1809636"/>
                      <a:pt x="2635712" y="1806612"/>
                    </a:cubicBezTo>
                    <a:cubicBezTo>
                      <a:pt x="2649826" y="1803588"/>
                      <a:pt x="2661924" y="1795522"/>
                      <a:pt x="2672006" y="1784433"/>
                    </a:cubicBezTo>
                    <a:cubicBezTo>
                      <a:pt x="2685111" y="1769310"/>
                      <a:pt x="2692169" y="1750155"/>
                      <a:pt x="2693177" y="1731000"/>
                    </a:cubicBezTo>
                    <a:cubicBezTo>
                      <a:pt x="2693177" y="1729992"/>
                      <a:pt x="2693177" y="1728984"/>
                      <a:pt x="2692169" y="1727976"/>
                    </a:cubicBezTo>
                    <a:cubicBezTo>
                      <a:pt x="2689144" y="1727976"/>
                      <a:pt x="2689144" y="1726968"/>
                      <a:pt x="2689144" y="1724952"/>
                    </a:cubicBezTo>
                    <a:close/>
                    <a:moveTo>
                      <a:pt x="2665957" y="1755196"/>
                    </a:moveTo>
                    <a:cubicBezTo>
                      <a:pt x="2662932" y="1761245"/>
                      <a:pt x="2659907" y="1766286"/>
                      <a:pt x="2656883" y="1771326"/>
                    </a:cubicBezTo>
                    <a:cubicBezTo>
                      <a:pt x="2653858" y="1775359"/>
                      <a:pt x="2649826" y="1778384"/>
                      <a:pt x="2646802" y="1781408"/>
                    </a:cubicBezTo>
                    <a:cubicBezTo>
                      <a:pt x="2643777" y="1783424"/>
                      <a:pt x="2639744" y="1786449"/>
                      <a:pt x="2635712" y="1787457"/>
                    </a:cubicBezTo>
                    <a:cubicBezTo>
                      <a:pt x="2631680" y="1789473"/>
                      <a:pt x="2627647" y="1790482"/>
                      <a:pt x="2622606" y="1790482"/>
                    </a:cubicBezTo>
                    <a:cubicBezTo>
                      <a:pt x="2620590" y="1790482"/>
                      <a:pt x="2617565" y="1790482"/>
                      <a:pt x="2615549" y="1790482"/>
                    </a:cubicBezTo>
                    <a:cubicBezTo>
                      <a:pt x="2612524" y="1790482"/>
                      <a:pt x="2609499" y="1790482"/>
                      <a:pt x="2607484" y="1789473"/>
                    </a:cubicBezTo>
                    <a:cubicBezTo>
                      <a:pt x="2602443" y="1788465"/>
                      <a:pt x="2597402" y="1787457"/>
                      <a:pt x="2592361" y="1785441"/>
                    </a:cubicBezTo>
                    <a:cubicBezTo>
                      <a:pt x="2588328" y="1783424"/>
                      <a:pt x="2583288" y="1780400"/>
                      <a:pt x="2579255" y="1777375"/>
                    </a:cubicBezTo>
                    <a:cubicBezTo>
                      <a:pt x="2576231" y="1774351"/>
                      <a:pt x="2573206" y="1771326"/>
                      <a:pt x="2570182" y="1768302"/>
                    </a:cubicBezTo>
                    <a:cubicBezTo>
                      <a:pt x="2568165" y="1765278"/>
                      <a:pt x="2566150" y="1761245"/>
                      <a:pt x="2564132" y="1757212"/>
                    </a:cubicBezTo>
                    <a:cubicBezTo>
                      <a:pt x="2563125" y="1754188"/>
                      <a:pt x="2562117" y="1750155"/>
                      <a:pt x="2561109" y="1746123"/>
                    </a:cubicBezTo>
                    <a:cubicBezTo>
                      <a:pt x="2561109" y="1742090"/>
                      <a:pt x="2561109" y="1737049"/>
                      <a:pt x="2561109" y="1733017"/>
                    </a:cubicBezTo>
                    <a:cubicBezTo>
                      <a:pt x="2562117" y="1726968"/>
                      <a:pt x="2564132" y="1721927"/>
                      <a:pt x="2566150" y="1715878"/>
                    </a:cubicBezTo>
                    <a:cubicBezTo>
                      <a:pt x="2567157" y="1714870"/>
                      <a:pt x="2567157" y="1712854"/>
                      <a:pt x="2568165" y="1711845"/>
                    </a:cubicBezTo>
                    <a:cubicBezTo>
                      <a:pt x="2568165" y="1711845"/>
                      <a:pt x="2568165" y="1711845"/>
                      <a:pt x="2568165" y="1711845"/>
                    </a:cubicBezTo>
                    <a:lnTo>
                      <a:pt x="2568165" y="1711845"/>
                    </a:lnTo>
                    <a:lnTo>
                      <a:pt x="2568165" y="1711845"/>
                    </a:lnTo>
                    <a:cubicBezTo>
                      <a:pt x="2576231" y="1713862"/>
                      <a:pt x="2584296" y="1716886"/>
                      <a:pt x="2592361" y="1718903"/>
                    </a:cubicBezTo>
                    <a:cubicBezTo>
                      <a:pt x="2601435" y="1721927"/>
                      <a:pt x="2609499" y="1723943"/>
                      <a:pt x="2618573" y="1725960"/>
                    </a:cubicBezTo>
                    <a:cubicBezTo>
                      <a:pt x="2629663" y="1728984"/>
                      <a:pt x="2639744" y="1731000"/>
                      <a:pt x="2647810" y="1733017"/>
                    </a:cubicBezTo>
                    <a:cubicBezTo>
                      <a:pt x="2652851" y="1734025"/>
                      <a:pt x="2657891" y="1735033"/>
                      <a:pt x="2664948" y="1736041"/>
                    </a:cubicBezTo>
                    <a:cubicBezTo>
                      <a:pt x="2666965" y="1736041"/>
                      <a:pt x="2668981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70998" y="1737049"/>
                      <a:pt x="2670998" y="1737049"/>
                      <a:pt x="2670998" y="1737049"/>
                    </a:cubicBezTo>
                    <a:cubicBezTo>
                      <a:pt x="2669989" y="1745115"/>
                      <a:pt x="2667973" y="1750155"/>
                      <a:pt x="2665957" y="1755196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 dirty="0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grpSp>
            <p:nvGrpSpPr>
              <p:cNvPr id="68" name="Graphic 4">
                <a:extLst>
                  <a:ext uri="{FF2B5EF4-FFF2-40B4-BE49-F238E27FC236}">
                    <a16:creationId xmlns:a16="http://schemas.microsoft.com/office/drawing/2014/main" xmlns="" id="{35156A95-A052-9E81-1D92-654771BD35C2}"/>
                  </a:ext>
                </a:extLst>
              </p:cNvPr>
              <p:cNvGrpSpPr/>
              <p:nvPr/>
            </p:nvGrpSpPr>
            <p:grpSpPr>
              <a:xfrm>
                <a:off x="9038100" y="3238190"/>
                <a:ext cx="1768302" cy="2047978"/>
                <a:chOff x="9038100" y="3238190"/>
                <a:chExt cx="1768302" cy="2047978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xmlns="" id="{FF4A19CC-0402-3217-A162-B8871A447D36}"/>
                    </a:ext>
                  </a:extLst>
                </p:cNvPr>
                <p:cNvSpPr/>
                <p:nvPr/>
              </p:nvSpPr>
              <p:spPr>
                <a:xfrm>
                  <a:off x="9039423" y="3239811"/>
                  <a:ext cx="105351" cy="111985"/>
                </a:xfrm>
                <a:custGeom>
                  <a:avLst/>
                  <a:gdLst>
                    <a:gd name="connsiteX0" fmla="*/ 85378 w 105351"/>
                    <a:gd name="connsiteY0" fmla="*/ 2412 h 111985"/>
                    <a:gd name="connsiteX1" fmla="*/ 63199 w 105351"/>
                    <a:gd name="connsiteY1" fmla="*/ 23583 h 111985"/>
                    <a:gd name="connsiteX2" fmla="*/ 42027 w 105351"/>
                    <a:gd name="connsiteY2" fmla="*/ 46771 h 111985"/>
                    <a:gd name="connsiteX3" fmla="*/ 1701 w 105351"/>
                    <a:gd name="connsiteY3" fmla="*/ 95162 h 111985"/>
                    <a:gd name="connsiteX4" fmla="*/ 4726 w 105351"/>
                    <a:gd name="connsiteY4" fmla="*/ 110284 h 111985"/>
                    <a:gd name="connsiteX5" fmla="*/ 19848 w 105351"/>
                    <a:gd name="connsiteY5" fmla="*/ 107260 h 111985"/>
                    <a:gd name="connsiteX6" fmla="*/ 19848 w 105351"/>
                    <a:gd name="connsiteY6" fmla="*/ 107260 h 111985"/>
                    <a:gd name="connsiteX7" fmla="*/ 19848 w 105351"/>
                    <a:gd name="connsiteY7" fmla="*/ 107260 h 111985"/>
                    <a:gd name="connsiteX8" fmla="*/ 31946 w 105351"/>
                    <a:gd name="connsiteY8" fmla="*/ 92138 h 111985"/>
                    <a:gd name="connsiteX9" fmla="*/ 32954 w 105351"/>
                    <a:gd name="connsiteY9" fmla="*/ 91129 h 111985"/>
                    <a:gd name="connsiteX10" fmla="*/ 64207 w 105351"/>
                    <a:gd name="connsiteY10" fmla="*/ 58869 h 111985"/>
                    <a:gd name="connsiteX11" fmla="*/ 67231 w 105351"/>
                    <a:gd name="connsiteY11" fmla="*/ 56852 h 111985"/>
                    <a:gd name="connsiteX12" fmla="*/ 70256 w 105351"/>
                    <a:gd name="connsiteY12" fmla="*/ 53828 h 111985"/>
                    <a:gd name="connsiteX13" fmla="*/ 71264 w 105351"/>
                    <a:gd name="connsiteY13" fmla="*/ 52820 h 111985"/>
                    <a:gd name="connsiteX14" fmla="*/ 101509 w 105351"/>
                    <a:gd name="connsiteY14" fmla="*/ 20559 h 111985"/>
                    <a:gd name="connsiteX15" fmla="*/ 101509 w 105351"/>
                    <a:gd name="connsiteY15" fmla="*/ 20559 h 111985"/>
                    <a:gd name="connsiteX16" fmla="*/ 101509 w 105351"/>
                    <a:gd name="connsiteY16" fmla="*/ 20559 h 111985"/>
                    <a:gd name="connsiteX17" fmla="*/ 101509 w 105351"/>
                    <a:gd name="connsiteY17" fmla="*/ 20559 h 111985"/>
                    <a:gd name="connsiteX18" fmla="*/ 103525 w 105351"/>
                    <a:gd name="connsiteY18" fmla="*/ 18542 h 111985"/>
                    <a:gd name="connsiteX19" fmla="*/ 102517 w 105351"/>
                    <a:gd name="connsiteY19" fmla="*/ 4428 h 111985"/>
                    <a:gd name="connsiteX20" fmla="*/ 94452 w 105351"/>
                    <a:gd name="connsiteY20" fmla="*/ 396 h 111985"/>
                    <a:gd name="connsiteX21" fmla="*/ 85378 w 105351"/>
                    <a:gd name="connsiteY21" fmla="*/ 2412 h 111985"/>
                    <a:gd name="connsiteX22" fmla="*/ 85378 w 105351"/>
                    <a:gd name="connsiteY22" fmla="*/ 2412 h 111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05351" h="111985">
                      <a:moveTo>
                        <a:pt x="85378" y="2412"/>
                      </a:moveTo>
                      <a:cubicBezTo>
                        <a:pt x="77313" y="9469"/>
                        <a:pt x="70256" y="16526"/>
                        <a:pt x="63199" y="23583"/>
                      </a:cubicBezTo>
                      <a:cubicBezTo>
                        <a:pt x="56142" y="30640"/>
                        <a:pt x="49085" y="38706"/>
                        <a:pt x="42027" y="46771"/>
                      </a:cubicBezTo>
                      <a:cubicBezTo>
                        <a:pt x="27914" y="61893"/>
                        <a:pt x="14807" y="78024"/>
                        <a:pt x="1701" y="95162"/>
                      </a:cubicBezTo>
                      <a:cubicBezTo>
                        <a:pt x="-1323" y="100203"/>
                        <a:pt x="-315" y="107260"/>
                        <a:pt x="4726" y="110284"/>
                      </a:cubicBezTo>
                      <a:cubicBezTo>
                        <a:pt x="9766" y="113309"/>
                        <a:pt x="15816" y="112301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19848" y="107260"/>
                        <a:pt x="19848" y="107260"/>
                        <a:pt x="19848" y="107260"/>
                      </a:cubicBezTo>
                      <a:cubicBezTo>
                        <a:pt x="23881" y="102219"/>
                        <a:pt x="27914" y="97178"/>
                        <a:pt x="31946" y="92138"/>
                      </a:cubicBezTo>
                      <a:lnTo>
                        <a:pt x="32954" y="91129"/>
                      </a:lnTo>
                      <a:cubicBezTo>
                        <a:pt x="43036" y="80040"/>
                        <a:pt x="53117" y="69958"/>
                        <a:pt x="64207" y="58869"/>
                      </a:cubicBezTo>
                      <a:lnTo>
                        <a:pt x="67231" y="56852"/>
                      </a:lnTo>
                      <a:lnTo>
                        <a:pt x="70256" y="53828"/>
                      </a:lnTo>
                      <a:lnTo>
                        <a:pt x="71264" y="52820"/>
                      </a:lnTo>
                      <a:cubicBezTo>
                        <a:pt x="81346" y="42738"/>
                        <a:pt x="92435" y="31648"/>
                        <a:pt x="101509" y="20559"/>
                      </a:cubicBezTo>
                      <a:lnTo>
                        <a:pt x="101509" y="20559"/>
                      </a:lnTo>
                      <a:lnTo>
                        <a:pt x="101509" y="20559"/>
                      </a:lnTo>
                      <a:cubicBezTo>
                        <a:pt x="101509" y="20559"/>
                        <a:pt x="101509" y="20559"/>
                        <a:pt x="101509" y="20559"/>
                      </a:cubicBezTo>
                      <a:cubicBezTo>
                        <a:pt x="102517" y="19550"/>
                        <a:pt x="102517" y="19550"/>
                        <a:pt x="103525" y="18542"/>
                      </a:cubicBezTo>
                      <a:cubicBezTo>
                        <a:pt x="106550" y="14510"/>
                        <a:pt x="105541" y="8461"/>
                        <a:pt x="102517" y="4428"/>
                      </a:cubicBezTo>
                      <a:cubicBezTo>
                        <a:pt x="100500" y="1404"/>
                        <a:pt x="97476" y="396"/>
                        <a:pt x="94452" y="396"/>
                      </a:cubicBezTo>
                      <a:cubicBezTo>
                        <a:pt x="90419" y="-613"/>
                        <a:pt x="87394" y="396"/>
                        <a:pt x="85378" y="2412"/>
                      </a:cubicBezTo>
                      <a:lnTo>
                        <a:pt x="85378" y="2412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xmlns="" id="{4D027684-9392-040F-235C-ED5178D69140}"/>
                    </a:ext>
                  </a:extLst>
                </p:cNvPr>
                <p:cNvSpPr/>
                <p:nvPr/>
              </p:nvSpPr>
              <p:spPr>
                <a:xfrm>
                  <a:off x="9127574" y="3238190"/>
                  <a:ext cx="394124" cy="201630"/>
                </a:xfrm>
                <a:custGeom>
                  <a:avLst/>
                  <a:gdLst>
                    <a:gd name="connsiteX0" fmla="*/ 5293 w 394124"/>
                    <a:gd name="connsiteY0" fmla="*/ 3024 h 201630"/>
                    <a:gd name="connsiteX1" fmla="*/ 252 w 394124"/>
                    <a:gd name="connsiteY1" fmla="*/ 8065 h 201630"/>
                    <a:gd name="connsiteX2" fmla="*/ 6301 w 394124"/>
                    <a:gd name="connsiteY2" fmla="*/ 19155 h 201630"/>
                    <a:gd name="connsiteX3" fmla="*/ 11342 w 394124"/>
                    <a:gd name="connsiteY3" fmla="*/ 20163 h 201630"/>
                    <a:gd name="connsiteX4" fmla="*/ 11342 w 394124"/>
                    <a:gd name="connsiteY4" fmla="*/ 20163 h 201630"/>
                    <a:gd name="connsiteX5" fmla="*/ 11342 w 394124"/>
                    <a:gd name="connsiteY5" fmla="*/ 20163 h 201630"/>
                    <a:gd name="connsiteX6" fmla="*/ 11342 w 394124"/>
                    <a:gd name="connsiteY6" fmla="*/ 20163 h 201630"/>
                    <a:gd name="connsiteX7" fmla="*/ 76872 w 394124"/>
                    <a:gd name="connsiteY7" fmla="*/ 45367 h 201630"/>
                    <a:gd name="connsiteX8" fmla="*/ 77880 w 394124"/>
                    <a:gd name="connsiteY8" fmla="*/ 46375 h 201630"/>
                    <a:gd name="connsiteX9" fmla="*/ 138369 w 394124"/>
                    <a:gd name="connsiteY9" fmla="*/ 77628 h 201630"/>
                    <a:gd name="connsiteX10" fmla="*/ 139377 w 394124"/>
                    <a:gd name="connsiteY10" fmla="*/ 78636 h 201630"/>
                    <a:gd name="connsiteX11" fmla="*/ 143410 w 394124"/>
                    <a:gd name="connsiteY11" fmla="*/ 80652 h 201630"/>
                    <a:gd name="connsiteX12" fmla="*/ 176679 w 394124"/>
                    <a:gd name="connsiteY12" fmla="*/ 97791 h 201630"/>
                    <a:gd name="connsiteX13" fmla="*/ 197850 w 394124"/>
                    <a:gd name="connsiteY13" fmla="*/ 107872 h 201630"/>
                    <a:gd name="connsiteX14" fmla="*/ 200874 w 394124"/>
                    <a:gd name="connsiteY14" fmla="*/ 109889 h 201630"/>
                    <a:gd name="connsiteX15" fmla="*/ 209948 w 394124"/>
                    <a:gd name="connsiteY15" fmla="*/ 113921 h 201630"/>
                    <a:gd name="connsiteX16" fmla="*/ 210956 w 394124"/>
                    <a:gd name="connsiteY16" fmla="*/ 113921 h 201630"/>
                    <a:gd name="connsiteX17" fmla="*/ 210956 w 394124"/>
                    <a:gd name="connsiteY17" fmla="*/ 113921 h 201630"/>
                    <a:gd name="connsiteX18" fmla="*/ 209948 w 394124"/>
                    <a:gd name="connsiteY18" fmla="*/ 113921 h 201630"/>
                    <a:gd name="connsiteX19" fmla="*/ 210956 w 394124"/>
                    <a:gd name="connsiteY19" fmla="*/ 113921 h 201630"/>
                    <a:gd name="connsiteX20" fmla="*/ 210956 w 394124"/>
                    <a:gd name="connsiteY20" fmla="*/ 113921 h 201630"/>
                    <a:gd name="connsiteX21" fmla="*/ 294633 w 394124"/>
                    <a:gd name="connsiteY21" fmla="*/ 157272 h 201630"/>
                    <a:gd name="connsiteX22" fmla="*/ 336975 w 394124"/>
                    <a:gd name="connsiteY22" fmla="*/ 179451 h 201630"/>
                    <a:gd name="connsiteX23" fmla="*/ 381334 w 394124"/>
                    <a:gd name="connsiteY23" fmla="*/ 200623 h 201630"/>
                    <a:gd name="connsiteX24" fmla="*/ 384359 w 394124"/>
                    <a:gd name="connsiteY24" fmla="*/ 201631 h 201630"/>
                    <a:gd name="connsiteX25" fmla="*/ 387383 w 394124"/>
                    <a:gd name="connsiteY25" fmla="*/ 201631 h 201630"/>
                    <a:gd name="connsiteX26" fmla="*/ 387383 w 394124"/>
                    <a:gd name="connsiteY26" fmla="*/ 201631 h 201630"/>
                    <a:gd name="connsiteX27" fmla="*/ 392424 w 394124"/>
                    <a:gd name="connsiteY27" fmla="*/ 197598 h 201630"/>
                    <a:gd name="connsiteX28" fmla="*/ 389399 w 394124"/>
                    <a:gd name="connsiteY28" fmla="*/ 184492 h 201630"/>
                    <a:gd name="connsiteX29" fmla="*/ 340000 w 394124"/>
                    <a:gd name="connsiteY29" fmla="*/ 156264 h 201630"/>
                    <a:gd name="connsiteX30" fmla="*/ 289592 w 394124"/>
                    <a:gd name="connsiteY30" fmla="*/ 129044 h 201630"/>
                    <a:gd name="connsiteX31" fmla="*/ 239184 w 394124"/>
                    <a:gd name="connsiteY31" fmla="*/ 102832 h 201630"/>
                    <a:gd name="connsiteX32" fmla="*/ 187769 w 394124"/>
                    <a:gd name="connsiteY32" fmla="*/ 78636 h 201630"/>
                    <a:gd name="connsiteX33" fmla="*/ 190793 w 394124"/>
                    <a:gd name="connsiteY33" fmla="*/ 79644 h 201630"/>
                    <a:gd name="connsiteX34" fmla="*/ 101068 w 394124"/>
                    <a:gd name="connsiteY34" fmla="*/ 34277 h 201630"/>
                    <a:gd name="connsiteX35" fmla="*/ 56709 w 394124"/>
                    <a:gd name="connsiteY35" fmla="*/ 15122 h 201630"/>
                    <a:gd name="connsiteX36" fmla="*/ 11342 w 394124"/>
                    <a:gd name="connsiteY36" fmla="*/ 0 h 201630"/>
                    <a:gd name="connsiteX37" fmla="*/ 8317 w 394124"/>
                    <a:gd name="connsiteY37" fmla="*/ 0 h 201630"/>
                    <a:gd name="connsiteX38" fmla="*/ 5293 w 394124"/>
                    <a:gd name="connsiteY38" fmla="*/ 3024 h 201630"/>
                    <a:gd name="connsiteX39" fmla="*/ 5293 w 394124"/>
                    <a:gd name="connsiteY39" fmla="*/ 3024 h 201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94124" h="201630">
                      <a:moveTo>
                        <a:pt x="5293" y="3024"/>
                      </a:moveTo>
                      <a:cubicBezTo>
                        <a:pt x="3277" y="4033"/>
                        <a:pt x="1260" y="6049"/>
                        <a:pt x="252" y="8065"/>
                      </a:cubicBezTo>
                      <a:cubicBezTo>
                        <a:pt x="-756" y="12098"/>
                        <a:pt x="1260" y="18147"/>
                        <a:pt x="6301" y="19155"/>
                      </a:cubicBezTo>
                      <a:cubicBezTo>
                        <a:pt x="8317" y="19155"/>
                        <a:pt x="10334" y="20163"/>
                        <a:pt x="11342" y="20163"/>
                      </a:cubicBezTo>
                      <a:cubicBezTo>
                        <a:pt x="11342" y="20163"/>
                        <a:pt x="11342" y="20163"/>
                        <a:pt x="11342" y="20163"/>
                      </a:cubicBezTo>
                      <a:lnTo>
                        <a:pt x="11342" y="20163"/>
                      </a:lnTo>
                      <a:lnTo>
                        <a:pt x="11342" y="20163"/>
                      </a:lnTo>
                      <a:cubicBezTo>
                        <a:pt x="30497" y="25204"/>
                        <a:pt x="51668" y="33269"/>
                        <a:pt x="76872" y="45367"/>
                      </a:cubicBezTo>
                      <a:cubicBezTo>
                        <a:pt x="76872" y="45367"/>
                        <a:pt x="77880" y="45367"/>
                        <a:pt x="77880" y="46375"/>
                      </a:cubicBezTo>
                      <a:cubicBezTo>
                        <a:pt x="98043" y="56456"/>
                        <a:pt x="118206" y="67546"/>
                        <a:pt x="138369" y="77628"/>
                      </a:cubicBezTo>
                      <a:lnTo>
                        <a:pt x="139377" y="78636"/>
                      </a:lnTo>
                      <a:lnTo>
                        <a:pt x="143410" y="80652"/>
                      </a:lnTo>
                      <a:cubicBezTo>
                        <a:pt x="154500" y="86701"/>
                        <a:pt x="165589" y="92750"/>
                        <a:pt x="176679" y="97791"/>
                      </a:cubicBezTo>
                      <a:cubicBezTo>
                        <a:pt x="183736" y="101823"/>
                        <a:pt x="190793" y="104848"/>
                        <a:pt x="197850" y="107872"/>
                      </a:cubicBezTo>
                      <a:lnTo>
                        <a:pt x="200874" y="109889"/>
                      </a:lnTo>
                      <a:cubicBezTo>
                        <a:pt x="203899" y="110897"/>
                        <a:pt x="206924" y="112913"/>
                        <a:pt x="209948" y="113921"/>
                      </a:cubicBezTo>
                      <a:cubicBezTo>
                        <a:pt x="209948" y="113921"/>
                        <a:pt x="210956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10956" y="113921"/>
                        <a:pt x="210956" y="113921"/>
                        <a:pt x="209948" y="113921"/>
                      </a:cubicBezTo>
                      <a:cubicBezTo>
                        <a:pt x="209948" y="113921"/>
                        <a:pt x="209948" y="113921"/>
                        <a:pt x="210956" y="113921"/>
                      </a:cubicBezTo>
                      <a:lnTo>
                        <a:pt x="210956" y="113921"/>
                      </a:lnTo>
                      <a:cubicBezTo>
                        <a:pt x="240193" y="128035"/>
                        <a:pt x="269429" y="143158"/>
                        <a:pt x="294633" y="157272"/>
                      </a:cubicBezTo>
                      <a:cubicBezTo>
                        <a:pt x="308747" y="164329"/>
                        <a:pt x="322861" y="172394"/>
                        <a:pt x="336975" y="179451"/>
                      </a:cubicBezTo>
                      <a:cubicBezTo>
                        <a:pt x="350081" y="186508"/>
                        <a:pt x="365203" y="193565"/>
                        <a:pt x="381334" y="200623"/>
                      </a:cubicBezTo>
                      <a:cubicBezTo>
                        <a:pt x="382342" y="200623"/>
                        <a:pt x="383351" y="201631"/>
                        <a:pt x="384359" y="201631"/>
                      </a:cubicBezTo>
                      <a:cubicBezTo>
                        <a:pt x="385367" y="201631"/>
                        <a:pt x="386375" y="201631"/>
                        <a:pt x="387383" y="201631"/>
                      </a:cubicBezTo>
                      <a:cubicBezTo>
                        <a:pt x="387383" y="201631"/>
                        <a:pt x="387383" y="201631"/>
                        <a:pt x="387383" y="201631"/>
                      </a:cubicBezTo>
                      <a:cubicBezTo>
                        <a:pt x="389399" y="200623"/>
                        <a:pt x="391416" y="199614"/>
                        <a:pt x="392424" y="197598"/>
                      </a:cubicBezTo>
                      <a:cubicBezTo>
                        <a:pt x="395448" y="193565"/>
                        <a:pt x="394440" y="187516"/>
                        <a:pt x="389399" y="184492"/>
                      </a:cubicBezTo>
                      <a:cubicBezTo>
                        <a:pt x="373269" y="174411"/>
                        <a:pt x="356130" y="165337"/>
                        <a:pt x="340000" y="156264"/>
                      </a:cubicBezTo>
                      <a:cubicBezTo>
                        <a:pt x="323869" y="147190"/>
                        <a:pt x="306731" y="138117"/>
                        <a:pt x="289592" y="129044"/>
                      </a:cubicBezTo>
                      <a:cubicBezTo>
                        <a:pt x="272454" y="119970"/>
                        <a:pt x="256323" y="111905"/>
                        <a:pt x="239184" y="102832"/>
                      </a:cubicBezTo>
                      <a:cubicBezTo>
                        <a:pt x="222046" y="94766"/>
                        <a:pt x="204907" y="86701"/>
                        <a:pt x="187769" y="78636"/>
                      </a:cubicBezTo>
                      <a:cubicBezTo>
                        <a:pt x="188777" y="78636"/>
                        <a:pt x="189785" y="79644"/>
                        <a:pt x="190793" y="79644"/>
                      </a:cubicBezTo>
                      <a:cubicBezTo>
                        <a:pt x="160548" y="65530"/>
                        <a:pt x="131312" y="49399"/>
                        <a:pt x="101068" y="34277"/>
                      </a:cubicBezTo>
                      <a:cubicBezTo>
                        <a:pt x="86953" y="27220"/>
                        <a:pt x="71831" y="21171"/>
                        <a:pt x="56709" y="15122"/>
                      </a:cubicBezTo>
                      <a:cubicBezTo>
                        <a:pt x="41586" y="9073"/>
                        <a:pt x="26464" y="4033"/>
                        <a:pt x="11342" y="0"/>
                      </a:cubicBezTo>
                      <a:cubicBezTo>
                        <a:pt x="10334" y="0"/>
                        <a:pt x="9325" y="0"/>
                        <a:pt x="8317" y="0"/>
                      </a:cubicBezTo>
                      <a:cubicBezTo>
                        <a:pt x="8317" y="2016"/>
                        <a:pt x="7309" y="2016"/>
                        <a:pt x="5293" y="3024"/>
                      </a:cubicBezTo>
                      <a:lnTo>
                        <a:pt x="5293" y="3024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xmlns="" id="{F6C3549C-B58C-957D-F0E2-C2465998F087}"/>
                    </a:ext>
                  </a:extLst>
                </p:cNvPr>
                <p:cNvSpPr/>
                <p:nvPr/>
              </p:nvSpPr>
              <p:spPr>
                <a:xfrm>
                  <a:off x="10668759" y="5122430"/>
                  <a:ext cx="137643" cy="157271"/>
                </a:xfrm>
                <a:custGeom>
                  <a:avLst/>
                  <a:gdLst>
                    <a:gd name="connsiteX0" fmla="*/ 123529 w 137643"/>
                    <a:gd name="connsiteY0" fmla="*/ 2016 h 157271"/>
                    <a:gd name="connsiteX1" fmla="*/ 117480 w 137643"/>
                    <a:gd name="connsiteY1" fmla="*/ 5041 h 157271"/>
                    <a:gd name="connsiteX2" fmla="*/ 117480 w 137643"/>
                    <a:gd name="connsiteY2" fmla="*/ 5041 h 157271"/>
                    <a:gd name="connsiteX3" fmla="*/ 115463 w 137643"/>
                    <a:gd name="connsiteY3" fmla="*/ 7057 h 157271"/>
                    <a:gd name="connsiteX4" fmla="*/ 89251 w 137643"/>
                    <a:gd name="connsiteY4" fmla="*/ 39318 h 157271"/>
                    <a:gd name="connsiteX5" fmla="*/ 52958 w 137643"/>
                    <a:gd name="connsiteY5" fmla="*/ 83677 h 157271"/>
                    <a:gd name="connsiteX6" fmla="*/ 46909 w 137643"/>
                    <a:gd name="connsiteY6" fmla="*/ 90734 h 157271"/>
                    <a:gd name="connsiteX7" fmla="*/ 31787 w 137643"/>
                    <a:gd name="connsiteY7" fmla="*/ 107872 h 157271"/>
                    <a:gd name="connsiteX8" fmla="*/ 30779 w 137643"/>
                    <a:gd name="connsiteY8" fmla="*/ 108881 h 157271"/>
                    <a:gd name="connsiteX9" fmla="*/ 27754 w 137643"/>
                    <a:gd name="connsiteY9" fmla="*/ 111905 h 157271"/>
                    <a:gd name="connsiteX10" fmla="*/ 2550 w 137643"/>
                    <a:gd name="connsiteY10" fmla="*/ 142150 h 157271"/>
                    <a:gd name="connsiteX11" fmla="*/ 2550 w 137643"/>
                    <a:gd name="connsiteY11" fmla="*/ 142150 h 157271"/>
                    <a:gd name="connsiteX12" fmla="*/ 1542 w 137643"/>
                    <a:gd name="connsiteY12" fmla="*/ 143158 h 157271"/>
                    <a:gd name="connsiteX13" fmla="*/ 2550 w 137643"/>
                    <a:gd name="connsiteY13" fmla="*/ 154248 h 157271"/>
                    <a:gd name="connsiteX14" fmla="*/ 15657 w 137643"/>
                    <a:gd name="connsiteY14" fmla="*/ 154248 h 157271"/>
                    <a:gd name="connsiteX15" fmla="*/ 46909 w 137643"/>
                    <a:gd name="connsiteY15" fmla="*/ 122995 h 157271"/>
                    <a:gd name="connsiteX16" fmla="*/ 77154 w 137643"/>
                    <a:gd name="connsiteY16" fmla="*/ 89726 h 157271"/>
                    <a:gd name="connsiteX17" fmla="*/ 135626 w 137643"/>
                    <a:gd name="connsiteY17" fmla="*/ 20163 h 157271"/>
                    <a:gd name="connsiteX18" fmla="*/ 137643 w 137643"/>
                    <a:gd name="connsiteY18" fmla="*/ 10082 h 157271"/>
                    <a:gd name="connsiteX19" fmla="*/ 131595 w 137643"/>
                    <a:gd name="connsiteY19" fmla="*/ 2016 h 157271"/>
                    <a:gd name="connsiteX20" fmla="*/ 124537 w 137643"/>
                    <a:gd name="connsiteY20" fmla="*/ 0 h 157271"/>
                    <a:gd name="connsiteX21" fmla="*/ 123529 w 137643"/>
                    <a:gd name="connsiteY21" fmla="*/ 2016 h 157271"/>
                    <a:gd name="connsiteX22" fmla="*/ 123529 w 137643"/>
                    <a:gd name="connsiteY22" fmla="*/ 2016 h 15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7643" h="157271">
                      <a:moveTo>
                        <a:pt x="123529" y="2016"/>
                      </a:moveTo>
                      <a:cubicBezTo>
                        <a:pt x="120504" y="3024"/>
                        <a:pt x="119496" y="4033"/>
                        <a:pt x="117480" y="5041"/>
                      </a:cubicBezTo>
                      <a:cubicBezTo>
                        <a:pt x="117480" y="5041"/>
                        <a:pt x="117480" y="5041"/>
                        <a:pt x="117480" y="5041"/>
                      </a:cubicBezTo>
                      <a:cubicBezTo>
                        <a:pt x="116472" y="6049"/>
                        <a:pt x="116472" y="6049"/>
                        <a:pt x="115463" y="7057"/>
                      </a:cubicBezTo>
                      <a:cubicBezTo>
                        <a:pt x="106391" y="18147"/>
                        <a:pt x="98325" y="29236"/>
                        <a:pt x="89251" y="39318"/>
                      </a:cubicBezTo>
                      <a:cubicBezTo>
                        <a:pt x="77154" y="54440"/>
                        <a:pt x="65055" y="68555"/>
                        <a:pt x="52958" y="83677"/>
                      </a:cubicBezTo>
                      <a:lnTo>
                        <a:pt x="46909" y="90734"/>
                      </a:lnTo>
                      <a:cubicBezTo>
                        <a:pt x="41869" y="96783"/>
                        <a:pt x="36828" y="102832"/>
                        <a:pt x="31787" y="107872"/>
                      </a:cubicBezTo>
                      <a:lnTo>
                        <a:pt x="30779" y="108881"/>
                      </a:lnTo>
                      <a:lnTo>
                        <a:pt x="27754" y="111905"/>
                      </a:lnTo>
                      <a:cubicBezTo>
                        <a:pt x="19688" y="121987"/>
                        <a:pt x="10616" y="132068"/>
                        <a:pt x="2550" y="142150"/>
                      </a:cubicBezTo>
                      <a:lnTo>
                        <a:pt x="2550" y="142150"/>
                      </a:lnTo>
                      <a:cubicBezTo>
                        <a:pt x="2550" y="142150"/>
                        <a:pt x="2550" y="142150"/>
                        <a:pt x="1542" y="143158"/>
                      </a:cubicBezTo>
                      <a:cubicBezTo>
                        <a:pt x="-1482" y="146182"/>
                        <a:pt x="535" y="151223"/>
                        <a:pt x="2550" y="154248"/>
                      </a:cubicBezTo>
                      <a:cubicBezTo>
                        <a:pt x="5575" y="158280"/>
                        <a:pt x="11624" y="158280"/>
                        <a:pt x="15657" y="154248"/>
                      </a:cubicBezTo>
                      <a:cubicBezTo>
                        <a:pt x="26746" y="144166"/>
                        <a:pt x="36828" y="133076"/>
                        <a:pt x="46909" y="122995"/>
                      </a:cubicBezTo>
                      <a:cubicBezTo>
                        <a:pt x="56991" y="111905"/>
                        <a:pt x="68080" y="100815"/>
                        <a:pt x="77154" y="89726"/>
                      </a:cubicBezTo>
                      <a:cubicBezTo>
                        <a:pt x="97317" y="66538"/>
                        <a:pt x="116472" y="43351"/>
                        <a:pt x="135626" y="20163"/>
                      </a:cubicBezTo>
                      <a:cubicBezTo>
                        <a:pt x="137643" y="18147"/>
                        <a:pt x="137643" y="13106"/>
                        <a:pt x="137643" y="10082"/>
                      </a:cubicBezTo>
                      <a:cubicBezTo>
                        <a:pt x="136635" y="7057"/>
                        <a:pt x="134618" y="4033"/>
                        <a:pt x="131595" y="2016"/>
                      </a:cubicBezTo>
                      <a:cubicBezTo>
                        <a:pt x="129578" y="1008"/>
                        <a:pt x="127562" y="0"/>
                        <a:pt x="124537" y="0"/>
                      </a:cubicBezTo>
                      <a:cubicBezTo>
                        <a:pt x="125545" y="2016"/>
                        <a:pt x="124537" y="2016"/>
                        <a:pt x="123529" y="2016"/>
                      </a:cubicBezTo>
                      <a:lnTo>
                        <a:pt x="123529" y="2016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xmlns="" id="{2F3156D3-C749-1D16-76B6-69CED8232DED}"/>
                    </a:ext>
                  </a:extLst>
                </p:cNvPr>
                <p:cNvSpPr/>
                <p:nvPr/>
              </p:nvSpPr>
              <p:spPr>
                <a:xfrm>
                  <a:off x="10335342" y="5153683"/>
                  <a:ext cx="347474" cy="132485"/>
                </a:xfrm>
                <a:custGeom>
                  <a:avLst/>
                  <a:gdLst>
                    <a:gd name="connsiteX0" fmla="*/ 252 w 347474"/>
                    <a:gd name="connsiteY0" fmla="*/ 7057 h 132485"/>
                    <a:gd name="connsiteX1" fmla="*/ 6302 w 347474"/>
                    <a:gd name="connsiteY1" fmla="*/ 19155 h 132485"/>
                    <a:gd name="connsiteX2" fmla="*/ 168614 w 347474"/>
                    <a:gd name="connsiteY2" fmla="*/ 69562 h 132485"/>
                    <a:gd name="connsiteX3" fmla="*/ 328911 w 347474"/>
                    <a:gd name="connsiteY3" fmla="*/ 129044 h 132485"/>
                    <a:gd name="connsiteX4" fmla="*/ 326894 w 347474"/>
                    <a:gd name="connsiteY4" fmla="*/ 128036 h 132485"/>
                    <a:gd name="connsiteX5" fmla="*/ 332943 w 347474"/>
                    <a:gd name="connsiteY5" fmla="*/ 131060 h 132485"/>
                    <a:gd name="connsiteX6" fmla="*/ 340001 w 347474"/>
                    <a:gd name="connsiteY6" fmla="*/ 132068 h 132485"/>
                    <a:gd name="connsiteX7" fmla="*/ 346049 w 347474"/>
                    <a:gd name="connsiteY7" fmla="*/ 128036 h 132485"/>
                    <a:gd name="connsiteX8" fmla="*/ 347057 w 347474"/>
                    <a:gd name="connsiteY8" fmla="*/ 120978 h 132485"/>
                    <a:gd name="connsiteX9" fmla="*/ 343024 w 347474"/>
                    <a:gd name="connsiteY9" fmla="*/ 114929 h 132485"/>
                    <a:gd name="connsiteX10" fmla="*/ 336976 w 347474"/>
                    <a:gd name="connsiteY10" fmla="*/ 111905 h 132485"/>
                    <a:gd name="connsiteX11" fmla="*/ 336976 w 347474"/>
                    <a:gd name="connsiteY11" fmla="*/ 111905 h 132485"/>
                    <a:gd name="connsiteX12" fmla="*/ 179704 w 347474"/>
                    <a:gd name="connsiteY12" fmla="*/ 52424 h 132485"/>
                    <a:gd name="connsiteX13" fmla="*/ 12350 w 347474"/>
                    <a:gd name="connsiteY13" fmla="*/ 0 h 132485"/>
                    <a:gd name="connsiteX14" fmla="*/ 9326 w 347474"/>
                    <a:gd name="connsiteY14" fmla="*/ 0 h 132485"/>
                    <a:gd name="connsiteX15" fmla="*/ 8318 w 347474"/>
                    <a:gd name="connsiteY15" fmla="*/ 0 h 132485"/>
                    <a:gd name="connsiteX16" fmla="*/ 8318 w 347474"/>
                    <a:gd name="connsiteY16" fmla="*/ 0 h 132485"/>
                    <a:gd name="connsiteX17" fmla="*/ 252 w 347474"/>
                    <a:gd name="connsiteY17" fmla="*/ 7057 h 132485"/>
                    <a:gd name="connsiteX18" fmla="*/ 252 w 347474"/>
                    <a:gd name="connsiteY18" fmla="*/ 7057 h 13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47474" h="132485">
                      <a:moveTo>
                        <a:pt x="252" y="7057"/>
                      </a:moveTo>
                      <a:cubicBezTo>
                        <a:pt x="-756" y="12098"/>
                        <a:pt x="1261" y="17139"/>
                        <a:pt x="6302" y="19155"/>
                      </a:cubicBezTo>
                      <a:cubicBezTo>
                        <a:pt x="59733" y="37302"/>
                        <a:pt x="114174" y="52424"/>
                        <a:pt x="168614" y="69562"/>
                      </a:cubicBezTo>
                      <a:cubicBezTo>
                        <a:pt x="223055" y="86701"/>
                        <a:pt x="276486" y="105856"/>
                        <a:pt x="328911" y="129044"/>
                      </a:cubicBezTo>
                      <a:cubicBezTo>
                        <a:pt x="327902" y="129044"/>
                        <a:pt x="327902" y="128036"/>
                        <a:pt x="326894" y="128036"/>
                      </a:cubicBezTo>
                      <a:lnTo>
                        <a:pt x="332943" y="131060"/>
                      </a:lnTo>
                      <a:cubicBezTo>
                        <a:pt x="334960" y="132068"/>
                        <a:pt x="336976" y="133076"/>
                        <a:pt x="340001" y="132068"/>
                      </a:cubicBezTo>
                      <a:cubicBezTo>
                        <a:pt x="342016" y="131060"/>
                        <a:pt x="344033" y="130051"/>
                        <a:pt x="346049" y="128036"/>
                      </a:cubicBezTo>
                      <a:cubicBezTo>
                        <a:pt x="347057" y="126019"/>
                        <a:pt x="348065" y="124003"/>
                        <a:pt x="347057" y="120978"/>
                      </a:cubicBezTo>
                      <a:cubicBezTo>
                        <a:pt x="347057" y="118962"/>
                        <a:pt x="345041" y="115938"/>
                        <a:pt x="343024" y="114929"/>
                      </a:cubicBezTo>
                      <a:cubicBezTo>
                        <a:pt x="341008" y="113921"/>
                        <a:pt x="338993" y="112913"/>
                        <a:pt x="336976" y="111905"/>
                      </a:cubicBezTo>
                      <a:lnTo>
                        <a:pt x="336976" y="111905"/>
                      </a:lnTo>
                      <a:cubicBezTo>
                        <a:pt x="291609" y="91742"/>
                        <a:pt x="242209" y="72587"/>
                        <a:pt x="179704" y="52424"/>
                      </a:cubicBezTo>
                      <a:cubicBezTo>
                        <a:pt x="121230" y="33269"/>
                        <a:pt x="62758" y="15122"/>
                        <a:pt x="12350" y="0"/>
                      </a:cubicBezTo>
                      <a:cubicBezTo>
                        <a:pt x="11343" y="0"/>
                        <a:pt x="10333" y="0"/>
                        <a:pt x="9326" y="0"/>
                      </a:cubicBezTo>
                      <a:lnTo>
                        <a:pt x="8318" y="0"/>
                      </a:lnTo>
                      <a:cubicBezTo>
                        <a:pt x="8318" y="0"/>
                        <a:pt x="8318" y="0"/>
                        <a:pt x="8318" y="0"/>
                      </a:cubicBezTo>
                      <a:cubicBezTo>
                        <a:pt x="4285" y="1008"/>
                        <a:pt x="1261" y="3024"/>
                        <a:pt x="252" y="7057"/>
                      </a:cubicBezTo>
                      <a:lnTo>
                        <a:pt x="252" y="7057"/>
                      </a:ln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xmlns="" id="{556133E8-CA8E-810D-CF3C-8AE24892BA91}"/>
                    </a:ext>
                  </a:extLst>
                </p:cNvPr>
                <p:cNvSpPr/>
                <p:nvPr/>
              </p:nvSpPr>
              <p:spPr>
                <a:xfrm>
                  <a:off x="9038100" y="3334973"/>
                  <a:ext cx="1767487" cy="1829208"/>
                </a:xfrm>
                <a:custGeom>
                  <a:avLst/>
                  <a:gdLst>
                    <a:gd name="connsiteX0" fmla="*/ 1767295 w 1767487"/>
                    <a:gd name="connsiteY0" fmla="*/ 1794514 h 1829208"/>
                    <a:gd name="connsiteX1" fmla="*/ 1751163 w 1767487"/>
                    <a:gd name="connsiteY1" fmla="*/ 1707813 h 1829208"/>
                    <a:gd name="connsiteX2" fmla="*/ 1739066 w 1767487"/>
                    <a:gd name="connsiteY2" fmla="*/ 1619095 h 1829208"/>
                    <a:gd name="connsiteX3" fmla="*/ 1727976 w 1767487"/>
                    <a:gd name="connsiteY3" fmla="*/ 1529370 h 1829208"/>
                    <a:gd name="connsiteX4" fmla="*/ 1720918 w 1767487"/>
                    <a:gd name="connsiteY4" fmla="*/ 1485011 h 1829208"/>
                    <a:gd name="connsiteX5" fmla="*/ 1716887 w 1767487"/>
                    <a:gd name="connsiteY5" fmla="*/ 1462832 h 1829208"/>
                    <a:gd name="connsiteX6" fmla="*/ 1710837 w 1767487"/>
                    <a:gd name="connsiteY6" fmla="*/ 1439644 h 1829208"/>
                    <a:gd name="connsiteX7" fmla="*/ 1707813 w 1767487"/>
                    <a:gd name="connsiteY7" fmla="*/ 1434603 h 1829208"/>
                    <a:gd name="connsiteX8" fmla="*/ 1700755 w 1767487"/>
                    <a:gd name="connsiteY8" fmla="*/ 1431579 h 1829208"/>
                    <a:gd name="connsiteX9" fmla="*/ 1400326 w 1767487"/>
                    <a:gd name="connsiteY9" fmla="*/ 1216842 h 1829208"/>
                    <a:gd name="connsiteX10" fmla="*/ 1248095 w 1767487"/>
                    <a:gd name="connsiteY10" fmla="*/ 1107962 h 1829208"/>
                    <a:gd name="connsiteX11" fmla="*/ 1172483 w 1767487"/>
                    <a:gd name="connsiteY11" fmla="*/ 1052513 h 1829208"/>
                    <a:gd name="connsiteX12" fmla="*/ 1135181 w 1767487"/>
                    <a:gd name="connsiteY12" fmla="*/ 1024285 h 1829208"/>
                    <a:gd name="connsiteX13" fmla="*/ 1097880 w 1767487"/>
                    <a:gd name="connsiteY13" fmla="*/ 998072 h 1829208"/>
                    <a:gd name="connsiteX14" fmla="*/ 1093847 w 1767487"/>
                    <a:gd name="connsiteY14" fmla="*/ 996056 h 1829208"/>
                    <a:gd name="connsiteX15" fmla="*/ 1102921 w 1767487"/>
                    <a:gd name="connsiteY15" fmla="*/ 941616 h 1829208"/>
                    <a:gd name="connsiteX16" fmla="*/ 1100904 w 1767487"/>
                    <a:gd name="connsiteY16" fmla="*/ 896249 h 1829208"/>
                    <a:gd name="connsiteX17" fmla="*/ 1088806 w 1767487"/>
                    <a:gd name="connsiteY17" fmla="*/ 852898 h 1829208"/>
                    <a:gd name="connsiteX18" fmla="*/ 1042432 w 1767487"/>
                    <a:gd name="connsiteY18" fmla="*/ 779303 h 1829208"/>
                    <a:gd name="connsiteX19" fmla="*/ 1010170 w 1767487"/>
                    <a:gd name="connsiteY19" fmla="*/ 751075 h 1829208"/>
                    <a:gd name="connsiteX20" fmla="*/ 971861 w 1767487"/>
                    <a:gd name="connsiteY20" fmla="*/ 728896 h 1829208"/>
                    <a:gd name="connsiteX21" fmla="*/ 930526 w 1767487"/>
                    <a:gd name="connsiteY21" fmla="*/ 715789 h 1829208"/>
                    <a:gd name="connsiteX22" fmla="*/ 884151 w 1767487"/>
                    <a:gd name="connsiteY22" fmla="*/ 710749 h 1829208"/>
                    <a:gd name="connsiteX23" fmla="*/ 882135 w 1767487"/>
                    <a:gd name="connsiteY23" fmla="*/ 710749 h 1829208"/>
                    <a:gd name="connsiteX24" fmla="*/ 818621 w 1767487"/>
                    <a:gd name="connsiteY24" fmla="*/ 719822 h 1829208"/>
                    <a:gd name="connsiteX25" fmla="*/ 812572 w 1767487"/>
                    <a:gd name="connsiteY25" fmla="*/ 706716 h 1829208"/>
                    <a:gd name="connsiteX26" fmla="*/ 801482 w 1767487"/>
                    <a:gd name="connsiteY26" fmla="*/ 686553 h 1829208"/>
                    <a:gd name="connsiteX27" fmla="*/ 781319 w 1767487"/>
                    <a:gd name="connsiteY27" fmla="*/ 648243 h 1829208"/>
                    <a:gd name="connsiteX28" fmla="*/ 742001 w 1767487"/>
                    <a:gd name="connsiteY28" fmla="*/ 570615 h 1829208"/>
                    <a:gd name="connsiteX29" fmla="*/ 663365 w 1767487"/>
                    <a:gd name="connsiteY29" fmla="*/ 417376 h 1829208"/>
                    <a:gd name="connsiteX30" fmla="*/ 582713 w 1767487"/>
                    <a:gd name="connsiteY30" fmla="*/ 264136 h 1829208"/>
                    <a:gd name="connsiteX31" fmla="*/ 540370 w 1767487"/>
                    <a:gd name="connsiteY31" fmla="*/ 188525 h 1829208"/>
                    <a:gd name="connsiteX32" fmla="*/ 497020 w 1767487"/>
                    <a:gd name="connsiteY32" fmla="*/ 114930 h 1829208"/>
                    <a:gd name="connsiteX33" fmla="*/ 483914 w 1767487"/>
                    <a:gd name="connsiteY33" fmla="*/ 92750 h 1829208"/>
                    <a:gd name="connsiteX34" fmla="*/ 479881 w 1767487"/>
                    <a:gd name="connsiteY34" fmla="*/ 88718 h 1829208"/>
                    <a:gd name="connsiteX35" fmla="*/ 477865 w 1767487"/>
                    <a:gd name="connsiteY35" fmla="*/ 88718 h 1829208"/>
                    <a:gd name="connsiteX36" fmla="*/ 474840 w 1767487"/>
                    <a:gd name="connsiteY36" fmla="*/ 89726 h 1829208"/>
                    <a:gd name="connsiteX37" fmla="*/ 471816 w 1767487"/>
                    <a:gd name="connsiteY37" fmla="*/ 99807 h 1829208"/>
                    <a:gd name="connsiteX38" fmla="*/ 475849 w 1767487"/>
                    <a:gd name="connsiteY38" fmla="*/ 105856 h 1829208"/>
                    <a:gd name="connsiteX39" fmla="*/ 475849 w 1767487"/>
                    <a:gd name="connsiteY39" fmla="*/ 105856 h 1829208"/>
                    <a:gd name="connsiteX40" fmla="*/ 516175 w 1767487"/>
                    <a:gd name="connsiteY40" fmla="*/ 173403 h 1829208"/>
                    <a:gd name="connsiteX41" fmla="*/ 557509 w 1767487"/>
                    <a:gd name="connsiteY41" fmla="*/ 249014 h 1829208"/>
                    <a:gd name="connsiteX42" fmla="*/ 636145 w 1767487"/>
                    <a:gd name="connsiteY42" fmla="*/ 403262 h 1829208"/>
                    <a:gd name="connsiteX43" fmla="*/ 657317 w 1767487"/>
                    <a:gd name="connsiteY43" fmla="*/ 444596 h 1829208"/>
                    <a:gd name="connsiteX44" fmla="*/ 659333 w 1767487"/>
                    <a:gd name="connsiteY44" fmla="*/ 448629 h 1829208"/>
                    <a:gd name="connsiteX45" fmla="*/ 713773 w 1767487"/>
                    <a:gd name="connsiteY45" fmla="*/ 556501 h 1829208"/>
                    <a:gd name="connsiteX46" fmla="*/ 725871 w 1767487"/>
                    <a:gd name="connsiteY46" fmla="*/ 579689 h 1829208"/>
                    <a:gd name="connsiteX47" fmla="*/ 753091 w 1767487"/>
                    <a:gd name="connsiteY47" fmla="*/ 633121 h 1829208"/>
                    <a:gd name="connsiteX48" fmla="*/ 760148 w 1767487"/>
                    <a:gd name="connsiteY48" fmla="*/ 648243 h 1829208"/>
                    <a:gd name="connsiteX49" fmla="*/ 792409 w 1767487"/>
                    <a:gd name="connsiteY49" fmla="*/ 710749 h 1829208"/>
                    <a:gd name="connsiteX50" fmla="*/ 798458 w 1767487"/>
                    <a:gd name="connsiteY50" fmla="*/ 720830 h 1829208"/>
                    <a:gd name="connsiteX51" fmla="*/ 799466 w 1767487"/>
                    <a:gd name="connsiteY51" fmla="*/ 721838 h 1829208"/>
                    <a:gd name="connsiteX52" fmla="*/ 801482 w 1767487"/>
                    <a:gd name="connsiteY52" fmla="*/ 724863 h 1829208"/>
                    <a:gd name="connsiteX53" fmla="*/ 801482 w 1767487"/>
                    <a:gd name="connsiteY53" fmla="*/ 724863 h 1829208"/>
                    <a:gd name="connsiteX54" fmla="*/ 801482 w 1767487"/>
                    <a:gd name="connsiteY54" fmla="*/ 724863 h 1829208"/>
                    <a:gd name="connsiteX55" fmla="*/ 801482 w 1767487"/>
                    <a:gd name="connsiteY55" fmla="*/ 724863 h 1829208"/>
                    <a:gd name="connsiteX56" fmla="*/ 798458 w 1767487"/>
                    <a:gd name="connsiteY56" fmla="*/ 725871 h 1829208"/>
                    <a:gd name="connsiteX57" fmla="*/ 760148 w 1767487"/>
                    <a:gd name="connsiteY57" fmla="*/ 747042 h 1829208"/>
                    <a:gd name="connsiteX58" fmla="*/ 727887 w 1767487"/>
                    <a:gd name="connsiteY58" fmla="*/ 774262 h 1829208"/>
                    <a:gd name="connsiteX59" fmla="*/ 700667 w 1767487"/>
                    <a:gd name="connsiteY59" fmla="*/ 808540 h 1829208"/>
                    <a:gd name="connsiteX60" fmla="*/ 680504 w 1767487"/>
                    <a:gd name="connsiteY60" fmla="*/ 848866 h 1829208"/>
                    <a:gd name="connsiteX61" fmla="*/ 670422 w 1767487"/>
                    <a:gd name="connsiteY61" fmla="*/ 881127 h 1829208"/>
                    <a:gd name="connsiteX62" fmla="*/ 669415 w 1767487"/>
                    <a:gd name="connsiteY62" fmla="*/ 884151 h 1829208"/>
                    <a:gd name="connsiteX63" fmla="*/ 669415 w 1767487"/>
                    <a:gd name="connsiteY63" fmla="*/ 884151 h 1829208"/>
                    <a:gd name="connsiteX64" fmla="*/ 669415 w 1767487"/>
                    <a:gd name="connsiteY64" fmla="*/ 884151 h 1829208"/>
                    <a:gd name="connsiteX65" fmla="*/ 652276 w 1767487"/>
                    <a:gd name="connsiteY65" fmla="*/ 872053 h 1829208"/>
                    <a:gd name="connsiteX66" fmla="*/ 649251 w 1767487"/>
                    <a:gd name="connsiteY66" fmla="*/ 870037 h 1829208"/>
                    <a:gd name="connsiteX67" fmla="*/ 636145 w 1767487"/>
                    <a:gd name="connsiteY67" fmla="*/ 860964 h 1829208"/>
                    <a:gd name="connsiteX68" fmla="*/ 608925 w 1767487"/>
                    <a:gd name="connsiteY68" fmla="*/ 840801 h 1829208"/>
                    <a:gd name="connsiteX69" fmla="*/ 599852 w 1767487"/>
                    <a:gd name="connsiteY69" fmla="*/ 833743 h 1829208"/>
                    <a:gd name="connsiteX70" fmla="*/ 526257 w 1767487"/>
                    <a:gd name="connsiteY70" fmla="*/ 780311 h 1829208"/>
                    <a:gd name="connsiteX71" fmla="*/ 418384 w 1767487"/>
                    <a:gd name="connsiteY71" fmla="*/ 701675 h 1829208"/>
                    <a:gd name="connsiteX72" fmla="*/ 380074 w 1767487"/>
                    <a:gd name="connsiteY72" fmla="*/ 673447 h 1829208"/>
                    <a:gd name="connsiteX73" fmla="*/ 113921 w 1767487"/>
                    <a:gd name="connsiteY73" fmla="*/ 480890 h 1829208"/>
                    <a:gd name="connsiteX74" fmla="*/ 113921 w 1767487"/>
                    <a:gd name="connsiteY74" fmla="*/ 480890 h 1829208"/>
                    <a:gd name="connsiteX75" fmla="*/ 113921 w 1767487"/>
                    <a:gd name="connsiteY75" fmla="*/ 480890 h 1829208"/>
                    <a:gd name="connsiteX76" fmla="*/ 69563 w 1767487"/>
                    <a:gd name="connsiteY76" fmla="*/ 292365 h 1829208"/>
                    <a:gd name="connsiteX77" fmla="*/ 34277 w 1767487"/>
                    <a:gd name="connsiteY77" fmla="*/ 101824 h 1829208"/>
                    <a:gd name="connsiteX78" fmla="*/ 20163 w 1767487"/>
                    <a:gd name="connsiteY78" fmla="*/ 8065 h 1829208"/>
                    <a:gd name="connsiteX79" fmla="*/ 20163 w 1767487"/>
                    <a:gd name="connsiteY79" fmla="*/ 8065 h 1829208"/>
                    <a:gd name="connsiteX80" fmla="*/ 20163 w 1767487"/>
                    <a:gd name="connsiteY80" fmla="*/ 8065 h 1829208"/>
                    <a:gd name="connsiteX81" fmla="*/ 10082 w 1767487"/>
                    <a:gd name="connsiteY81" fmla="*/ 0 h 1829208"/>
                    <a:gd name="connsiteX82" fmla="*/ 8065 w 1767487"/>
                    <a:gd name="connsiteY82" fmla="*/ 0 h 1829208"/>
                    <a:gd name="connsiteX83" fmla="*/ 0 w 1767487"/>
                    <a:gd name="connsiteY83" fmla="*/ 11090 h 1829208"/>
                    <a:gd name="connsiteX84" fmla="*/ 31253 w 1767487"/>
                    <a:gd name="connsiteY84" fmla="*/ 202639 h 1829208"/>
                    <a:gd name="connsiteX85" fmla="*/ 70571 w 1767487"/>
                    <a:gd name="connsiteY85" fmla="*/ 392172 h 1829208"/>
                    <a:gd name="connsiteX86" fmla="*/ 93758 w 1767487"/>
                    <a:gd name="connsiteY86" fmla="*/ 484922 h 1829208"/>
                    <a:gd name="connsiteX87" fmla="*/ 97791 w 1767487"/>
                    <a:gd name="connsiteY87" fmla="*/ 491979 h 1829208"/>
                    <a:gd name="connsiteX88" fmla="*/ 101823 w 1767487"/>
                    <a:gd name="connsiteY88" fmla="*/ 492988 h 1829208"/>
                    <a:gd name="connsiteX89" fmla="*/ 393180 w 1767487"/>
                    <a:gd name="connsiteY89" fmla="*/ 704700 h 1829208"/>
                    <a:gd name="connsiteX90" fmla="*/ 527264 w 1767487"/>
                    <a:gd name="connsiteY90" fmla="*/ 803499 h 1829208"/>
                    <a:gd name="connsiteX91" fmla="*/ 594811 w 1767487"/>
                    <a:gd name="connsiteY91" fmla="*/ 852898 h 1829208"/>
                    <a:gd name="connsiteX92" fmla="*/ 628080 w 1767487"/>
                    <a:gd name="connsiteY92" fmla="*/ 877094 h 1829208"/>
                    <a:gd name="connsiteX93" fmla="*/ 662357 w 1767487"/>
                    <a:gd name="connsiteY93" fmla="*/ 900282 h 1829208"/>
                    <a:gd name="connsiteX94" fmla="*/ 665382 w 1767487"/>
                    <a:gd name="connsiteY94" fmla="*/ 901290 h 1829208"/>
                    <a:gd name="connsiteX95" fmla="*/ 664374 w 1767487"/>
                    <a:gd name="connsiteY95" fmla="*/ 911371 h 1829208"/>
                    <a:gd name="connsiteX96" fmla="*/ 664374 w 1767487"/>
                    <a:gd name="connsiteY96" fmla="*/ 939600 h 1829208"/>
                    <a:gd name="connsiteX97" fmla="*/ 671430 w 1767487"/>
                    <a:gd name="connsiteY97" fmla="*/ 984967 h 1829208"/>
                    <a:gd name="connsiteX98" fmla="*/ 710749 w 1767487"/>
                    <a:gd name="connsiteY98" fmla="*/ 1063602 h 1829208"/>
                    <a:gd name="connsiteX99" fmla="*/ 775271 w 1767487"/>
                    <a:gd name="connsiteY99" fmla="*/ 1119051 h 1829208"/>
                    <a:gd name="connsiteX100" fmla="*/ 860964 w 1767487"/>
                    <a:gd name="connsiteY100" fmla="*/ 1146271 h 1829208"/>
                    <a:gd name="connsiteX101" fmla="*/ 927502 w 1767487"/>
                    <a:gd name="connsiteY101" fmla="*/ 1143247 h 1829208"/>
                    <a:gd name="connsiteX102" fmla="*/ 927502 w 1767487"/>
                    <a:gd name="connsiteY102" fmla="*/ 1144255 h 1829208"/>
                    <a:gd name="connsiteX103" fmla="*/ 931535 w 1767487"/>
                    <a:gd name="connsiteY103" fmla="*/ 1150304 h 1829208"/>
                    <a:gd name="connsiteX104" fmla="*/ 940608 w 1767487"/>
                    <a:gd name="connsiteY104" fmla="*/ 1167443 h 1829208"/>
                    <a:gd name="connsiteX105" fmla="*/ 950689 w 1767487"/>
                    <a:gd name="connsiteY105" fmla="*/ 1187606 h 1829208"/>
                    <a:gd name="connsiteX106" fmla="*/ 970852 w 1767487"/>
                    <a:gd name="connsiteY106" fmla="*/ 1225915 h 1829208"/>
                    <a:gd name="connsiteX107" fmla="*/ 1010170 w 1767487"/>
                    <a:gd name="connsiteY107" fmla="*/ 1303543 h 1829208"/>
                    <a:gd name="connsiteX108" fmla="*/ 1086790 w 1767487"/>
                    <a:gd name="connsiteY108" fmla="*/ 1459807 h 1829208"/>
                    <a:gd name="connsiteX109" fmla="*/ 1165426 w 1767487"/>
                    <a:gd name="connsiteY109" fmla="*/ 1616071 h 1829208"/>
                    <a:gd name="connsiteX110" fmla="*/ 1252127 w 1767487"/>
                    <a:gd name="connsiteY110" fmla="*/ 1767294 h 1829208"/>
                    <a:gd name="connsiteX111" fmla="*/ 1289429 w 1767487"/>
                    <a:gd name="connsiteY111" fmla="*/ 1824759 h 1829208"/>
                    <a:gd name="connsiteX112" fmla="*/ 1294470 w 1767487"/>
                    <a:gd name="connsiteY112" fmla="*/ 1828792 h 1829208"/>
                    <a:gd name="connsiteX113" fmla="*/ 1300519 w 1767487"/>
                    <a:gd name="connsiteY113" fmla="*/ 1827783 h 1829208"/>
                    <a:gd name="connsiteX114" fmla="*/ 1303544 w 1767487"/>
                    <a:gd name="connsiteY114" fmla="*/ 1817702 h 1829208"/>
                    <a:gd name="connsiteX115" fmla="*/ 1302535 w 1767487"/>
                    <a:gd name="connsiteY115" fmla="*/ 1815685 h 1829208"/>
                    <a:gd name="connsiteX116" fmla="*/ 1302535 w 1767487"/>
                    <a:gd name="connsiteY116" fmla="*/ 1815685 h 1829208"/>
                    <a:gd name="connsiteX117" fmla="*/ 1135181 w 1767487"/>
                    <a:gd name="connsiteY117" fmla="*/ 1512231 h 1829208"/>
                    <a:gd name="connsiteX118" fmla="*/ 1083766 w 1767487"/>
                    <a:gd name="connsiteY118" fmla="*/ 1405367 h 1829208"/>
                    <a:gd name="connsiteX119" fmla="*/ 1079733 w 1767487"/>
                    <a:gd name="connsiteY119" fmla="*/ 1397302 h 1829208"/>
                    <a:gd name="connsiteX120" fmla="*/ 1059570 w 1767487"/>
                    <a:gd name="connsiteY120" fmla="*/ 1354959 h 1829208"/>
                    <a:gd name="connsiteX121" fmla="*/ 982950 w 1767487"/>
                    <a:gd name="connsiteY121" fmla="*/ 1198695 h 1829208"/>
                    <a:gd name="connsiteX122" fmla="*/ 966820 w 1767487"/>
                    <a:gd name="connsiteY122" fmla="*/ 1167443 h 1829208"/>
                    <a:gd name="connsiteX123" fmla="*/ 958754 w 1767487"/>
                    <a:gd name="connsiteY123" fmla="*/ 1152320 h 1829208"/>
                    <a:gd name="connsiteX124" fmla="*/ 957746 w 1767487"/>
                    <a:gd name="connsiteY124" fmla="*/ 1149296 h 1829208"/>
                    <a:gd name="connsiteX125" fmla="*/ 951698 w 1767487"/>
                    <a:gd name="connsiteY125" fmla="*/ 1138206 h 1829208"/>
                    <a:gd name="connsiteX126" fmla="*/ 951698 w 1767487"/>
                    <a:gd name="connsiteY126" fmla="*/ 1137198 h 1829208"/>
                    <a:gd name="connsiteX127" fmla="*/ 951698 w 1767487"/>
                    <a:gd name="connsiteY127" fmla="*/ 1137198 h 1829208"/>
                    <a:gd name="connsiteX128" fmla="*/ 951698 w 1767487"/>
                    <a:gd name="connsiteY128" fmla="*/ 1137198 h 1829208"/>
                    <a:gd name="connsiteX129" fmla="*/ 992024 w 1767487"/>
                    <a:gd name="connsiteY129" fmla="*/ 1120059 h 1829208"/>
                    <a:gd name="connsiteX130" fmla="*/ 1028317 w 1767487"/>
                    <a:gd name="connsiteY130" fmla="*/ 1094855 h 1829208"/>
                    <a:gd name="connsiteX131" fmla="*/ 1059570 w 1767487"/>
                    <a:gd name="connsiteY131" fmla="*/ 1061586 h 1829208"/>
                    <a:gd name="connsiteX132" fmla="*/ 1082758 w 1767487"/>
                    <a:gd name="connsiteY132" fmla="*/ 1023276 h 1829208"/>
                    <a:gd name="connsiteX133" fmla="*/ 1088806 w 1767487"/>
                    <a:gd name="connsiteY133" fmla="*/ 1009162 h 1829208"/>
                    <a:gd name="connsiteX134" fmla="*/ 1088806 w 1767487"/>
                    <a:gd name="connsiteY134" fmla="*/ 1009162 h 1829208"/>
                    <a:gd name="connsiteX135" fmla="*/ 1088806 w 1767487"/>
                    <a:gd name="connsiteY135" fmla="*/ 1009162 h 1829208"/>
                    <a:gd name="connsiteX136" fmla="*/ 1088806 w 1767487"/>
                    <a:gd name="connsiteY136" fmla="*/ 1009162 h 1829208"/>
                    <a:gd name="connsiteX137" fmla="*/ 1088806 w 1767487"/>
                    <a:gd name="connsiteY137" fmla="*/ 1009162 h 1829208"/>
                    <a:gd name="connsiteX138" fmla="*/ 1095864 w 1767487"/>
                    <a:gd name="connsiteY138" fmla="*/ 1014203 h 1829208"/>
                    <a:gd name="connsiteX139" fmla="*/ 1096872 w 1767487"/>
                    <a:gd name="connsiteY139" fmla="*/ 1015211 h 1829208"/>
                    <a:gd name="connsiteX140" fmla="*/ 1100904 w 1767487"/>
                    <a:gd name="connsiteY140" fmla="*/ 1018236 h 1829208"/>
                    <a:gd name="connsiteX141" fmla="*/ 1120059 w 1767487"/>
                    <a:gd name="connsiteY141" fmla="*/ 1032350 h 1829208"/>
                    <a:gd name="connsiteX142" fmla="*/ 1140222 w 1767487"/>
                    <a:gd name="connsiteY142" fmla="*/ 1047472 h 1829208"/>
                    <a:gd name="connsiteX143" fmla="*/ 1157361 w 1767487"/>
                    <a:gd name="connsiteY143" fmla="*/ 1060578 h 1829208"/>
                    <a:gd name="connsiteX144" fmla="*/ 1232972 w 1767487"/>
                    <a:gd name="connsiteY144" fmla="*/ 1116027 h 1829208"/>
                    <a:gd name="connsiteX145" fmla="*/ 1385204 w 1767487"/>
                    <a:gd name="connsiteY145" fmla="*/ 1224907 h 1829208"/>
                    <a:gd name="connsiteX146" fmla="*/ 1434604 w 1767487"/>
                    <a:gd name="connsiteY146" fmla="*/ 1259185 h 1829208"/>
                    <a:gd name="connsiteX147" fmla="*/ 1442668 w 1767487"/>
                    <a:gd name="connsiteY147" fmla="*/ 1264225 h 1829208"/>
                    <a:gd name="connsiteX148" fmla="*/ 1690674 w 1767487"/>
                    <a:gd name="connsiteY148" fmla="*/ 1441660 h 1829208"/>
                    <a:gd name="connsiteX149" fmla="*/ 1690674 w 1767487"/>
                    <a:gd name="connsiteY149" fmla="*/ 1441660 h 1829208"/>
                    <a:gd name="connsiteX150" fmla="*/ 1690674 w 1767487"/>
                    <a:gd name="connsiteY150" fmla="*/ 1441660 h 1829208"/>
                    <a:gd name="connsiteX151" fmla="*/ 1690674 w 1767487"/>
                    <a:gd name="connsiteY151" fmla="*/ 1441660 h 1829208"/>
                    <a:gd name="connsiteX152" fmla="*/ 1692691 w 1767487"/>
                    <a:gd name="connsiteY152" fmla="*/ 1456783 h 1829208"/>
                    <a:gd name="connsiteX153" fmla="*/ 1692691 w 1767487"/>
                    <a:gd name="connsiteY153" fmla="*/ 1459807 h 1829208"/>
                    <a:gd name="connsiteX154" fmla="*/ 1695715 w 1767487"/>
                    <a:gd name="connsiteY154" fmla="*/ 1481986 h 1829208"/>
                    <a:gd name="connsiteX155" fmla="*/ 1698740 w 1767487"/>
                    <a:gd name="connsiteY155" fmla="*/ 1504166 h 1829208"/>
                    <a:gd name="connsiteX156" fmla="*/ 1701765 w 1767487"/>
                    <a:gd name="connsiteY156" fmla="*/ 1526345 h 1829208"/>
                    <a:gd name="connsiteX157" fmla="*/ 1702772 w 1767487"/>
                    <a:gd name="connsiteY157" fmla="*/ 1533402 h 1829208"/>
                    <a:gd name="connsiteX158" fmla="*/ 1703780 w 1767487"/>
                    <a:gd name="connsiteY158" fmla="*/ 1540459 h 1829208"/>
                    <a:gd name="connsiteX159" fmla="*/ 1714870 w 1767487"/>
                    <a:gd name="connsiteY159" fmla="*/ 1618087 h 1829208"/>
                    <a:gd name="connsiteX160" fmla="*/ 1729992 w 1767487"/>
                    <a:gd name="connsiteY160" fmla="*/ 1706805 h 1829208"/>
                    <a:gd name="connsiteX161" fmla="*/ 1748139 w 1767487"/>
                    <a:gd name="connsiteY161" fmla="*/ 1789473 h 1829208"/>
                    <a:gd name="connsiteX162" fmla="*/ 1748139 w 1767487"/>
                    <a:gd name="connsiteY162" fmla="*/ 1789473 h 1829208"/>
                    <a:gd name="connsiteX163" fmla="*/ 1749147 w 1767487"/>
                    <a:gd name="connsiteY163" fmla="*/ 1794514 h 1829208"/>
                    <a:gd name="connsiteX164" fmla="*/ 1760237 w 1767487"/>
                    <a:gd name="connsiteY164" fmla="*/ 1801571 h 1829208"/>
                    <a:gd name="connsiteX165" fmla="*/ 1767295 w 1767487"/>
                    <a:gd name="connsiteY165" fmla="*/ 1794514 h 1829208"/>
                    <a:gd name="connsiteX166" fmla="*/ 719822 w 1767487"/>
                    <a:gd name="connsiteY166" fmla="*/ 1041423 h 1829208"/>
                    <a:gd name="connsiteX167" fmla="*/ 719822 w 1767487"/>
                    <a:gd name="connsiteY167" fmla="*/ 1041423 h 1829208"/>
                    <a:gd name="connsiteX168" fmla="*/ 719822 w 1767487"/>
                    <a:gd name="connsiteY168" fmla="*/ 1041423 h 1829208"/>
                    <a:gd name="connsiteX169" fmla="*/ 719822 w 1767487"/>
                    <a:gd name="connsiteY169" fmla="*/ 1041423 h 1829208"/>
                    <a:gd name="connsiteX170" fmla="*/ 997065 w 1767487"/>
                    <a:gd name="connsiteY170" fmla="*/ 1098888 h 1829208"/>
                    <a:gd name="connsiteX171" fmla="*/ 997065 w 1767487"/>
                    <a:gd name="connsiteY171" fmla="*/ 1098888 h 1829208"/>
                    <a:gd name="connsiteX172" fmla="*/ 997065 w 1767487"/>
                    <a:gd name="connsiteY172" fmla="*/ 1098888 h 1829208"/>
                    <a:gd name="connsiteX173" fmla="*/ 997065 w 1767487"/>
                    <a:gd name="connsiteY173" fmla="*/ 1098888 h 1829208"/>
                    <a:gd name="connsiteX174" fmla="*/ 1060578 w 1767487"/>
                    <a:gd name="connsiteY174" fmla="*/ 1020252 h 1829208"/>
                    <a:gd name="connsiteX175" fmla="*/ 1031341 w 1767487"/>
                    <a:gd name="connsiteY175" fmla="*/ 1061586 h 1829208"/>
                    <a:gd name="connsiteX176" fmla="*/ 992024 w 1767487"/>
                    <a:gd name="connsiteY176" fmla="*/ 1094855 h 1829208"/>
                    <a:gd name="connsiteX177" fmla="*/ 946657 w 1767487"/>
                    <a:gd name="connsiteY177" fmla="*/ 1117035 h 1829208"/>
                    <a:gd name="connsiteX178" fmla="*/ 895241 w 1767487"/>
                    <a:gd name="connsiteY178" fmla="*/ 1127116 h 1829208"/>
                    <a:gd name="connsiteX179" fmla="*/ 885159 w 1767487"/>
                    <a:gd name="connsiteY179" fmla="*/ 1127116 h 1829208"/>
                    <a:gd name="connsiteX180" fmla="*/ 870037 w 1767487"/>
                    <a:gd name="connsiteY180" fmla="*/ 1127116 h 1829208"/>
                    <a:gd name="connsiteX181" fmla="*/ 842817 w 1767487"/>
                    <a:gd name="connsiteY181" fmla="*/ 1123084 h 1829208"/>
                    <a:gd name="connsiteX182" fmla="*/ 794425 w 1767487"/>
                    <a:gd name="connsiteY182" fmla="*/ 1105945 h 1829208"/>
                    <a:gd name="connsiteX183" fmla="*/ 753091 w 1767487"/>
                    <a:gd name="connsiteY183" fmla="*/ 1076709 h 1829208"/>
                    <a:gd name="connsiteX184" fmla="*/ 719822 w 1767487"/>
                    <a:gd name="connsiteY184" fmla="*/ 1038399 h 1829208"/>
                    <a:gd name="connsiteX185" fmla="*/ 697643 w 1767487"/>
                    <a:gd name="connsiteY185" fmla="*/ 993032 h 1829208"/>
                    <a:gd name="connsiteX186" fmla="*/ 687561 w 1767487"/>
                    <a:gd name="connsiteY186" fmla="*/ 941616 h 1829208"/>
                    <a:gd name="connsiteX187" fmla="*/ 687561 w 1767487"/>
                    <a:gd name="connsiteY187" fmla="*/ 918428 h 1829208"/>
                    <a:gd name="connsiteX188" fmla="*/ 691593 w 1767487"/>
                    <a:gd name="connsiteY188" fmla="*/ 889192 h 1829208"/>
                    <a:gd name="connsiteX189" fmla="*/ 708732 w 1767487"/>
                    <a:gd name="connsiteY189" fmla="*/ 840801 h 1829208"/>
                    <a:gd name="connsiteX190" fmla="*/ 729904 w 1767487"/>
                    <a:gd name="connsiteY190" fmla="*/ 807531 h 1829208"/>
                    <a:gd name="connsiteX191" fmla="*/ 735952 w 1767487"/>
                    <a:gd name="connsiteY191" fmla="*/ 799466 h 1829208"/>
                    <a:gd name="connsiteX192" fmla="*/ 735952 w 1767487"/>
                    <a:gd name="connsiteY192" fmla="*/ 799466 h 1829208"/>
                    <a:gd name="connsiteX193" fmla="*/ 735952 w 1767487"/>
                    <a:gd name="connsiteY193" fmla="*/ 799466 h 1829208"/>
                    <a:gd name="connsiteX194" fmla="*/ 735952 w 1767487"/>
                    <a:gd name="connsiteY194" fmla="*/ 799466 h 1829208"/>
                    <a:gd name="connsiteX195" fmla="*/ 735952 w 1767487"/>
                    <a:gd name="connsiteY195" fmla="*/ 798458 h 1829208"/>
                    <a:gd name="connsiteX196" fmla="*/ 736960 w 1767487"/>
                    <a:gd name="connsiteY196" fmla="*/ 797450 h 1829208"/>
                    <a:gd name="connsiteX197" fmla="*/ 774262 w 1767487"/>
                    <a:gd name="connsiteY197" fmla="*/ 765189 h 1829208"/>
                    <a:gd name="connsiteX198" fmla="*/ 820638 w 1767487"/>
                    <a:gd name="connsiteY198" fmla="*/ 743010 h 1829208"/>
                    <a:gd name="connsiteX199" fmla="*/ 871045 w 1767487"/>
                    <a:gd name="connsiteY199" fmla="*/ 732928 h 1829208"/>
                    <a:gd name="connsiteX200" fmla="*/ 881127 w 1767487"/>
                    <a:gd name="connsiteY200" fmla="*/ 732928 h 1829208"/>
                    <a:gd name="connsiteX201" fmla="*/ 925485 w 1767487"/>
                    <a:gd name="connsiteY201" fmla="*/ 736961 h 1829208"/>
                    <a:gd name="connsiteX202" fmla="*/ 973877 w 1767487"/>
                    <a:gd name="connsiteY202" fmla="*/ 754099 h 1829208"/>
                    <a:gd name="connsiteX203" fmla="*/ 1016219 w 1767487"/>
                    <a:gd name="connsiteY203" fmla="*/ 783336 h 1829208"/>
                    <a:gd name="connsiteX204" fmla="*/ 1048480 w 1767487"/>
                    <a:gd name="connsiteY204" fmla="*/ 821646 h 1829208"/>
                    <a:gd name="connsiteX205" fmla="*/ 1070660 w 1767487"/>
                    <a:gd name="connsiteY205" fmla="*/ 867012 h 1829208"/>
                    <a:gd name="connsiteX206" fmla="*/ 1080741 w 1767487"/>
                    <a:gd name="connsiteY206" fmla="*/ 916412 h 1829208"/>
                    <a:gd name="connsiteX207" fmla="*/ 1076708 w 1767487"/>
                    <a:gd name="connsiteY207" fmla="*/ 969844 h 1829208"/>
                    <a:gd name="connsiteX208" fmla="*/ 1060578 w 1767487"/>
                    <a:gd name="connsiteY208" fmla="*/ 1020252 h 1829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1767487" h="1829208">
                      <a:moveTo>
                        <a:pt x="1767295" y="1794514"/>
                      </a:moveTo>
                      <a:cubicBezTo>
                        <a:pt x="1760237" y="1766286"/>
                        <a:pt x="1755196" y="1737050"/>
                        <a:pt x="1751163" y="1707813"/>
                      </a:cubicBezTo>
                      <a:cubicBezTo>
                        <a:pt x="1747131" y="1678576"/>
                        <a:pt x="1743099" y="1648332"/>
                        <a:pt x="1739066" y="1619095"/>
                      </a:cubicBezTo>
                      <a:cubicBezTo>
                        <a:pt x="1736041" y="1588851"/>
                        <a:pt x="1732009" y="1559614"/>
                        <a:pt x="1727976" y="1529370"/>
                      </a:cubicBezTo>
                      <a:cubicBezTo>
                        <a:pt x="1725959" y="1514247"/>
                        <a:pt x="1723943" y="1500133"/>
                        <a:pt x="1720918" y="1485011"/>
                      </a:cubicBezTo>
                      <a:cubicBezTo>
                        <a:pt x="1719911" y="1477954"/>
                        <a:pt x="1717895" y="1470897"/>
                        <a:pt x="1716887" y="1462832"/>
                      </a:cubicBezTo>
                      <a:cubicBezTo>
                        <a:pt x="1714870" y="1454766"/>
                        <a:pt x="1713862" y="1446701"/>
                        <a:pt x="1710837" y="1439644"/>
                      </a:cubicBezTo>
                      <a:cubicBezTo>
                        <a:pt x="1710837" y="1437628"/>
                        <a:pt x="1709829" y="1436619"/>
                        <a:pt x="1707813" y="1434603"/>
                      </a:cubicBezTo>
                      <a:cubicBezTo>
                        <a:pt x="1705796" y="1432587"/>
                        <a:pt x="1703780" y="1431579"/>
                        <a:pt x="1700755" y="1431579"/>
                      </a:cubicBezTo>
                      <a:cubicBezTo>
                        <a:pt x="1601957" y="1357984"/>
                        <a:pt x="1501142" y="1287413"/>
                        <a:pt x="1400326" y="1216842"/>
                      </a:cubicBezTo>
                      <a:cubicBezTo>
                        <a:pt x="1348911" y="1180548"/>
                        <a:pt x="1298503" y="1145263"/>
                        <a:pt x="1248095" y="1107962"/>
                      </a:cubicBezTo>
                      <a:cubicBezTo>
                        <a:pt x="1222891" y="1089815"/>
                        <a:pt x="1197687" y="1070660"/>
                        <a:pt x="1172483" y="1052513"/>
                      </a:cubicBezTo>
                      <a:cubicBezTo>
                        <a:pt x="1160385" y="1043439"/>
                        <a:pt x="1147279" y="1033358"/>
                        <a:pt x="1135181" y="1024285"/>
                      </a:cubicBezTo>
                      <a:cubicBezTo>
                        <a:pt x="1123084" y="1015211"/>
                        <a:pt x="1110986" y="1005130"/>
                        <a:pt x="1097880" y="998072"/>
                      </a:cubicBezTo>
                      <a:cubicBezTo>
                        <a:pt x="1096872" y="997065"/>
                        <a:pt x="1094855" y="997065"/>
                        <a:pt x="1093847" y="996056"/>
                      </a:cubicBezTo>
                      <a:cubicBezTo>
                        <a:pt x="1098888" y="977909"/>
                        <a:pt x="1102921" y="959763"/>
                        <a:pt x="1102921" y="941616"/>
                      </a:cubicBezTo>
                      <a:cubicBezTo>
                        <a:pt x="1103929" y="926494"/>
                        <a:pt x="1102921" y="911371"/>
                        <a:pt x="1100904" y="896249"/>
                      </a:cubicBezTo>
                      <a:cubicBezTo>
                        <a:pt x="1098888" y="881127"/>
                        <a:pt x="1094855" y="867012"/>
                        <a:pt x="1088806" y="852898"/>
                      </a:cubicBezTo>
                      <a:cubicBezTo>
                        <a:pt x="1078725" y="825678"/>
                        <a:pt x="1062595" y="800475"/>
                        <a:pt x="1042432" y="779303"/>
                      </a:cubicBezTo>
                      <a:cubicBezTo>
                        <a:pt x="1032350" y="769222"/>
                        <a:pt x="1021260" y="759140"/>
                        <a:pt x="1010170" y="751075"/>
                      </a:cubicBezTo>
                      <a:cubicBezTo>
                        <a:pt x="998073" y="742001"/>
                        <a:pt x="984967" y="734945"/>
                        <a:pt x="971861" y="728896"/>
                      </a:cubicBezTo>
                      <a:cubicBezTo>
                        <a:pt x="958754" y="722847"/>
                        <a:pt x="944640" y="718814"/>
                        <a:pt x="930526" y="715789"/>
                      </a:cubicBezTo>
                      <a:cubicBezTo>
                        <a:pt x="915404" y="712765"/>
                        <a:pt x="900281" y="710749"/>
                        <a:pt x="884151" y="710749"/>
                      </a:cubicBezTo>
                      <a:cubicBezTo>
                        <a:pt x="883143" y="710749"/>
                        <a:pt x="882135" y="710749"/>
                        <a:pt x="882135" y="710749"/>
                      </a:cubicBezTo>
                      <a:cubicBezTo>
                        <a:pt x="860964" y="710749"/>
                        <a:pt x="838784" y="713773"/>
                        <a:pt x="818621" y="719822"/>
                      </a:cubicBezTo>
                      <a:cubicBezTo>
                        <a:pt x="816605" y="715789"/>
                        <a:pt x="814588" y="710749"/>
                        <a:pt x="812572" y="706716"/>
                      </a:cubicBezTo>
                      <a:cubicBezTo>
                        <a:pt x="809548" y="699659"/>
                        <a:pt x="805515" y="693610"/>
                        <a:pt x="801482" y="686553"/>
                      </a:cubicBezTo>
                      <a:cubicBezTo>
                        <a:pt x="794425" y="673447"/>
                        <a:pt x="788377" y="661349"/>
                        <a:pt x="781319" y="648243"/>
                      </a:cubicBezTo>
                      <a:cubicBezTo>
                        <a:pt x="768214" y="623039"/>
                        <a:pt x="755108" y="596827"/>
                        <a:pt x="742001" y="570615"/>
                      </a:cubicBezTo>
                      <a:cubicBezTo>
                        <a:pt x="715789" y="519199"/>
                        <a:pt x="689578" y="468792"/>
                        <a:pt x="663365" y="417376"/>
                      </a:cubicBezTo>
                      <a:cubicBezTo>
                        <a:pt x="637153" y="365960"/>
                        <a:pt x="609933" y="314544"/>
                        <a:pt x="582713" y="264136"/>
                      </a:cubicBezTo>
                      <a:cubicBezTo>
                        <a:pt x="568599" y="238933"/>
                        <a:pt x="554485" y="213729"/>
                        <a:pt x="540370" y="188525"/>
                      </a:cubicBezTo>
                      <a:cubicBezTo>
                        <a:pt x="526257" y="163321"/>
                        <a:pt x="511134" y="139125"/>
                        <a:pt x="497020" y="114930"/>
                      </a:cubicBezTo>
                      <a:cubicBezTo>
                        <a:pt x="492988" y="107873"/>
                        <a:pt x="487947" y="100815"/>
                        <a:pt x="483914" y="92750"/>
                      </a:cubicBezTo>
                      <a:cubicBezTo>
                        <a:pt x="482906" y="90734"/>
                        <a:pt x="481898" y="89726"/>
                        <a:pt x="479881" y="88718"/>
                      </a:cubicBezTo>
                      <a:cubicBezTo>
                        <a:pt x="478873" y="88718"/>
                        <a:pt x="477865" y="88718"/>
                        <a:pt x="477865" y="88718"/>
                      </a:cubicBezTo>
                      <a:cubicBezTo>
                        <a:pt x="476857" y="88718"/>
                        <a:pt x="475849" y="88718"/>
                        <a:pt x="474840" y="89726"/>
                      </a:cubicBezTo>
                      <a:cubicBezTo>
                        <a:pt x="471816" y="91742"/>
                        <a:pt x="468792" y="95775"/>
                        <a:pt x="471816" y="99807"/>
                      </a:cubicBezTo>
                      <a:cubicBezTo>
                        <a:pt x="472824" y="101824"/>
                        <a:pt x="473832" y="103840"/>
                        <a:pt x="475849" y="105856"/>
                      </a:cubicBezTo>
                      <a:cubicBezTo>
                        <a:pt x="475849" y="105856"/>
                        <a:pt x="475849" y="105856"/>
                        <a:pt x="475849" y="105856"/>
                      </a:cubicBezTo>
                      <a:cubicBezTo>
                        <a:pt x="488955" y="126019"/>
                        <a:pt x="502061" y="148199"/>
                        <a:pt x="516175" y="173403"/>
                      </a:cubicBezTo>
                      <a:cubicBezTo>
                        <a:pt x="532305" y="201631"/>
                        <a:pt x="545411" y="225827"/>
                        <a:pt x="557509" y="249014"/>
                      </a:cubicBezTo>
                      <a:cubicBezTo>
                        <a:pt x="584729" y="300430"/>
                        <a:pt x="610941" y="352854"/>
                        <a:pt x="636145" y="403262"/>
                      </a:cubicBezTo>
                      <a:cubicBezTo>
                        <a:pt x="643202" y="417376"/>
                        <a:pt x="650259" y="431490"/>
                        <a:pt x="657317" y="444596"/>
                      </a:cubicBezTo>
                      <a:lnTo>
                        <a:pt x="659333" y="448629"/>
                      </a:lnTo>
                      <a:cubicBezTo>
                        <a:pt x="676471" y="483914"/>
                        <a:pt x="695626" y="520208"/>
                        <a:pt x="713773" y="556501"/>
                      </a:cubicBezTo>
                      <a:cubicBezTo>
                        <a:pt x="717806" y="564566"/>
                        <a:pt x="721838" y="571623"/>
                        <a:pt x="725871" y="579689"/>
                      </a:cubicBezTo>
                      <a:cubicBezTo>
                        <a:pt x="735952" y="598844"/>
                        <a:pt x="745026" y="615982"/>
                        <a:pt x="753091" y="633121"/>
                      </a:cubicBezTo>
                      <a:lnTo>
                        <a:pt x="760148" y="648243"/>
                      </a:lnTo>
                      <a:cubicBezTo>
                        <a:pt x="770230" y="669415"/>
                        <a:pt x="780311" y="690585"/>
                        <a:pt x="792409" y="710749"/>
                      </a:cubicBezTo>
                      <a:cubicBezTo>
                        <a:pt x="794425" y="714781"/>
                        <a:pt x="796442" y="717806"/>
                        <a:pt x="798458" y="720830"/>
                      </a:cubicBezTo>
                      <a:lnTo>
                        <a:pt x="799466" y="721838"/>
                      </a:lnTo>
                      <a:cubicBezTo>
                        <a:pt x="800475" y="722847"/>
                        <a:pt x="800475" y="723855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cubicBezTo>
                        <a:pt x="801482" y="724863"/>
                        <a:pt x="801482" y="724863"/>
                        <a:pt x="801482" y="724863"/>
                      </a:cubicBezTo>
                      <a:lnTo>
                        <a:pt x="798458" y="725871"/>
                      </a:lnTo>
                      <a:cubicBezTo>
                        <a:pt x="786360" y="730912"/>
                        <a:pt x="773254" y="737969"/>
                        <a:pt x="760148" y="747042"/>
                      </a:cubicBezTo>
                      <a:cubicBezTo>
                        <a:pt x="749058" y="755108"/>
                        <a:pt x="737969" y="764181"/>
                        <a:pt x="727887" y="774262"/>
                      </a:cubicBezTo>
                      <a:cubicBezTo>
                        <a:pt x="717806" y="785352"/>
                        <a:pt x="707724" y="796442"/>
                        <a:pt x="700667" y="808540"/>
                      </a:cubicBezTo>
                      <a:cubicBezTo>
                        <a:pt x="692602" y="820638"/>
                        <a:pt x="685545" y="833743"/>
                        <a:pt x="680504" y="848866"/>
                      </a:cubicBezTo>
                      <a:cubicBezTo>
                        <a:pt x="676471" y="858947"/>
                        <a:pt x="673447" y="869029"/>
                        <a:pt x="670422" y="881127"/>
                      </a:cubicBezTo>
                      <a:cubicBezTo>
                        <a:pt x="670422" y="882135"/>
                        <a:pt x="670422" y="883143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9415" y="884151"/>
                        <a:pt x="669415" y="884151"/>
                        <a:pt x="669415" y="884151"/>
                      </a:cubicBezTo>
                      <a:cubicBezTo>
                        <a:pt x="663365" y="880119"/>
                        <a:pt x="658324" y="876086"/>
                        <a:pt x="652276" y="872053"/>
                      </a:cubicBezTo>
                      <a:lnTo>
                        <a:pt x="649251" y="870037"/>
                      </a:lnTo>
                      <a:cubicBezTo>
                        <a:pt x="645219" y="867012"/>
                        <a:pt x="641186" y="863988"/>
                        <a:pt x="636145" y="860964"/>
                      </a:cubicBezTo>
                      <a:cubicBezTo>
                        <a:pt x="627072" y="854915"/>
                        <a:pt x="617998" y="847858"/>
                        <a:pt x="608925" y="840801"/>
                      </a:cubicBezTo>
                      <a:lnTo>
                        <a:pt x="599852" y="833743"/>
                      </a:lnTo>
                      <a:cubicBezTo>
                        <a:pt x="575656" y="815597"/>
                        <a:pt x="550452" y="798458"/>
                        <a:pt x="526257" y="780311"/>
                      </a:cubicBezTo>
                      <a:cubicBezTo>
                        <a:pt x="489963" y="754099"/>
                        <a:pt x="454677" y="727887"/>
                        <a:pt x="418384" y="701675"/>
                      </a:cubicBezTo>
                      <a:lnTo>
                        <a:pt x="380074" y="673447"/>
                      </a:lnTo>
                      <a:cubicBezTo>
                        <a:pt x="296398" y="611950"/>
                        <a:pt x="206672" y="545411"/>
                        <a:pt x="113921" y="480890"/>
                      </a:cubicBezTo>
                      <a:lnTo>
                        <a:pt x="113921" y="480890"/>
                      </a:lnTo>
                      <a:cubicBezTo>
                        <a:pt x="113921" y="480890"/>
                        <a:pt x="113921" y="480890"/>
                        <a:pt x="113921" y="480890"/>
                      </a:cubicBezTo>
                      <a:cubicBezTo>
                        <a:pt x="96783" y="417376"/>
                        <a:pt x="81660" y="353862"/>
                        <a:pt x="69563" y="292365"/>
                      </a:cubicBezTo>
                      <a:cubicBezTo>
                        <a:pt x="57465" y="232884"/>
                        <a:pt x="45367" y="170378"/>
                        <a:pt x="34277" y="101824"/>
                      </a:cubicBezTo>
                      <a:cubicBezTo>
                        <a:pt x="29237" y="68555"/>
                        <a:pt x="24196" y="38310"/>
                        <a:pt x="20163" y="8065"/>
                      </a:cubicBezTo>
                      <a:cubicBezTo>
                        <a:pt x="20163" y="8065"/>
                        <a:pt x="20163" y="8065"/>
                        <a:pt x="20163" y="8065"/>
                      </a:cubicBezTo>
                      <a:lnTo>
                        <a:pt x="20163" y="8065"/>
                      </a:lnTo>
                      <a:cubicBezTo>
                        <a:pt x="19155" y="3025"/>
                        <a:pt x="15122" y="0"/>
                        <a:pt x="10082" y="0"/>
                      </a:cubicBezTo>
                      <a:cubicBezTo>
                        <a:pt x="9074" y="0"/>
                        <a:pt x="9074" y="0"/>
                        <a:pt x="8065" y="0"/>
                      </a:cubicBezTo>
                      <a:cubicBezTo>
                        <a:pt x="3024" y="1008"/>
                        <a:pt x="0" y="6049"/>
                        <a:pt x="0" y="11090"/>
                      </a:cubicBezTo>
                      <a:cubicBezTo>
                        <a:pt x="9074" y="74604"/>
                        <a:pt x="19155" y="139125"/>
                        <a:pt x="31253" y="202639"/>
                      </a:cubicBezTo>
                      <a:cubicBezTo>
                        <a:pt x="42343" y="266153"/>
                        <a:pt x="55448" y="329666"/>
                        <a:pt x="70571" y="392172"/>
                      </a:cubicBezTo>
                      <a:cubicBezTo>
                        <a:pt x="77628" y="423425"/>
                        <a:pt x="85693" y="453669"/>
                        <a:pt x="93758" y="484922"/>
                      </a:cubicBezTo>
                      <a:cubicBezTo>
                        <a:pt x="94767" y="487947"/>
                        <a:pt x="95775" y="489963"/>
                        <a:pt x="97791" y="491979"/>
                      </a:cubicBezTo>
                      <a:cubicBezTo>
                        <a:pt x="98799" y="492988"/>
                        <a:pt x="99807" y="492988"/>
                        <a:pt x="101823" y="492988"/>
                      </a:cubicBezTo>
                      <a:cubicBezTo>
                        <a:pt x="200623" y="561542"/>
                        <a:pt x="296398" y="633121"/>
                        <a:pt x="393180" y="704700"/>
                      </a:cubicBezTo>
                      <a:cubicBezTo>
                        <a:pt x="437539" y="737969"/>
                        <a:pt x="482906" y="771238"/>
                        <a:pt x="527264" y="803499"/>
                      </a:cubicBezTo>
                      <a:cubicBezTo>
                        <a:pt x="549444" y="819629"/>
                        <a:pt x="572631" y="836768"/>
                        <a:pt x="594811" y="852898"/>
                      </a:cubicBezTo>
                      <a:cubicBezTo>
                        <a:pt x="605900" y="860964"/>
                        <a:pt x="616990" y="869029"/>
                        <a:pt x="628080" y="877094"/>
                      </a:cubicBezTo>
                      <a:cubicBezTo>
                        <a:pt x="639170" y="885159"/>
                        <a:pt x="650259" y="893224"/>
                        <a:pt x="662357" y="900282"/>
                      </a:cubicBezTo>
                      <a:cubicBezTo>
                        <a:pt x="663365" y="900282"/>
                        <a:pt x="664374" y="901290"/>
                        <a:pt x="665382" y="901290"/>
                      </a:cubicBezTo>
                      <a:cubicBezTo>
                        <a:pt x="665382" y="904314"/>
                        <a:pt x="664374" y="908347"/>
                        <a:pt x="664374" y="911371"/>
                      </a:cubicBezTo>
                      <a:cubicBezTo>
                        <a:pt x="663365" y="920445"/>
                        <a:pt x="663365" y="929518"/>
                        <a:pt x="664374" y="939600"/>
                      </a:cubicBezTo>
                      <a:cubicBezTo>
                        <a:pt x="665382" y="954722"/>
                        <a:pt x="667398" y="969844"/>
                        <a:pt x="671430" y="984967"/>
                      </a:cubicBezTo>
                      <a:cubicBezTo>
                        <a:pt x="679496" y="1013195"/>
                        <a:pt x="692602" y="1040415"/>
                        <a:pt x="710749" y="1063602"/>
                      </a:cubicBezTo>
                      <a:cubicBezTo>
                        <a:pt x="727887" y="1085782"/>
                        <a:pt x="751075" y="1104937"/>
                        <a:pt x="775271" y="1119051"/>
                      </a:cubicBezTo>
                      <a:cubicBezTo>
                        <a:pt x="801482" y="1134173"/>
                        <a:pt x="830719" y="1143247"/>
                        <a:pt x="860964" y="1146271"/>
                      </a:cubicBezTo>
                      <a:cubicBezTo>
                        <a:pt x="883143" y="1148288"/>
                        <a:pt x="906331" y="1147279"/>
                        <a:pt x="927502" y="1143247"/>
                      </a:cubicBezTo>
                      <a:cubicBezTo>
                        <a:pt x="927502" y="1143247"/>
                        <a:pt x="927502" y="1143247"/>
                        <a:pt x="927502" y="1144255"/>
                      </a:cubicBezTo>
                      <a:cubicBezTo>
                        <a:pt x="928510" y="1146271"/>
                        <a:pt x="930526" y="1148288"/>
                        <a:pt x="931535" y="1150304"/>
                      </a:cubicBezTo>
                      <a:cubicBezTo>
                        <a:pt x="935567" y="1155345"/>
                        <a:pt x="937583" y="1161394"/>
                        <a:pt x="940608" y="1167443"/>
                      </a:cubicBezTo>
                      <a:cubicBezTo>
                        <a:pt x="943632" y="1174499"/>
                        <a:pt x="947665" y="1180548"/>
                        <a:pt x="950689" y="1187606"/>
                      </a:cubicBezTo>
                      <a:cubicBezTo>
                        <a:pt x="957746" y="1200711"/>
                        <a:pt x="963795" y="1213818"/>
                        <a:pt x="970852" y="1225915"/>
                      </a:cubicBezTo>
                      <a:cubicBezTo>
                        <a:pt x="983958" y="1252127"/>
                        <a:pt x="997065" y="1277331"/>
                        <a:pt x="1010170" y="1303543"/>
                      </a:cubicBezTo>
                      <a:cubicBezTo>
                        <a:pt x="1036382" y="1355967"/>
                        <a:pt x="1061586" y="1408391"/>
                        <a:pt x="1086790" y="1459807"/>
                      </a:cubicBezTo>
                      <a:cubicBezTo>
                        <a:pt x="1111994" y="1512231"/>
                        <a:pt x="1138206" y="1564655"/>
                        <a:pt x="1165426" y="1616071"/>
                      </a:cubicBezTo>
                      <a:cubicBezTo>
                        <a:pt x="1192646" y="1667487"/>
                        <a:pt x="1221883" y="1717895"/>
                        <a:pt x="1252127" y="1767294"/>
                      </a:cubicBezTo>
                      <a:cubicBezTo>
                        <a:pt x="1264225" y="1786449"/>
                        <a:pt x="1276323" y="1805604"/>
                        <a:pt x="1289429" y="1824759"/>
                      </a:cubicBezTo>
                      <a:cubicBezTo>
                        <a:pt x="1290437" y="1826775"/>
                        <a:pt x="1291445" y="1827783"/>
                        <a:pt x="1294470" y="1828792"/>
                      </a:cubicBezTo>
                      <a:cubicBezTo>
                        <a:pt x="1296486" y="1829799"/>
                        <a:pt x="1298503" y="1828792"/>
                        <a:pt x="1300519" y="1827783"/>
                      </a:cubicBezTo>
                      <a:cubicBezTo>
                        <a:pt x="1303544" y="1825767"/>
                        <a:pt x="1305560" y="1820726"/>
                        <a:pt x="1303544" y="1817702"/>
                      </a:cubicBezTo>
                      <a:cubicBezTo>
                        <a:pt x="1303544" y="1816694"/>
                        <a:pt x="1302535" y="1816694"/>
                        <a:pt x="1302535" y="1815685"/>
                      </a:cubicBezTo>
                      <a:lnTo>
                        <a:pt x="1302535" y="1815685"/>
                      </a:lnTo>
                      <a:cubicBezTo>
                        <a:pt x="1237005" y="1717895"/>
                        <a:pt x="1183573" y="1612038"/>
                        <a:pt x="1135181" y="1512231"/>
                      </a:cubicBezTo>
                      <a:cubicBezTo>
                        <a:pt x="1118043" y="1476946"/>
                        <a:pt x="1100904" y="1440652"/>
                        <a:pt x="1083766" y="1405367"/>
                      </a:cubicBezTo>
                      <a:lnTo>
                        <a:pt x="1079733" y="1397302"/>
                      </a:lnTo>
                      <a:cubicBezTo>
                        <a:pt x="1073684" y="1383187"/>
                        <a:pt x="1066627" y="1369073"/>
                        <a:pt x="1059570" y="1354959"/>
                      </a:cubicBezTo>
                      <a:cubicBezTo>
                        <a:pt x="1033358" y="1299511"/>
                        <a:pt x="1009162" y="1249103"/>
                        <a:pt x="982950" y="1198695"/>
                      </a:cubicBezTo>
                      <a:cubicBezTo>
                        <a:pt x="977909" y="1188614"/>
                        <a:pt x="971861" y="1178532"/>
                        <a:pt x="966820" y="1167443"/>
                      </a:cubicBezTo>
                      <a:cubicBezTo>
                        <a:pt x="963795" y="1162402"/>
                        <a:pt x="960771" y="1157361"/>
                        <a:pt x="958754" y="1152320"/>
                      </a:cubicBezTo>
                      <a:lnTo>
                        <a:pt x="957746" y="1149296"/>
                      </a:lnTo>
                      <a:cubicBezTo>
                        <a:pt x="955730" y="1145263"/>
                        <a:pt x="953713" y="1142239"/>
                        <a:pt x="951698" y="1138206"/>
                      </a:cubicBezTo>
                      <a:lnTo>
                        <a:pt x="951698" y="1137198"/>
                      </a:ln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51698" y="1137198"/>
                        <a:pt x="951698" y="1137198"/>
                        <a:pt x="951698" y="1137198"/>
                      </a:cubicBezTo>
                      <a:cubicBezTo>
                        <a:pt x="965811" y="1133165"/>
                        <a:pt x="978917" y="1127116"/>
                        <a:pt x="992024" y="1120059"/>
                      </a:cubicBezTo>
                      <a:cubicBezTo>
                        <a:pt x="1005130" y="1113002"/>
                        <a:pt x="1017228" y="1104937"/>
                        <a:pt x="1028317" y="1094855"/>
                      </a:cubicBezTo>
                      <a:cubicBezTo>
                        <a:pt x="1039407" y="1085782"/>
                        <a:pt x="1049488" y="1074692"/>
                        <a:pt x="1059570" y="1061586"/>
                      </a:cubicBezTo>
                      <a:cubicBezTo>
                        <a:pt x="1067635" y="1050497"/>
                        <a:pt x="1075701" y="1038399"/>
                        <a:pt x="1082758" y="1023276"/>
                      </a:cubicBezTo>
                      <a:cubicBezTo>
                        <a:pt x="1084774" y="1019244"/>
                        <a:pt x="1086790" y="1014203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88806" y="1009162"/>
                        <a:pt x="1088806" y="1009162"/>
                        <a:pt x="1088806" y="1009162"/>
                      </a:cubicBezTo>
                      <a:lnTo>
                        <a:pt x="1088806" y="1009162"/>
                      </a:lnTo>
                      <a:cubicBezTo>
                        <a:pt x="1088806" y="1009162"/>
                        <a:pt x="1088806" y="1009162"/>
                        <a:pt x="1088806" y="1009162"/>
                      </a:cubicBezTo>
                      <a:cubicBezTo>
                        <a:pt x="1090823" y="1011179"/>
                        <a:pt x="1093847" y="1013195"/>
                        <a:pt x="1095864" y="1014203"/>
                      </a:cubicBezTo>
                      <a:lnTo>
                        <a:pt x="1096872" y="1015211"/>
                      </a:lnTo>
                      <a:lnTo>
                        <a:pt x="1100904" y="1018236"/>
                      </a:lnTo>
                      <a:cubicBezTo>
                        <a:pt x="1106953" y="1023276"/>
                        <a:pt x="1114010" y="1027309"/>
                        <a:pt x="1120059" y="1032350"/>
                      </a:cubicBezTo>
                      <a:lnTo>
                        <a:pt x="1140222" y="1047472"/>
                      </a:lnTo>
                      <a:cubicBezTo>
                        <a:pt x="1146271" y="1051505"/>
                        <a:pt x="1151312" y="1056546"/>
                        <a:pt x="1157361" y="1060578"/>
                      </a:cubicBezTo>
                      <a:cubicBezTo>
                        <a:pt x="1179540" y="1077717"/>
                        <a:pt x="1203736" y="1095864"/>
                        <a:pt x="1232972" y="1116027"/>
                      </a:cubicBezTo>
                      <a:cubicBezTo>
                        <a:pt x="1287412" y="1155345"/>
                        <a:pt x="1340845" y="1193655"/>
                        <a:pt x="1385204" y="1224907"/>
                      </a:cubicBezTo>
                      <a:cubicBezTo>
                        <a:pt x="1401334" y="1237005"/>
                        <a:pt x="1418472" y="1248095"/>
                        <a:pt x="1434604" y="1259185"/>
                      </a:cubicBezTo>
                      <a:lnTo>
                        <a:pt x="1442668" y="1264225"/>
                      </a:lnTo>
                      <a:cubicBezTo>
                        <a:pt x="1524328" y="1320682"/>
                        <a:pt x="1609014" y="1380163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cubicBezTo>
                        <a:pt x="1690674" y="1441660"/>
                        <a:pt x="1690674" y="1441660"/>
                        <a:pt x="1690674" y="1441660"/>
                      </a:cubicBezTo>
                      <a:lnTo>
                        <a:pt x="1690674" y="1441660"/>
                      </a:lnTo>
                      <a:cubicBezTo>
                        <a:pt x="1690674" y="1446701"/>
                        <a:pt x="1691683" y="1451742"/>
                        <a:pt x="1692691" y="1456783"/>
                      </a:cubicBezTo>
                      <a:lnTo>
                        <a:pt x="1692691" y="1459807"/>
                      </a:lnTo>
                      <a:cubicBezTo>
                        <a:pt x="1693699" y="1466864"/>
                        <a:pt x="1694707" y="1473921"/>
                        <a:pt x="1695715" y="1481986"/>
                      </a:cubicBezTo>
                      <a:lnTo>
                        <a:pt x="1698740" y="1504166"/>
                      </a:lnTo>
                      <a:lnTo>
                        <a:pt x="1701765" y="1526345"/>
                      </a:lnTo>
                      <a:lnTo>
                        <a:pt x="1702772" y="1533402"/>
                      </a:lnTo>
                      <a:lnTo>
                        <a:pt x="1703780" y="1540459"/>
                      </a:lnTo>
                      <a:cubicBezTo>
                        <a:pt x="1707813" y="1566672"/>
                        <a:pt x="1710837" y="1591875"/>
                        <a:pt x="1714870" y="1618087"/>
                      </a:cubicBezTo>
                      <a:cubicBezTo>
                        <a:pt x="1719911" y="1649340"/>
                        <a:pt x="1723943" y="1677568"/>
                        <a:pt x="1729992" y="1706805"/>
                      </a:cubicBezTo>
                      <a:cubicBezTo>
                        <a:pt x="1735033" y="1735033"/>
                        <a:pt x="1741082" y="1762253"/>
                        <a:pt x="1748139" y="1789473"/>
                      </a:cubicBezTo>
                      <a:cubicBezTo>
                        <a:pt x="1748139" y="1789473"/>
                        <a:pt x="1748139" y="1789473"/>
                        <a:pt x="1748139" y="1789473"/>
                      </a:cubicBezTo>
                      <a:cubicBezTo>
                        <a:pt x="1748139" y="1791490"/>
                        <a:pt x="1749147" y="1793506"/>
                        <a:pt x="1749147" y="1794514"/>
                      </a:cubicBezTo>
                      <a:cubicBezTo>
                        <a:pt x="1750155" y="1799555"/>
                        <a:pt x="1755196" y="1802580"/>
                        <a:pt x="1760237" y="1801571"/>
                      </a:cubicBezTo>
                      <a:cubicBezTo>
                        <a:pt x="1765277" y="1804596"/>
                        <a:pt x="1768302" y="1799555"/>
                        <a:pt x="1767295" y="1794514"/>
                      </a:cubicBezTo>
                      <a:close/>
                      <a:moveTo>
                        <a:pt x="719822" y="1041423"/>
                      </a:moveTo>
                      <a:cubicBezTo>
                        <a:pt x="719822" y="1041423"/>
                        <a:pt x="719822" y="1041423"/>
                        <a:pt x="719822" y="1041423"/>
                      </a:cubicBezTo>
                      <a:cubicBezTo>
                        <a:pt x="719822" y="1041423"/>
                        <a:pt x="719822" y="1041423"/>
                        <a:pt x="719822" y="1041423"/>
                      </a:cubicBezTo>
                      <a:lnTo>
                        <a:pt x="719822" y="1041423"/>
                      </a:lnTo>
                      <a:close/>
                      <a:moveTo>
                        <a:pt x="997065" y="1098888"/>
                      </a:moveTo>
                      <a:cubicBezTo>
                        <a:pt x="997065" y="1098888"/>
                        <a:pt x="997065" y="1099896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ubicBezTo>
                        <a:pt x="997065" y="1098888"/>
                        <a:pt x="997065" y="1098888"/>
                        <a:pt x="997065" y="1098888"/>
                      </a:cubicBezTo>
                      <a:close/>
                      <a:moveTo>
                        <a:pt x="1060578" y="1020252"/>
                      </a:moveTo>
                      <a:cubicBezTo>
                        <a:pt x="1052513" y="1035374"/>
                        <a:pt x="1043439" y="1049488"/>
                        <a:pt x="1031341" y="1061586"/>
                      </a:cubicBezTo>
                      <a:cubicBezTo>
                        <a:pt x="1020252" y="1073684"/>
                        <a:pt x="1007146" y="1085782"/>
                        <a:pt x="992024" y="1094855"/>
                      </a:cubicBezTo>
                      <a:cubicBezTo>
                        <a:pt x="977909" y="1103929"/>
                        <a:pt x="962787" y="1111994"/>
                        <a:pt x="946657" y="1117035"/>
                      </a:cubicBezTo>
                      <a:cubicBezTo>
                        <a:pt x="929518" y="1122076"/>
                        <a:pt x="912379" y="1126108"/>
                        <a:pt x="895241" y="1127116"/>
                      </a:cubicBezTo>
                      <a:cubicBezTo>
                        <a:pt x="892216" y="1127116"/>
                        <a:pt x="888183" y="1127116"/>
                        <a:pt x="885159" y="1127116"/>
                      </a:cubicBezTo>
                      <a:cubicBezTo>
                        <a:pt x="880118" y="1127116"/>
                        <a:pt x="875078" y="1127116"/>
                        <a:pt x="870037" y="1127116"/>
                      </a:cubicBezTo>
                      <a:cubicBezTo>
                        <a:pt x="861972" y="1126108"/>
                        <a:pt x="852898" y="1125100"/>
                        <a:pt x="842817" y="1123084"/>
                      </a:cubicBezTo>
                      <a:cubicBezTo>
                        <a:pt x="825678" y="1119051"/>
                        <a:pt x="809548" y="1113002"/>
                        <a:pt x="794425" y="1105945"/>
                      </a:cubicBezTo>
                      <a:cubicBezTo>
                        <a:pt x="779303" y="1097880"/>
                        <a:pt x="765189" y="1088806"/>
                        <a:pt x="753091" y="1076709"/>
                      </a:cubicBezTo>
                      <a:cubicBezTo>
                        <a:pt x="740993" y="1065619"/>
                        <a:pt x="729904" y="1052513"/>
                        <a:pt x="719822" y="1038399"/>
                      </a:cubicBezTo>
                      <a:cubicBezTo>
                        <a:pt x="710749" y="1024285"/>
                        <a:pt x="702684" y="1008154"/>
                        <a:pt x="697643" y="993032"/>
                      </a:cubicBezTo>
                      <a:cubicBezTo>
                        <a:pt x="692602" y="976901"/>
                        <a:pt x="688569" y="959763"/>
                        <a:pt x="687561" y="941616"/>
                      </a:cubicBezTo>
                      <a:cubicBezTo>
                        <a:pt x="687561" y="934559"/>
                        <a:pt x="687561" y="926494"/>
                        <a:pt x="687561" y="918428"/>
                      </a:cubicBezTo>
                      <a:cubicBezTo>
                        <a:pt x="688569" y="908347"/>
                        <a:pt x="689578" y="899273"/>
                        <a:pt x="691593" y="889192"/>
                      </a:cubicBezTo>
                      <a:cubicBezTo>
                        <a:pt x="695626" y="872053"/>
                        <a:pt x="700667" y="855923"/>
                        <a:pt x="708732" y="840801"/>
                      </a:cubicBezTo>
                      <a:cubicBezTo>
                        <a:pt x="714781" y="828703"/>
                        <a:pt x="721838" y="817613"/>
                        <a:pt x="729904" y="807531"/>
                      </a:cubicBezTo>
                      <a:cubicBezTo>
                        <a:pt x="731920" y="804507"/>
                        <a:pt x="733936" y="802491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9466"/>
                        <a:pt x="735952" y="799466"/>
                      </a:cubicBezTo>
                      <a:cubicBezTo>
                        <a:pt x="735952" y="799466"/>
                        <a:pt x="735952" y="798458"/>
                        <a:pt x="735952" y="798458"/>
                      </a:cubicBezTo>
                      <a:lnTo>
                        <a:pt x="736960" y="797450"/>
                      </a:lnTo>
                      <a:cubicBezTo>
                        <a:pt x="748050" y="785352"/>
                        <a:pt x="761156" y="774262"/>
                        <a:pt x="774262" y="765189"/>
                      </a:cubicBezTo>
                      <a:cubicBezTo>
                        <a:pt x="788377" y="756115"/>
                        <a:pt x="804507" y="748050"/>
                        <a:pt x="820638" y="743010"/>
                      </a:cubicBezTo>
                      <a:cubicBezTo>
                        <a:pt x="836768" y="737969"/>
                        <a:pt x="853907" y="734945"/>
                        <a:pt x="871045" y="732928"/>
                      </a:cubicBezTo>
                      <a:cubicBezTo>
                        <a:pt x="874070" y="732928"/>
                        <a:pt x="878102" y="732928"/>
                        <a:pt x="881127" y="732928"/>
                      </a:cubicBezTo>
                      <a:cubicBezTo>
                        <a:pt x="896249" y="732928"/>
                        <a:pt x="910363" y="734945"/>
                        <a:pt x="925485" y="736961"/>
                      </a:cubicBezTo>
                      <a:cubicBezTo>
                        <a:pt x="941616" y="740993"/>
                        <a:pt x="957746" y="747042"/>
                        <a:pt x="973877" y="754099"/>
                      </a:cubicBezTo>
                      <a:cubicBezTo>
                        <a:pt x="988999" y="762164"/>
                        <a:pt x="1003113" y="772246"/>
                        <a:pt x="1016219" y="783336"/>
                      </a:cubicBezTo>
                      <a:cubicBezTo>
                        <a:pt x="1028317" y="794426"/>
                        <a:pt x="1039407" y="807531"/>
                        <a:pt x="1048480" y="821646"/>
                      </a:cubicBezTo>
                      <a:cubicBezTo>
                        <a:pt x="1057554" y="835760"/>
                        <a:pt x="1064610" y="850882"/>
                        <a:pt x="1070660" y="867012"/>
                      </a:cubicBezTo>
                      <a:cubicBezTo>
                        <a:pt x="1075701" y="883143"/>
                        <a:pt x="1078725" y="900282"/>
                        <a:pt x="1080741" y="916412"/>
                      </a:cubicBezTo>
                      <a:cubicBezTo>
                        <a:pt x="1081749" y="934559"/>
                        <a:pt x="1079733" y="952706"/>
                        <a:pt x="1076708" y="969844"/>
                      </a:cubicBezTo>
                      <a:cubicBezTo>
                        <a:pt x="1073684" y="988999"/>
                        <a:pt x="1067635" y="1005130"/>
                        <a:pt x="1060578" y="1020252"/>
                      </a:cubicBezTo>
                      <a:close/>
                    </a:path>
                  </a:pathLst>
                </a:custGeom>
                <a:solidFill>
                  <a:srgbClr val="0E0E0E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grpSp>
              <p:nvGrpSpPr>
                <p:cNvPr id="74" name="Graphic 4">
                  <a:extLst>
                    <a:ext uri="{FF2B5EF4-FFF2-40B4-BE49-F238E27FC236}">
                      <a16:creationId xmlns:a16="http://schemas.microsoft.com/office/drawing/2014/main" xmlns="" id="{EDEB3519-0B8B-1E41-2452-6EACB5407303}"/>
                    </a:ext>
                  </a:extLst>
                </p:cNvPr>
                <p:cNvGrpSpPr/>
                <p:nvPr/>
              </p:nvGrpSpPr>
              <p:grpSpPr>
                <a:xfrm>
                  <a:off x="9058263" y="3259361"/>
                  <a:ext cx="1725959" cy="2007234"/>
                  <a:chOff x="9058263" y="3259361"/>
                  <a:chExt cx="1725959" cy="2007234"/>
                </a:xfrm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466CEE5D-344C-E2C5-E048-17523FD3996B}"/>
                      </a:ext>
                    </a:extLst>
                  </p:cNvPr>
                  <p:cNvSpPr/>
                  <p:nvPr/>
                </p:nvSpPr>
                <p:spPr>
                  <a:xfrm>
                    <a:off x="9058263" y="3259361"/>
                    <a:ext cx="1725959" cy="2007234"/>
                  </a:xfrm>
                  <a:custGeom>
                    <a:avLst/>
                    <a:gdLst>
                      <a:gd name="connsiteX0" fmla="*/ 1709829 w 1725959"/>
                      <a:gd name="connsiteY0" fmla="*/ 1786449 h 2007234"/>
                      <a:gd name="connsiteX1" fmla="*/ 1694707 w 1725959"/>
                      <a:gd name="connsiteY1" fmla="*/ 1697732 h 2007234"/>
                      <a:gd name="connsiteX2" fmla="*/ 1683617 w 1725959"/>
                      <a:gd name="connsiteY2" fmla="*/ 1620104 h 2007234"/>
                      <a:gd name="connsiteX3" fmla="*/ 1682609 w 1725959"/>
                      <a:gd name="connsiteY3" fmla="*/ 1613046 h 2007234"/>
                      <a:gd name="connsiteX4" fmla="*/ 1681601 w 1725959"/>
                      <a:gd name="connsiteY4" fmla="*/ 1605989 h 2007234"/>
                      <a:gd name="connsiteX5" fmla="*/ 1678576 w 1725959"/>
                      <a:gd name="connsiteY5" fmla="*/ 1583810 h 2007234"/>
                      <a:gd name="connsiteX6" fmla="*/ 1675552 w 1725959"/>
                      <a:gd name="connsiteY6" fmla="*/ 1561631 h 2007234"/>
                      <a:gd name="connsiteX7" fmla="*/ 1672528 w 1725959"/>
                      <a:gd name="connsiteY7" fmla="*/ 1539451 h 2007234"/>
                      <a:gd name="connsiteX8" fmla="*/ 1672528 w 1725959"/>
                      <a:gd name="connsiteY8" fmla="*/ 1536427 h 2007234"/>
                      <a:gd name="connsiteX9" fmla="*/ 1670511 w 1725959"/>
                      <a:gd name="connsiteY9" fmla="*/ 1521305 h 2007234"/>
                      <a:gd name="connsiteX10" fmla="*/ 1422505 w 1725959"/>
                      <a:gd name="connsiteY10" fmla="*/ 1343869 h 2007234"/>
                      <a:gd name="connsiteX11" fmla="*/ 1414441 w 1725959"/>
                      <a:gd name="connsiteY11" fmla="*/ 1338829 h 2007234"/>
                      <a:gd name="connsiteX12" fmla="*/ 1365041 w 1725959"/>
                      <a:gd name="connsiteY12" fmla="*/ 1304552 h 2007234"/>
                      <a:gd name="connsiteX13" fmla="*/ 1212809 w 1725959"/>
                      <a:gd name="connsiteY13" fmla="*/ 1195671 h 2007234"/>
                      <a:gd name="connsiteX14" fmla="*/ 1137198 w 1725959"/>
                      <a:gd name="connsiteY14" fmla="*/ 1140222 h 2007234"/>
                      <a:gd name="connsiteX15" fmla="*/ 1120059 w 1725959"/>
                      <a:gd name="connsiteY15" fmla="*/ 1127116 h 2007234"/>
                      <a:gd name="connsiteX16" fmla="*/ 1099896 w 1725959"/>
                      <a:gd name="connsiteY16" fmla="*/ 1111994 h 2007234"/>
                      <a:gd name="connsiteX17" fmla="*/ 1080741 w 1725959"/>
                      <a:gd name="connsiteY17" fmla="*/ 1097880 h 2007234"/>
                      <a:gd name="connsiteX18" fmla="*/ 1076708 w 1725959"/>
                      <a:gd name="connsiteY18" fmla="*/ 1094855 h 2007234"/>
                      <a:gd name="connsiteX19" fmla="*/ 1075701 w 1725959"/>
                      <a:gd name="connsiteY19" fmla="*/ 1093847 h 2007234"/>
                      <a:gd name="connsiteX20" fmla="*/ 1068643 w 1725959"/>
                      <a:gd name="connsiteY20" fmla="*/ 1088806 h 2007234"/>
                      <a:gd name="connsiteX21" fmla="*/ 1068643 w 1725959"/>
                      <a:gd name="connsiteY21" fmla="*/ 1088806 h 2007234"/>
                      <a:gd name="connsiteX22" fmla="*/ 1068643 w 1725959"/>
                      <a:gd name="connsiteY22" fmla="*/ 1088806 h 2007234"/>
                      <a:gd name="connsiteX23" fmla="*/ 1062595 w 1725959"/>
                      <a:gd name="connsiteY23" fmla="*/ 1102921 h 2007234"/>
                      <a:gd name="connsiteX24" fmla="*/ 1039407 w 1725959"/>
                      <a:gd name="connsiteY24" fmla="*/ 1141230 h 2007234"/>
                      <a:gd name="connsiteX25" fmla="*/ 1008154 w 1725959"/>
                      <a:gd name="connsiteY25" fmla="*/ 1174499 h 2007234"/>
                      <a:gd name="connsiteX26" fmla="*/ 971861 w 1725959"/>
                      <a:gd name="connsiteY26" fmla="*/ 1199703 h 2007234"/>
                      <a:gd name="connsiteX27" fmla="*/ 931535 w 1725959"/>
                      <a:gd name="connsiteY27" fmla="*/ 1216842 h 2007234"/>
                      <a:gd name="connsiteX28" fmla="*/ 931535 w 1725959"/>
                      <a:gd name="connsiteY28" fmla="*/ 1217850 h 2007234"/>
                      <a:gd name="connsiteX29" fmla="*/ 937583 w 1725959"/>
                      <a:gd name="connsiteY29" fmla="*/ 1228940 h 2007234"/>
                      <a:gd name="connsiteX30" fmla="*/ 938591 w 1725959"/>
                      <a:gd name="connsiteY30" fmla="*/ 1231964 h 2007234"/>
                      <a:gd name="connsiteX31" fmla="*/ 946657 w 1725959"/>
                      <a:gd name="connsiteY31" fmla="*/ 1247087 h 2007234"/>
                      <a:gd name="connsiteX32" fmla="*/ 962787 w 1725959"/>
                      <a:gd name="connsiteY32" fmla="*/ 1278339 h 2007234"/>
                      <a:gd name="connsiteX33" fmla="*/ 1039407 w 1725959"/>
                      <a:gd name="connsiteY33" fmla="*/ 1434603 h 2007234"/>
                      <a:gd name="connsiteX34" fmla="*/ 1059570 w 1725959"/>
                      <a:gd name="connsiteY34" fmla="*/ 1476946 h 2007234"/>
                      <a:gd name="connsiteX35" fmla="*/ 1063603 w 1725959"/>
                      <a:gd name="connsiteY35" fmla="*/ 1485011 h 2007234"/>
                      <a:gd name="connsiteX36" fmla="*/ 1115018 w 1725959"/>
                      <a:gd name="connsiteY36" fmla="*/ 1591875 h 2007234"/>
                      <a:gd name="connsiteX37" fmla="*/ 1282371 w 1725959"/>
                      <a:gd name="connsiteY37" fmla="*/ 1895329 h 2007234"/>
                      <a:gd name="connsiteX38" fmla="*/ 1283381 w 1725959"/>
                      <a:gd name="connsiteY38" fmla="*/ 1895329 h 2007234"/>
                      <a:gd name="connsiteX39" fmla="*/ 1286404 w 1725959"/>
                      <a:gd name="connsiteY39" fmla="*/ 1895329 h 2007234"/>
                      <a:gd name="connsiteX40" fmla="*/ 1453758 w 1725959"/>
                      <a:gd name="connsiteY40" fmla="*/ 1947754 h 2007234"/>
                      <a:gd name="connsiteX41" fmla="*/ 1611031 w 1725959"/>
                      <a:gd name="connsiteY41" fmla="*/ 2007235 h 2007234"/>
                      <a:gd name="connsiteX42" fmla="*/ 1636235 w 1725959"/>
                      <a:gd name="connsiteY42" fmla="*/ 1976990 h 2007234"/>
                      <a:gd name="connsiteX43" fmla="*/ 1639258 w 1725959"/>
                      <a:gd name="connsiteY43" fmla="*/ 1973965 h 2007234"/>
                      <a:gd name="connsiteX44" fmla="*/ 1640266 w 1725959"/>
                      <a:gd name="connsiteY44" fmla="*/ 1972957 h 2007234"/>
                      <a:gd name="connsiteX45" fmla="*/ 1655388 w 1725959"/>
                      <a:gd name="connsiteY45" fmla="*/ 1955819 h 2007234"/>
                      <a:gd name="connsiteX46" fmla="*/ 1661438 w 1725959"/>
                      <a:gd name="connsiteY46" fmla="*/ 1948762 h 2007234"/>
                      <a:gd name="connsiteX47" fmla="*/ 1697732 w 1725959"/>
                      <a:gd name="connsiteY47" fmla="*/ 1904403 h 2007234"/>
                      <a:gd name="connsiteX48" fmla="*/ 1723943 w 1725959"/>
                      <a:gd name="connsiteY48" fmla="*/ 1872142 h 2007234"/>
                      <a:gd name="connsiteX49" fmla="*/ 1725959 w 1725959"/>
                      <a:gd name="connsiteY49" fmla="*/ 1870126 h 2007234"/>
                      <a:gd name="connsiteX50" fmla="*/ 1709829 w 1725959"/>
                      <a:gd name="connsiteY50" fmla="*/ 1786449 h 2007234"/>
                      <a:gd name="connsiteX51" fmla="*/ 779303 w 1725959"/>
                      <a:gd name="connsiteY51" fmla="*/ 796442 h 2007234"/>
                      <a:gd name="connsiteX52" fmla="*/ 773254 w 1725959"/>
                      <a:gd name="connsiteY52" fmla="*/ 786360 h 2007234"/>
                      <a:gd name="connsiteX53" fmla="*/ 740993 w 1725959"/>
                      <a:gd name="connsiteY53" fmla="*/ 723855 h 2007234"/>
                      <a:gd name="connsiteX54" fmla="*/ 733936 w 1725959"/>
                      <a:gd name="connsiteY54" fmla="*/ 708732 h 2007234"/>
                      <a:gd name="connsiteX55" fmla="*/ 706716 w 1725959"/>
                      <a:gd name="connsiteY55" fmla="*/ 655300 h 2007234"/>
                      <a:gd name="connsiteX56" fmla="*/ 694618 w 1725959"/>
                      <a:gd name="connsiteY56" fmla="*/ 632113 h 2007234"/>
                      <a:gd name="connsiteX57" fmla="*/ 640178 w 1725959"/>
                      <a:gd name="connsiteY57" fmla="*/ 524240 h 2007234"/>
                      <a:gd name="connsiteX58" fmla="*/ 638161 w 1725959"/>
                      <a:gd name="connsiteY58" fmla="*/ 520208 h 2007234"/>
                      <a:gd name="connsiteX59" fmla="*/ 616990 w 1725959"/>
                      <a:gd name="connsiteY59" fmla="*/ 478873 h 2007234"/>
                      <a:gd name="connsiteX60" fmla="*/ 538355 w 1725959"/>
                      <a:gd name="connsiteY60" fmla="*/ 324626 h 2007234"/>
                      <a:gd name="connsiteX61" fmla="*/ 497020 w 1725959"/>
                      <a:gd name="connsiteY61" fmla="*/ 249014 h 2007234"/>
                      <a:gd name="connsiteX62" fmla="*/ 456694 w 1725959"/>
                      <a:gd name="connsiteY62" fmla="*/ 181468 h 2007234"/>
                      <a:gd name="connsiteX63" fmla="*/ 453669 w 1725959"/>
                      <a:gd name="connsiteY63" fmla="*/ 181468 h 2007234"/>
                      <a:gd name="connsiteX64" fmla="*/ 450645 w 1725959"/>
                      <a:gd name="connsiteY64" fmla="*/ 180460 h 2007234"/>
                      <a:gd name="connsiteX65" fmla="*/ 406286 w 1725959"/>
                      <a:gd name="connsiteY65" fmla="*/ 159289 h 2007234"/>
                      <a:gd name="connsiteX66" fmla="*/ 363943 w 1725959"/>
                      <a:gd name="connsiteY66" fmla="*/ 137109 h 2007234"/>
                      <a:gd name="connsiteX67" fmla="*/ 280267 w 1725959"/>
                      <a:gd name="connsiteY67" fmla="*/ 93759 h 2007234"/>
                      <a:gd name="connsiteX68" fmla="*/ 281275 w 1725959"/>
                      <a:gd name="connsiteY68" fmla="*/ 94767 h 2007234"/>
                      <a:gd name="connsiteX69" fmla="*/ 271194 w 1725959"/>
                      <a:gd name="connsiteY69" fmla="*/ 89726 h 2007234"/>
                      <a:gd name="connsiteX70" fmla="*/ 268169 w 1725959"/>
                      <a:gd name="connsiteY70" fmla="*/ 87710 h 2007234"/>
                      <a:gd name="connsiteX71" fmla="*/ 246998 w 1725959"/>
                      <a:gd name="connsiteY71" fmla="*/ 77628 h 2007234"/>
                      <a:gd name="connsiteX72" fmla="*/ 213729 w 1725959"/>
                      <a:gd name="connsiteY72" fmla="*/ 60489 h 2007234"/>
                      <a:gd name="connsiteX73" fmla="*/ 209696 w 1725959"/>
                      <a:gd name="connsiteY73" fmla="*/ 58473 h 2007234"/>
                      <a:gd name="connsiteX74" fmla="*/ 208688 w 1725959"/>
                      <a:gd name="connsiteY74" fmla="*/ 57465 h 2007234"/>
                      <a:gd name="connsiteX75" fmla="*/ 148199 w 1725959"/>
                      <a:gd name="connsiteY75" fmla="*/ 26212 h 2007234"/>
                      <a:gd name="connsiteX76" fmla="*/ 147190 w 1725959"/>
                      <a:gd name="connsiteY76" fmla="*/ 25204 h 2007234"/>
                      <a:gd name="connsiteX77" fmla="*/ 81660 w 1725959"/>
                      <a:gd name="connsiteY77" fmla="*/ 0 h 2007234"/>
                      <a:gd name="connsiteX78" fmla="*/ 81660 w 1725959"/>
                      <a:gd name="connsiteY78" fmla="*/ 0 h 2007234"/>
                      <a:gd name="connsiteX79" fmla="*/ 51416 w 1725959"/>
                      <a:gd name="connsiteY79" fmla="*/ 32261 h 2007234"/>
                      <a:gd name="connsiteX80" fmla="*/ 50408 w 1725959"/>
                      <a:gd name="connsiteY80" fmla="*/ 33269 h 2007234"/>
                      <a:gd name="connsiteX81" fmla="*/ 47383 w 1725959"/>
                      <a:gd name="connsiteY81" fmla="*/ 36294 h 2007234"/>
                      <a:gd name="connsiteX82" fmla="*/ 44359 w 1725959"/>
                      <a:gd name="connsiteY82" fmla="*/ 38310 h 2007234"/>
                      <a:gd name="connsiteX83" fmla="*/ 13106 w 1725959"/>
                      <a:gd name="connsiteY83" fmla="*/ 70571 h 2007234"/>
                      <a:gd name="connsiteX84" fmla="*/ 12098 w 1725959"/>
                      <a:gd name="connsiteY84" fmla="*/ 71579 h 2007234"/>
                      <a:gd name="connsiteX85" fmla="*/ 0 w 1725959"/>
                      <a:gd name="connsiteY85" fmla="*/ 86701 h 2007234"/>
                      <a:gd name="connsiteX86" fmla="*/ 14114 w 1725959"/>
                      <a:gd name="connsiteY86" fmla="*/ 180460 h 2007234"/>
                      <a:gd name="connsiteX87" fmla="*/ 49400 w 1725959"/>
                      <a:gd name="connsiteY87" fmla="*/ 371001 h 2007234"/>
                      <a:gd name="connsiteX88" fmla="*/ 93758 w 1725959"/>
                      <a:gd name="connsiteY88" fmla="*/ 559525 h 2007234"/>
                      <a:gd name="connsiteX89" fmla="*/ 359911 w 1725959"/>
                      <a:gd name="connsiteY89" fmla="*/ 752083 h 2007234"/>
                      <a:gd name="connsiteX90" fmla="*/ 398221 w 1725959"/>
                      <a:gd name="connsiteY90" fmla="*/ 780311 h 2007234"/>
                      <a:gd name="connsiteX91" fmla="*/ 506093 w 1725959"/>
                      <a:gd name="connsiteY91" fmla="*/ 858947 h 2007234"/>
                      <a:gd name="connsiteX92" fmla="*/ 579689 w 1725959"/>
                      <a:gd name="connsiteY92" fmla="*/ 912379 h 2007234"/>
                      <a:gd name="connsiteX93" fmla="*/ 588762 w 1725959"/>
                      <a:gd name="connsiteY93" fmla="*/ 919437 h 2007234"/>
                      <a:gd name="connsiteX94" fmla="*/ 615982 w 1725959"/>
                      <a:gd name="connsiteY94" fmla="*/ 939600 h 2007234"/>
                      <a:gd name="connsiteX95" fmla="*/ 629088 w 1725959"/>
                      <a:gd name="connsiteY95" fmla="*/ 948673 h 2007234"/>
                      <a:gd name="connsiteX96" fmla="*/ 632113 w 1725959"/>
                      <a:gd name="connsiteY96" fmla="*/ 950689 h 2007234"/>
                      <a:gd name="connsiteX97" fmla="*/ 649251 w 1725959"/>
                      <a:gd name="connsiteY97" fmla="*/ 962787 h 2007234"/>
                      <a:gd name="connsiteX98" fmla="*/ 659333 w 1725959"/>
                      <a:gd name="connsiteY98" fmla="*/ 927502 h 2007234"/>
                      <a:gd name="connsiteX99" fmla="*/ 679496 w 1725959"/>
                      <a:gd name="connsiteY99" fmla="*/ 887176 h 2007234"/>
                      <a:gd name="connsiteX100" fmla="*/ 706716 w 1725959"/>
                      <a:gd name="connsiteY100" fmla="*/ 852898 h 2007234"/>
                      <a:gd name="connsiteX101" fmla="*/ 738977 w 1725959"/>
                      <a:gd name="connsiteY101" fmla="*/ 825678 h 2007234"/>
                      <a:gd name="connsiteX102" fmla="*/ 777287 w 1725959"/>
                      <a:gd name="connsiteY102" fmla="*/ 804507 h 2007234"/>
                      <a:gd name="connsiteX103" fmla="*/ 780311 w 1725959"/>
                      <a:gd name="connsiteY103" fmla="*/ 803499 h 2007234"/>
                      <a:gd name="connsiteX104" fmla="*/ 778295 w 1725959"/>
                      <a:gd name="connsiteY104" fmla="*/ 800475 h 2007234"/>
                      <a:gd name="connsiteX105" fmla="*/ 779303 w 1725959"/>
                      <a:gd name="connsiteY105" fmla="*/ 796442 h 2007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1725959" h="2007234">
                        <a:moveTo>
                          <a:pt x="1709829" y="1786449"/>
                        </a:moveTo>
                        <a:cubicBezTo>
                          <a:pt x="1703780" y="1758221"/>
                          <a:pt x="1699747" y="1728984"/>
                          <a:pt x="1694707" y="1697732"/>
                        </a:cubicBezTo>
                        <a:cubicBezTo>
                          <a:pt x="1690674" y="1671520"/>
                          <a:pt x="1686642" y="1646316"/>
                          <a:pt x="1683617" y="1620104"/>
                        </a:cubicBezTo>
                        <a:lnTo>
                          <a:pt x="1682609" y="1613046"/>
                        </a:lnTo>
                        <a:lnTo>
                          <a:pt x="1681601" y="1605989"/>
                        </a:lnTo>
                        <a:lnTo>
                          <a:pt x="1678576" y="1583810"/>
                        </a:lnTo>
                        <a:lnTo>
                          <a:pt x="1675552" y="1561631"/>
                        </a:lnTo>
                        <a:cubicBezTo>
                          <a:pt x="1674544" y="1553565"/>
                          <a:pt x="1673536" y="1546508"/>
                          <a:pt x="1672528" y="1539451"/>
                        </a:cubicBezTo>
                        <a:lnTo>
                          <a:pt x="1672528" y="1536427"/>
                        </a:lnTo>
                        <a:cubicBezTo>
                          <a:pt x="1671520" y="1531386"/>
                          <a:pt x="1671520" y="1526345"/>
                          <a:pt x="1670511" y="1521305"/>
                        </a:cubicBezTo>
                        <a:cubicBezTo>
                          <a:pt x="1588851" y="1459807"/>
                          <a:pt x="1504165" y="1401334"/>
                          <a:pt x="1422505" y="1343869"/>
                        </a:cubicBezTo>
                        <a:lnTo>
                          <a:pt x="1414441" y="1338829"/>
                        </a:lnTo>
                        <a:cubicBezTo>
                          <a:pt x="1398309" y="1327739"/>
                          <a:pt x="1381171" y="1315641"/>
                          <a:pt x="1365041" y="1304552"/>
                        </a:cubicBezTo>
                        <a:cubicBezTo>
                          <a:pt x="1319674" y="1273299"/>
                          <a:pt x="1267249" y="1235997"/>
                          <a:pt x="1212809" y="1195671"/>
                        </a:cubicBezTo>
                        <a:cubicBezTo>
                          <a:pt x="1184581" y="1175508"/>
                          <a:pt x="1160385" y="1156353"/>
                          <a:pt x="1137198" y="1140222"/>
                        </a:cubicBezTo>
                        <a:cubicBezTo>
                          <a:pt x="1131149" y="1136190"/>
                          <a:pt x="1126108" y="1131149"/>
                          <a:pt x="1120059" y="1127116"/>
                        </a:cubicBezTo>
                        <a:lnTo>
                          <a:pt x="1099896" y="1111994"/>
                        </a:lnTo>
                        <a:cubicBezTo>
                          <a:pt x="1093847" y="1106953"/>
                          <a:pt x="1086790" y="1101913"/>
                          <a:pt x="1080741" y="1097880"/>
                        </a:cubicBezTo>
                        <a:lnTo>
                          <a:pt x="1076708" y="1094855"/>
                        </a:lnTo>
                        <a:lnTo>
                          <a:pt x="1075701" y="1093847"/>
                        </a:lnTo>
                        <a:cubicBezTo>
                          <a:pt x="1073684" y="1091831"/>
                          <a:pt x="1070660" y="1090823"/>
                          <a:pt x="1068643" y="1088806"/>
                        </a:cubicBezTo>
                        <a:cubicBezTo>
                          <a:pt x="1068643" y="1088806"/>
                          <a:pt x="1068643" y="1088806"/>
                          <a:pt x="1068643" y="1088806"/>
                        </a:cubicBezTo>
                        <a:lnTo>
                          <a:pt x="1068643" y="1088806"/>
                        </a:lnTo>
                        <a:cubicBezTo>
                          <a:pt x="1066627" y="1093847"/>
                          <a:pt x="1064610" y="1097880"/>
                          <a:pt x="1062595" y="1102921"/>
                        </a:cubicBezTo>
                        <a:cubicBezTo>
                          <a:pt x="1055537" y="1118043"/>
                          <a:pt x="1047472" y="1130141"/>
                          <a:pt x="1039407" y="1141230"/>
                        </a:cubicBezTo>
                        <a:cubicBezTo>
                          <a:pt x="1029325" y="1154336"/>
                          <a:pt x="1019243" y="1165426"/>
                          <a:pt x="1008154" y="1174499"/>
                        </a:cubicBezTo>
                        <a:cubicBezTo>
                          <a:pt x="997065" y="1184581"/>
                          <a:pt x="984967" y="1192646"/>
                          <a:pt x="971861" y="1199703"/>
                        </a:cubicBezTo>
                        <a:cubicBezTo>
                          <a:pt x="959763" y="1206760"/>
                          <a:pt x="945648" y="1212809"/>
                          <a:pt x="931535" y="1216842"/>
                        </a:cubicBezTo>
                        <a:lnTo>
                          <a:pt x="931535" y="1217850"/>
                        </a:lnTo>
                        <a:cubicBezTo>
                          <a:pt x="933550" y="1221883"/>
                          <a:pt x="935567" y="1225915"/>
                          <a:pt x="937583" y="1228940"/>
                        </a:cubicBezTo>
                        <a:lnTo>
                          <a:pt x="938591" y="1231964"/>
                        </a:lnTo>
                        <a:cubicBezTo>
                          <a:pt x="941616" y="1237005"/>
                          <a:pt x="944640" y="1242046"/>
                          <a:pt x="946657" y="1247087"/>
                        </a:cubicBezTo>
                        <a:cubicBezTo>
                          <a:pt x="952706" y="1257168"/>
                          <a:pt x="957746" y="1267250"/>
                          <a:pt x="962787" y="1278339"/>
                        </a:cubicBezTo>
                        <a:cubicBezTo>
                          <a:pt x="988999" y="1328747"/>
                          <a:pt x="1013195" y="1379155"/>
                          <a:pt x="1039407" y="1434603"/>
                        </a:cubicBezTo>
                        <a:cubicBezTo>
                          <a:pt x="1046464" y="1448717"/>
                          <a:pt x="1052513" y="1462832"/>
                          <a:pt x="1059570" y="1476946"/>
                        </a:cubicBezTo>
                        <a:lnTo>
                          <a:pt x="1063603" y="1485011"/>
                        </a:lnTo>
                        <a:cubicBezTo>
                          <a:pt x="1080741" y="1520296"/>
                          <a:pt x="1097880" y="1556590"/>
                          <a:pt x="1115018" y="1591875"/>
                        </a:cubicBezTo>
                        <a:cubicBezTo>
                          <a:pt x="1163410" y="1691683"/>
                          <a:pt x="1217850" y="1797539"/>
                          <a:pt x="1282371" y="1895329"/>
                        </a:cubicBezTo>
                        <a:lnTo>
                          <a:pt x="1283381" y="1895329"/>
                        </a:lnTo>
                        <a:cubicBezTo>
                          <a:pt x="1284389" y="1895329"/>
                          <a:pt x="1285396" y="1895329"/>
                          <a:pt x="1286404" y="1895329"/>
                        </a:cubicBezTo>
                        <a:cubicBezTo>
                          <a:pt x="1336812" y="1910452"/>
                          <a:pt x="1395285" y="1927591"/>
                          <a:pt x="1453758" y="1947754"/>
                        </a:cubicBezTo>
                        <a:cubicBezTo>
                          <a:pt x="1515256" y="1967917"/>
                          <a:pt x="1565664" y="1987072"/>
                          <a:pt x="1611031" y="2007235"/>
                        </a:cubicBezTo>
                        <a:cubicBezTo>
                          <a:pt x="1619095" y="1997153"/>
                          <a:pt x="1628169" y="1987072"/>
                          <a:pt x="1636235" y="1976990"/>
                        </a:cubicBezTo>
                        <a:lnTo>
                          <a:pt x="1639258" y="1973965"/>
                        </a:lnTo>
                        <a:lnTo>
                          <a:pt x="1640266" y="1972957"/>
                        </a:lnTo>
                        <a:cubicBezTo>
                          <a:pt x="1645307" y="1966909"/>
                          <a:pt x="1650348" y="1960860"/>
                          <a:pt x="1655388" y="1955819"/>
                        </a:cubicBezTo>
                        <a:lnTo>
                          <a:pt x="1661438" y="1948762"/>
                        </a:lnTo>
                        <a:cubicBezTo>
                          <a:pt x="1673536" y="1934648"/>
                          <a:pt x="1685633" y="1919525"/>
                          <a:pt x="1697732" y="1904403"/>
                        </a:cubicBezTo>
                        <a:cubicBezTo>
                          <a:pt x="1706805" y="1893313"/>
                          <a:pt x="1714870" y="1882224"/>
                          <a:pt x="1723943" y="1872142"/>
                        </a:cubicBezTo>
                        <a:cubicBezTo>
                          <a:pt x="1724951" y="1871134"/>
                          <a:pt x="1724951" y="1870126"/>
                          <a:pt x="1725959" y="1870126"/>
                        </a:cubicBezTo>
                        <a:cubicBezTo>
                          <a:pt x="1721928" y="1841897"/>
                          <a:pt x="1715878" y="1813669"/>
                          <a:pt x="1709829" y="1786449"/>
                        </a:cubicBezTo>
                        <a:close/>
                        <a:moveTo>
                          <a:pt x="779303" y="796442"/>
                        </a:moveTo>
                        <a:cubicBezTo>
                          <a:pt x="777287" y="793417"/>
                          <a:pt x="775271" y="789385"/>
                          <a:pt x="773254" y="786360"/>
                        </a:cubicBezTo>
                        <a:cubicBezTo>
                          <a:pt x="762164" y="766197"/>
                          <a:pt x="751075" y="745026"/>
                          <a:pt x="740993" y="723855"/>
                        </a:cubicBezTo>
                        <a:lnTo>
                          <a:pt x="733936" y="708732"/>
                        </a:lnTo>
                        <a:cubicBezTo>
                          <a:pt x="724863" y="691594"/>
                          <a:pt x="716797" y="674455"/>
                          <a:pt x="706716" y="655300"/>
                        </a:cubicBezTo>
                        <a:cubicBezTo>
                          <a:pt x="702684" y="647235"/>
                          <a:pt x="698651" y="640178"/>
                          <a:pt x="694618" y="632113"/>
                        </a:cubicBezTo>
                        <a:cubicBezTo>
                          <a:pt x="676471" y="596827"/>
                          <a:pt x="658324" y="559525"/>
                          <a:pt x="640178" y="524240"/>
                        </a:cubicBezTo>
                        <a:lnTo>
                          <a:pt x="638161" y="520208"/>
                        </a:lnTo>
                        <a:cubicBezTo>
                          <a:pt x="631104" y="506093"/>
                          <a:pt x="624048" y="491979"/>
                          <a:pt x="616990" y="478873"/>
                        </a:cubicBezTo>
                        <a:cubicBezTo>
                          <a:pt x="591787" y="429474"/>
                          <a:pt x="565574" y="376042"/>
                          <a:pt x="538355" y="324626"/>
                        </a:cubicBezTo>
                        <a:cubicBezTo>
                          <a:pt x="526257" y="302446"/>
                          <a:pt x="513151" y="277242"/>
                          <a:pt x="497020" y="249014"/>
                        </a:cubicBezTo>
                        <a:cubicBezTo>
                          <a:pt x="482906" y="223810"/>
                          <a:pt x="469800" y="201631"/>
                          <a:pt x="456694" y="181468"/>
                        </a:cubicBezTo>
                        <a:cubicBezTo>
                          <a:pt x="455686" y="181468"/>
                          <a:pt x="454677" y="181468"/>
                          <a:pt x="453669" y="181468"/>
                        </a:cubicBezTo>
                        <a:cubicBezTo>
                          <a:pt x="452661" y="181468"/>
                          <a:pt x="451653" y="181468"/>
                          <a:pt x="450645" y="180460"/>
                        </a:cubicBezTo>
                        <a:cubicBezTo>
                          <a:pt x="435523" y="173403"/>
                          <a:pt x="419392" y="166345"/>
                          <a:pt x="406286" y="159289"/>
                        </a:cubicBezTo>
                        <a:cubicBezTo>
                          <a:pt x="392172" y="152231"/>
                          <a:pt x="378058" y="144166"/>
                          <a:pt x="363943" y="137109"/>
                        </a:cubicBezTo>
                        <a:cubicBezTo>
                          <a:pt x="337732" y="122995"/>
                          <a:pt x="308495" y="107873"/>
                          <a:pt x="280267" y="93759"/>
                        </a:cubicBezTo>
                        <a:lnTo>
                          <a:pt x="281275" y="94767"/>
                        </a:lnTo>
                        <a:cubicBezTo>
                          <a:pt x="278250" y="92750"/>
                          <a:pt x="274218" y="90734"/>
                          <a:pt x="271194" y="89726"/>
                        </a:cubicBezTo>
                        <a:lnTo>
                          <a:pt x="268169" y="87710"/>
                        </a:lnTo>
                        <a:cubicBezTo>
                          <a:pt x="261112" y="84685"/>
                          <a:pt x="254055" y="80652"/>
                          <a:pt x="246998" y="77628"/>
                        </a:cubicBezTo>
                        <a:cubicBezTo>
                          <a:pt x="235908" y="71579"/>
                          <a:pt x="224818" y="66538"/>
                          <a:pt x="213729" y="60489"/>
                        </a:cubicBezTo>
                        <a:lnTo>
                          <a:pt x="209696" y="58473"/>
                        </a:lnTo>
                        <a:lnTo>
                          <a:pt x="208688" y="57465"/>
                        </a:lnTo>
                        <a:cubicBezTo>
                          <a:pt x="189533" y="47383"/>
                          <a:pt x="168362" y="36294"/>
                          <a:pt x="148199" y="26212"/>
                        </a:cubicBezTo>
                        <a:cubicBezTo>
                          <a:pt x="148199" y="26212"/>
                          <a:pt x="147190" y="26212"/>
                          <a:pt x="147190" y="25204"/>
                        </a:cubicBezTo>
                        <a:cubicBezTo>
                          <a:pt x="121986" y="13106"/>
                          <a:pt x="101823" y="5041"/>
                          <a:pt x="81660" y="0"/>
                        </a:cubicBezTo>
                        <a:lnTo>
                          <a:pt x="81660" y="0"/>
                        </a:lnTo>
                        <a:cubicBezTo>
                          <a:pt x="72587" y="12098"/>
                          <a:pt x="61497" y="22180"/>
                          <a:pt x="51416" y="32261"/>
                        </a:cubicBezTo>
                        <a:lnTo>
                          <a:pt x="50408" y="33269"/>
                        </a:lnTo>
                        <a:lnTo>
                          <a:pt x="47383" y="36294"/>
                        </a:lnTo>
                        <a:lnTo>
                          <a:pt x="44359" y="38310"/>
                        </a:lnTo>
                        <a:cubicBezTo>
                          <a:pt x="34277" y="48392"/>
                          <a:pt x="23187" y="59481"/>
                          <a:pt x="13106" y="70571"/>
                        </a:cubicBezTo>
                        <a:lnTo>
                          <a:pt x="12098" y="71579"/>
                        </a:lnTo>
                        <a:cubicBezTo>
                          <a:pt x="7057" y="77628"/>
                          <a:pt x="3024" y="82669"/>
                          <a:pt x="0" y="86701"/>
                        </a:cubicBezTo>
                        <a:cubicBezTo>
                          <a:pt x="4033" y="115938"/>
                          <a:pt x="9074" y="147191"/>
                          <a:pt x="14114" y="180460"/>
                        </a:cubicBezTo>
                        <a:cubicBezTo>
                          <a:pt x="25204" y="249014"/>
                          <a:pt x="37302" y="311520"/>
                          <a:pt x="49400" y="371001"/>
                        </a:cubicBezTo>
                        <a:cubicBezTo>
                          <a:pt x="62506" y="432498"/>
                          <a:pt x="77628" y="496012"/>
                          <a:pt x="93758" y="559525"/>
                        </a:cubicBezTo>
                        <a:cubicBezTo>
                          <a:pt x="186509" y="624048"/>
                          <a:pt x="276234" y="689578"/>
                          <a:pt x="359911" y="752083"/>
                        </a:cubicBezTo>
                        <a:lnTo>
                          <a:pt x="398221" y="780311"/>
                        </a:lnTo>
                        <a:cubicBezTo>
                          <a:pt x="433506" y="806523"/>
                          <a:pt x="469800" y="832735"/>
                          <a:pt x="506093" y="858947"/>
                        </a:cubicBezTo>
                        <a:cubicBezTo>
                          <a:pt x="530289" y="877094"/>
                          <a:pt x="554485" y="894233"/>
                          <a:pt x="579689" y="912379"/>
                        </a:cubicBezTo>
                        <a:lnTo>
                          <a:pt x="588762" y="919437"/>
                        </a:lnTo>
                        <a:cubicBezTo>
                          <a:pt x="597835" y="926494"/>
                          <a:pt x="606909" y="932542"/>
                          <a:pt x="615982" y="939600"/>
                        </a:cubicBezTo>
                        <a:cubicBezTo>
                          <a:pt x="620015" y="942624"/>
                          <a:pt x="624048" y="945649"/>
                          <a:pt x="629088" y="948673"/>
                        </a:cubicBezTo>
                        <a:lnTo>
                          <a:pt x="632113" y="950689"/>
                        </a:lnTo>
                        <a:cubicBezTo>
                          <a:pt x="638161" y="954722"/>
                          <a:pt x="643202" y="958755"/>
                          <a:pt x="649251" y="962787"/>
                        </a:cubicBezTo>
                        <a:cubicBezTo>
                          <a:pt x="652276" y="949681"/>
                          <a:pt x="655300" y="937583"/>
                          <a:pt x="659333" y="927502"/>
                        </a:cubicBezTo>
                        <a:cubicBezTo>
                          <a:pt x="665382" y="913388"/>
                          <a:pt x="672439" y="899273"/>
                          <a:pt x="679496" y="887176"/>
                        </a:cubicBezTo>
                        <a:cubicBezTo>
                          <a:pt x="687561" y="875078"/>
                          <a:pt x="696634" y="862980"/>
                          <a:pt x="706716" y="852898"/>
                        </a:cubicBezTo>
                        <a:cubicBezTo>
                          <a:pt x="716797" y="842817"/>
                          <a:pt x="727887" y="832735"/>
                          <a:pt x="738977" y="825678"/>
                        </a:cubicBezTo>
                        <a:cubicBezTo>
                          <a:pt x="752083" y="816605"/>
                          <a:pt x="765189" y="809548"/>
                          <a:pt x="777287" y="804507"/>
                        </a:cubicBezTo>
                        <a:lnTo>
                          <a:pt x="780311" y="803499"/>
                        </a:lnTo>
                        <a:cubicBezTo>
                          <a:pt x="779303" y="802491"/>
                          <a:pt x="779303" y="801482"/>
                          <a:pt x="778295" y="800475"/>
                        </a:cubicBezTo>
                        <a:lnTo>
                          <a:pt x="779303" y="796442"/>
                        </a:lnTo>
                        <a:close/>
                      </a:path>
                    </a:pathLst>
                  </a:custGeom>
                  <a:solidFill>
                    <a:srgbClr val="BC512D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377">
                      <a:buClr>
                        <a:srgbClr val="000000"/>
                      </a:buClr>
                    </a:pPr>
                    <a:endParaRPr lang="en-US" sz="1351">
                      <a:solidFill>
                        <a:prstClr val="black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7DEB50C7-AC53-89A4-6E2A-9B3CE80F21C8}"/>
                      </a:ext>
                    </a:extLst>
                  </p:cNvPr>
                  <p:cNvSpPr/>
                  <p:nvPr/>
                </p:nvSpPr>
                <p:spPr>
                  <a:xfrm>
                    <a:off x="9727678" y="4068909"/>
                    <a:ext cx="394551" cy="393180"/>
                  </a:xfrm>
                  <a:custGeom>
                    <a:avLst/>
                    <a:gdLst>
                      <a:gd name="connsiteX0" fmla="*/ 193565 w 394551"/>
                      <a:gd name="connsiteY0" fmla="*/ 0 h 393180"/>
                      <a:gd name="connsiteX1" fmla="*/ 183484 w 394551"/>
                      <a:gd name="connsiteY1" fmla="*/ 0 h 393180"/>
                      <a:gd name="connsiteX2" fmla="*/ 133076 w 394551"/>
                      <a:gd name="connsiteY2" fmla="*/ 10082 h 393180"/>
                      <a:gd name="connsiteX3" fmla="*/ 86701 w 394551"/>
                      <a:gd name="connsiteY3" fmla="*/ 32261 h 393180"/>
                      <a:gd name="connsiteX4" fmla="*/ 49399 w 394551"/>
                      <a:gd name="connsiteY4" fmla="*/ 64522 h 393180"/>
                      <a:gd name="connsiteX5" fmla="*/ 48391 w 394551"/>
                      <a:gd name="connsiteY5" fmla="*/ 65530 h 393180"/>
                      <a:gd name="connsiteX6" fmla="*/ 48391 w 394551"/>
                      <a:gd name="connsiteY6" fmla="*/ 66538 h 393180"/>
                      <a:gd name="connsiteX7" fmla="*/ 48391 w 394551"/>
                      <a:gd name="connsiteY7" fmla="*/ 66538 h 393180"/>
                      <a:gd name="connsiteX8" fmla="*/ 48391 w 394551"/>
                      <a:gd name="connsiteY8" fmla="*/ 66538 h 393180"/>
                      <a:gd name="connsiteX9" fmla="*/ 49399 w 394551"/>
                      <a:gd name="connsiteY9" fmla="*/ 65530 h 393180"/>
                      <a:gd name="connsiteX10" fmla="*/ 21171 w 394551"/>
                      <a:gd name="connsiteY10" fmla="*/ 106864 h 393180"/>
                      <a:gd name="connsiteX11" fmla="*/ 4032 w 394551"/>
                      <a:gd name="connsiteY11" fmla="*/ 155256 h 393180"/>
                      <a:gd name="connsiteX12" fmla="*/ 0 w 394551"/>
                      <a:gd name="connsiteY12" fmla="*/ 184492 h 393180"/>
                      <a:gd name="connsiteX13" fmla="*/ 0 w 394551"/>
                      <a:gd name="connsiteY13" fmla="*/ 207680 h 393180"/>
                      <a:gd name="connsiteX14" fmla="*/ 10082 w 394551"/>
                      <a:gd name="connsiteY14" fmla="*/ 259095 h 393180"/>
                      <a:gd name="connsiteX15" fmla="*/ 32260 w 394551"/>
                      <a:gd name="connsiteY15" fmla="*/ 304462 h 393180"/>
                      <a:gd name="connsiteX16" fmla="*/ 65530 w 394551"/>
                      <a:gd name="connsiteY16" fmla="*/ 342772 h 393180"/>
                      <a:gd name="connsiteX17" fmla="*/ 106864 w 394551"/>
                      <a:gd name="connsiteY17" fmla="*/ 372009 h 393180"/>
                      <a:gd name="connsiteX18" fmla="*/ 155255 w 394551"/>
                      <a:gd name="connsiteY18" fmla="*/ 389148 h 393180"/>
                      <a:gd name="connsiteX19" fmla="*/ 182476 w 394551"/>
                      <a:gd name="connsiteY19" fmla="*/ 393180 h 393180"/>
                      <a:gd name="connsiteX20" fmla="*/ 197598 w 394551"/>
                      <a:gd name="connsiteY20" fmla="*/ 393180 h 393180"/>
                      <a:gd name="connsiteX21" fmla="*/ 207679 w 394551"/>
                      <a:gd name="connsiteY21" fmla="*/ 393180 h 393180"/>
                      <a:gd name="connsiteX22" fmla="*/ 259095 w 394551"/>
                      <a:gd name="connsiteY22" fmla="*/ 383099 h 393180"/>
                      <a:gd name="connsiteX23" fmla="*/ 304462 w 394551"/>
                      <a:gd name="connsiteY23" fmla="*/ 360919 h 393180"/>
                      <a:gd name="connsiteX24" fmla="*/ 343780 w 394551"/>
                      <a:gd name="connsiteY24" fmla="*/ 327650 h 393180"/>
                      <a:gd name="connsiteX25" fmla="*/ 373017 w 394551"/>
                      <a:gd name="connsiteY25" fmla="*/ 286316 h 393180"/>
                      <a:gd name="connsiteX26" fmla="*/ 390155 w 394551"/>
                      <a:gd name="connsiteY26" fmla="*/ 238932 h 393180"/>
                      <a:gd name="connsiteX27" fmla="*/ 394188 w 394551"/>
                      <a:gd name="connsiteY27" fmla="*/ 185500 h 393180"/>
                      <a:gd name="connsiteX28" fmla="*/ 384106 w 394551"/>
                      <a:gd name="connsiteY28" fmla="*/ 136101 h 393180"/>
                      <a:gd name="connsiteX29" fmla="*/ 361927 w 394551"/>
                      <a:gd name="connsiteY29" fmla="*/ 90734 h 393180"/>
                      <a:gd name="connsiteX30" fmla="*/ 329666 w 394551"/>
                      <a:gd name="connsiteY30" fmla="*/ 52424 h 393180"/>
                      <a:gd name="connsiteX31" fmla="*/ 287324 w 394551"/>
                      <a:gd name="connsiteY31" fmla="*/ 23187 h 393180"/>
                      <a:gd name="connsiteX32" fmla="*/ 238932 w 394551"/>
                      <a:gd name="connsiteY32" fmla="*/ 6049 h 393180"/>
                      <a:gd name="connsiteX33" fmla="*/ 193565 w 394551"/>
                      <a:gd name="connsiteY33" fmla="*/ 0 h 393180"/>
                      <a:gd name="connsiteX34" fmla="*/ 193565 w 394551"/>
                      <a:gd name="connsiteY34" fmla="*/ 0 h 39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394551" h="393180">
                        <a:moveTo>
                          <a:pt x="193565" y="0"/>
                        </a:moveTo>
                        <a:cubicBezTo>
                          <a:pt x="190541" y="0"/>
                          <a:pt x="186509" y="0"/>
                          <a:pt x="183484" y="0"/>
                        </a:cubicBezTo>
                        <a:cubicBezTo>
                          <a:pt x="166345" y="1008"/>
                          <a:pt x="149207" y="4033"/>
                          <a:pt x="133076" y="10082"/>
                        </a:cubicBezTo>
                        <a:cubicBezTo>
                          <a:pt x="115938" y="16131"/>
                          <a:pt x="100815" y="23187"/>
                          <a:pt x="86701" y="32261"/>
                        </a:cubicBezTo>
                        <a:cubicBezTo>
                          <a:pt x="72587" y="41334"/>
                          <a:pt x="60489" y="52424"/>
                          <a:pt x="49399" y="64522"/>
                        </a:cubicBezTo>
                        <a:lnTo>
                          <a:pt x="48391" y="65530"/>
                        </a:lnTo>
                        <a:cubicBezTo>
                          <a:pt x="48391" y="65530"/>
                          <a:pt x="48391" y="66538"/>
                          <a:pt x="48391" y="66538"/>
                        </a:cubicBezTo>
                        <a:cubicBezTo>
                          <a:pt x="48391" y="66538"/>
                          <a:pt x="48391" y="66538"/>
                          <a:pt x="48391" y="66538"/>
                        </a:cubicBezTo>
                        <a:lnTo>
                          <a:pt x="48391" y="66538"/>
                        </a:lnTo>
                        <a:lnTo>
                          <a:pt x="49399" y="65530"/>
                        </a:lnTo>
                        <a:cubicBezTo>
                          <a:pt x="38310" y="77628"/>
                          <a:pt x="29236" y="91742"/>
                          <a:pt x="21171" y="106864"/>
                        </a:cubicBezTo>
                        <a:cubicBezTo>
                          <a:pt x="13106" y="121987"/>
                          <a:pt x="8065" y="138117"/>
                          <a:pt x="4032" y="155256"/>
                        </a:cubicBezTo>
                        <a:cubicBezTo>
                          <a:pt x="2016" y="164329"/>
                          <a:pt x="1008" y="174411"/>
                          <a:pt x="0" y="184492"/>
                        </a:cubicBezTo>
                        <a:cubicBezTo>
                          <a:pt x="0" y="192557"/>
                          <a:pt x="0" y="199614"/>
                          <a:pt x="0" y="207680"/>
                        </a:cubicBezTo>
                        <a:cubicBezTo>
                          <a:pt x="1008" y="224818"/>
                          <a:pt x="4032" y="241957"/>
                          <a:pt x="10082" y="259095"/>
                        </a:cubicBezTo>
                        <a:cubicBezTo>
                          <a:pt x="15122" y="275226"/>
                          <a:pt x="23187" y="290348"/>
                          <a:pt x="32260" y="304462"/>
                        </a:cubicBezTo>
                        <a:cubicBezTo>
                          <a:pt x="41334" y="318577"/>
                          <a:pt x="52424" y="331683"/>
                          <a:pt x="65530" y="342772"/>
                        </a:cubicBezTo>
                        <a:cubicBezTo>
                          <a:pt x="78636" y="353862"/>
                          <a:pt x="92750" y="363944"/>
                          <a:pt x="106864" y="372009"/>
                        </a:cubicBezTo>
                        <a:cubicBezTo>
                          <a:pt x="121986" y="380074"/>
                          <a:pt x="139125" y="386123"/>
                          <a:pt x="155255" y="389148"/>
                        </a:cubicBezTo>
                        <a:cubicBezTo>
                          <a:pt x="165337" y="391164"/>
                          <a:pt x="174411" y="392172"/>
                          <a:pt x="182476" y="393180"/>
                        </a:cubicBezTo>
                        <a:cubicBezTo>
                          <a:pt x="187516" y="393180"/>
                          <a:pt x="192557" y="393180"/>
                          <a:pt x="197598" y="393180"/>
                        </a:cubicBezTo>
                        <a:cubicBezTo>
                          <a:pt x="200622" y="393180"/>
                          <a:pt x="204655" y="393180"/>
                          <a:pt x="207679" y="393180"/>
                        </a:cubicBezTo>
                        <a:cubicBezTo>
                          <a:pt x="224818" y="392172"/>
                          <a:pt x="242965" y="389148"/>
                          <a:pt x="259095" y="383099"/>
                        </a:cubicBezTo>
                        <a:cubicBezTo>
                          <a:pt x="275226" y="377050"/>
                          <a:pt x="290348" y="369992"/>
                          <a:pt x="304462" y="360919"/>
                        </a:cubicBezTo>
                        <a:cubicBezTo>
                          <a:pt x="318576" y="350837"/>
                          <a:pt x="331682" y="339748"/>
                          <a:pt x="343780" y="327650"/>
                        </a:cubicBezTo>
                        <a:cubicBezTo>
                          <a:pt x="354870" y="314544"/>
                          <a:pt x="364951" y="300430"/>
                          <a:pt x="373017" y="286316"/>
                        </a:cubicBezTo>
                        <a:cubicBezTo>
                          <a:pt x="381082" y="271193"/>
                          <a:pt x="386123" y="255063"/>
                          <a:pt x="390155" y="238932"/>
                        </a:cubicBezTo>
                        <a:cubicBezTo>
                          <a:pt x="394188" y="221794"/>
                          <a:pt x="395196" y="203647"/>
                          <a:pt x="394188" y="185500"/>
                        </a:cubicBezTo>
                        <a:cubicBezTo>
                          <a:pt x="393180" y="168362"/>
                          <a:pt x="390155" y="152231"/>
                          <a:pt x="384106" y="136101"/>
                        </a:cubicBezTo>
                        <a:cubicBezTo>
                          <a:pt x="379066" y="119970"/>
                          <a:pt x="371001" y="104848"/>
                          <a:pt x="361927" y="90734"/>
                        </a:cubicBezTo>
                        <a:cubicBezTo>
                          <a:pt x="352854" y="76620"/>
                          <a:pt x="341764" y="63514"/>
                          <a:pt x="329666" y="52424"/>
                        </a:cubicBezTo>
                        <a:cubicBezTo>
                          <a:pt x="316560" y="41334"/>
                          <a:pt x="302446" y="31253"/>
                          <a:pt x="287324" y="23187"/>
                        </a:cubicBezTo>
                        <a:cubicBezTo>
                          <a:pt x="272202" y="15122"/>
                          <a:pt x="256071" y="10082"/>
                          <a:pt x="238932" y="6049"/>
                        </a:cubicBezTo>
                        <a:cubicBezTo>
                          <a:pt x="222802" y="2016"/>
                          <a:pt x="208687" y="0"/>
                          <a:pt x="193565" y="0"/>
                        </a:cubicBezTo>
                        <a:lnTo>
                          <a:pt x="193565" y="0"/>
                        </a:lnTo>
                        <a:close/>
                      </a:path>
                    </a:pathLst>
                  </a:custGeom>
                  <a:solidFill>
                    <a:srgbClr val="A40000"/>
                  </a:solidFill>
                  <a:ln w="100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429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858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0287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3716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7145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0574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4003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743200" algn="l" defTabSz="685800" rtl="0" eaLnBrk="1" latinLnBrk="0" hangingPunct="1">
                      <a:defRPr sz="13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4377">
                      <a:buClr>
                        <a:srgbClr val="000000"/>
                      </a:buClr>
                    </a:pPr>
                    <a:endParaRPr lang="en-US" sz="1351">
                      <a:solidFill>
                        <a:prstClr val="black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D06B342-C4F3-BEB7-E489-2E303067AB60}"/>
              </a:ext>
            </a:extLst>
          </p:cNvPr>
          <p:cNvGrpSpPr/>
          <p:nvPr/>
        </p:nvGrpSpPr>
        <p:grpSpPr>
          <a:xfrm>
            <a:off x="94947" y="4591050"/>
            <a:ext cx="2400603" cy="2974050"/>
            <a:chOff x="-123937" y="2284322"/>
            <a:chExt cx="4503080" cy="5175862"/>
          </a:xfrm>
        </p:grpSpPr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xmlns="" id="{7D6A59ED-EE60-DBB9-AD5F-A56F30E4A91C}"/>
                </a:ext>
              </a:extLst>
            </p:cNvPr>
            <p:cNvGrpSpPr/>
            <p:nvPr/>
          </p:nvGrpSpPr>
          <p:grpSpPr>
            <a:xfrm>
              <a:off x="2314427" y="3326754"/>
              <a:ext cx="2064716" cy="1711845"/>
              <a:chOff x="2433061" y="1603973"/>
              <a:chExt cx="2064716" cy="1711845"/>
            </a:xfrm>
          </p:grpSpPr>
          <p:grpSp>
            <p:nvGrpSpPr>
              <p:cNvPr id="13" name="Graphic 4">
                <a:extLst>
                  <a:ext uri="{FF2B5EF4-FFF2-40B4-BE49-F238E27FC236}">
                    <a16:creationId xmlns:a16="http://schemas.microsoft.com/office/drawing/2014/main" xmlns="" id="{05EF528B-2037-FBAC-84C1-F82FD737E9B8}"/>
                  </a:ext>
                </a:extLst>
              </p:cNvPr>
              <p:cNvGrpSpPr/>
              <p:nvPr/>
            </p:nvGrpSpPr>
            <p:grpSpPr>
              <a:xfrm>
                <a:off x="2595341" y="1746122"/>
                <a:ext cx="1902436" cy="1569695"/>
                <a:chOff x="2595341" y="1746122"/>
                <a:chExt cx="1902436" cy="156969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7E7702BD-0B81-9154-A362-B19A48A83B40}"/>
                    </a:ext>
                  </a:extLst>
                </p:cNvPr>
                <p:cNvSpPr/>
                <p:nvPr/>
              </p:nvSpPr>
              <p:spPr>
                <a:xfrm>
                  <a:off x="2813757" y="2337908"/>
                  <a:ext cx="1342860" cy="977909"/>
                </a:xfrm>
                <a:custGeom>
                  <a:avLst/>
                  <a:gdLst>
                    <a:gd name="connsiteX0" fmla="*/ 1333788 w 1342860"/>
                    <a:gd name="connsiteY0" fmla="*/ 238933 h 977909"/>
                    <a:gd name="connsiteX1" fmla="*/ 1326731 w 1342860"/>
                    <a:gd name="connsiteY1" fmla="*/ 232884 h 977909"/>
                    <a:gd name="connsiteX2" fmla="*/ 1317657 w 1342860"/>
                    <a:gd name="connsiteY2" fmla="*/ 230867 h 977909"/>
                    <a:gd name="connsiteX3" fmla="*/ 1316649 w 1342860"/>
                    <a:gd name="connsiteY3" fmla="*/ 230867 h 977909"/>
                    <a:gd name="connsiteX4" fmla="*/ 1307576 w 1342860"/>
                    <a:gd name="connsiteY4" fmla="*/ 232884 h 977909"/>
                    <a:gd name="connsiteX5" fmla="*/ 1295478 w 1342860"/>
                    <a:gd name="connsiteY5" fmla="*/ 238933 h 977909"/>
                    <a:gd name="connsiteX6" fmla="*/ 1278339 w 1342860"/>
                    <a:gd name="connsiteY6" fmla="*/ 254055 h 977909"/>
                    <a:gd name="connsiteX7" fmla="*/ 1266242 w 1342860"/>
                    <a:gd name="connsiteY7" fmla="*/ 272202 h 977909"/>
                    <a:gd name="connsiteX8" fmla="*/ 1253135 w 1342860"/>
                    <a:gd name="connsiteY8" fmla="*/ 305471 h 977909"/>
                    <a:gd name="connsiteX9" fmla="*/ 1251119 w 1342860"/>
                    <a:gd name="connsiteY9" fmla="*/ 312528 h 977909"/>
                    <a:gd name="connsiteX10" fmla="*/ 1234989 w 1342860"/>
                    <a:gd name="connsiteY10" fmla="*/ 346805 h 977909"/>
                    <a:gd name="connsiteX11" fmla="*/ 1219866 w 1342860"/>
                    <a:gd name="connsiteY11" fmla="*/ 362935 h 977909"/>
                    <a:gd name="connsiteX12" fmla="*/ 1207768 w 1342860"/>
                    <a:gd name="connsiteY12" fmla="*/ 371001 h 977909"/>
                    <a:gd name="connsiteX13" fmla="*/ 1201719 w 1342860"/>
                    <a:gd name="connsiteY13" fmla="*/ 373017 h 977909"/>
                    <a:gd name="connsiteX14" fmla="*/ 1198695 w 1342860"/>
                    <a:gd name="connsiteY14" fmla="*/ 373017 h 977909"/>
                    <a:gd name="connsiteX15" fmla="*/ 1196679 w 1342860"/>
                    <a:gd name="connsiteY15" fmla="*/ 373017 h 977909"/>
                    <a:gd name="connsiteX16" fmla="*/ 1194663 w 1342860"/>
                    <a:gd name="connsiteY16" fmla="*/ 372009 h 977909"/>
                    <a:gd name="connsiteX17" fmla="*/ 1192646 w 1342860"/>
                    <a:gd name="connsiteY17" fmla="*/ 369993 h 977909"/>
                    <a:gd name="connsiteX18" fmla="*/ 1189622 w 1342860"/>
                    <a:gd name="connsiteY18" fmla="*/ 365960 h 977909"/>
                    <a:gd name="connsiteX19" fmla="*/ 1185589 w 1342860"/>
                    <a:gd name="connsiteY19" fmla="*/ 353862 h 977909"/>
                    <a:gd name="connsiteX20" fmla="*/ 1184581 w 1342860"/>
                    <a:gd name="connsiteY20" fmla="*/ 337732 h 977909"/>
                    <a:gd name="connsiteX21" fmla="*/ 1188614 w 1342860"/>
                    <a:gd name="connsiteY21" fmla="*/ 319585 h 977909"/>
                    <a:gd name="connsiteX22" fmla="*/ 1191638 w 1342860"/>
                    <a:gd name="connsiteY22" fmla="*/ 282283 h 977909"/>
                    <a:gd name="connsiteX23" fmla="*/ 1171475 w 1342860"/>
                    <a:gd name="connsiteY23" fmla="*/ 262120 h 977909"/>
                    <a:gd name="connsiteX24" fmla="*/ 1157361 w 1342860"/>
                    <a:gd name="connsiteY24" fmla="*/ 259096 h 977909"/>
                    <a:gd name="connsiteX25" fmla="*/ 1148287 w 1342860"/>
                    <a:gd name="connsiteY25" fmla="*/ 261112 h 977909"/>
                    <a:gd name="connsiteX26" fmla="*/ 1126108 w 1342860"/>
                    <a:gd name="connsiteY26" fmla="*/ 295389 h 977909"/>
                    <a:gd name="connsiteX27" fmla="*/ 1125100 w 1342860"/>
                    <a:gd name="connsiteY27" fmla="*/ 304463 h 977909"/>
                    <a:gd name="connsiteX28" fmla="*/ 1121067 w 1342860"/>
                    <a:gd name="connsiteY28" fmla="*/ 311520 h 977909"/>
                    <a:gd name="connsiteX29" fmla="*/ 1118043 w 1342860"/>
                    <a:gd name="connsiteY29" fmla="*/ 333699 h 977909"/>
                    <a:gd name="connsiteX30" fmla="*/ 1093847 w 1342860"/>
                    <a:gd name="connsiteY30" fmla="*/ 531297 h 977909"/>
                    <a:gd name="connsiteX31" fmla="*/ 1072676 w 1342860"/>
                    <a:gd name="connsiteY31" fmla="*/ 640178 h 977909"/>
                    <a:gd name="connsiteX32" fmla="*/ 1045456 w 1342860"/>
                    <a:gd name="connsiteY32" fmla="*/ 745026 h 977909"/>
                    <a:gd name="connsiteX33" fmla="*/ 1023276 w 1342860"/>
                    <a:gd name="connsiteY33" fmla="*/ 813580 h 977909"/>
                    <a:gd name="connsiteX34" fmla="*/ 1023276 w 1342860"/>
                    <a:gd name="connsiteY34" fmla="*/ 812572 h 977909"/>
                    <a:gd name="connsiteX35" fmla="*/ 1022268 w 1342860"/>
                    <a:gd name="connsiteY35" fmla="*/ 814589 h 977909"/>
                    <a:gd name="connsiteX36" fmla="*/ 1016219 w 1342860"/>
                    <a:gd name="connsiteY36" fmla="*/ 829711 h 977909"/>
                    <a:gd name="connsiteX37" fmla="*/ 1010170 w 1342860"/>
                    <a:gd name="connsiteY37" fmla="*/ 842817 h 977909"/>
                    <a:gd name="connsiteX38" fmla="*/ 1010170 w 1342860"/>
                    <a:gd name="connsiteY38" fmla="*/ 843825 h 977909"/>
                    <a:gd name="connsiteX39" fmla="*/ 1007146 w 1342860"/>
                    <a:gd name="connsiteY39" fmla="*/ 849874 h 977909"/>
                    <a:gd name="connsiteX40" fmla="*/ 994040 w 1342860"/>
                    <a:gd name="connsiteY40" fmla="*/ 875078 h 977909"/>
                    <a:gd name="connsiteX41" fmla="*/ 985975 w 1342860"/>
                    <a:gd name="connsiteY41" fmla="*/ 906330 h 977909"/>
                    <a:gd name="connsiteX42" fmla="*/ 999081 w 1342860"/>
                    <a:gd name="connsiteY42" fmla="*/ 926493 h 977909"/>
                    <a:gd name="connsiteX43" fmla="*/ 1019244 w 1342860"/>
                    <a:gd name="connsiteY43" fmla="*/ 932542 h 977909"/>
                    <a:gd name="connsiteX44" fmla="*/ 1048480 w 1342860"/>
                    <a:gd name="connsiteY44" fmla="*/ 935567 h 977909"/>
                    <a:gd name="connsiteX45" fmla="*/ 1094855 w 1342860"/>
                    <a:gd name="connsiteY45" fmla="*/ 936575 h 977909"/>
                    <a:gd name="connsiteX46" fmla="*/ 1110986 w 1342860"/>
                    <a:gd name="connsiteY46" fmla="*/ 936575 h 977909"/>
                    <a:gd name="connsiteX47" fmla="*/ 1142238 w 1342860"/>
                    <a:gd name="connsiteY47" fmla="*/ 935567 h 977909"/>
                    <a:gd name="connsiteX48" fmla="*/ 1156353 w 1342860"/>
                    <a:gd name="connsiteY48" fmla="*/ 933551 h 977909"/>
                    <a:gd name="connsiteX49" fmla="*/ 1167442 w 1342860"/>
                    <a:gd name="connsiteY49" fmla="*/ 931534 h 977909"/>
                    <a:gd name="connsiteX50" fmla="*/ 1177524 w 1342860"/>
                    <a:gd name="connsiteY50" fmla="*/ 927502 h 977909"/>
                    <a:gd name="connsiteX51" fmla="*/ 1187605 w 1342860"/>
                    <a:gd name="connsiteY51" fmla="*/ 917420 h 977909"/>
                    <a:gd name="connsiteX52" fmla="*/ 1189622 w 1342860"/>
                    <a:gd name="connsiteY52" fmla="*/ 909355 h 977909"/>
                    <a:gd name="connsiteX53" fmla="*/ 1187605 w 1342860"/>
                    <a:gd name="connsiteY53" fmla="*/ 902298 h 977909"/>
                    <a:gd name="connsiteX54" fmla="*/ 1180548 w 1342860"/>
                    <a:gd name="connsiteY54" fmla="*/ 889192 h 977909"/>
                    <a:gd name="connsiteX55" fmla="*/ 1179540 w 1342860"/>
                    <a:gd name="connsiteY55" fmla="*/ 888184 h 977909"/>
                    <a:gd name="connsiteX56" fmla="*/ 1170467 w 1342860"/>
                    <a:gd name="connsiteY56" fmla="*/ 871045 h 977909"/>
                    <a:gd name="connsiteX57" fmla="*/ 1156353 w 1342860"/>
                    <a:gd name="connsiteY57" fmla="*/ 825678 h 977909"/>
                    <a:gd name="connsiteX58" fmla="*/ 1153328 w 1342860"/>
                    <a:gd name="connsiteY58" fmla="*/ 751075 h 977909"/>
                    <a:gd name="connsiteX59" fmla="*/ 1185589 w 1342860"/>
                    <a:gd name="connsiteY59" fmla="*/ 613966 h 977909"/>
                    <a:gd name="connsiteX60" fmla="*/ 1220875 w 1342860"/>
                    <a:gd name="connsiteY60" fmla="*/ 530289 h 977909"/>
                    <a:gd name="connsiteX61" fmla="*/ 1260193 w 1342860"/>
                    <a:gd name="connsiteY61" fmla="*/ 450645 h 977909"/>
                    <a:gd name="connsiteX62" fmla="*/ 1279347 w 1342860"/>
                    <a:gd name="connsiteY62" fmla="*/ 416368 h 977909"/>
                    <a:gd name="connsiteX63" fmla="*/ 1308584 w 1342860"/>
                    <a:gd name="connsiteY63" fmla="*/ 361927 h 977909"/>
                    <a:gd name="connsiteX64" fmla="*/ 1328747 w 1342860"/>
                    <a:gd name="connsiteY64" fmla="*/ 315552 h 977909"/>
                    <a:gd name="connsiteX65" fmla="*/ 1340845 w 1342860"/>
                    <a:gd name="connsiteY65" fmla="*/ 273210 h 977909"/>
                    <a:gd name="connsiteX66" fmla="*/ 1342861 w 1342860"/>
                    <a:gd name="connsiteY66" fmla="*/ 255063 h 977909"/>
                    <a:gd name="connsiteX67" fmla="*/ 1333788 w 1342860"/>
                    <a:gd name="connsiteY67" fmla="*/ 238933 h 977909"/>
                    <a:gd name="connsiteX68" fmla="*/ 809548 w 1342860"/>
                    <a:gd name="connsiteY68" fmla="*/ 852898 h 977909"/>
                    <a:gd name="connsiteX69" fmla="*/ 807531 w 1342860"/>
                    <a:gd name="connsiteY69" fmla="*/ 847858 h 977909"/>
                    <a:gd name="connsiteX70" fmla="*/ 803499 w 1342860"/>
                    <a:gd name="connsiteY70" fmla="*/ 833743 h 977909"/>
                    <a:gd name="connsiteX71" fmla="*/ 791401 w 1342860"/>
                    <a:gd name="connsiteY71" fmla="*/ 752083 h 977909"/>
                    <a:gd name="connsiteX72" fmla="*/ 786360 w 1342860"/>
                    <a:gd name="connsiteY72" fmla="*/ 666390 h 977909"/>
                    <a:gd name="connsiteX73" fmla="*/ 784344 w 1342860"/>
                    <a:gd name="connsiteY73" fmla="*/ 627072 h 977909"/>
                    <a:gd name="connsiteX74" fmla="*/ 783336 w 1342860"/>
                    <a:gd name="connsiteY74" fmla="*/ 505085 h 977909"/>
                    <a:gd name="connsiteX75" fmla="*/ 784344 w 1342860"/>
                    <a:gd name="connsiteY75" fmla="*/ 489963 h 977909"/>
                    <a:gd name="connsiteX76" fmla="*/ 790393 w 1342860"/>
                    <a:gd name="connsiteY76" fmla="*/ 448629 h 977909"/>
                    <a:gd name="connsiteX77" fmla="*/ 788376 w 1342860"/>
                    <a:gd name="connsiteY77" fmla="*/ 439555 h 977909"/>
                    <a:gd name="connsiteX78" fmla="*/ 780311 w 1342860"/>
                    <a:gd name="connsiteY78" fmla="*/ 434514 h 977909"/>
                    <a:gd name="connsiteX79" fmla="*/ 778295 w 1342860"/>
                    <a:gd name="connsiteY79" fmla="*/ 434514 h 977909"/>
                    <a:gd name="connsiteX80" fmla="*/ 766197 w 1342860"/>
                    <a:gd name="connsiteY80" fmla="*/ 444596 h 977909"/>
                    <a:gd name="connsiteX81" fmla="*/ 764181 w 1342860"/>
                    <a:gd name="connsiteY81" fmla="*/ 440563 h 977909"/>
                    <a:gd name="connsiteX82" fmla="*/ 727887 w 1342860"/>
                    <a:gd name="connsiteY82" fmla="*/ 406286 h 977909"/>
                    <a:gd name="connsiteX83" fmla="*/ 682520 w 1342860"/>
                    <a:gd name="connsiteY83" fmla="*/ 394188 h 977909"/>
                    <a:gd name="connsiteX84" fmla="*/ 651268 w 1342860"/>
                    <a:gd name="connsiteY84" fmla="*/ 392172 h 977909"/>
                    <a:gd name="connsiteX85" fmla="*/ 634129 w 1342860"/>
                    <a:gd name="connsiteY85" fmla="*/ 391164 h 977909"/>
                    <a:gd name="connsiteX86" fmla="*/ 591786 w 1342860"/>
                    <a:gd name="connsiteY86" fmla="*/ 384107 h 977909"/>
                    <a:gd name="connsiteX87" fmla="*/ 573640 w 1342860"/>
                    <a:gd name="connsiteY87" fmla="*/ 375033 h 977909"/>
                    <a:gd name="connsiteX88" fmla="*/ 559526 w 1342860"/>
                    <a:gd name="connsiteY88" fmla="*/ 361927 h 977909"/>
                    <a:gd name="connsiteX89" fmla="*/ 545411 w 1342860"/>
                    <a:gd name="connsiteY89" fmla="*/ 339748 h 977909"/>
                    <a:gd name="connsiteX90" fmla="*/ 525248 w 1342860"/>
                    <a:gd name="connsiteY90" fmla="*/ 276234 h 977909"/>
                    <a:gd name="connsiteX91" fmla="*/ 517183 w 1342860"/>
                    <a:gd name="connsiteY91" fmla="*/ 225827 h 977909"/>
                    <a:gd name="connsiteX92" fmla="*/ 513150 w 1342860"/>
                    <a:gd name="connsiteY92" fmla="*/ 184492 h 977909"/>
                    <a:gd name="connsiteX93" fmla="*/ 511134 w 1342860"/>
                    <a:gd name="connsiteY93" fmla="*/ 161305 h 977909"/>
                    <a:gd name="connsiteX94" fmla="*/ 506093 w 1342860"/>
                    <a:gd name="connsiteY94" fmla="*/ 107873 h 977909"/>
                    <a:gd name="connsiteX95" fmla="*/ 483914 w 1342860"/>
                    <a:gd name="connsiteY95" fmla="*/ 32261 h 977909"/>
                    <a:gd name="connsiteX96" fmla="*/ 456694 w 1342860"/>
                    <a:gd name="connsiteY96" fmla="*/ 4033 h 977909"/>
                    <a:gd name="connsiteX97" fmla="*/ 444596 w 1342860"/>
                    <a:gd name="connsiteY97" fmla="*/ 0 h 977909"/>
                    <a:gd name="connsiteX98" fmla="*/ 439555 w 1342860"/>
                    <a:gd name="connsiteY98" fmla="*/ 1008 h 977909"/>
                    <a:gd name="connsiteX99" fmla="*/ 427457 w 1342860"/>
                    <a:gd name="connsiteY99" fmla="*/ 12098 h 977909"/>
                    <a:gd name="connsiteX100" fmla="*/ 422416 w 1342860"/>
                    <a:gd name="connsiteY100" fmla="*/ 22180 h 977909"/>
                    <a:gd name="connsiteX101" fmla="*/ 419392 w 1342860"/>
                    <a:gd name="connsiteY101" fmla="*/ 28228 h 977909"/>
                    <a:gd name="connsiteX102" fmla="*/ 411327 w 1342860"/>
                    <a:gd name="connsiteY102" fmla="*/ 43351 h 977909"/>
                    <a:gd name="connsiteX103" fmla="*/ 406286 w 1342860"/>
                    <a:gd name="connsiteY103" fmla="*/ 53432 h 977909"/>
                    <a:gd name="connsiteX104" fmla="*/ 382090 w 1342860"/>
                    <a:gd name="connsiteY104" fmla="*/ 104848 h 977909"/>
                    <a:gd name="connsiteX105" fmla="*/ 360919 w 1342860"/>
                    <a:gd name="connsiteY105" fmla="*/ 158280 h 977909"/>
                    <a:gd name="connsiteX106" fmla="*/ 357895 w 1342860"/>
                    <a:gd name="connsiteY106" fmla="*/ 168362 h 977909"/>
                    <a:gd name="connsiteX107" fmla="*/ 352854 w 1342860"/>
                    <a:gd name="connsiteY107" fmla="*/ 183484 h 977909"/>
                    <a:gd name="connsiteX108" fmla="*/ 341764 w 1342860"/>
                    <a:gd name="connsiteY108" fmla="*/ 208688 h 977909"/>
                    <a:gd name="connsiteX109" fmla="*/ 302446 w 1342860"/>
                    <a:gd name="connsiteY109" fmla="*/ 284300 h 977909"/>
                    <a:gd name="connsiteX110" fmla="*/ 248006 w 1342860"/>
                    <a:gd name="connsiteY110" fmla="*/ 398221 h 977909"/>
                    <a:gd name="connsiteX111" fmla="*/ 242965 w 1342860"/>
                    <a:gd name="connsiteY111" fmla="*/ 415360 h 977909"/>
                    <a:gd name="connsiteX112" fmla="*/ 239941 w 1342860"/>
                    <a:gd name="connsiteY112" fmla="*/ 429474 h 977909"/>
                    <a:gd name="connsiteX113" fmla="*/ 238932 w 1342860"/>
                    <a:gd name="connsiteY113" fmla="*/ 433506 h 977909"/>
                    <a:gd name="connsiteX114" fmla="*/ 232884 w 1342860"/>
                    <a:gd name="connsiteY114" fmla="*/ 460726 h 977909"/>
                    <a:gd name="connsiteX115" fmla="*/ 227843 w 1342860"/>
                    <a:gd name="connsiteY115" fmla="*/ 470808 h 977909"/>
                    <a:gd name="connsiteX116" fmla="*/ 222802 w 1342860"/>
                    <a:gd name="connsiteY116" fmla="*/ 476857 h 977909"/>
                    <a:gd name="connsiteX117" fmla="*/ 214737 w 1342860"/>
                    <a:gd name="connsiteY117" fmla="*/ 481898 h 977909"/>
                    <a:gd name="connsiteX118" fmla="*/ 207680 w 1342860"/>
                    <a:gd name="connsiteY118" fmla="*/ 484922 h 977909"/>
                    <a:gd name="connsiteX119" fmla="*/ 203647 w 1342860"/>
                    <a:gd name="connsiteY119" fmla="*/ 484922 h 977909"/>
                    <a:gd name="connsiteX120" fmla="*/ 200623 w 1342860"/>
                    <a:gd name="connsiteY120" fmla="*/ 483914 h 977909"/>
                    <a:gd name="connsiteX121" fmla="*/ 197598 w 1342860"/>
                    <a:gd name="connsiteY121" fmla="*/ 481898 h 977909"/>
                    <a:gd name="connsiteX122" fmla="*/ 191549 w 1342860"/>
                    <a:gd name="connsiteY122" fmla="*/ 475849 h 977909"/>
                    <a:gd name="connsiteX123" fmla="*/ 186509 w 1342860"/>
                    <a:gd name="connsiteY123" fmla="*/ 469800 h 977909"/>
                    <a:gd name="connsiteX124" fmla="*/ 175419 w 1342860"/>
                    <a:gd name="connsiteY124" fmla="*/ 456694 h 977909"/>
                    <a:gd name="connsiteX125" fmla="*/ 154247 w 1342860"/>
                    <a:gd name="connsiteY125" fmla="*/ 448629 h 977909"/>
                    <a:gd name="connsiteX126" fmla="*/ 152231 w 1342860"/>
                    <a:gd name="connsiteY126" fmla="*/ 448629 h 977909"/>
                    <a:gd name="connsiteX127" fmla="*/ 119970 w 1342860"/>
                    <a:gd name="connsiteY127" fmla="*/ 470808 h 977909"/>
                    <a:gd name="connsiteX128" fmla="*/ 98799 w 1342860"/>
                    <a:gd name="connsiteY128" fmla="*/ 519199 h 977909"/>
                    <a:gd name="connsiteX129" fmla="*/ 83677 w 1342860"/>
                    <a:gd name="connsiteY129" fmla="*/ 580697 h 977909"/>
                    <a:gd name="connsiteX130" fmla="*/ 72587 w 1342860"/>
                    <a:gd name="connsiteY130" fmla="*/ 641186 h 977909"/>
                    <a:gd name="connsiteX131" fmla="*/ 70571 w 1342860"/>
                    <a:gd name="connsiteY131" fmla="*/ 654292 h 977909"/>
                    <a:gd name="connsiteX132" fmla="*/ 64522 w 1342860"/>
                    <a:gd name="connsiteY132" fmla="*/ 688569 h 977909"/>
                    <a:gd name="connsiteX133" fmla="*/ 60489 w 1342860"/>
                    <a:gd name="connsiteY133" fmla="*/ 705708 h 977909"/>
                    <a:gd name="connsiteX134" fmla="*/ 50408 w 1342860"/>
                    <a:gd name="connsiteY134" fmla="*/ 749059 h 977909"/>
                    <a:gd name="connsiteX135" fmla="*/ 49399 w 1342860"/>
                    <a:gd name="connsiteY135" fmla="*/ 751075 h 977909"/>
                    <a:gd name="connsiteX136" fmla="*/ 49399 w 1342860"/>
                    <a:gd name="connsiteY136" fmla="*/ 753091 h 977909"/>
                    <a:gd name="connsiteX137" fmla="*/ 24196 w 1342860"/>
                    <a:gd name="connsiteY137" fmla="*/ 847858 h 977909"/>
                    <a:gd name="connsiteX138" fmla="*/ 1008 w 1342860"/>
                    <a:gd name="connsiteY138" fmla="*/ 899273 h 977909"/>
                    <a:gd name="connsiteX139" fmla="*/ 0 w 1342860"/>
                    <a:gd name="connsiteY139" fmla="*/ 905322 h 977909"/>
                    <a:gd name="connsiteX140" fmla="*/ 5041 w 1342860"/>
                    <a:gd name="connsiteY140" fmla="*/ 911371 h 977909"/>
                    <a:gd name="connsiteX141" fmla="*/ 9073 w 1342860"/>
                    <a:gd name="connsiteY141" fmla="*/ 912379 h 977909"/>
                    <a:gd name="connsiteX142" fmla="*/ 19155 w 1342860"/>
                    <a:gd name="connsiteY142" fmla="*/ 919437 h 977909"/>
                    <a:gd name="connsiteX143" fmla="*/ 256071 w 1342860"/>
                    <a:gd name="connsiteY143" fmla="*/ 962787 h 977909"/>
                    <a:gd name="connsiteX144" fmla="*/ 378058 w 1342860"/>
                    <a:gd name="connsiteY144" fmla="*/ 974885 h 977909"/>
                    <a:gd name="connsiteX145" fmla="*/ 495004 w 1342860"/>
                    <a:gd name="connsiteY145" fmla="*/ 977909 h 977909"/>
                    <a:gd name="connsiteX146" fmla="*/ 505085 w 1342860"/>
                    <a:gd name="connsiteY146" fmla="*/ 977909 h 977909"/>
                    <a:gd name="connsiteX147" fmla="*/ 633121 w 1342860"/>
                    <a:gd name="connsiteY147" fmla="*/ 968836 h 977909"/>
                    <a:gd name="connsiteX148" fmla="*/ 702683 w 1342860"/>
                    <a:gd name="connsiteY148" fmla="*/ 951697 h 977909"/>
                    <a:gd name="connsiteX149" fmla="*/ 736961 w 1342860"/>
                    <a:gd name="connsiteY149" fmla="*/ 940608 h 977909"/>
                    <a:gd name="connsiteX150" fmla="*/ 755107 w 1342860"/>
                    <a:gd name="connsiteY150" fmla="*/ 934559 h 977909"/>
                    <a:gd name="connsiteX151" fmla="*/ 759140 w 1342860"/>
                    <a:gd name="connsiteY151" fmla="*/ 933551 h 977909"/>
                    <a:gd name="connsiteX152" fmla="*/ 768213 w 1342860"/>
                    <a:gd name="connsiteY152" fmla="*/ 930526 h 977909"/>
                    <a:gd name="connsiteX153" fmla="*/ 776279 w 1342860"/>
                    <a:gd name="connsiteY153" fmla="*/ 929518 h 977909"/>
                    <a:gd name="connsiteX154" fmla="*/ 793417 w 1342860"/>
                    <a:gd name="connsiteY154" fmla="*/ 926493 h 977909"/>
                    <a:gd name="connsiteX155" fmla="*/ 806523 w 1342860"/>
                    <a:gd name="connsiteY155" fmla="*/ 918428 h 977909"/>
                    <a:gd name="connsiteX156" fmla="*/ 813580 w 1342860"/>
                    <a:gd name="connsiteY156" fmla="*/ 901290 h 977909"/>
                    <a:gd name="connsiteX157" fmla="*/ 808539 w 1342860"/>
                    <a:gd name="connsiteY157" fmla="*/ 864996 h 977909"/>
                    <a:gd name="connsiteX158" fmla="*/ 809548 w 1342860"/>
                    <a:gd name="connsiteY158" fmla="*/ 852898 h 977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342860" h="977909">
                      <a:moveTo>
                        <a:pt x="1333788" y="238933"/>
                      </a:moveTo>
                      <a:cubicBezTo>
                        <a:pt x="1331772" y="235908"/>
                        <a:pt x="1329755" y="233892"/>
                        <a:pt x="1326731" y="232884"/>
                      </a:cubicBezTo>
                      <a:cubicBezTo>
                        <a:pt x="1323706" y="231875"/>
                        <a:pt x="1321690" y="230867"/>
                        <a:pt x="1317657" y="230867"/>
                      </a:cubicBezTo>
                      <a:lnTo>
                        <a:pt x="1316649" y="230867"/>
                      </a:lnTo>
                      <a:cubicBezTo>
                        <a:pt x="1314633" y="230867"/>
                        <a:pt x="1311608" y="231875"/>
                        <a:pt x="1307576" y="232884"/>
                      </a:cubicBezTo>
                      <a:cubicBezTo>
                        <a:pt x="1303543" y="234900"/>
                        <a:pt x="1299511" y="236916"/>
                        <a:pt x="1295478" y="238933"/>
                      </a:cubicBezTo>
                      <a:cubicBezTo>
                        <a:pt x="1288421" y="242965"/>
                        <a:pt x="1282372" y="248006"/>
                        <a:pt x="1278339" y="254055"/>
                      </a:cubicBezTo>
                      <a:cubicBezTo>
                        <a:pt x="1274307" y="259096"/>
                        <a:pt x="1270274" y="265145"/>
                        <a:pt x="1266242" y="272202"/>
                      </a:cubicBezTo>
                      <a:cubicBezTo>
                        <a:pt x="1261201" y="282283"/>
                        <a:pt x="1257168" y="294381"/>
                        <a:pt x="1253135" y="305471"/>
                      </a:cubicBezTo>
                      <a:lnTo>
                        <a:pt x="1251119" y="312528"/>
                      </a:lnTo>
                      <a:cubicBezTo>
                        <a:pt x="1247086" y="324626"/>
                        <a:pt x="1242046" y="336723"/>
                        <a:pt x="1234989" y="346805"/>
                      </a:cubicBezTo>
                      <a:cubicBezTo>
                        <a:pt x="1230956" y="351846"/>
                        <a:pt x="1225915" y="356886"/>
                        <a:pt x="1219866" y="362935"/>
                      </a:cubicBezTo>
                      <a:cubicBezTo>
                        <a:pt x="1215834" y="365960"/>
                        <a:pt x="1211801" y="368984"/>
                        <a:pt x="1207768" y="371001"/>
                      </a:cubicBezTo>
                      <a:cubicBezTo>
                        <a:pt x="1205752" y="372009"/>
                        <a:pt x="1203736" y="373017"/>
                        <a:pt x="1201719" y="373017"/>
                      </a:cubicBezTo>
                      <a:cubicBezTo>
                        <a:pt x="1200712" y="373017"/>
                        <a:pt x="1199703" y="373017"/>
                        <a:pt x="1198695" y="373017"/>
                      </a:cubicBezTo>
                      <a:cubicBezTo>
                        <a:pt x="1197687" y="373017"/>
                        <a:pt x="1197687" y="373017"/>
                        <a:pt x="1196679" y="373017"/>
                      </a:cubicBezTo>
                      <a:cubicBezTo>
                        <a:pt x="1195671" y="373017"/>
                        <a:pt x="1195671" y="372009"/>
                        <a:pt x="1194663" y="372009"/>
                      </a:cubicBezTo>
                      <a:cubicBezTo>
                        <a:pt x="1193654" y="371001"/>
                        <a:pt x="1192646" y="371001"/>
                        <a:pt x="1192646" y="369993"/>
                      </a:cubicBezTo>
                      <a:cubicBezTo>
                        <a:pt x="1191638" y="368984"/>
                        <a:pt x="1190630" y="366968"/>
                        <a:pt x="1189622" y="365960"/>
                      </a:cubicBezTo>
                      <a:cubicBezTo>
                        <a:pt x="1187605" y="361927"/>
                        <a:pt x="1186597" y="358903"/>
                        <a:pt x="1185589" y="353862"/>
                      </a:cubicBezTo>
                      <a:cubicBezTo>
                        <a:pt x="1184581" y="347813"/>
                        <a:pt x="1184581" y="342772"/>
                        <a:pt x="1184581" y="337732"/>
                      </a:cubicBezTo>
                      <a:cubicBezTo>
                        <a:pt x="1185589" y="331683"/>
                        <a:pt x="1186597" y="325634"/>
                        <a:pt x="1188614" y="319585"/>
                      </a:cubicBezTo>
                      <a:cubicBezTo>
                        <a:pt x="1191638" y="307487"/>
                        <a:pt x="1194663" y="295389"/>
                        <a:pt x="1191638" y="282283"/>
                      </a:cubicBezTo>
                      <a:cubicBezTo>
                        <a:pt x="1188614" y="271193"/>
                        <a:pt x="1177524" y="265145"/>
                        <a:pt x="1171475" y="262120"/>
                      </a:cubicBezTo>
                      <a:cubicBezTo>
                        <a:pt x="1166434" y="260104"/>
                        <a:pt x="1161393" y="259096"/>
                        <a:pt x="1157361" y="259096"/>
                      </a:cubicBezTo>
                      <a:cubicBezTo>
                        <a:pt x="1154336" y="259096"/>
                        <a:pt x="1151312" y="260104"/>
                        <a:pt x="1148287" y="261112"/>
                      </a:cubicBezTo>
                      <a:cubicBezTo>
                        <a:pt x="1137198" y="265145"/>
                        <a:pt x="1129133" y="277242"/>
                        <a:pt x="1126108" y="295389"/>
                      </a:cubicBezTo>
                      <a:cubicBezTo>
                        <a:pt x="1125100" y="298414"/>
                        <a:pt x="1125100" y="301438"/>
                        <a:pt x="1125100" y="304463"/>
                      </a:cubicBezTo>
                      <a:cubicBezTo>
                        <a:pt x="1123084" y="306479"/>
                        <a:pt x="1121067" y="309503"/>
                        <a:pt x="1121067" y="311520"/>
                      </a:cubicBezTo>
                      <a:lnTo>
                        <a:pt x="1118043" y="333699"/>
                      </a:lnTo>
                      <a:cubicBezTo>
                        <a:pt x="1110986" y="398221"/>
                        <a:pt x="1103929" y="465767"/>
                        <a:pt x="1093847" y="531297"/>
                      </a:cubicBezTo>
                      <a:cubicBezTo>
                        <a:pt x="1087798" y="569607"/>
                        <a:pt x="1080741" y="605901"/>
                        <a:pt x="1072676" y="640178"/>
                      </a:cubicBezTo>
                      <a:cubicBezTo>
                        <a:pt x="1062594" y="682520"/>
                        <a:pt x="1053521" y="715789"/>
                        <a:pt x="1045456" y="745026"/>
                      </a:cubicBezTo>
                      <a:cubicBezTo>
                        <a:pt x="1038399" y="769222"/>
                        <a:pt x="1031341" y="791401"/>
                        <a:pt x="1023276" y="813580"/>
                      </a:cubicBezTo>
                      <a:lnTo>
                        <a:pt x="1023276" y="812572"/>
                      </a:lnTo>
                      <a:lnTo>
                        <a:pt x="1022268" y="814589"/>
                      </a:lnTo>
                      <a:cubicBezTo>
                        <a:pt x="1020252" y="819629"/>
                        <a:pt x="1018236" y="824670"/>
                        <a:pt x="1016219" y="829711"/>
                      </a:cubicBezTo>
                      <a:cubicBezTo>
                        <a:pt x="1014203" y="833743"/>
                        <a:pt x="1012187" y="838784"/>
                        <a:pt x="1010170" y="842817"/>
                      </a:cubicBezTo>
                      <a:lnTo>
                        <a:pt x="1010170" y="843825"/>
                      </a:lnTo>
                      <a:lnTo>
                        <a:pt x="1007146" y="849874"/>
                      </a:lnTo>
                      <a:cubicBezTo>
                        <a:pt x="1003113" y="857939"/>
                        <a:pt x="998073" y="866004"/>
                        <a:pt x="994040" y="875078"/>
                      </a:cubicBezTo>
                      <a:cubicBezTo>
                        <a:pt x="990007" y="885159"/>
                        <a:pt x="985975" y="895241"/>
                        <a:pt x="985975" y="906330"/>
                      </a:cubicBezTo>
                      <a:cubicBezTo>
                        <a:pt x="985975" y="915404"/>
                        <a:pt x="991015" y="922461"/>
                        <a:pt x="999081" y="926493"/>
                      </a:cubicBezTo>
                      <a:cubicBezTo>
                        <a:pt x="1005129" y="929518"/>
                        <a:pt x="1013195" y="931534"/>
                        <a:pt x="1019244" y="932542"/>
                      </a:cubicBezTo>
                      <a:cubicBezTo>
                        <a:pt x="1029325" y="934559"/>
                        <a:pt x="1038399" y="934559"/>
                        <a:pt x="1048480" y="935567"/>
                      </a:cubicBezTo>
                      <a:cubicBezTo>
                        <a:pt x="1062594" y="936575"/>
                        <a:pt x="1077717" y="936575"/>
                        <a:pt x="1094855" y="936575"/>
                      </a:cubicBezTo>
                      <a:cubicBezTo>
                        <a:pt x="1099896" y="936575"/>
                        <a:pt x="1105945" y="936575"/>
                        <a:pt x="1110986" y="936575"/>
                      </a:cubicBezTo>
                      <a:cubicBezTo>
                        <a:pt x="1121067" y="936575"/>
                        <a:pt x="1131149" y="936575"/>
                        <a:pt x="1142238" y="935567"/>
                      </a:cubicBezTo>
                      <a:cubicBezTo>
                        <a:pt x="1147279" y="935567"/>
                        <a:pt x="1151312" y="934559"/>
                        <a:pt x="1156353" y="933551"/>
                      </a:cubicBezTo>
                      <a:cubicBezTo>
                        <a:pt x="1159377" y="932542"/>
                        <a:pt x="1163410" y="932542"/>
                        <a:pt x="1167442" y="931534"/>
                      </a:cubicBezTo>
                      <a:cubicBezTo>
                        <a:pt x="1170467" y="930526"/>
                        <a:pt x="1173491" y="929518"/>
                        <a:pt x="1177524" y="927502"/>
                      </a:cubicBezTo>
                      <a:cubicBezTo>
                        <a:pt x="1180548" y="925486"/>
                        <a:pt x="1185589" y="922461"/>
                        <a:pt x="1187605" y="917420"/>
                      </a:cubicBezTo>
                      <a:cubicBezTo>
                        <a:pt x="1188614" y="914396"/>
                        <a:pt x="1189622" y="912379"/>
                        <a:pt x="1189622" y="909355"/>
                      </a:cubicBezTo>
                      <a:cubicBezTo>
                        <a:pt x="1189622" y="907339"/>
                        <a:pt x="1188614" y="904314"/>
                        <a:pt x="1187605" y="902298"/>
                      </a:cubicBezTo>
                      <a:cubicBezTo>
                        <a:pt x="1185589" y="897257"/>
                        <a:pt x="1183573" y="893224"/>
                        <a:pt x="1180548" y="889192"/>
                      </a:cubicBezTo>
                      <a:lnTo>
                        <a:pt x="1179540" y="888184"/>
                      </a:lnTo>
                      <a:cubicBezTo>
                        <a:pt x="1176516" y="884151"/>
                        <a:pt x="1173491" y="878102"/>
                        <a:pt x="1170467" y="871045"/>
                      </a:cubicBezTo>
                      <a:cubicBezTo>
                        <a:pt x="1164418" y="857939"/>
                        <a:pt x="1159377" y="842817"/>
                        <a:pt x="1156353" y="825678"/>
                      </a:cubicBezTo>
                      <a:cubicBezTo>
                        <a:pt x="1152320" y="802491"/>
                        <a:pt x="1151312" y="777287"/>
                        <a:pt x="1153328" y="751075"/>
                      </a:cubicBezTo>
                      <a:cubicBezTo>
                        <a:pt x="1157361" y="709740"/>
                        <a:pt x="1167442" y="664373"/>
                        <a:pt x="1185589" y="613966"/>
                      </a:cubicBezTo>
                      <a:cubicBezTo>
                        <a:pt x="1194663" y="587754"/>
                        <a:pt x="1206760" y="560534"/>
                        <a:pt x="1220875" y="530289"/>
                      </a:cubicBezTo>
                      <a:cubicBezTo>
                        <a:pt x="1234989" y="499036"/>
                        <a:pt x="1248095" y="473832"/>
                        <a:pt x="1260193" y="450645"/>
                      </a:cubicBezTo>
                      <a:cubicBezTo>
                        <a:pt x="1266242" y="439555"/>
                        <a:pt x="1272290" y="427457"/>
                        <a:pt x="1279347" y="416368"/>
                      </a:cubicBezTo>
                      <a:cubicBezTo>
                        <a:pt x="1289429" y="398221"/>
                        <a:pt x="1299511" y="380074"/>
                        <a:pt x="1308584" y="361927"/>
                      </a:cubicBezTo>
                      <a:cubicBezTo>
                        <a:pt x="1316649" y="345797"/>
                        <a:pt x="1322698" y="330675"/>
                        <a:pt x="1328747" y="315552"/>
                      </a:cubicBezTo>
                      <a:cubicBezTo>
                        <a:pt x="1334796" y="299422"/>
                        <a:pt x="1338828" y="285308"/>
                        <a:pt x="1340845" y="273210"/>
                      </a:cubicBezTo>
                      <a:cubicBezTo>
                        <a:pt x="1341853" y="266153"/>
                        <a:pt x="1342861" y="260104"/>
                        <a:pt x="1342861" y="255063"/>
                      </a:cubicBezTo>
                      <a:cubicBezTo>
                        <a:pt x="1338828" y="250022"/>
                        <a:pt x="1337820" y="243973"/>
                        <a:pt x="1333788" y="238933"/>
                      </a:cubicBezTo>
                      <a:close/>
                      <a:moveTo>
                        <a:pt x="809548" y="852898"/>
                      </a:moveTo>
                      <a:lnTo>
                        <a:pt x="807531" y="847858"/>
                      </a:lnTo>
                      <a:cubicBezTo>
                        <a:pt x="806523" y="843825"/>
                        <a:pt x="804507" y="838784"/>
                        <a:pt x="803499" y="833743"/>
                      </a:cubicBezTo>
                      <a:cubicBezTo>
                        <a:pt x="798458" y="808540"/>
                        <a:pt x="794425" y="781319"/>
                        <a:pt x="791401" y="752083"/>
                      </a:cubicBezTo>
                      <a:cubicBezTo>
                        <a:pt x="788376" y="724863"/>
                        <a:pt x="787368" y="698651"/>
                        <a:pt x="786360" y="666390"/>
                      </a:cubicBezTo>
                      <a:cubicBezTo>
                        <a:pt x="786360" y="653284"/>
                        <a:pt x="785352" y="640178"/>
                        <a:pt x="784344" y="627072"/>
                      </a:cubicBezTo>
                      <a:cubicBezTo>
                        <a:pt x="782328" y="586746"/>
                        <a:pt x="780311" y="545411"/>
                        <a:pt x="783336" y="505085"/>
                      </a:cubicBezTo>
                      <a:cubicBezTo>
                        <a:pt x="783336" y="500044"/>
                        <a:pt x="784344" y="495004"/>
                        <a:pt x="784344" y="489963"/>
                      </a:cubicBezTo>
                      <a:cubicBezTo>
                        <a:pt x="787368" y="476857"/>
                        <a:pt x="789385" y="462743"/>
                        <a:pt x="790393" y="448629"/>
                      </a:cubicBezTo>
                      <a:cubicBezTo>
                        <a:pt x="790393" y="444596"/>
                        <a:pt x="790393" y="441572"/>
                        <a:pt x="788376" y="439555"/>
                      </a:cubicBezTo>
                      <a:cubicBezTo>
                        <a:pt x="786360" y="436531"/>
                        <a:pt x="783336" y="434514"/>
                        <a:pt x="780311" y="434514"/>
                      </a:cubicBezTo>
                      <a:cubicBezTo>
                        <a:pt x="779303" y="434514"/>
                        <a:pt x="778295" y="434514"/>
                        <a:pt x="778295" y="434514"/>
                      </a:cubicBezTo>
                      <a:cubicBezTo>
                        <a:pt x="772246" y="434514"/>
                        <a:pt x="768213" y="438547"/>
                        <a:pt x="766197" y="444596"/>
                      </a:cubicBezTo>
                      <a:cubicBezTo>
                        <a:pt x="765189" y="443588"/>
                        <a:pt x="765189" y="442580"/>
                        <a:pt x="764181" y="440563"/>
                      </a:cubicBezTo>
                      <a:cubicBezTo>
                        <a:pt x="756116" y="426449"/>
                        <a:pt x="743009" y="413343"/>
                        <a:pt x="727887" y="406286"/>
                      </a:cubicBezTo>
                      <a:cubicBezTo>
                        <a:pt x="715789" y="400237"/>
                        <a:pt x="701675" y="396205"/>
                        <a:pt x="682520" y="394188"/>
                      </a:cubicBezTo>
                      <a:cubicBezTo>
                        <a:pt x="672439" y="393180"/>
                        <a:pt x="661349" y="392172"/>
                        <a:pt x="651268" y="392172"/>
                      </a:cubicBezTo>
                      <a:cubicBezTo>
                        <a:pt x="645219" y="392172"/>
                        <a:pt x="640178" y="391164"/>
                        <a:pt x="634129" y="391164"/>
                      </a:cubicBezTo>
                      <a:cubicBezTo>
                        <a:pt x="616990" y="390156"/>
                        <a:pt x="603884" y="387131"/>
                        <a:pt x="591786" y="384107"/>
                      </a:cubicBezTo>
                      <a:cubicBezTo>
                        <a:pt x="585738" y="382090"/>
                        <a:pt x="578680" y="379066"/>
                        <a:pt x="573640" y="375033"/>
                      </a:cubicBezTo>
                      <a:cubicBezTo>
                        <a:pt x="568599" y="371001"/>
                        <a:pt x="563558" y="366968"/>
                        <a:pt x="559526" y="361927"/>
                      </a:cubicBezTo>
                      <a:cubicBezTo>
                        <a:pt x="554485" y="355879"/>
                        <a:pt x="550452" y="348821"/>
                        <a:pt x="545411" y="339748"/>
                      </a:cubicBezTo>
                      <a:cubicBezTo>
                        <a:pt x="536338" y="321601"/>
                        <a:pt x="530289" y="300430"/>
                        <a:pt x="525248" y="276234"/>
                      </a:cubicBezTo>
                      <a:cubicBezTo>
                        <a:pt x="522224" y="262120"/>
                        <a:pt x="520208" y="245990"/>
                        <a:pt x="517183" y="225827"/>
                      </a:cubicBezTo>
                      <a:cubicBezTo>
                        <a:pt x="515167" y="210704"/>
                        <a:pt x="514159" y="197598"/>
                        <a:pt x="513150" y="184492"/>
                      </a:cubicBezTo>
                      <a:cubicBezTo>
                        <a:pt x="512142" y="176427"/>
                        <a:pt x="512142" y="169370"/>
                        <a:pt x="511134" y="161305"/>
                      </a:cubicBezTo>
                      <a:cubicBezTo>
                        <a:pt x="510126" y="144166"/>
                        <a:pt x="509118" y="125011"/>
                        <a:pt x="506093" y="107873"/>
                      </a:cubicBezTo>
                      <a:cubicBezTo>
                        <a:pt x="503069" y="83677"/>
                        <a:pt x="498028" y="56457"/>
                        <a:pt x="483914" y="32261"/>
                      </a:cubicBezTo>
                      <a:cubicBezTo>
                        <a:pt x="477865" y="21171"/>
                        <a:pt x="467783" y="11090"/>
                        <a:pt x="456694" y="4033"/>
                      </a:cubicBezTo>
                      <a:cubicBezTo>
                        <a:pt x="452661" y="1008"/>
                        <a:pt x="448629" y="0"/>
                        <a:pt x="444596" y="0"/>
                      </a:cubicBezTo>
                      <a:cubicBezTo>
                        <a:pt x="442580" y="0"/>
                        <a:pt x="441571" y="0"/>
                        <a:pt x="439555" y="1008"/>
                      </a:cubicBezTo>
                      <a:cubicBezTo>
                        <a:pt x="433506" y="2016"/>
                        <a:pt x="429474" y="8065"/>
                        <a:pt x="427457" y="12098"/>
                      </a:cubicBezTo>
                      <a:cubicBezTo>
                        <a:pt x="425441" y="15122"/>
                        <a:pt x="424433" y="18147"/>
                        <a:pt x="422416" y="22180"/>
                      </a:cubicBezTo>
                      <a:cubicBezTo>
                        <a:pt x="421408" y="24196"/>
                        <a:pt x="420400" y="26212"/>
                        <a:pt x="419392" y="28228"/>
                      </a:cubicBezTo>
                      <a:cubicBezTo>
                        <a:pt x="417376" y="33269"/>
                        <a:pt x="414351" y="38310"/>
                        <a:pt x="411327" y="43351"/>
                      </a:cubicBezTo>
                      <a:cubicBezTo>
                        <a:pt x="409311" y="46375"/>
                        <a:pt x="407294" y="50408"/>
                        <a:pt x="406286" y="53432"/>
                      </a:cubicBezTo>
                      <a:cubicBezTo>
                        <a:pt x="398221" y="69563"/>
                        <a:pt x="389148" y="86701"/>
                        <a:pt x="382090" y="104848"/>
                      </a:cubicBezTo>
                      <a:cubicBezTo>
                        <a:pt x="375033" y="120978"/>
                        <a:pt x="367976" y="138117"/>
                        <a:pt x="360919" y="158280"/>
                      </a:cubicBezTo>
                      <a:cubicBezTo>
                        <a:pt x="359911" y="161305"/>
                        <a:pt x="358903" y="164329"/>
                        <a:pt x="357895" y="168362"/>
                      </a:cubicBezTo>
                      <a:cubicBezTo>
                        <a:pt x="355878" y="173403"/>
                        <a:pt x="353862" y="178443"/>
                        <a:pt x="352854" y="183484"/>
                      </a:cubicBezTo>
                      <a:cubicBezTo>
                        <a:pt x="349829" y="190541"/>
                        <a:pt x="346805" y="198606"/>
                        <a:pt x="341764" y="208688"/>
                      </a:cubicBezTo>
                      <a:cubicBezTo>
                        <a:pt x="329666" y="234900"/>
                        <a:pt x="316560" y="260104"/>
                        <a:pt x="302446" y="284300"/>
                      </a:cubicBezTo>
                      <a:cubicBezTo>
                        <a:pt x="282283" y="320593"/>
                        <a:pt x="262120" y="358903"/>
                        <a:pt x="248006" y="398221"/>
                      </a:cubicBezTo>
                      <a:cubicBezTo>
                        <a:pt x="245990" y="403262"/>
                        <a:pt x="243973" y="409311"/>
                        <a:pt x="242965" y="415360"/>
                      </a:cubicBezTo>
                      <a:cubicBezTo>
                        <a:pt x="241957" y="420400"/>
                        <a:pt x="240949" y="425441"/>
                        <a:pt x="239941" y="429474"/>
                      </a:cubicBezTo>
                      <a:lnTo>
                        <a:pt x="238932" y="433506"/>
                      </a:lnTo>
                      <a:cubicBezTo>
                        <a:pt x="237924" y="442580"/>
                        <a:pt x="235908" y="451653"/>
                        <a:pt x="232884" y="460726"/>
                      </a:cubicBezTo>
                      <a:cubicBezTo>
                        <a:pt x="231875" y="464759"/>
                        <a:pt x="229859" y="467783"/>
                        <a:pt x="227843" y="470808"/>
                      </a:cubicBezTo>
                      <a:cubicBezTo>
                        <a:pt x="225826" y="472824"/>
                        <a:pt x="224818" y="474841"/>
                        <a:pt x="222802" y="476857"/>
                      </a:cubicBezTo>
                      <a:cubicBezTo>
                        <a:pt x="220786" y="478873"/>
                        <a:pt x="217761" y="479881"/>
                        <a:pt x="214737" y="481898"/>
                      </a:cubicBezTo>
                      <a:cubicBezTo>
                        <a:pt x="212721" y="482906"/>
                        <a:pt x="209696" y="483914"/>
                        <a:pt x="207680" y="484922"/>
                      </a:cubicBezTo>
                      <a:cubicBezTo>
                        <a:pt x="206672" y="484922"/>
                        <a:pt x="204655" y="484922"/>
                        <a:pt x="203647" y="484922"/>
                      </a:cubicBezTo>
                      <a:cubicBezTo>
                        <a:pt x="202639" y="484922"/>
                        <a:pt x="201631" y="484922"/>
                        <a:pt x="200623" y="483914"/>
                      </a:cubicBezTo>
                      <a:cubicBezTo>
                        <a:pt x="199614" y="482906"/>
                        <a:pt x="198606" y="482906"/>
                        <a:pt x="197598" y="481898"/>
                      </a:cubicBezTo>
                      <a:cubicBezTo>
                        <a:pt x="195582" y="480890"/>
                        <a:pt x="193565" y="478873"/>
                        <a:pt x="191549" y="475849"/>
                      </a:cubicBezTo>
                      <a:cubicBezTo>
                        <a:pt x="189533" y="473832"/>
                        <a:pt x="188525" y="471816"/>
                        <a:pt x="186509" y="469800"/>
                      </a:cubicBezTo>
                      <a:cubicBezTo>
                        <a:pt x="183484" y="465767"/>
                        <a:pt x="179451" y="460726"/>
                        <a:pt x="175419" y="456694"/>
                      </a:cubicBezTo>
                      <a:cubicBezTo>
                        <a:pt x="169370" y="451653"/>
                        <a:pt x="162313" y="448629"/>
                        <a:pt x="154247" y="448629"/>
                      </a:cubicBezTo>
                      <a:cubicBezTo>
                        <a:pt x="153239" y="448629"/>
                        <a:pt x="153239" y="448629"/>
                        <a:pt x="152231" y="448629"/>
                      </a:cubicBezTo>
                      <a:cubicBezTo>
                        <a:pt x="141142" y="449637"/>
                        <a:pt x="130052" y="456694"/>
                        <a:pt x="119970" y="470808"/>
                      </a:cubicBezTo>
                      <a:cubicBezTo>
                        <a:pt x="109889" y="485930"/>
                        <a:pt x="103840" y="504077"/>
                        <a:pt x="98799" y="519199"/>
                      </a:cubicBezTo>
                      <a:cubicBezTo>
                        <a:pt x="91742" y="541379"/>
                        <a:pt x="86701" y="563558"/>
                        <a:pt x="83677" y="580697"/>
                      </a:cubicBezTo>
                      <a:cubicBezTo>
                        <a:pt x="79644" y="601868"/>
                        <a:pt x="75612" y="623039"/>
                        <a:pt x="72587" y="641186"/>
                      </a:cubicBezTo>
                      <a:lnTo>
                        <a:pt x="70571" y="654292"/>
                      </a:lnTo>
                      <a:cubicBezTo>
                        <a:pt x="68554" y="665382"/>
                        <a:pt x="66538" y="677480"/>
                        <a:pt x="64522" y="688569"/>
                      </a:cubicBezTo>
                      <a:cubicBezTo>
                        <a:pt x="63514" y="693610"/>
                        <a:pt x="62505" y="698651"/>
                        <a:pt x="60489" y="705708"/>
                      </a:cubicBezTo>
                      <a:cubicBezTo>
                        <a:pt x="56457" y="719822"/>
                        <a:pt x="53432" y="734944"/>
                        <a:pt x="50408" y="749059"/>
                      </a:cubicBezTo>
                      <a:lnTo>
                        <a:pt x="49399" y="751075"/>
                      </a:lnTo>
                      <a:lnTo>
                        <a:pt x="49399" y="753091"/>
                      </a:lnTo>
                      <a:cubicBezTo>
                        <a:pt x="42342" y="784344"/>
                        <a:pt x="34277" y="816605"/>
                        <a:pt x="24196" y="847858"/>
                      </a:cubicBezTo>
                      <a:cubicBezTo>
                        <a:pt x="17138" y="868021"/>
                        <a:pt x="9073" y="884151"/>
                        <a:pt x="1008" y="899273"/>
                      </a:cubicBezTo>
                      <a:cubicBezTo>
                        <a:pt x="0" y="901290"/>
                        <a:pt x="0" y="903306"/>
                        <a:pt x="0" y="905322"/>
                      </a:cubicBezTo>
                      <a:cubicBezTo>
                        <a:pt x="1008" y="907339"/>
                        <a:pt x="2016" y="910363"/>
                        <a:pt x="5041" y="911371"/>
                      </a:cubicBezTo>
                      <a:cubicBezTo>
                        <a:pt x="6049" y="912379"/>
                        <a:pt x="7057" y="912379"/>
                        <a:pt x="9073" y="912379"/>
                      </a:cubicBezTo>
                      <a:cubicBezTo>
                        <a:pt x="11090" y="916412"/>
                        <a:pt x="15122" y="918428"/>
                        <a:pt x="19155" y="919437"/>
                      </a:cubicBezTo>
                      <a:cubicBezTo>
                        <a:pt x="105856" y="939600"/>
                        <a:pt x="183484" y="953714"/>
                        <a:pt x="256071" y="962787"/>
                      </a:cubicBezTo>
                      <a:cubicBezTo>
                        <a:pt x="296397" y="967828"/>
                        <a:pt x="337732" y="971860"/>
                        <a:pt x="378058" y="974885"/>
                      </a:cubicBezTo>
                      <a:cubicBezTo>
                        <a:pt x="420400" y="977909"/>
                        <a:pt x="460726" y="977909"/>
                        <a:pt x="495004" y="977909"/>
                      </a:cubicBezTo>
                      <a:lnTo>
                        <a:pt x="505085" y="977909"/>
                      </a:lnTo>
                      <a:cubicBezTo>
                        <a:pt x="556501" y="977909"/>
                        <a:pt x="596827" y="974885"/>
                        <a:pt x="633121" y="968836"/>
                      </a:cubicBezTo>
                      <a:cubicBezTo>
                        <a:pt x="654292" y="964803"/>
                        <a:pt x="677479" y="959763"/>
                        <a:pt x="702683" y="951697"/>
                      </a:cubicBezTo>
                      <a:cubicBezTo>
                        <a:pt x="713773" y="948673"/>
                        <a:pt x="724863" y="944640"/>
                        <a:pt x="736961" y="940608"/>
                      </a:cubicBezTo>
                      <a:cubicBezTo>
                        <a:pt x="743009" y="938591"/>
                        <a:pt x="749058" y="936575"/>
                        <a:pt x="755107" y="934559"/>
                      </a:cubicBezTo>
                      <a:cubicBezTo>
                        <a:pt x="756116" y="934559"/>
                        <a:pt x="758132" y="933551"/>
                        <a:pt x="759140" y="933551"/>
                      </a:cubicBezTo>
                      <a:cubicBezTo>
                        <a:pt x="762165" y="932542"/>
                        <a:pt x="765189" y="931534"/>
                        <a:pt x="768213" y="930526"/>
                      </a:cubicBezTo>
                      <a:cubicBezTo>
                        <a:pt x="771238" y="930526"/>
                        <a:pt x="774262" y="929518"/>
                        <a:pt x="776279" y="929518"/>
                      </a:cubicBezTo>
                      <a:cubicBezTo>
                        <a:pt x="782328" y="928510"/>
                        <a:pt x="787368" y="927502"/>
                        <a:pt x="793417" y="926493"/>
                      </a:cubicBezTo>
                      <a:cubicBezTo>
                        <a:pt x="797450" y="925486"/>
                        <a:pt x="802491" y="923469"/>
                        <a:pt x="806523" y="918428"/>
                      </a:cubicBezTo>
                      <a:cubicBezTo>
                        <a:pt x="811564" y="912379"/>
                        <a:pt x="813580" y="905322"/>
                        <a:pt x="813580" y="901290"/>
                      </a:cubicBezTo>
                      <a:cubicBezTo>
                        <a:pt x="815597" y="889192"/>
                        <a:pt x="812572" y="876086"/>
                        <a:pt x="808539" y="864996"/>
                      </a:cubicBezTo>
                      <a:cubicBezTo>
                        <a:pt x="811564" y="860963"/>
                        <a:pt x="810556" y="856931"/>
                        <a:pt x="809548" y="852898"/>
                      </a:cubicBez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DDD9E5E6-E842-1177-82E0-FF71A44A21E7}"/>
                    </a:ext>
                  </a:extLst>
                </p:cNvPr>
                <p:cNvSpPr/>
                <p:nvPr/>
              </p:nvSpPr>
              <p:spPr>
                <a:xfrm>
                  <a:off x="2595341" y="1746122"/>
                  <a:ext cx="430128" cy="436530"/>
                </a:xfrm>
                <a:custGeom>
                  <a:avLst/>
                  <a:gdLst>
                    <a:gd name="connsiteX0" fmla="*/ 217408 w 430128"/>
                    <a:gd name="connsiteY0" fmla="*/ 0 h 436530"/>
                    <a:gd name="connsiteX1" fmla="*/ 200269 w 430128"/>
                    <a:gd name="connsiteY1" fmla="*/ 1008 h 436530"/>
                    <a:gd name="connsiteX2" fmla="*/ 150870 w 430128"/>
                    <a:gd name="connsiteY2" fmla="*/ 12098 h 436530"/>
                    <a:gd name="connsiteX3" fmla="*/ 68202 w 430128"/>
                    <a:gd name="connsiteY3" fmla="*/ 67546 h 436530"/>
                    <a:gd name="connsiteX4" fmla="*/ 655 w 430128"/>
                    <a:gd name="connsiteY4" fmla="*/ 256071 h 436530"/>
                    <a:gd name="connsiteX5" fmla="*/ 11745 w 430128"/>
                    <a:gd name="connsiteY5" fmla="*/ 309503 h 436530"/>
                    <a:gd name="connsiteX6" fmla="*/ 33924 w 430128"/>
                    <a:gd name="connsiteY6" fmla="*/ 353862 h 436530"/>
                    <a:gd name="connsiteX7" fmla="*/ 103487 w 430128"/>
                    <a:gd name="connsiteY7" fmla="*/ 412335 h 436530"/>
                    <a:gd name="connsiteX8" fmla="*/ 211359 w 430128"/>
                    <a:gd name="connsiteY8" fmla="*/ 436531 h 436530"/>
                    <a:gd name="connsiteX9" fmla="*/ 246645 w 430128"/>
                    <a:gd name="connsiteY9" fmla="*/ 434514 h 436530"/>
                    <a:gd name="connsiteX10" fmla="*/ 356533 w 430128"/>
                    <a:gd name="connsiteY10" fmla="*/ 387131 h 436530"/>
                    <a:gd name="connsiteX11" fmla="*/ 389803 w 430128"/>
                    <a:gd name="connsiteY11" fmla="*/ 361927 h 436530"/>
                    <a:gd name="connsiteX12" fmla="*/ 426096 w 430128"/>
                    <a:gd name="connsiteY12" fmla="*/ 286316 h 436530"/>
                    <a:gd name="connsiteX13" fmla="*/ 430129 w 430128"/>
                    <a:gd name="connsiteY13" fmla="*/ 241957 h 436530"/>
                    <a:gd name="connsiteX14" fmla="*/ 426096 w 430128"/>
                    <a:gd name="connsiteY14" fmla="*/ 195582 h 436530"/>
                    <a:gd name="connsiteX15" fmla="*/ 397868 w 430128"/>
                    <a:gd name="connsiteY15" fmla="*/ 112913 h 436530"/>
                    <a:gd name="connsiteX16" fmla="*/ 373672 w 430128"/>
                    <a:gd name="connsiteY16" fmla="*/ 76620 h 436530"/>
                    <a:gd name="connsiteX17" fmla="*/ 347460 w 430128"/>
                    <a:gd name="connsiteY17" fmla="*/ 49400 h 436530"/>
                    <a:gd name="connsiteX18" fmla="*/ 330322 w 430128"/>
                    <a:gd name="connsiteY18" fmla="*/ 36294 h 436530"/>
                    <a:gd name="connsiteX19" fmla="*/ 304110 w 430128"/>
                    <a:gd name="connsiteY19" fmla="*/ 21171 h 436530"/>
                    <a:gd name="connsiteX20" fmla="*/ 250677 w 430128"/>
                    <a:gd name="connsiteY20" fmla="*/ 4033 h 436530"/>
                    <a:gd name="connsiteX21" fmla="*/ 217408 w 430128"/>
                    <a:gd name="connsiteY21" fmla="*/ 0 h 436530"/>
                    <a:gd name="connsiteX22" fmla="*/ 217408 w 430128"/>
                    <a:gd name="connsiteY22" fmla="*/ 0 h 43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30128" h="436530">
                      <a:moveTo>
                        <a:pt x="217408" y="0"/>
                      </a:moveTo>
                      <a:cubicBezTo>
                        <a:pt x="212367" y="0"/>
                        <a:pt x="206318" y="0"/>
                        <a:pt x="200269" y="1008"/>
                      </a:cubicBezTo>
                      <a:cubicBezTo>
                        <a:pt x="182123" y="3024"/>
                        <a:pt x="165992" y="6049"/>
                        <a:pt x="150870" y="12098"/>
                      </a:cubicBezTo>
                      <a:cubicBezTo>
                        <a:pt x="119617" y="23188"/>
                        <a:pt x="91389" y="43351"/>
                        <a:pt x="68202" y="67546"/>
                      </a:cubicBezTo>
                      <a:cubicBezTo>
                        <a:pt x="19810" y="117954"/>
                        <a:pt x="-4386" y="188525"/>
                        <a:pt x="655" y="256071"/>
                      </a:cubicBezTo>
                      <a:cubicBezTo>
                        <a:pt x="2672" y="274218"/>
                        <a:pt x="5696" y="292365"/>
                        <a:pt x="11745" y="309503"/>
                      </a:cubicBezTo>
                      <a:cubicBezTo>
                        <a:pt x="17794" y="326642"/>
                        <a:pt x="24851" y="341764"/>
                        <a:pt x="33924" y="353862"/>
                      </a:cubicBezTo>
                      <a:cubicBezTo>
                        <a:pt x="51063" y="378058"/>
                        <a:pt x="75258" y="398221"/>
                        <a:pt x="103487" y="412335"/>
                      </a:cubicBezTo>
                      <a:cubicBezTo>
                        <a:pt x="135748" y="428465"/>
                        <a:pt x="173049" y="436531"/>
                        <a:pt x="211359" y="436531"/>
                      </a:cubicBezTo>
                      <a:cubicBezTo>
                        <a:pt x="223457" y="436531"/>
                        <a:pt x="234547" y="435522"/>
                        <a:pt x="246645" y="434514"/>
                      </a:cubicBezTo>
                      <a:cubicBezTo>
                        <a:pt x="287979" y="429474"/>
                        <a:pt x="327297" y="412335"/>
                        <a:pt x="356533" y="387131"/>
                      </a:cubicBezTo>
                      <a:cubicBezTo>
                        <a:pt x="369640" y="380074"/>
                        <a:pt x="380729" y="372009"/>
                        <a:pt x="389803" y="361927"/>
                      </a:cubicBezTo>
                      <a:cubicBezTo>
                        <a:pt x="407949" y="341764"/>
                        <a:pt x="421055" y="315552"/>
                        <a:pt x="426096" y="286316"/>
                      </a:cubicBezTo>
                      <a:cubicBezTo>
                        <a:pt x="429121" y="271194"/>
                        <a:pt x="430129" y="256071"/>
                        <a:pt x="430129" y="241957"/>
                      </a:cubicBezTo>
                      <a:cubicBezTo>
                        <a:pt x="430129" y="227843"/>
                        <a:pt x="429121" y="212721"/>
                        <a:pt x="426096" y="195582"/>
                      </a:cubicBezTo>
                      <a:cubicBezTo>
                        <a:pt x="421055" y="167354"/>
                        <a:pt x="411982" y="139125"/>
                        <a:pt x="397868" y="112913"/>
                      </a:cubicBezTo>
                      <a:cubicBezTo>
                        <a:pt x="391819" y="100815"/>
                        <a:pt x="383754" y="88718"/>
                        <a:pt x="373672" y="76620"/>
                      </a:cubicBezTo>
                      <a:cubicBezTo>
                        <a:pt x="365607" y="66538"/>
                        <a:pt x="357542" y="57465"/>
                        <a:pt x="347460" y="49400"/>
                      </a:cubicBezTo>
                      <a:cubicBezTo>
                        <a:pt x="343427" y="45367"/>
                        <a:pt x="337378" y="41334"/>
                        <a:pt x="330322" y="36294"/>
                      </a:cubicBezTo>
                      <a:cubicBezTo>
                        <a:pt x="322256" y="31253"/>
                        <a:pt x="313183" y="26212"/>
                        <a:pt x="304110" y="21171"/>
                      </a:cubicBezTo>
                      <a:cubicBezTo>
                        <a:pt x="285963" y="12098"/>
                        <a:pt x="268824" y="7057"/>
                        <a:pt x="250677" y="4033"/>
                      </a:cubicBezTo>
                      <a:cubicBezTo>
                        <a:pt x="240596" y="1008"/>
                        <a:pt x="229506" y="0"/>
                        <a:pt x="217408" y="0"/>
                      </a:cubicBezTo>
                      <a:lnTo>
                        <a:pt x="217408" y="0"/>
                      </a:lnTo>
                      <a:close/>
                    </a:path>
                  </a:pathLst>
                </a:custGeom>
                <a:solidFill>
                  <a:srgbClr val="FFC678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4505A88D-560A-9BFD-17BE-42960AEEB2E9}"/>
                    </a:ext>
                  </a:extLst>
                </p:cNvPr>
                <p:cNvSpPr/>
                <p:nvPr/>
              </p:nvSpPr>
              <p:spPr>
                <a:xfrm>
                  <a:off x="2879206" y="2138294"/>
                  <a:ext cx="880595" cy="655300"/>
                </a:xfrm>
                <a:custGeom>
                  <a:avLst/>
                  <a:gdLst>
                    <a:gd name="connsiteX0" fmla="*/ 634211 w 880595"/>
                    <a:gd name="connsiteY0" fmla="*/ 0 h 655300"/>
                    <a:gd name="connsiteX1" fmla="*/ 621105 w 880595"/>
                    <a:gd name="connsiteY1" fmla="*/ 9073 h 655300"/>
                    <a:gd name="connsiteX2" fmla="*/ 621105 w 880595"/>
                    <a:gd name="connsiteY2" fmla="*/ 9073 h 655300"/>
                    <a:gd name="connsiteX3" fmla="*/ 613039 w 880595"/>
                    <a:gd name="connsiteY3" fmla="*/ 12098 h 655300"/>
                    <a:gd name="connsiteX4" fmla="*/ 606990 w 880595"/>
                    <a:gd name="connsiteY4" fmla="*/ 22179 h 655300"/>
                    <a:gd name="connsiteX5" fmla="*/ 594893 w 880595"/>
                    <a:gd name="connsiteY5" fmla="*/ 79644 h 655300"/>
                    <a:gd name="connsiteX6" fmla="*/ 591868 w 880595"/>
                    <a:gd name="connsiteY6" fmla="*/ 90734 h 655300"/>
                    <a:gd name="connsiteX7" fmla="*/ 587835 w 880595"/>
                    <a:gd name="connsiteY7" fmla="*/ 106864 h 655300"/>
                    <a:gd name="connsiteX8" fmla="*/ 584811 w 880595"/>
                    <a:gd name="connsiteY8" fmla="*/ 119970 h 655300"/>
                    <a:gd name="connsiteX9" fmla="*/ 583803 w 880595"/>
                    <a:gd name="connsiteY9" fmla="*/ 124003 h 655300"/>
                    <a:gd name="connsiteX10" fmla="*/ 582795 w 880595"/>
                    <a:gd name="connsiteY10" fmla="*/ 124003 h 655300"/>
                    <a:gd name="connsiteX11" fmla="*/ 581787 w 880595"/>
                    <a:gd name="connsiteY11" fmla="*/ 124003 h 655300"/>
                    <a:gd name="connsiteX12" fmla="*/ 555575 w 880595"/>
                    <a:gd name="connsiteY12" fmla="*/ 124003 h 655300"/>
                    <a:gd name="connsiteX13" fmla="*/ 493069 w 880595"/>
                    <a:gd name="connsiteY13" fmla="*/ 121987 h 655300"/>
                    <a:gd name="connsiteX14" fmla="*/ 392254 w 880595"/>
                    <a:gd name="connsiteY14" fmla="*/ 110897 h 655300"/>
                    <a:gd name="connsiteX15" fmla="*/ 390237 w 880595"/>
                    <a:gd name="connsiteY15" fmla="*/ 110897 h 655300"/>
                    <a:gd name="connsiteX16" fmla="*/ 388221 w 880595"/>
                    <a:gd name="connsiteY16" fmla="*/ 110897 h 655300"/>
                    <a:gd name="connsiteX17" fmla="*/ 382172 w 880595"/>
                    <a:gd name="connsiteY17" fmla="*/ 109889 h 655300"/>
                    <a:gd name="connsiteX18" fmla="*/ 371082 w 880595"/>
                    <a:gd name="connsiteY18" fmla="*/ 116946 h 655300"/>
                    <a:gd name="connsiteX19" fmla="*/ 368058 w 880595"/>
                    <a:gd name="connsiteY19" fmla="*/ 122995 h 655300"/>
                    <a:gd name="connsiteX20" fmla="*/ 366042 w 880595"/>
                    <a:gd name="connsiteY20" fmla="*/ 126019 h 655300"/>
                    <a:gd name="connsiteX21" fmla="*/ 362009 w 880595"/>
                    <a:gd name="connsiteY21" fmla="*/ 135093 h 655300"/>
                    <a:gd name="connsiteX22" fmla="*/ 361001 w 880595"/>
                    <a:gd name="connsiteY22" fmla="*/ 137109 h 655300"/>
                    <a:gd name="connsiteX23" fmla="*/ 355960 w 880595"/>
                    <a:gd name="connsiteY23" fmla="*/ 147190 h 655300"/>
                    <a:gd name="connsiteX24" fmla="*/ 350919 w 880595"/>
                    <a:gd name="connsiteY24" fmla="*/ 157272 h 655300"/>
                    <a:gd name="connsiteX25" fmla="*/ 329748 w 880595"/>
                    <a:gd name="connsiteY25" fmla="*/ 201631 h 655300"/>
                    <a:gd name="connsiteX26" fmla="*/ 281357 w 880595"/>
                    <a:gd name="connsiteY26" fmla="*/ 283291 h 655300"/>
                    <a:gd name="connsiteX27" fmla="*/ 101905 w 880595"/>
                    <a:gd name="connsiteY27" fmla="*/ 483914 h 655300"/>
                    <a:gd name="connsiteX28" fmla="*/ 6131 w 880595"/>
                    <a:gd name="connsiteY28" fmla="*/ 560534 h 655300"/>
                    <a:gd name="connsiteX29" fmla="*/ 2098 w 880595"/>
                    <a:gd name="connsiteY29" fmla="*/ 579689 h 655300"/>
                    <a:gd name="connsiteX30" fmla="*/ 14196 w 880595"/>
                    <a:gd name="connsiteY30" fmla="*/ 585738 h 655300"/>
                    <a:gd name="connsiteX31" fmla="*/ 21253 w 880595"/>
                    <a:gd name="connsiteY31" fmla="*/ 583721 h 655300"/>
                    <a:gd name="connsiteX32" fmla="*/ 187599 w 880595"/>
                    <a:gd name="connsiteY32" fmla="*/ 445604 h 655300"/>
                    <a:gd name="connsiteX33" fmla="*/ 328740 w 880595"/>
                    <a:gd name="connsiteY33" fmla="*/ 272202 h 655300"/>
                    <a:gd name="connsiteX34" fmla="*/ 367050 w 880595"/>
                    <a:gd name="connsiteY34" fmla="*/ 201631 h 655300"/>
                    <a:gd name="connsiteX35" fmla="*/ 374107 w 880595"/>
                    <a:gd name="connsiteY35" fmla="*/ 185500 h 655300"/>
                    <a:gd name="connsiteX36" fmla="*/ 380156 w 880595"/>
                    <a:gd name="connsiteY36" fmla="*/ 241957 h 655300"/>
                    <a:gd name="connsiteX37" fmla="*/ 392254 w 880595"/>
                    <a:gd name="connsiteY37" fmla="*/ 302446 h 655300"/>
                    <a:gd name="connsiteX38" fmla="*/ 409392 w 880595"/>
                    <a:gd name="connsiteY38" fmla="*/ 360919 h 655300"/>
                    <a:gd name="connsiteX39" fmla="*/ 445686 w 880595"/>
                    <a:gd name="connsiteY39" fmla="*/ 464759 h 655300"/>
                    <a:gd name="connsiteX40" fmla="*/ 483996 w 880595"/>
                    <a:gd name="connsiteY40" fmla="*/ 548436 h 655300"/>
                    <a:gd name="connsiteX41" fmla="*/ 533395 w 880595"/>
                    <a:gd name="connsiteY41" fmla="*/ 614974 h 655300"/>
                    <a:gd name="connsiteX42" fmla="*/ 565656 w 880595"/>
                    <a:gd name="connsiteY42" fmla="*/ 640178 h 655300"/>
                    <a:gd name="connsiteX43" fmla="*/ 582795 w 880595"/>
                    <a:gd name="connsiteY43" fmla="*/ 649251 h 655300"/>
                    <a:gd name="connsiteX44" fmla="*/ 598925 w 880595"/>
                    <a:gd name="connsiteY44" fmla="*/ 654292 h 655300"/>
                    <a:gd name="connsiteX45" fmla="*/ 603966 w 880595"/>
                    <a:gd name="connsiteY45" fmla="*/ 655300 h 655300"/>
                    <a:gd name="connsiteX46" fmla="*/ 606990 w 880595"/>
                    <a:gd name="connsiteY46" fmla="*/ 655300 h 655300"/>
                    <a:gd name="connsiteX47" fmla="*/ 611023 w 880595"/>
                    <a:gd name="connsiteY47" fmla="*/ 654292 h 655300"/>
                    <a:gd name="connsiteX48" fmla="*/ 652357 w 880595"/>
                    <a:gd name="connsiteY48" fmla="*/ 651268 h 655300"/>
                    <a:gd name="connsiteX49" fmla="*/ 673529 w 880595"/>
                    <a:gd name="connsiteY49" fmla="*/ 649251 h 655300"/>
                    <a:gd name="connsiteX50" fmla="*/ 741075 w 880595"/>
                    <a:gd name="connsiteY50" fmla="*/ 643202 h 655300"/>
                    <a:gd name="connsiteX51" fmla="*/ 808621 w 880595"/>
                    <a:gd name="connsiteY51" fmla="*/ 632112 h 655300"/>
                    <a:gd name="connsiteX52" fmla="*/ 839874 w 880595"/>
                    <a:gd name="connsiteY52" fmla="*/ 623039 h 655300"/>
                    <a:gd name="connsiteX53" fmla="*/ 854996 w 880595"/>
                    <a:gd name="connsiteY53" fmla="*/ 616990 h 655300"/>
                    <a:gd name="connsiteX54" fmla="*/ 871127 w 880595"/>
                    <a:gd name="connsiteY54" fmla="*/ 607917 h 655300"/>
                    <a:gd name="connsiteX55" fmla="*/ 878184 w 880595"/>
                    <a:gd name="connsiteY55" fmla="*/ 595819 h 655300"/>
                    <a:gd name="connsiteX56" fmla="*/ 880200 w 880595"/>
                    <a:gd name="connsiteY56" fmla="*/ 587754 h 655300"/>
                    <a:gd name="connsiteX57" fmla="*/ 876168 w 880595"/>
                    <a:gd name="connsiteY57" fmla="*/ 578680 h 655300"/>
                    <a:gd name="connsiteX58" fmla="*/ 871127 w 880595"/>
                    <a:gd name="connsiteY58" fmla="*/ 574648 h 655300"/>
                    <a:gd name="connsiteX59" fmla="*/ 870119 w 880595"/>
                    <a:gd name="connsiteY59" fmla="*/ 573640 h 655300"/>
                    <a:gd name="connsiteX60" fmla="*/ 866086 w 880595"/>
                    <a:gd name="connsiteY60" fmla="*/ 569607 h 655300"/>
                    <a:gd name="connsiteX61" fmla="*/ 865078 w 880595"/>
                    <a:gd name="connsiteY61" fmla="*/ 568599 h 655300"/>
                    <a:gd name="connsiteX62" fmla="*/ 861045 w 880595"/>
                    <a:gd name="connsiteY62" fmla="*/ 564566 h 655300"/>
                    <a:gd name="connsiteX63" fmla="*/ 852980 w 880595"/>
                    <a:gd name="connsiteY63" fmla="*/ 557509 h 655300"/>
                    <a:gd name="connsiteX64" fmla="*/ 830801 w 880595"/>
                    <a:gd name="connsiteY64" fmla="*/ 535330 h 655300"/>
                    <a:gd name="connsiteX65" fmla="*/ 770311 w 880595"/>
                    <a:gd name="connsiteY65" fmla="*/ 445604 h 655300"/>
                    <a:gd name="connsiteX66" fmla="*/ 723936 w 880595"/>
                    <a:gd name="connsiteY66" fmla="*/ 308495 h 655300"/>
                    <a:gd name="connsiteX67" fmla="*/ 712847 w 880595"/>
                    <a:gd name="connsiteY67" fmla="*/ 152231 h 655300"/>
                    <a:gd name="connsiteX68" fmla="*/ 733010 w 880595"/>
                    <a:gd name="connsiteY68" fmla="*/ 48391 h 655300"/>
                    <a:gd name="connsiteX69" fmla="*/ 733010 w 880595"/>
                    <a:gd name="connsiteY69" fmla="*/ 47383 h 655300"/>
                    <a:gd name="connsiteX70" fmla="*/ 734018 w 880595"/>
                    <a:gd name="connsiteY70" fmla="*/ 46375 h 655300"/>
                    <a:gd name="connsiteX71" fmla="*/ 735026 w 880595"/>
                    <a:gd name="connsiteY71" fmla="*/ 38310 h 655300"/>
                    <a:gd name="connsiteX72" fmla="*/ 729985 w 880595"/>
                    <a:gd name="connsiteY72" fmla="*/ 32261 h 655300"/>
                    <a:gd name="connsiteX73" fmla="*/ 725953 w 880595"/>
                    <a:gd name="connsiteY73" fmla="*/ 31253 h 655300"/>
                    <a:gd name="connsiteX74" fmla="*/ 706798 w 880595"/>
                    <a:gd name="connsiteY74" fmla="*/ 23187 h 655300"/>
                    <a:gd name="connsiteX75" fmla="*/ 685627 w 880595"/>
                    <a:gd name="connsiteY75" fmla="*/ 16130 h 655300"/>
                    <a:gd name="connsiteX76" fmla="*/ 683610 w 880595"/>
                    <a:gd name="connsiteY76" fmla="*/ 15122 h 655300"/>
                    <a:gd name="connsiteX77" fmla="*/ 634211 w 880595"/>
                    <a:gd name="connsiteY77" fmla="*/ 0 h 655300"/>
                    <a:gd name="connsiteX78" fmla="*/ 634211 w 880595"/>
                    <a:gd name="connsiteY78" fmla="*/ 0 h 655300"/>
                    <a:gd name="connsiteX79" fmla="*/ 634211 w 880595"/>
                    <a:gd name="connsiteY79" fmla="*/ 0 h 65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880595" h="655300">
                      <a:moveTo>
                        <a:pt x="634211" y="0"/>
                      </a:moveTo>
                      <a:cubicBezTo>
                        <a:pt x="628162" y="0"/>
                        <a:pt x="623121" y="4033"/>
                        <a:pt x="621105" y="9073"/>
                      </a:cubicBezTo>
                      <a:lnTo>
                        <a:pt x="621105" y="9073"/>
                      </a:lnTo>
                      <a:cubicBezTo>
                        <a:pt x="618080" y="9073"/>
                        <a:pt x="615056" y="10082"/>
                        <a:pt x="613039" y="12098"/>
                      </a:cubicBezTo>
                      <a:cubicBezTo>
                        <a:pt x="610015" y="14114"/>
                        <a:pt x="606990" y="18147"/>
                        <a:pt x="606990" y="22179"/>
                      </a:cubicBezTo>
                      <a:cubicBezTo>
                        <a:pt x="604974" y="42342"/>
                        <a:pt x="599933" y="61497"/>
                        <a:pt x="594893" y="79644"/>
                      </a:cubicBezTo>
                      <a:cubicBezTo>
                        <a:pt x="593884" y="83677"/>
                        <a:pt x="592876" y="86701"/>
                        <a:pt x="591868" y="90734"/>
                      </a:cubicBezTo>
                      <a:cubicBezTo>
                        <a:pt x="590860" y="95775"/>
                        <a:pt x="588844" y="101823"/>
                        <a:pt x="587835" y="106864"/>
                      </a:cubicBezTo>
                      <a:cubicBezTo>
                        <a:pt x="586827" y="110897"/>
                        <a:pt x="585819" y="115938"/>
                        <a:pt x="584811" y="119970"/>
                      </a:cubicBezTo>
                      <a:cubicBezTo>
                        <a:pt x="584811" y="120978"/>
                        <a:pt x="583803" y="121987"/>
                        <a:pt x="583803" y="124003"/>
                      </a:cubicBezTo>
                      <a:lnTo>
                        <a:pt x="582795" y="124003"/>
                      </a:lnTo>
                      <a:lnTo>
                        <a:pt x="581787" y="124003"/>
                      </a:lnTo>
                      <a:cubicBezTo>
                        <a:pt x="573721" y="124003"/>
                        <a:pt x="564648" y="124003"/>
                        <a:pt x="555575" y="124003"/>
                      </a:cubicBezTo>
                      <a:cubicBezTo>
                        <a:pt x="535412" y="124003"/>
                        <a:pt x="515249" y="122995"/>
                        <a:pt x="493069" y="121987"/>
                      </a:cubicBezTo>
                      <a:cubicBezTo>
                        <a:pt x="455767" y="118962"/>
                        <a:pt x="422498" y="115938"/>
                        <a:pt x="392254" y="110897"/>
                      </a:cubicBezTo>
                      <a:cubicBezTo>
                        <a:pt x="391245" y="110897"/>
                        <a:pt x="391245" y="110897"/>
                        <a:pt x="390237" y="110897"/>
                      </a:cubicBezTo>
                      <a:cubicBezTo>
                        <a:pt x="389229" y="110897"/>
                        <a:pt x="389229" y="110897"/>
                        <a:pt x="388221" y="110897"/>
                      </a:cubicBezTo>
                      <a:cubicBezTo>
                        <a:pt x="386205" y="109889"/>
                        <a:pt x="384189" y="109889"/>
                        <a:pt x="382172" y="109889"/>
                      </a:cubicBezTo>
                      <a:cubicBezTo>
                        <a:pt x="377131" y="109889"/>
                        <a:pt x="373099" y="112913"/>
                        <a:pt x="371082" y="116946"/>
                      </a:cubicBezTo>
                      <a:cubicBezTo>
                        <a:pt x="370074" y="118962"/>
                        <a:pt x="369066" y="120978"/>
                        <a:pt x="368058" y="122995"/>
                      </a:cubicBezTo>
                      <a:cubicBezTo>
                        <a:pt x="367050" y="124003"/>
                        <a:pt x="367050" y="125011"/>
                        <a:pt x="366042" y="126019"/>
                      </a:cubicBezTo>
                      <a:cubicBezTo>
                        <a:pt x="365033" y="129044"/>
                        <a:pt x="363017" y="132068"/>
                        <a:pt x="362009" y="135093"/>
                      </a:cubicBezTo>
                      <a:lnTo>
                        <a:pt x="361001" y="137109"/>
                      </a:lnTo>
                      <a:lnTo>
                        <a:pt x="355960" y="147190"/>
                      </a:lnTo>
                      <a:lnTo>
                        <a:pt x="350919" y="157272"/>
                      </a:lnTo>
                      <a:cubicBezTo>
                        <a:pt x="342854" y="174411"/>
                        <a:pt x="336805" y="188525"/>
                        <a:pt x="329748" y="201631"/>
                      </a:cubicBezTo>
                      <a:cubicBezTo>
                        <a:pt x="316642" y="228851"/>
                        <a:pt x="300512" y="255063"/>
                        <a:pt x="281357" y="283291"/>
                      </a:cubicBezTo>
                      <a:cubicBezTo>
                        <a:pt x="233973" y="352854"/>
                        <a:pt x="173484" y="420400"/>
                        <a:pt x="101905" y="483914"/>
                      </a:cubicBezTo>
                      <a:cubicBezTo>
                        <a:pt x="70653" y="512142"/>
                        <a:pt x="37383" y="537346"/>
                        <a:pt x="6131" y="560534"/>
                      </a:cubicBezTo>
                      <a:cubicBezTo>
                        <a:pt x="82" y="564566"/>
                        <a:pt x="-1935" y="573640"/>
                        <a:pt x="2098" y="579689"/>
                      </a:cubicBezTo>
                      <a:cubicBezTo>
                        <a:pt x="5123" y="583721"/>
                        <a:pt x="9155" y="585738"/>
                        <a:pt x="14196" y="585738"/>
                      </a:cubicBezTo>
                      <a:cubicBezTo>
                        <a:pt x="17220" y="585738"/>
                        <a:pt x="19237" y="584729"/>
                        <a:pt x="21253" y="583721"/>
                      </a:cubicBezTo>
                      <a:cubicBezTo>
                        <a:pt x="81742" y="540371"/>
                        <a:pt x="138199" y="493995"/>
                        <a:pt x="187599" y="445604"/>
                      </a:cubicBezTo>
                      <a:cubicBezTo>
                        <a:pt x="244055" y="390156"/>
                        <a:pt x="291438" y="331683"/>
                        <a:pt x="328740" y="272202"/>
                      </a:cubicBezTo>
                      <a:cubicBezTo>
                        <a:pt x="342854" y="249014"/>
                        <a:pt x="355960" y="225826"/>
                        <a:pt x="367050" y="201631"/>
                      </a:cubicBezTo>
                      <a:cubicBezTo>
                        <a:pt x="369066" y="196590"/>
                        <a:pt x="372091" y="191549"/>
                        <a:pt x="374107" y="185500"/>
                      </a:cubicBezTo>
                      <a:cubicBezTo>
                        <a:pt x="375115" y="203647"/>
                        <a:pt x="377131" y="222802"/>
                        <a:pt x="380156" y="241957"/>
                      </a:cubicBezTo>
                      <a:cubicBezTo>
                        <a:pt x="383180" y="262120"/>
                        <a:pt x="388221" y="283291"/>
                        <a:pt x="392254" y="302446"/>
                      </a:cubicBezTo>
                      <a:cubicBezTo>
                        <a:pt x="396286" y="320593"/>
                        <a:pt x="402335" y="338740"/>
                        <a:pt x="409392" y="360919"/>
                      </a:cubicBezTo>
                      <a:cubicBezTo>
                        <a:pt x="419474" y="393180"/>
                        <a:pt x="431572" y="427457"/>
                        <a:pt x="445686" y="464759"/>
                      </a:cubicBezTo>
                      <a:cubicBezTo>
                        <a:pt x="458792" y="498028"/>
                        <a:pt x="470890" y="524240"/>
                        <a:pt x="483996" y="548436"/>
                      </a:cubicBezTo>
                      <a:cubicBezTo>
                        <a:pt x="498110" y="574648"/>
                        <a:pt x="515249" y="596827"/>
                        <a:pt x="533395" y="614974"/>
                      </a:cubicBezTo>
                      <a:cubicBezTo>
                        <a:pt x="542469" y="624047"/>
                        <a:pt x="553558" y="632112"/>
                        <a:pt x="565656" y="640178"/>
                      </a:cubicBezTo>
                      <a:cubicBezTo>
                        <a:pt x="570697" y="643202"/>
                        <a:pt x="575738" y="646227"/>
                        <a:pt x="582795" y="649251"/>
                      </a:cubicBezTo>
                      <a:cubicBezTo>
                        <a:pt x="587835" y="651268"/>
                        <a:pt x="593884" y="653284"/>
                        <a:pt x="598925" y="654292"/>
                      </a:cubicBezTo>
                      <a:lnTo>
                        <a:pt x="603966" y="655300"/>
                      </a:lnTo>
                      <a:cubicBezTo>
                        <a:pt x="604974" y="655300"/>
                        <a:pt x="605982" y="655300"/>
                        <a:pt x="606990" y="655300"/>
                      </a:cubicBezTo>
                      <a:cubicBezTo>
                        <a:pt x="607999" y="655300"/>
                        <a:pt x="610015" y="655300"/>
                        <a:pt x="611023" y="654292"/>
                      </a:cubicBezTo>
                      <a:cubicBezTo>
                        <a:pt x="625137" y="653284"/>
                        <a:pt x="639251" y="652275"/>
                        <a:pt x="652357" y="651268"/>
                      </a:cubicBezTo>
                      <a:cubicBezTo>
                        <a:pt x="659414" y="650259"/>
                        <a:pt x="666472" y="650259"/>
                        <a:pt x="673529" y="649251"/>
                      </a:cubicBezTo>
                      <a:cubicBezTo>
                        <a:pt x="694700" y="647235"/>
                        <a:pt x="717887" y="645219"/>
                        <a:pt x="741075" y="643202"/>
                      </a:cubicBezTo>
                      <a:cubicBezTo>
                        <a:pt x="764262" y="640178"/>
                        <a:pt x="786442" y="637153"/>
                        <a:pt x="808621" y="632112"/>
                      </a:cubicBezTo>
                      <a:cubicBezTo>
                        <a:pt x="819711" y="630096"/>
                        <a:pt x="829792" y="627072"/>
                        <a:pt x="839874" y="623039"/>
                      </a:cubicBezTo>
                      <a:cubicBezTo>
                        <a:pt x="844915" y="621023"/>
                        <a:pt x="849956" y="619006"/>
                        <a:pt x="854996" y="616990"/>
                      </a:cubicBezTo>
                      <a:cubicBezTo>
                        <a:pt x="860037" y="614974"/>
                        <a:pt x="866086" y="611949"/>
                        <a:pt x="871127" y="607917"/>
                      </a:cubicBezTo>
                      <a:cubicBezTo>
                        <a:pt x="875159" y="604892"/>
                        <a:pt x="877176" y="600860"/>
                        <a:pt x="878184" y="595819"/>
                      </a:cubicBezTo>
                      <a:cubicBezTo>
                        <a:pt x="880200" y="593803"/>
                        <a:pt x="881208" y="590778"/>
                        <a:pt x="880200" y="587754"/>
                      </a:cubicBezTo>
                      <a:cubicBezTo>
                        <a:pt x="880200" y="584729"/>
                        <a:pt x="878184" y="580697"/>
                        <a:pt x="876168" y="578680"/>
                      </a:cubicBezTo>
                      <a:cubicBezTo>
                        <a:pt x="874151" y="577672"/>
                        <a:pt x="873143" y="575656"/>
                        <a:pt x="871127" y="574648"/>
                      </a:cubicBezTo>
                      <a:lnTo>
                        <a:pt x="870119" y="573640"/>
                      </a:lnTo>
                      <a:cubicBezTo>
                        <a:pt x="869110" y="572631"/>
                        <a:pt x="867094" y="570615"/>
                        <a:pt x="866086" y="569607"/>
                      </a:cubicBezTo>
                      <a:lnTo>
                        <a:pt x="865078" y="568599"/>
                      </a:lnTo>
                      <a:lnTo>
                        <a:pt x="861045" y="564566"/>
                      </a:lnTo>
                      <a:cubicBezTo>
                        <a:pt x="858021" y="562550"/>
                        <a:pt x="856005" y="559525"/>
                        <a:pt x="852980" y="557509"/>
                      </a:cubicBezTo>
                      <a:cubicBezTo>
                        <a:pt x="845923" y="550452"/>
                        <a:pt x="838866" y="543395"/>
                        <a:pt x="830801" y="535330"/>
                      </a:cubicBezTo>
                      <a:cubicBezTo>
                        <a:pt x="807613" y="509118"/>
                        <a:pt x="787450" y="477865"/>
                        <a:pt x="770311" y="445604"/>
                      </a:cubicBezTo>
                      <a:cubicBezTo>
                        <a:pt x="750148" y="404270"/>
                        <a:pt x="735026" y="358903"/>
                        <a:pt x="723936" y="308495"/>
                      </a:cubicBezTo>
                      <a:cubicBezTo>
                        <a:pt x="713855" y="256071"/>
                        <a:pt x="709822" y="203647"/>
                        <a:pt x="712847" y="152231"/>
                      </a:cubicBezTo>
                      <a:cubicBezTo>
                        <a:pt x="715871" y="114929"/>
                        <a:pt x="721920" y="80652"/>
                        <a:pt x="733010" y="48391"/>
                      </a:cubicBezTo>
                      <a:lnTo>
                        <a:pt x="733010" y="47383"/>
                      </a:lnTo>
                      <a:lnTo>
                        <a:pt x="734018" y="46375"/>
                      </a:lnTo>
                      <a:cubicBezTo>
                        <a:pt x="735026" y="43350"/>
                        <a:pt x="735026" y="41334"/>
                        <a:pt x="735026" y="38310"/>
                      </a:cubicBezTo>
                      <a:cubicBezTo>
                        <a:pt x="734018" y="36293"/>
                        <a:pt x="732002" y="34277"/>
                        <a:pt x="729985" y="32261"/>
                      </a:cubicBezTo>
                      <a:cubicBezTo>
                        <a:pt x="728977" y="31253"/>
                        <a:pt x="726961" y="31253"/>
                        <a:pt x="725953" y="31253"/>
                      </a:cubicBezTo>
                      <a:cubicBezTo>
                        <a:pt x="719904" y="28228"/>
                        <a:pt x="712847" y="25204"/>
                        <a:pt x="706798" y="23187"/>
                      </a:cubicBezTo>
                      <a:cubicBezTo>
                        <a:pt x="699741" y="20163"/>
                        <a:pt x="692683" y="18147"/>
                        <a:pt x="685627" y="16130"/>
                      </a:cubicBezTo>
                      <a:lnTo>
                        <a:pt x="683610" y="15122"/>
                      </a:lnTo>
                      <a:cubicBezTo>
                        <a:pt x="669496" y="10082"/>
                        <a:pt x="651349" y="4033"/>
                        <a:pt x="634211" y="0"/>
                      </a:cubicBezTo>
                      <a:cubicBezTo>
                        <a:pt x="637235" y="0"/>
                        <a:pt x="636227" y="0"/>
                        <a:pt x="634211" y="0"/>
                      </a:cubicBezTo>
                      <a:lnTo>
                        <a:pt x="634211" y="0"/>
                      </a:lnTo>
                      <a:close/>
                    </a:path>
                  </a:pathLst>
                </a:custGeom>
                <a:solidFill>
                  <a:srgbClr val="A4000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FB2ED733-E6DC-8BB0-D73A-41848D695042}"/>
                    </a:ext>
                  </a:extLst>
                </p:cNvPr>
                <p:cNvSpPr/>
                <p:nvPr/>
              </p:nvSpPr>
              <p:spPr>
                <a:xfrm>
                  <a:off x="3646973" y="2145351"/>
                  <a:ext cx="850804" cy="532305"/>
                </a:xfrm>
                <a:custGeom>
                  <a:avLst/>
                  <a:gdLst>
                    <a:gd name="connsiteX0" fmla="*/ 300958 w 850804"/>
                    <a:gd name="connsiteY0" fmla="*/ 0 h 532305"/>
                    <a:gd name="connsiteX1" fmla="*/ 295917 w 850804"/>
                    <a:gd name="connsiteY1" fmla="*/ 0 h 532305"/>
                    <a:gd name="connsiteX2" fmla="*/ 268697 w 850804"/>
                    <a:gd name="connsiteY2" fmla="*/ 6049 h 532305"/>
                    <a:gd name="connsiteX3" fmla="*/ 256599 w 850804"/>
                    <a:gd name="connsiteY3" fmla="*/ 12098 h 532305"/>
                    <a:gd name="connsiteX4" fmla="*/ 245509 w 850804"/>
                    <a:gd name="connsiteY4" fmla="*/ 20163 h 532305"/>
                    <a:gd name="connsiteX5" fmla="*/ 227362 w 850804"/>
                    <a:gd name="connsiteY5" fmla="*/ 40326 h 532305"/>
                    <a:gd name="connsiteX6" fmla="*/ 205183 w 850804"/>
                    <a:gd name="connsiteY6" fmla="*/ 119970 h 532305"/>
                    <a:gd name="connsiteX7" fmla="*/ 196110 w 850804"/>
                    <a:gd name="connsiteY7" fmla="*/ 118962 h 532305"/>
                    <a:gd name="connsiteX8" fmla="*/ 178971 w 850804"/>
                    <a:gd name="connsiteY8" fmla="*/ 117954 h 532305"/>
                    <a:gd name="connsiteX9" fmla="*/ 160824 w 850804"/>
                    <a:gd name="connsiteY9" fmla="*/ 118962 h 532305"/>
                    <a:gd name="connsiteX10" fmla="*/ 120498 w 850804"/>
                    <a:gd name="connsiteY10" fmla="*/ 127027 h 532305"/>
                    <a:gd name="connsiteX11" fmla="*/ 48919 w 850804"/>
                    <a:gd name="connsiteY11" fmla="*/ 166345 h 532305"/>
                    <a:gd name="connsiteX12" fmla="*/ 22707 w 850804"/>
                    <a:gd name="connsiteY12" fmla="*/ 195582 h 532305"/>
                    <a:gd name="connsiteX13" fmla="*/ 5568 w 850804"/>
                    <a:gd name="connsiteY13" fmla="*/ 228851 h 532305"/>
                    <a:gd name="connsiteX14" fmla="*/ 6577 w 850804"/>
                    <a:gd name="connsiteY14" fmla="*/ 296397 h 532305"/>
                    <a:gd name="connsiteX15" fmla="*/ 15650 w 850804"/>
                    <a:gd name="connsiteY15" fmla="*/ 313536 h 532305"/>
                    <a:gd name="connsiteX16" fmla="*/ 28756 w 850804"/>
                    <a:gd name="connsiteY16" fmla="*/ 330675 h 532305"/>
                    <a:gd name="connsiteX17" fmla="*/ 61017 w 850804"/>
                    <a:gd name="connsiteY17" fmla="*/ 352854 h 532305"/>
                    <a:gd name="connsiteX18" fmla="*/ 131588 w 850804"/>
                    <a:gd name="connsiteY18" fmla="*/ 366968 h 532305"/>
                    <a:gd name="connsiteX19" fmla="*/ 140661 w 850804"/>
                    <a:gd name="connsiteY19" fmla="*/ 366968 h 532305"/>
                    <a:gd name="connsiteX20" fmla="*/ 140661 w 850804"/>
                    <a:gd name="connsiteY20" fmla="*/ 367976 h 532305"/>
                    <a:gd name="connsiteX21" fmla="*/ 140661 w 850804"/>
                    <a:gd name="connsiteY21" fmla="*/ 367976 h 532305"/>
                    <a:gd name="connsiteX22" fmla="*/ 138645 w 850804"/>
                    <a:gd name="connsiteY22" fmla="*/ 410319 h 532305"/>
                    <a:gd name="connsiteX23" fmla="*/ 147718 w 850804"/>
                    <a:gd name="connsiteY23" fmla="*/ 448628 h 532305"/>
                    <a:gd name="connsiteX24" fmla="*/ 156791 w 850804"/>
                    <a:gd name="connsiteY24" fmla="*/ 466775 h 532305"/>
                    <a:gd name="connsiteX25" fmla="*/ 168889 w 850804"/>
                    <a:gd name="connsiteY25" fmla="*/ 483914 h 532305"/>
                    <a:gd name="connsiteX26" fmla="*/ 195101 w 850804"/>
                    <a:gd name="connsiteY26" fmla="*/ 508110 h 532305"/>
                    <a:gd name="connsiteX27" fmla="*/ 226354 w 850804"/>
                    <a:gd name="connsiteY27" fmla="*/ 524240 h 532305"/>
                    <a:gd name="connsiteX28" fmla="*/ 259623 w 850804"/>
                    <a:gd name="connsiteY28" fmla="*/ 531297 h 532305"/>
                    <a:gd name="connsiteX29" fmla="*/ 270713 w 850804"/>
                    <a:gd name="connsiteY29" fmla="*/ 532305 h 532305"/>
                    <a:gd name="connsiteX30" fmla="*/ 292892 w 850804"/>
                    <a:gd name="connsiteY30" fmla="*/ 530289 h 532305"/>
                    <a:gd name="connsiteX31" fmla="*/ 331202 w 850804"/>
                    <a:gd name="connsiteY31" fmla="*/ 516175 h 532305"/>
                    <a:gd name="connsiteX32" fmla="*/ 365479 w 850804"/>
                    <a:gd name="connsiteY32" fmla="*/ 488955 h 532305"/>
                    <a:gd name="connsiteX33" fmla="*/ 390683 w 850804"/>
                    <a:gd name="connsiteY33" fmla="*/ 448628 h 532305"/>
                    <a:gd name="connsiteX34" fmla="*/ 407822 w 850804"/>
                    <a:gd name="connsiteY34" fmla="*/ 462743 h 532305"/>
                    <a:gd name="connsiteX35" fmla="*/ 433026 w 850804"/>
                    <a:gd name="connsiteY35" fmla="*/ 475849 h 532305"/>
                    <a:gd name="connsiteX36" fmla="*/ 456213 w 850804"/>
                    <a:gd name="connsiteY36" fmla="*/ 479881 h 532305"/>
                    <a:gd name="connsiteX37" fmla="*/ 457221 w 850804"/>
                    <a:gd name="connsiteY37" fmla="*/ 479881 h 532305"/>
                    <a:gd name="connsiteX38" fmla="*/ 481417 w 850804"/>
                    <a:gd name="connsiteY38" fmla="*/ 472824 h 532305"/>
                    <a:gd name="connsiteX39" fmla="*/ 491499 w 850804"/>
                    <a:gd name="connsiteY39" fmla="*/ 462743 h 532305"/>
                    <a:gd name="connsiteX40" fmla="*/ 494523 w 850804"/>
                    <a:gd name="connsiteY40" fmla="*/ 457702 h 532305"/>
                    <a:gd name="connsiteX41" fmla="*/ 542915 w 850804"/>
                    <a:gd name="connsiteY41" fmla="*/ 472824 h 532305"/>
                    <a:gd name="connsiteX42" fmla="*/ 547955 w 850804"/>
                    <a:gd name="connsiteY42" fmla="*/ 472824 h 532305"/>
                    <a:gd name="connsiteX43" fmla="*/ 578200 w 850804"/>
                    <a:gd name="connsiteY43" fmla="*/ 466775 h 532305"/>
                    <a:gd name="connsiteX44" fmla="*/ 594331 w 850804"/>
                    <a:gd name="connsiteY44" fmla="*/ 459718 h 532305"/>
                    <a:gd name="connsiteX45" fmla="*/ 609453 w 850804"/>
                    <a:gd name="connsiteY45" fmla="*/ 448628 h 532305"/>
                    <a:gd name="connsiteX46" fmla="*/ 626591 w 850804"/>
                    <a:gd name="connsiteY46" fmla="*/ 431490 h 532305"/>
                    <a:gd name="connsiteX47" fmla="*/ 663893 w 850804"/>
                    <a:gd name="connsiteY47" fmla="*/ 471816 h 532305"/>
                    <a:gd name="connsiteX48" fmla="*/ 687081 w 850804"/>
                    <a:gd name="connsiteY48" fmla="*/ 486938 h 532305"/>
                    <a:gd name="connsiteX49" fmla="*/ 714301 w 850804"/>
                    <a:gd name="connsiteY49" fmla="*/ 497020 h 532305"/>
                    <a:gd name="connsiteX50" fmla="*/ 739505 w 850804"/>
                    <a:gd name="connsiteY50" fmla="*/ 500044 h 532305"/>
                    <a:gd name="connsiteX51" fmla="*/ 768741 w 850804"/>
                    <a:gd name="connsiteY51" fmla="*/ 496012 h 532305"/>
                    <a:gd name="connsiteX52" fmla="*/ 819149 w 850804"/>
                    <a:gd name="connsiteY52" fmla="*/ 461735 h 532305"/>
                    <a:gd name="connsiteX53" fmla="*/ 848385 w 850804"/>
                    <a:gd name="connsiteY53" fmla="*/ 409310 h 532305"/>
                    <a:gd name="connsiteX54" fmla="*/ 845361 w 850804"/>
                    <a:gd name="connsiteY54" fmla="*/ 359911 h 532305"/>
                    <a:gd name="connsiteX55" fmla="*/ 817132 w 850804"/>
                    <a:gd name="connsiteY55" fmla="*/ 318577 h 532305"/>
                    <a:gd name="connsiteX56" fmla="*/ 765717 w 850804"/>
                    <a:gd name="connsiteY56" fmla="*/ 284299 h 532305"/>
                    <a:gd name="connsiteX57" fmla="*/ 764708 w 850804"/>
                    <a:gd name="connsiteY57" fmla="*/ 284299 h 532305"/>
                    <a:gd name="connsiteX58" fmla="*/ 763700 w 850804"/>
                    <a:gd name="connsiteY58" fmla="*/ 284299 h 532305"/>
                    <a:gd name="connsiteX59" fmla="*/ 781847 w 850804"/>
                    <a:gd name="connsiteY59" fmla="*/ 269177 h 532305"/>
                    <a:gd name="connsiteX60" fmla="*/ 814108 w 850804"/>
                    <a:gd name="connsiteY60" fmla="*/ 217761 h 532305"/>
                    <a:gd name="connsiteX61" fmla="*/ 803018 w 850804"/>
                    <a:gd name="connsiteY61" fmla="*/ 157272 h 532305"/>
                    <a:gd name="connsiteX62" fmla="*/ 755635 w 850804"/>
                    <a:gd name="connsiteY62" fmla="*/ 124003 h 532305"/>
                    <a:gd name="connsiteX63" fmla="*/ 731439 w 850804"/>
                    <a:gd name="connsiteY63" fmla="*/ 120978 h 532305"/>
                    <a:gd name="connsiteX64" fmla="*/ 698170 w 850804"/>
                    <a:gd name="connsiteY64" fmla="*/ 125011 h 532305"/>
                    <a:gd name="connsiteX65" fmla="*/ 643730 w 850804"/>
                    <a:gd name="connsiteY65" fmla="*/ 146182 h 532305"/>
                    <a:gd name="connsiteX66" fmla="*/ 635665 w 850804"/>
                    <a:gd name="connsiteY66" fmla="*/ 150215 h 532305"/>
                    <a:gd name="connsiteX67" fmla="*/ 636673 w 850804"/>
                    <a:gd name="connsiteY67" fmla="*/ 124003 h 532305"/>
                    <a:gd name="connsiteX68" fmla="*/ 627599 w 850804"/>
                    <a:gd name="connsiteY68" fmla="*/ 80652 h 532305"/>
                    <a:gd name="connsiteX69" fmla="*/ 617518 w 850804"/>
                    <a:gd name="connsiteY69" fmla="*/ 60489 h 532305"/>
                    <a:gd name="connsiteX70" fmla="*/ 602396 w 850804"/>
                    <a:gd name="connsiteY70" fmla="*/ 42342 h 532305"/>
                    <a:gd name="connsiteX71" fmla="*/ 562069 w 850804"/>
                    <a:gd name="connsiteY71" fmla="*/ 19155 h 532305"/>
                    <a:gd name="connsiteX72" fmla="*/ 530817 w 850804"/>
                    <a:gd name="connsiteY72" fmla="*/ 15122 h 532305"/>
                    <a:gd name="connsiteX73" fmla="*/ 506621 w 850804"/>
                    <a:gd name="connsiteY73" fmla="*/ 17139 h 532305"/>
                    <a:gd name="connsiteX74" fmla="*/ 456213 w 850804"/>
                    <a:gd name="connsiteY74" fmla="*/ 39318 h 532305"/>
                    <a:gd name="connsiteX75" fmla="*/ 400765 w 850804"/>
                    <a:gd name="connsiteY75" fmla="*/ 100815 h 532305"/>
                    <a:gd name="connsiteX76" fmla="*/ 398748 w 850804"/>
                    <a:gd name="connsiteY76" fmla="*/ 104848 h 532305"/>
                    <a:gd name="connsiteX77" fmla="*/ 392700 w 850804"/>
                    <a:gd name="connsiteY77" fmla="*/ 83677 h 532305"/>
                    <a:gd name="connsiteX78" fmla="*/ 364471 w 850804"/>
                    <a:gd name="connsiteY78" fmla="*/ 34277 h 532305"/>
                    <a:gd name="connsiteX79" fmla="*/ 321121 w 850804"/>
                    <a:gd name="connsiteY79" fmla="*/ 6049 h 532305"/>
                    <a:gd name="connsiteX80" fmla="*/ 300958 w 850804"/>
                    <a:gd name="connsiteY80" fmla="*/ 0 h 532305"/>
                    <a:gd name="connsiteX81" fmla="*/ 300958 w 850804"/>
                    <a:gd name="connsiteY81" fmla="*/ 0 h 532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850804" h="532305">
                      <a:moveTo>
                        <a:pt x="300958" y="0"/>
                      </a:moveTo>
                      <a:cubicBezTo>
                        <a:pt x="298941" y="0"/>
                        <a:pt x="297933" y="0"/>
                        <a:pt x="295917" y="0"/>
                      </a:cubicBezTo>
                      <a:cubicBezTo>
                        <a:pt x="286844" y="1008"/>
                        <a:pt x="276762" y="3024"/>
                        <a:pt x="268697" y="6049"/>
                      </a:cubicBezTo>
                      <a:cubicBezTo>
                        <a:pt x="264664" y="8065"/>
                        <a:pt x="260631" y="10082"/>
                        <a:pt x="256599" y="12098"/>
                      </a:cubicBezTo>
                      <a:cubicBezTo>
                        <a:pt x="252566" y="14114"/>
                        <a:pt x="248533" y="18147"/>
                        <a:pt x="245509" y="20163"/>
                      </a:cubicBezTo>
                      <a:cubicBezTo>
                        <a:pt x="238452" y="26212"/>
                        <a:pt x="232403" y="32261"/>
                        <a:pt x="227362" y="40326"/>
                      </a:cubicBezTo>
                      <a:cubicBezTo>
                        <a:pt x="210224" y="65530"/>
                        <a:pt x="202158" y="94766"/>
                        <a:pt x="205183" y="119970"/>
                      </a:cubicBezTo>
                      <a:cubicBezTo>
                        <a:pt x="202158" y="118962"/>
                        <a:pt x="199134" y="118962"/>
                        <a:pt x="196110" y="118962"/>
                      </a:cubicBezTo>
                      <a:cubicBezTo>
                        <a:pt x="190061" y="117954"/>
                        <a:pt x="185020" y="117954"/>
                        <a:pt x="178971" y="117954"/>
                      </a:cubicBezTo>
                      <a:cubicBezTo>
                        <a:pt x="172922" y="117954"/>
                        <a:pt x="166873" y="117954"/>
                        <a:pt x="160824" y="118962"/>
                      </a:cubicBezTo>
                      <a:cubicBezTo>
                        <a:pt x="146710" y="120978"/>
                        <a:pt x="133604" y="122995"/>
                        <a:pt x="120498" y="127027"/>
                      </a:cubicBezTo>
                      <a:cubicBezTo>
                        <a:pt x="94286" y="135093"/>
                        <a:pt x="70090" y="149207"/>
                        <a:pt x="48919" y="166345"/>
                      </a:cubicBezTo>
                      <a:cubicBezTo>
                        <a:pt x="39846" y="174411"/>
                        <a:pt x="30772" y="183484"/>
                        <a:pt x="22707" y="195582"/>
                      </a:cubicBezTo>
                      <a:cubicBezTo>
                        <a:pt x="15650" y="204655"/>
                        <a:pt x="9601" y="215745"/>
                        <a:pt x="5568" y="228851"/>
                      </a:cubicBezTo>
                      <a:cubicBezTo>
                        <a:pt x="-2497" y="250022"/>
                        <a:pt x="-1489" y="275226"/>
                        <a:pt x="6577" y="296397"/>
                      </a:cubicBezTo>
                      <a:cubicBezTo>
                        <a:pt x="9601" y="303454"/>
                        <a:pt x="11617" y="308495"/>
                        <a:pt x="15650" y="313536"/>
                      </a:cubicBezTo>
                      <a:cubicBezTo>
                        <a:pt x="18674" y="319585"/>
                        <a:pt x="23715" y="324626"/>
                        <a:pt x="28756" y="330675"/>
                      </a:cubicBezTo>
                      <a:cubicBezTo>
                        <a:pt x="37829" y="339748"/>
                        <a:pt x="48919" y="346805"/>
                        <a:pt x="61017" y="352854"/>
                      </a:cubicBezTo>
                      <a:cubicBezTo>
                        <a:pt x="81180" y="361927"/>
                        <a:pt x="105376" y="366968"/>
                        <a:pt x="131588" y="366968"/>
                      </a:cubicBezTo>
                      <a:cubicBezTo>
                        <a:pt x="134612" y="366968"/>
                        <a:pt x="137637" y="366968"/>
                        <a:pt x="140661" y="366968"/>
                      </a:cubicBezTo>
                      <a:lnTo>
                        <a:pt x="140661" y="367976"/>
                      </a:lnTo>
                      <a:lnTo>
                        <a:pt x="140661" y="367976"/>
                      </a:lnTo>
                      <a:cubicBezTo>
                        <a:pt x="138645" y="384107"/>
                        <a:pt x="137637" y="398221"/>
                        <a:pt x="138645" y="410319"/>
                      </a:cubicBezTo>
                      <a:cubicBezTo>
                        <a:pt x="140661" y="425441"/>
                        <a:pt x="143686" y="437539"/>
                        <a:pt x="147718" y="448628"/>
                      </a:cubicBezTo>
                      <a:cubicBezTo>
                        <a:pt x="149735" y="453669"/>
                        <a:pt x="152759" y="460726"/>
                        <a:pt x="156791" y="466775"/>
                      </a:cubicBezTo>
                      <a:cubicBezTo>
                        <a:pt x="159816" y="472824"/>
                        <a:pt x="164857" y="478873"/>
                        <a:pt x="168889" y="483914"/>
                      </a:cubicBezTo>
                      <a:cubicBezTo>
                        <a:pt x="176954" y="493995"/>
                        <a:pt x="186028" y="502061"/>
                        <a:pt x="195101" y="508110"/>
                      </a:cubicBezTo>
                      <a:cubicBezTo>
                        <a:pt x="203167" y="514158"/>
                        <a:pt x="212240" y="519199"/>
                        <a:pt x="226354" y="524240"/>
                      </a:cubicBezTo>
                      <a:cubicBezTo>
                        <a:pt x="236436" y="528273"/>
                        <a:pt x="246517" y="530289"/>
                        <a:pt x="259623" y="531297"/>
                      </a:cubicBezTo>
                      <a:cubicBezTo>
                        <a:pt x="263656" y="531297"/>
                        <a:pt x="266680" y="532305"/>
                        <a:pt x="270713" y="532305"/>
                      </a:cubicBezTo>
                      <a:cubicBezTo>
                        <a:pt x="277770" y="532305"/>
                        <a:pt x="284827" y="531297"/>
                        <a:pt x="292892" y="530289"/>
                      </a:cubicBezTo>
                      <a:cubicBezTo>
                        <a:pt x="304990" y="528273"/>
                        <a:pt x="318096" y="523232"/>
                        <a:pt x="331202" y="516175"/>
                      </a:cubicBezTo>
                      <a:cubicBezTo>
                        <a:pt x="344308" y="509118"/>
                        <a:pt x="355398" y="500044"/>
                        <a:pt x="365479" y="488955"/>
                      </a:cubicBezTo>
                      <a:cubicBezTo>
                        <a:pt x="375561" y="476857"/>
                        <a:pt x="384634" y="463751"/>
                        <a:pt x="390683" y="448628"/>
                      </a:cubicBezTo>
                      <a:cubicBezTo>
                        <a:pt x="396732" y="454677"/>
                        <a:pt x="402781" y="459718"/>
                        <a:pt x="407822" y="462743"/>
                      </a:cubicBezTo>
                      <a:cubicBezTo>
                        <a:pt x="414879" y="467784"/>
                        <a:pt x="422944" y="471816"/>
                        <a:pt x="433026" y="475849"/>
                      </a:cubicBezTo>
                      <a:cubicBezTo>
                        <a:pt x="440083" y="478873"/>
                        <a:pt x="448148" y="479881"/>
                        <a:pt x="456213" y="479881"/>
                      </a:cubicBezTo>
                      <a:lnTo>
                        <a:pt x="457221" y="479881"/>
                      </a:lnTo>
                      <a:cubicBezTo>
                        <a:pt x="466295" y="479881"/>
                        <a:pt x="475368" y="476857"/>
                        <a:pt x="481417" y="472824"/>
                      </a:cubicBezTo>
                      <a:cubicBezTo>
                        <a:pt x="485450" y="469800"/>
                        <a:pt x="488474" y="466775"/>
                        <a:pt x="491499" y="462743"/>
                      </a:cubicBezTo>
                      <a:cubicBezTo>
                        <a:pt x="492507" y="461735"/>
                        <a:pt x="493515" y="459718"/>
                        <a:pt x="494523" y="457702"/>
                      </a:cubicBezTo>
                      <a:cubicBezTo>
                        <a:pt x="507629" y="467784"/>
                        <a:pt x="525776" y="472824"/>
                        <a:pt x="542915" y="472824"/>
                      </a:cubicBezTo>
                      <a:cubicBezTo>
                        <a:pt x="544931" y="472824"/>
                        <a:pt x="545939" y="472824"/>
                        <a:pt x="547955" y="472824"/>
                      </a:cubicBezTo>
                      <a:cubicBezTo>
                        <a:pt x="558037" y="471816"/>
                        <a:pt x="569127" y="469800"/>
                        <a:pt x="578200" y="466775"/>
                      </a:cubicBezTo>
                      <a:cubicBezTo>
                        <a:pt x="584249" y="464759"/>
                        <a:pt x="589290" y="461735"/>
                        <a:pt x="594331" y="459718"/>
                      </a:cubicBezTo>
                      <a:cubicBezTo>
                        <a:pt x="599371" y="456694"/>
                        <a:pt x="604412" y="452661"/>
                        <a:pt x="609453" y="448628"/>
                      </a:cubicBezTo>
                      <a:cubicBezTo>
                        <a:pt x="615502" y="443588"/>
                        <a:pt x="621550" y="438547"/>
                        <a:pt x="626591" y="431490"/>
                      </a:cubicBezTo>
                      <a:cubicBezTo>
                        <a:pt x="636673" y="446612"/>
                        <a:pt x="649779" y="460726"/>
                        <a:pt x="663893" y="471816"/>
                      </a:cubicBezTo>
                      <a:cubicBezTo>
                        <a:pt x="671958" y="477865"/>
                        <a:pt x="679015" y="482906"/>
                        <a:pt x="687081" y="486938"/>
                      </a:cubicBezTo>
                      <a:cubicBezTo>
                        <a:pt x="696154" y="490971"/>
                        <a:pt x="704219" y="495004"/>
                        <a:pt x="714301" y="497020"/>
                      </a:cubicBezTo>
                      <a:cubicBezTo>
                        <a:pt x="722366" y="499036"/>
                        <a:pt x="731439" y="500044"/>
                        <a:pt x="739505" y="500044"/>
                      </a:cubicBezTo>
                      <a:cubicBezTo>
                        <a:pt x="749586" y="500044"/>
                        <a:pt x="759668" y="499036"/>
                        <a:pt x="768741" y="496012"/>
                      </a:cubicBezTo>
                      <a:cubicBezTo>
                        <a:pt x="786888" y="489963"/>
                        <a:pt x="804026" y="478873"/>
                        <a:pt x="819149" y="461735"/>
                      </a:cubicBezTo>
                      <a:cubicBezTo>
                        <a:pt x="834271" y="445604"/>
                        <a:pt x="844353" y="427457"/>
                        <a:pt x="848385" y="409310"/>
                      </a:cubicBezTo>
                      <a:cubicBezTo>
                        <a:pt x="852418" y="393180"/>
                        <a:pt x="851410" y="376041"/>
                        <a:pt x="845361" y="359911"/>
                      </a:cubicBezTo>
                      <a:cubicBezTo>
                        <a:pt x="839312" y="344789"/>
                        <a:pt x="830238" y="330675"/>
                        <a:pt x="817132" y="318577"/>
                      </a:cubicBezTo>
                      <a:cubicBezTo>
                        <a:pt x="803018" y="305471"/>
                        <a:pt x="785880" y="293373"/>
                        <a:pt x="765717" y="284299"/>
                      </a:cubicBezTo>
                      <a:lnTo>
                        <a:pt x="764708" y="284299"/>
                      </a:lnTo>
                      <a:lnTo>
                        <a:pt x="763700" y="284299"/>
                      </a:lnTo>
                      <a:cubicBezTo>
                        <a:pt x="769749" y="279259"/>
                        <a:pt x="775798" y="274218"/>
                        <a:pt x="781847" y="269177"/>
                      </a:cubicBezTo>
                      <a:cubicBezTo>
                        <a:pt x="792937" y="258087"/>
                        <a:pt x="808059" y="240949"/>
                        <a:pt x="814108" y="217761"/>
                      </a:cubicBezTo>
                      <a:cubicBezTo>
                        <a:pt x="819149" y="197598"/>
                        <a:pt x="815116" y="175419"/>
                        <a:pt x="803018" y="157272"/>
                      </a:cubicBezTo>
                      <a:cubicBezTo>
                        <a:pt x="791928" y="141142"/>
                        <a:pt x="775798" y="129044"/>
                        <a:pt x="755635" y="124003"/>
                      </a:cubicBezTo>
                      <a:cubicBezTo>
                        <a:pt x="748578" y="121987"/>
                        <a:pt x="740513" y="120978"/>
                        <a:pt x="731439" y="120978"/>
                      </a:cubicBezTo>
                      <a:cubicBezTo>
                        <a:pt x="721358" y="120978"/>
                        <a:pt x="710268" y="121987"/>
                        <a:pt x="698170" y="125011"/>
                      </a:cubicBezTo>
                      <a:cubicBezTo>
                        <a:pt x="681032" y="129044"/>
                        <a:pt x="663893" y="135093"/>
                        <a:pt x="643730" y="146182"/>
                      </a:cubicBezTo>
                      <a:cubicBezTo>
                        <a:pt x="640705" y="147190"/>
                        <a:pt x="638689" y="149207"/>
                        <a:pt x="635665" y="150215"/>
                      </a:cubicBezTo>
                      <a:cubicBezTo>
                        <a:pt x="636673" y="141142"/>
                        <a:pt x="636673" y="132068"/>
                        <a:pt x="636673" y="124003"/>
                      </a:cubicBezTo>
                      <a:cubicBezTo>
                        <a:pt x="635665" y="107872"/>
                        <a:pt x="632640" y="93758"/>
                        <a:pt x="627599" y="80652"/>
                      </a:cubicBezTo>
                      <a:cubicBezTo>
                        <a:pt x="624575" y="72587"/>
                        <a:pt x="621550" y="66538"/>
                        <a:pt x="617518" y="60489"/>
                      </a:cubicBezTo>
                      <a:cubicBezTo>
                        <a:pt x="613485" y="54440"/>
                        <a:pt x="608445" y="47383"/>
                        <a:pt x="602396" y="42342"/>
                      </a:cubicBezTo>
                      <a:cubicBezTo>
                        <a:pt x="591306" y="32261"/>
                        <a:pt x="578200" y="24196"/>
                        <a:pt x="562069" y="19155"/>
                      </a:cubicBezTo>
                      <a:cubicBezTo>
                        <a:pt x="552996" y="16130"/>
                        <a:pt x="541906" y="15122"/>
                        <a:pt x="530817" y="15122"/>
                      </a:cubicBezTo>
                      <a:cubicBezTo>
                        <a:pt x="522752" y="15122"/>
                        <a:pt x="514686" y="16130"/>
                        <a:pt x="506621" y="17139"/>
                      </a:cubicBezTo>
                      <a:cubicBezTo>
                        <a:pt x="490490" y="20163"/>
                        <a:pt x="474360" y="27220"/>
                        <a:pt x="456213" y="39318"/>
                      </a:cubicBezTo>
                      <a:cubicBezTo>
                        <a:pt x="434034" y="54440"/>
                        <a:pt x="414879" y="75612"/>
                        <a:pt x="400765" y="100815"/>
                      </a:cubicBezTo>
                      <a:cubicBezTo>
                        <a:pt x="399757" y="101823"/>
                        <a:pt x="399757" y="103840"/>
                        <a:pt x="398748" y="104848"/>
                      </a:cubicBezTo>
                      <a:cubicBezTo>
                        <a:pt x="396732" y="97791"/>
                        <a:pt x="394716" y="89726"/>
                        <a:pt x="392700" y="83677"/>
                      </a:cubicBezTo>
                      <a:cubicBezTo>
                        <a:pt x="385642" y="64522"/>
                        <a:pt x="376569" y="48391"/>
                        <a:pt x="364471" y="34277"/>
                      </a:cubicBezTo>
                      <a:cubicBezTo>
                        <a:pt x="353381" y="21171"/>
                        <a:pt x="338259" y="11090"/>
                        <a:pt x="321121" y="6049"/>
                      </a:cubicBezTo>
                      <a:cubicBezTo>
                        <a:pt x="316080" y="1008"/>
                        <a:pt x="309023" y="0"/>
                        <a:pt x="300958" y="0"/>
                      </a:cubicBezTo>
                      <a:lnTo>
                        <a:pt x="300958" y="0"/>
                      </a:lnTo>
                      <a:close/>
                    </a:path>
                  </a:pathLst>
                </a:custGeom>
                <a:solidFill>
                  <a:srgbClr val="B1D6A7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7380D70A-1BCE-FDA6-3202-2275F6834864}"/>
                  </a:ext>
                </a:extLst>
              </p:cNvPr>
              <p:cNvSpPr/>
              <p:nvPr/>
            </p:nvSpPr>
            <p:spPr>
              <a:xfrm>
                <a:off x="2433061" y="1603973"/>
                <a:ext cx="2063305" cy="1698739"/>
              </a:xfrm>
              <a:custGeom>
                <a:avLst/>
                <a:gdLst>
                  <a:gd name="connsiteX0" fmla="*/ 1699362 w 2063305"/>
                  <a:gd name="connsiteY0" fmla="*/ 1013195 h 1698739"/>
                  <a:gd name="connsiteX1" fmla="*/ 1697346 w 2063305"/>
                  <a:gd name="connsiteY1" fmla="*/ 1013195 h 1698739"/>
                  <a:gd name="connsiteX2" fmla="*/ 1689280 w 2063305"/>
                  <a:gd name="connsiteY2" fmla="*/ 1019244 h 1698739"/>
                  <a:gd name="connsiteX3" fmla="*/ 1676174 w 2063305"/>
                  <a:gd name="connsiteY3" fmla="*/ 1052513 h 1698739"/>
                  <a:gd name="connsiteX4" fmla="*/ 1609636 w 2063305"/>
                  <a:gd name="connsiteY4" fmla="*/ 1188614 h 1698739"/>
                  <a:gd name="connsiteX5" fmla="*/ 1575359 w 2063305"/>
                  <a:gd name="connsiteY5" fmla="*/ 1257168 h 1698739"/>
                  <a:gd name="connsiteX6" fmla="*/ 1545114 w 2063305"/>
                  <a:gd name="connsiteY6" fmla="*/ 1328747 h 1698739"/>
                  <a:gd name="connsiteX7" fmla="*/ 1515878 w 2063305"/>
                  <a:gd name="connsiteY7" fmla="*/ 1466864 h 1698739"/>
                  <a:gd name="connsiteX8" fmla="*/ 1520919 w 2063305"/>
                  <a:gd name="connsiteY8" fmla="*/ 1540459 h 1698739"/>
                  <a:gd name="connsiteX9" fmla="*/ 1529992 w 2063305"/>
                  <a:gd name="connsiteY9" fmla="*/ 1577761 h 1698739"/>
                  <a:gd name="connsiteX10" fmla="*/ 1544106 w 2063305"/>
                  <a:gd name="connsiteY10" fmla="*/ 1617079 h 1698739"/>
                  <a:gd name="connsiteX11" fmla="*/ 1548139 w 2063305"/>
                  <a:gd name="connsiteY11" fmla="*/ 1621111 h 1698739"/>
                  <a:gd name="connsiteX12" fmla="*/ 1556204 w 2063305"/>
                  <a:gd name="connsiteY12" fmla="*/ 1622120 h 1698739"/>
                  <a:gd name="connsiteX13" fmla="*/ 1563261 w 2063305"/>
                  <a:gd name="connsiteY13" fmla="*/ 1610022 h 1698739"/>
                  <a:gd name="connsiteX14" fmla="*/ 1543098 w 2063305"/>
                  <a:gd name="connsiteY14" fmla="*/ 1529369 h 1698739"/>
                  <a:gd name="connsiteX15" fmla="*/ 1543098 w 2063305"/>
                  <a:gd name="connsiteY15" fmla="*/ 1434603 h 1698739"/>
                  <a:gd name="connsiteX16" fmla="*/ 1585440 w 2063305"/>
                  <a:gd name="connsiteY16" fmla="*/ 1290437 h 1698739"/>
                  <a:gd name="connsiteX17" fmla="*/ 1646938 w 2063305"/>
                  <a:gd name="connsiteY17" fmla="*/ 1159377 h 1698739"/>
                  <a:gd name="connsiteX18" fmla="*/ 1678190 w 2063305"/>
                  <a:gd name="connsiteY18" fmla="*/ 1092839 h 1698739"/>
                  <a:gd name="connsiteX19" fmla="*/ 1705411 w 2063305"/>
                  <a:gd name="connsiteY19" fmla="*/ 1025292 h 1698739"/>
                  <a:gd name="connsiteX20" fmla="*/ 1699362 w 2063305"/>
                  <a:gd name="connsiteY20" fmla="*/ 1013195 h 1698739"/>
                  <a:gd name="connsiteX21" fmla="*/ 1533016 w 2063305"/>
                  <a:gd name="connsiteY21" fmla="*/ 1063602 h 1698739"/>
                  <a:gd name="connsiteX22" fmla="*/ 1564269 w 2063305"/>
                  <a:gd name="connsiteY22" fmla="*/ 1042431 h 1698739"/>
                  <a:gd name="connsiteX23" fmla="*/ 1583424 w 2063305"/>
                  <a:gd name="connsiteY23" fmla="*/ 1016219 h 1698739"/>
                  <a:gd name="connsiteX24" fmla="*/ 1592497 w 2063305"/>
                  <a:gd name="connsiteY24" fmla="*/ 983958 h 1698739"/>
                  <a:gd name="connsiteX25" fmla="*/ 1584432 w 2063305"/>
                  <a:gd name="connsiteY25" fmla="*/ 975893 h 1698739"/>
                  <a:gd name="connsiteX26" fmla="*/ 1579391 w 2063305"/>
                  <a:gd name="connsiteY26" fmla="*/ 977909 h 1698739"/>
                  <a:gd name="connsiteX27" fmla="*/ 1577375 w 2063305"/>
                  <a:gd name="connsiteY27" fmla="*/ 982950 h 1698739"/>
                  <a:gd name="connsiteX28" fmla="*/ 1577375 w 2063305"/>
                  <a:gd name="connsiteY28" fmla="*/ 984966 h 1698739"/>
                  <a:gd name="connsiteX29" fmla="*/ 1573342 w 2063305"/>
                  <a:gd name="connsiteY29" fmla="*/ 1001097 h 1698739"/>
                  <a:gd name="connsiteX30" fmla="*/ 1565277 w 2063305"/>
                  <a:gd name="connsiteY30" fmla="*/ 1015211 h 1698739"/>
                  <a:gd name="connsiteX31" fmla="*/ 1552171 w 2063305"/>
                  <a:gd name="connsiteY31" fmla="*/ 1028317 h 1698739"/>
                  <a:gd name="connsiteX32" fmla="*/ 1532008 w 2063305"/>
                  <a:gd name="connsiteY32" fmla="*/ 1039407 h 1698739"/>
                  <a:gd name="connsiteX33" fmla="*/ 1503780 w 2063305"/>
                  <a:gd name="connsiteY33" fmla="*/ 1047472 h 1698739"/>
                  <a:gd name="connsiteX34" fmla="*/ 1484625 w 2063305"/>
                  <a:gd name="connsiteY34" fmla="*/ 1047472 h 1698739"/>
                  <a:gd name="connsiteX35" fmla="*/ 1468494 w 2063305"/>
                  <a:gd name="connsiteY35" fmla="*/ 1043439 h 1698739"/>
                  <a:gd name="connsiteX36" fmla="*/ 1453372 w 2063305"/>
                  <a:gd name="connsiteY36" fmla="*/ 1034366 h 1698739"/>
                  <a:gd name="connsiteX37" fmla="*/ 1438250 w 2063305"/>
                  <a:gd name="connsiteY37" fmla="*/ 1018236 h 1698739"/>
                  <a:gd name="connsiteX38" fmla="*/ 1422119 w 2063305"/>
                  <a:gd name="connsiteY38" fmla="*/ 990007 h 1698739"/>
                  <a:gd name="connsiteX39" fmla="*/ 1410022 w 2063305"/>
                  <a:gd name="connsiteY39" fmla="*/ 943632 h 1698739"/>
                  <a:gd name="connsiteX40" fmla="*/ 1409013 w 2063305"/>
                  <a:gd name="connsiteY40" fmla="*/ 933551 h 1698739"/>
                  <a:gd name="connsiteX41" fmla="*/ 1405989 w 2063305"/>
                  <a:gd name="connsiteY41" fmla="*/ 925485 h 1698739"/>
                  <a:gd name="connsiteX42" fmla="*/ 1397924 w 2063305"/>
                  <a:gd name="connsiteY42" fmla="*/ 922461 h 1698739"/>
                  <a:gd name="connsiteX43" fmla="*/ 1385826 w 2063305"/>
                  <a:gd name="connsiteY43" fmla="*/ 934559 h 1698739"/>
                  <a:gd name="connsiteX44" fmla="*/ 1399940 w 2063305"/>
                  <a:gd name="connsiteY44" fmla="*/ 1000089 h 1698739"/>
                  <a:gd name="connsiteX45" fmla="*/ 1416070 w 2063305"/>
                  <a:gd name="connsiteY45" fmla="*/ 1029325 h 1698739"/>
                  <a:gd name="connsiteX46" fmla="*/ 1437242 w 2063305"/>
                  <a:gd name="connsiteY46" fmla="*/ 1052513 h 1698739"/>
                  <a:gd name="connsiteX47" fmla="*/ 1450348 w 2063305"/>
                  <a:gd name="connsiteY47" fmla="*/ 1061586 h 1698739"/>
                  <a:gd name="connsiteX48" fmla="*/ 1466478 w 2063305"/>
                  <a:gd name="connsiteY48" fmla="*/ 1068643 h 1698739"/>
                  <a:gd name="connsiteX49" fmla="*/ 1498739 w 2063305"/>
                  <a:gd name="connsiteY49" fmla="*/ 1072676 h 1698739"/>
                  <a:gd name="connsiteX50" fmla="*/ 1507812 w 2063305"/>
                  <a:gd name="connsiteY50" fmla="*/ 1071668 h 1698739"/>
                  <a:gd name="connsiteX51" fmla="*/ 1499747 w 2063305"/>
                  <a:gd name="connsiteY51" fmla="*/ 1152320 h 1698739"/>
                  <a:gd name="connsiteX52" fmla="*/ 1484625 w 2063305"/>
                  <a:gd name="connsiteY52" fmla="*/ 1243054 h 1698739"/>
                  <a:gd name="connsiteX53" fmla="*/ 1465470 w 2063305"/>
                  <a:gd name="connsiteY53" fmla="*/ 1334796 h 1698739"/>
                  <a:gd name="connsiteX54" fmla="*/ 1422119 w 2063305"/>
                  <a:gd name="connsiteY54" fmla="*/ 1517272 h 1698739"/>
                  <a:gd name="connsiteX55" fmla="*/ 1412038 w 2063305"/>
                  <a:gd name="connsiteY55" fmla="*/ 1559614 h 1698739"/>
                  <a:gd name="connsiteX56" fmla="*/ 1402964 w 2063305"/>
                  <a:gd name="connsiteY56" fmla="*/ 1601957 h 1698739"/>
                  <a:gd name="connsiteX57" fmla="*/ 1403973 w 2063305"/>
                  <a:gd name="connsiteY57" fmla="*/ 1610022 h 1698739"/>
                  <a:gd name="connsiteX58" fmla="*/ 1410022 w 2063305"/>
                  <a:gd name="connsiteY58" fmla="*/ 1615063 h 1698739"/>
                  <a:gd name="connsiteX59" fmla="*/ 1423127 w 2063305"/>
                  <a:gd name="connsiteY59" fmla="*/ 1608006 h 1698739"/>
                  <a:gd name="connsiteX60" fmla="*/ 1436233 w 2063305"/>
                  <a:gd name="connsiteY60" fmla="*/ 1562639 h 1698739"/>
                  <a:gd name="connsiteX61" fmla="*/ 1448331 w 2063305"/>
                  <a:gd name="connsiteY61" fmla="*/ 1517272 h 1698739"/>
                  <a:gd name="connsiteX62" fmla="*/ 1471519 w 2063305"/>
                  <a:gd name="connsiteY62" fmla="*/ 1426538 h 1698739"/>
                  <a:gd name="connsiteX63" fmla="*/ 1491682 w 2063305"/>
                  <a:gd name="connsiteY63" fmla="*/ 1334796 h 1698739"/>
                  <a:gd name="connsiteX64" fmla="*/ 1507812 w 2063305"/>
                  <a:gd name="connsiteY64" fmla="*/ 1242046 h 1698739"/>
                  <a:gd name="connsiteX65" fmla="*/ 1524951 w 2063305"/>
                  <a:gd name="connsiteY65" fmla="*/ 1067635 h 1698739"/>
                  <a:gd name="connsiteX66" fmla="*/ 1533016 w 2063305"/>
                  <a:gd name="connsiteY66" fmla="*/ 1063602 h 1698739"/>
                  <a:gd name="connsiteX67" fmla="*/ 1422119 w 2063305"/>
                  <a:gd name="connsiteY67" fmla="*/ 873061 h 1698739"/>
                  <a:gd name="connsiteX68" fmla="*/ 1421111 w 2063305"/>
                  <a:gd name="connsiteY68" fmla="*/ 864996 h 1698739"/>
                  <a:gd name="connsiteX69" fmla="*/ 1415062 w 2063305"/>
                  <a:gd name="connsiteY69" fmla="*/ 859955 h 1698739"/>
                  <a:gd name="connsiteX70" fmla="*/ 1406997 w 2063305"/>
                  <a:gd name="connsiteY70" fmla="*/ 860963 h 1698739"/>
                  <a:gd name="connsiteX71" fmla="*/ 1404981 w 2063305"/>
                  <a:gd name="connsiteY71" fmla="*/ 861972 h 1698739"/>
                  <a:gd name="connsiteX72" fmla="*/ 1378769 w 2063305"/>
                  <a:gd name="connsiteY72" fmla="*/ 869029 h 1698739"/>
                  <a:gd name="connsiteX73" fmla="*/ 1346508 w 2063305"/>
                  <a:gd name="connsiteY73" fmla="*/ 869029 h 1698739"/>
                  <a:gd name="connsiteX74" fmla="*/ 1312231 w 2063305"/>
                  <a:gd name="connsiteY74" fmla="*/ 859955 h 1698739"/>
                  <a:gd name="connsiteX75" fmla="*/ 1284002 w 2063305"/>
                  <a:gd name="connsiteY75" fmla="*/ 843825 h 1698739"/>
                  <a:gd name="connsiteX76" fmla="*/ 1265855 w 2063305"/>
                  <a:gd name="connsiteY76" fmla="*/ 825678 h 1698739"/>
                  <a:gd name="connsiteX77" fmla="*/ 1254766 w 2063305"/>
                  <a:gd name="connsiteY77" fmla="*/ 807531 h 1698739"/>
                  <a:gd name="connsiteX78" fmla="*/ 1249725 w 2063305"/>
                  <a:gd name="connsiteY78" fmla="*/ 788376 h 1698739"/>
                  <a:gd name="connsiteX79" fmla="*/ 1249725 w 2063305"/>
                  <a:gd name="connsiteY79" fmla="*/ 767205 h 1698739"/>
                  <a:gd name="connsiteX80" fmla="*/ 1256782 w 2063305"/>
                  <a:gd name="connsiteY80" fmla="*/ 744018 h 1698739"/>
                  <a:gd name="connsiteX81" fmla="*/ 1267872 w 2063305"/>
                  <a:gd name="connsiteY81" fmla="*/ 725871 h 1698739"/>
                  <a:gd name="connsiteX82" fmla="*/ 1284002 w 2063305"/>
                  <a:gd name="connsiteY82" fmla="*/ 709740 h 1698739"/>
                  <a:gd name="connsiteX83" fmla="*/ 1307190 w 2063305"/>
                  <a:gd name="connsiteY83" fmla="*/ 696634 h 1698739"/>
                  <a:gd name="connsiteX84" fmla="*/ 1334410 w 2063305"/>
                  <a:gd name="connsiteY84" fmla="*/ 689577 h 1698739"/>
                  <a:gd name="connsiteX85" fmla="*/ 1360622 w 2063305"/>
                  <a:gd name="connsiteY85" fmla="*/ 689577 h 1698739"/>
                  <a:gd name="connsiteX86" fmla="*/ 1381793 w 2063305"/>
                  <a:gd name="connsiteY86" fmla="*/ 695626 h 1698739"/>
                  <a:gd name="connsiteX87" fmla="*/ 1397924 w 2063305"/>
                  <a:gd name="connsiteY87" fmla="*/ 704700 h 1698739"/>
                  <a:gd name="connsiteX88" fmla="*/ 1406997 w 2063305"/>
                  <a:gd name="connsiteY88" fmla="*/ 712765 h 1698739"/>
                  <a:gd name="connsiteX89" fmla="*/ 1425144 w 2063305"/>
                  <a:gd name="connsiteY89" fmla="*/ 714781 h 1698739"/>
                  <a:gd name="connsiteX90" fmla="*/ 1432201 w 2063305"/>
                  <a:gd name="connsiteY90" fmla="*/ 697643 h 1698739"/>
                  <a:gd name="connsiteX91" fmla="*/ 1428168 w 2063305"/>
                  <a:gd name="connsiteY91" fmla="*/ 678488 h 1698739"/>
                  <a:gd name="connsiteX92" fmla="*/ 1428168 w 2063305"/>
                  <a:gd name="connsiteY92" fmla="*/ 648243 h 1698739"/>
                  <a:gd name="connsiteX93" fmla="*/ 1435225 w 2063305"/>
                  <a:gd name="connsiteY93" fmla="*/ 623039 h 1698739"/>
                  <a:gd name="connsiteX94" fmla="*/ 1447323 w 2063305"/>
                  <a:gd name="connsiteY94" fmla="*/ 601868 h 1698739"/>
                  <a:gd name="connsiteX95" fmla="*/ 1463454 w 2063305"/>
                  <a:gd name="connsiteY95" fmla="*/ 585737 h 1698739"/>
                  <a:gd name="connsiteX96" fmla="*/ 1483617 w 2063305"/>
                  <a:gd name="connsiteY96" fmla="*/ 573640 h 1698739"/>
                  <a:gd name="connsiteX97" fmla="*/ 1501763 w 2063305"/>
                  <a:gd name="connsiteY97" fmla="*/ 568599 h 1698739"/>
                  <a:gd name="connsiteX98" fmla="*/ 1517894 w 2063305"/>
                  <a:gd name="connsiteY98" fmla="*/ 568599 h 1698739"/>
                  <a:gd name="connsiteX99" fmla="*/ 1529992 w 2063305"/>
                  <a:gd name="connsiteY99" fmla="*/ 571623 h 1698739"/>
                  <a:gd name="connsiteX100" fmla="*/ 1541082 w 2063305"/>
                  <a:gd name="connsiteY100" fmla="*/ 577672 h 1698739"/>
                  <a:gd name="connsiteX101" fmla="*/ 1550155 w 2063305"/>
                  <a:gd name="connsiteY101" fmla="*/ 586746 h 1698739"/>
                  <a:gd name="connsiteX102" fmla="*/ 1559228 w 2063305"/>
                  <a:gd name="connsiteY102" fmla="*/ 602876 h 1698739"/>
                  <a:gd name="connsiteX103" fmla="*/ 1566285 w 2063305"/>
                  <a:gd name="connsiteY103" fmla="*/ 629088 h 1698739"/>
                  <a:gd name="connsiteX104" fmla="*/ 1567293 w 2063305"/>
                  <a:gd name="connsiteY104" fmla="*/ 651267 h 1698739"/>
                  <a:gd name="connsiteX105" fmla="*/ 1578383 w 2063305"/>
                  <a:gd name="connsiteY105" fmla="*/ 662357 h 1698739"/>
                  <a:gd name="connsiteX106" fmla="*/ 1589473 w 2063305"/>
                  <a:gd name="connsiteY106" fmla="*/ 651267 h 1698739"/>
                  <a:gd name="connsiteX107" fmla="*/ 1583424 w 2063305"/>
                  <a:gd name="connsiteY107" fmla="*/ 597835 h 1698739"/>
                  <a:gd name="connsiteX108" fmla="*/ 1561245 w 2063305"/>
                  <a:gd name="connsiteY108" fmla="*/ 560534 h 1698739"/>
                  <a:gd name="connsiteX109" fmla="*/ 1527975 w 2063305"/>
                  <a:gd name="connsiteY109" fmla="*/ 541379 h 1698739"/>
                  <a:gd name="connsiteX110" fmla="*/ 1507812 w 2063305"/>
                  <a:gd name="connsiteY110" fmla="*/ 539362 h 1698739"/>
                  <a:gd name="connsiteX111" fmla="*/ 1488658 w 2063305"/>
                  <a:gd name="connsiteY111" fmla="*/ 541379 h 1698739"/>
                  <a:gd name="connsiteX112" fmla="*/ 1472527 w 2063305"/>
                  <a:gd name="connsiteY112" fmla="*/ 546419 h 1698739"/>
                  <a:gd name="connsiteX113" fmla="*/ 1453372 w 2063305"/>
                  <a:gd name="connsiteY113" fmla="*/ 555493 h 1698739"/>
                  <a:gd name="connsiteX114" fmla="*/ 1423127 w 2063305"/>
                  <a:gd name="connsiteY114" fmla="*/ 582713 h 1698739"/>
                  <a:gd name="connsiteX115" fmla="*/ 1410022 w 2063305"/>
                  <a:gd name="connsiteY115" fmla="*/ 601868 h 1698739"/>
                  <a:gd name="connsiteX116" fmla="*/ 1400948 w 2063305"/>
                  <a:gd name="connsiteY116" fmla="*/ 624047 h 1698739"/>
                  <a:gd name="connsiteX117" fmla="*/ 1395907 w 2063305"/>
                  <a:gd name="connsiteY117" fmla="*/ 648243 h 1698739"/>
                  <a:gd name="connsiteX118" fmla="*/ 1394899 w 2063305"/>
                  <a:gd name="connsiteY118" fmla="*/ 669414 h 1698739"/>
                  <a:gd name="connsiteX119" fmla="*/ 1372720 w 2063305"/>
                  <a:gd name="connsiteY119" fmla="*/ 662357 h 1698739"/>
                  <a:gd name="connsiteX120" fmla="*/ 1312231 w 2063305"/>
                  <a:gd name="connsiteY120" fmla="*/ 666390 h 1698739"/>
                  <a:gd name="connsiteX121" fmla="*/ 1259806 w 2063305"/>
                  <a:gd name="connsiteY121" fmla="*/ 696634 h 1698739"/>
                  <a:gd name="connsiteX122" fmla="*/ 1241660 w 2063305"/>
                  <a:gd name="connsiteY122" fmla="*/ 719822 h 1698739"/>
                  <a:gd name="connsiteX123" fmla="*/ 1229562 w 2063305"/>
                  <a:gd name="connsiteY123" fmla="*/ 749058 h 1698739"/>
                  <a:gd name="connsiteX124" fmla="*/ 1231578 w 2063305"/>
                  <a:gd name="connsiteY124" fmla="*/ 806523 h 1698739"/>
                  <a:gd name="connsiteX125" fmla="*/ 1261823 w 2063305"/>
                  <a:gd name="connsiteY125" fmla="*/ 851890 h 1698739"/>
                  <a:gd name="connsiteX126" fmla="*/ 1364655 w 2063305"/>
                  <a:gd name="connsiteY126" fmla="*/ 890200 h 1698739"/>
                  <a:gd name="connsiteX127" fmla="*/ 1418087 w 2063305"/>
                  <a:gd name="connsiteY127" fmla="*/ 878102 h 1698739"/>
                  <a:gd name="connsiteX128" fmla="*/ 1422119 w 2063305"/>
                  <a:gd name="connsiteY128" fmla="*/ 873061 h 1698739"/>
                  <a:gd name="connsiteX129" fmla="*/ 2045159 w 2063305"/>
                  <a:gd name="connsiteY129" fmla="*/ 871045 h 1698739"/>
                  <a:gd name="connsiteX130" fmla="*/ 2006849 w 2063305"/>
                  <a:gd name="connsiteY130" fmla="*/ 836768 h 1698739"/>
                  <a:gd name="connsiteX131" fmla="*/ 1950392 w 2063305"/>
                  <a:gd name="connsiteY131" fmla="*/ 821646 h 1698739"/>
                  <a:gd name="connsiteX132" fmla="*/ 1948376 w 2063305"/>
                  <a:gd name="connsiteY132" fmla="*/ 821646 h 1698739"/>
                  <a:gd name="connsiteX133" fmla="*/ 1993743 w 2063305"/>
                  <a:gd name="connsiteY133" fmla="*/ 790393 h 1698739"/>
                  <a:gd name="connsiteX134" fmla="*/ 2019955 w 2063305"/>
                  <a:gd name="connsiteY134" fmla="*/ 744018 h 1698739"/>
                  <a:gd name="connsiteX135" fmla="*/ 2017938 w 2063305"/>
                  <a:gd name="connsiteY135" fmla="*/ 715789 h 1698739"/>
                  <a:gd name="connsiteX136" fmla="*/ 2007857 w 2063305"/>
                  <a:gd name="connsiteY136" fmla="*/ 694618 h 1698739"/>
                  <a:gd name="connsiteX137" fmla="*/ 1991726 w 2063305"/>
                  <a:gd name="connsiteY137" fmla="*/ 679496 h 1698739"/>
                  <a:gd name="connsiteX138" fmla="*/ 1971563 w 2063305"/>
                  <a:gd name="connsiteY138" fmla="*/ 672439 h 1698739"/>
                  <a:gd name="connsiteX139" fmla="*/ 1924180 w 2063305"/>
                  <a:gd name="connsiteY139" fmla="*/ 673447 h 1698739"/>
                  <a:gd name="connsiteX140" fmla="*/ 1875789 w 2063305"/>
                  <a:gd name="connsiteY140" fmla="*/ 688569 h 1698739"/>
                  <a:gd name="connsiteX141" fmla="*/ 1834454 w 2063305"/>
                  <a:gd name="connsiteY141" fmla="*/ 708732 h 1698739"/>
                  <a:gd name="connsiteX142" fmla="*/ 1843528 w 2063305"/>
                  <a:gd name="connsiteY142" fmla="*/ 634129 h 1698739"/>
                  <a:gd name="connsiteX143" fmla="*/ 1829413 w 2063305"/>
                  <a:gd name="connsiteY143" fmla="*/ 599852 h 1698739"/>
                  <a:gd name="connsiteX144" fmla="*/ 1803202 w 2063305"/>
                  <a:gd name="connsiteY144" fmla="*/ 575656 h 1698739"/>
                  <a:gd name="connsiteX145" fmla="*/ 1769932 w 2063305"/>
                  <a:gd name="connsiteY145" fmla="*/ 563558 h 1698739"/>
                  <a:gd name="connsiteX146" fmla="*/ 1750778 w 2063305"/>
                  <a:gd name="connsiteY146" fmla="*/ 561542 h 1698739"/>
                  <a:gd name="connsiteX147" fmla="*/ 1732631 w 2063305"/>
                  <a:gd name="connsiteY147" fmla="*/ 562550 h 1698739"/>
                  <a:gd name="connsiteX148" fmla="*/ 1667101 w 2063305"/>
                  <a:gd name="connsiteY148" fmla="*/ 597835 h 1698739"/>
                  <a:gd name="connsiteX149" fmla="*/ 1636856 w 2063305"/>
                  <a:gd name="connsiteY149" fmla="*/ 666390 h 1698739"/>
                  <a:gd name="connsiteX150" fmla="*/ 1637864 w 2063305"/>
                  <a:gd name="connsiteY150" fmla="*/ 672439 h 1698739"/>
                  <a:gd name="connsiteX151" fmla="*/ 1642905 w 2063305"/>
                  <a:gd name="connsiteY151" fmla="*/ 676471 h 1698739"/>
                  <a:gd name="connsiteX152" fmla="*/ 1648954 w 2063305"/>
                  <a:gd name="connsiteY152" fmla="*/ 675463 h 1698739"/>
                  <a:gd name="connsiteX153" fmla="*/ 1652986 w 2063305"/>
                  <a:gd name="connsiteY153" fmla="*/ 670422 h 1698739"/>
                  <a:gd name="connsiteX154" fmla="*/ 1662060 w 2063305"/>
                  <a:gd name="connsiteY154" fmla="*/ 637153 h 1698739"/>
                  <a:gd name="connsiteX155" fmla="*/ 1675166 w 2063305"/>
                  <a:gd name="connsiteY155" fmla="*/ 614974 h 1698739"/>
                  <a:gd name="connsiteX156" fmla="*/ 1692305 w 2063305"/>
                  <a:gd name="connsiteY156" fmla="*/ 596827 h 1698739"/>
                  <a:gd name="connsiteX157" fmla="*/ 1713476 w 2063305"/>
                  <a:gd name="connsiteY157" fmla="*/ 584729 h 1698739"/>
                  <a:gd name="connsiteX158" fmla="*/ 1738680 w 2063305"/>
                  <a:gd name="connsiteY158" fmla="*/ 577672 h 1698739"/>
                  <a:gd name="connsiteX159" fmla="*/ 1764892 w 2063305"/>
                  <a:gd name="connsiteY159" fmla="*/ 577672 h 1698739"/>
                  <a:gd name="connsiteX160" fmla="*/ 1787071 w 2063305"/>
                  <a:gd name="connsiteY160" fmla="*/ 583721 h 1698739"/>
                  <a:gd name="connsiteX161" fmla="*/ 1804210 w 2063305"/>
                  <a:gd name="connsiteY161" fmla="*/ 593803 h 1698739"/>
                  <a:gd name="connsiteX162" fmla="*/ 1816308 w 2063305"/>
                  <a:gd name="connsiteY162" fmla="*/ 605900 h 1698739"/>
                  <a:gd name="connsiteX163" fmla="*/ 1825381 w 2063305"/>
                  <a:gd name="connsiteY163" fmla="*/ 622031 h 1698739"/>
                  <a:gd name="connsiteX164" fmla="*/ 1830422 w 2063305"/>
                  <a:gd name="connsiteY164" fmla="*/ 642194 h 1698739"/>
                  <a:gd name="connsiteX165" fmla="*/ 1830422 w 2063305"/>
                  <a:gd name="connsiteY165" fmla="*/ 670422 h 1698739"/>
                  <a:gd name="connsiteX166" fmla="*/ 1818324 w 2063305"/>
                  <a:gd name="connsiteY166" fmla="*/ 711757 h 1698739"/>
                  <a:gd name="connsiteX167" fmla="*/ 1812275 w 2063305"/>
                  <a:gd name="connsiteY167" fmla="*/ 724863 h 1698739"/>
                  <a:gd name="connsiteX168" fmla="*/ 1813283 w 2063305"/>
                  <a:gd name="connsiteY168" fmla="*/ 733936 h 1698739"/>
                  <a:gd name="connsiteX169" fmla="*/ 1818324 w 2063305"/>
                  <a:gd name="connsiteY169" fmla="*/ 735952 h 1698739"/>
                  <a:gd name="connsiteX170" fmla="*/ 1823365 w 2063305"/>
                  <a:gd name="connsiteY170" fmla="*/ 733936 h 1698739"/>
                  <a:gd name="connsiteX171" fmla="*/ 1823365 w 2063305"/>
                  <a:gd name="connsiteY171" fmla="*/ 733936 h 1698739"/>
                  <a:gd name="connsiteX172" fmla="*/ 1821348 w 2063305"/>
                  <a:gd name="connsiteY172" fmla="*/ 734944 h 1698739"/>
                  <a:gd name="connsiteX173" fmla="*/ 1876797 w 2063305"/>
                  <a:gd name="connsiteY173" fmla="*/ 703691 h 1698739"/>
                  <a:gd name="connsiteX174" fmla="*/ 1936278 w 2063305"/>
                  <a:gd name="connsiteY174" fmla="*/ 686553 h 1698739"/>
                  <a:gd name="connsiteX175" fmla="*/ 1964506 w 2063305"/>
                  <a:gd name="connsiteY175" fmla="*/ 686553 h 1698739"/>
                  <a:gd name="connsiteX176" fmla="*/ 1979629 w 2063305"/>
                  <a:gd name="connsiteY176" fmla="*/ 690585 h 1698739"/>
                  <a:gd name="connsiteX177" fmla="*/ 1989710 w 2063305"/>
                  <a:gd name="connsiteY177" fmla="*/ 696634 h 1698739"/>
                  <a:gd name="connsiteX178" fmla="*/ 1996767 w 2063305"/>
                  <a:gd name="connsiteY178" fmla="*/ 703691 h 1698739"/>
                  <a:gd name="connsiteX179" fmla="*/ 2002816 w 2063305"/>
                  <a:gd name="connsiteY179" fmla="*/ 713773 h 1698739"/>
                  <a:gd name="connsiteX180" fmla="*/ 2006849 w 2063305"/>
                  <a:gd name="connsiteY180" fmla="*/ 728895 h 1698739"/>
                  <a:gd name="connsiteX181" fmla="*/ 2006849 w 2063305"/>
                  <a:gd name="connsiteY181" fmla="*/ 743009 h 1698739"/>
                  <a:gd name="connsiteX182" fmla="*/ 2002816 w 2063305"/>
                  <a:gd name="connsiteY182" fmla="*/ 756115 h 1698739"/>
                  <a:gd name="connsiteX183" fmla="*/ 1993743 w 2063305"/>
                  <a:gd name="connsiteY183" fmla="*/ 772246 h 1698739"/>
                  <a:gd name="connsiteX184" fmla="*/ 1972571 w 2063305"/>
                  <a:gd name="connsiteY184" fmla="*/ 793417 h 1698739"/>
                  <a:gd name="connsiteX185" fmla="*/ 1972571 w 2063305"/>
                  <a:gd name="connsiteY185" fmla="*/ 793417 h 1698739"/>
                  <a:gd name="connsiteX186" fmla="*/ 1918131 w 2063305"/>
                  <a:gd name="connsiteY186" fmla="*/ 824670 h 1698739"/>
                  <a:gd name="connsiteX187" fmla="*/ 1903009 w 2063305"/>
                  <a:gd name="connsiteY187" fmla="*/ 830719 h 1698739"/>
                  <a:gd name="connsiteX188" fmla="*/ 1892927 w 2063305"/>
                  <a:gd name="connsiteY188" fmla="*/ 833743 h 1698739"/>
                  <a:gd name="connsiteX189" fmla="*/ 1888895 w 2063305"/>
                  <a:gd name="connsiteY189" fmla="*/ 836768 h 1698739"/>
                  <a:gd name="connsiteX190" fmla="*/ 1887887 w 2063305"/>
                  <a:gd name="connsiteY190" fmla="*/ 841809 h 1698739"/>
                  <a:gd name="connsiteX191" fmla="*/ 1896960 w 2063305"/>
                  <a:gd name="connsiteY191" fmla="*/ 846849 h 1698739"/>
                  <a:gd name="connsiteX192" fmla="*/ 1902001 w 2063305"/>
                  <a:gd name="connsiteY192" fmla="*/ 844833 h 1698739"/>
                  <a:gd name="connsiteX193" fmla="*/ 1921156 w 2063305"/>
                  <a:gd name="connsiteY193" fmla="*/ 840800 h 1698739"/>
                  <a:gd name="connsiteX194" fmla="*/ 1957449 w 2063305"/>
                  <a:gd name="connsiteY194" fmla="*/ 840800 h 1698739"/>
                  <a:gd name="connsiteX195" fmla="*/ 1990718 w 2063305"/>
                  <a:gd name="connsiteY195" fmla="*/ 849874 h 1698739"/>
                  <a:gd name="connsiteX196" fmla="*/ 2013906 w 2063305"/>
                  <a:gd name="connsiteY196" fmla="*/ 862980 h 1698739"/>
                  <a:gd name="connsiteX197" fmla="*/ 2027012 w 2063305"/>
                  <a:gd name="connsiteY197" fmla="*/ 876086 h 1698739"/>
                  <a:gd name="connsiteX198" fmla="*/ 2035077 w 2063305"/>
                  <a:gd name="connsiteY198" fmla="*/ 890200 h 1698739"/>
                  <a:gd name="connsiteX199" fmla="*/ 2039110 w 2063305"/>
                  <a:gd name="connsiteY199" fmla="*/ 906330 h 1698739"/>
                  <a:gd name="connsiteX200" fmla="*/ 2039110 w 2063305"/>
                  <a:gd name="connsiteY200" fmla="*/ 926493 h 1698739"/>
                  <a:gd name="connsiteX201" fmla="*/ 2034069 w 2063305"/>
                  <a:gd name="connsiteY201" fmla="*/ 946657 h 1698739"/>
                  <a:gd name="connsiteX202" fmla="*/ 2022979 w 2063305"/>
                  <a:gd name="connsiteY202" fmla="*/ 965811 h 1698739"/>
                  <a:gd name="connsiteX203" fmla="*/ 2004832 w 2063305"/>
                  <a:gd name="connsiteY203" fmla="*/ 983958 h 1698739"/>
                  <a:gd name="connsiteX204" fmla="*/ 1977612 w 2063305"/>
                  <a:gd name="connsiteY204" fmla="*/ 1000089 h 1698739"/>
                  <a:gd name="connsiteX205" fmla="*/ 1941319 w 2063305"/>
                  <a:gd name="connsiteY205" fmla="*/ 1010170 h 1698739"/>
                  <a:gd name="connsiteX206" fmla="*/ 1908050 w 2063305"/>
                  <a:gd name="connsiteY206" fmla="*/ 1010170 h 1698739"/>
                  <a:gd name="connsiteX207" fmla="*/ 1882846 w 2063305"/>
                  <a:gd name="connsiteY207" fmla="*/ 1003113 h 1698739"/>
                  <a:gd name="connsiteX208" fmla="*/ 1865707 w 2063305"/>
                  <a:gd name="connsiteY208" fmla="*/ 993032 h 1698739"/>
                  <a:gd name="connsiteX209" fmla="*/ 1852601 w 2063305"/>
                  <a:gd name="connsiteY209" fmla="*/ 979925 h 1698739"/>
                  <a:gd name="connsiteX210" fmla="*/ 1843528 w 2063305"/>
                  <a:gd name="connsiteY210" fmla="*/ 964803 h 1698739"/>
                  <a:gd name="connsiteX211" fmla="*/ 1835462 w 2063305"/>
                  <a:gd name="connsiteY211" fmla="*/ 958754 h 1698739"/>
                  <a:gd name="connsiteX212" fmla="*/ 1837479 w 2063305"/>
                  <a:gd name="connsiteY212" fmla="*/ 954722 h 1698739"/>
                  <a:gd name="connsiteX213" fmla="*/ 1842520 w 2063305"/>
                  <a:gd name="connsiteY213" fmla="*/ 928510 h 1698739"/>
                  <a:gd name="connsiteX214" fmla="*/ 1833446 w 2063305"/>
                  <a:gd name="connsiteY214" fmla="*/ 919436 h 1698739"/>
                  <a:gd name="connsiteX215" fmla="*/ 1824373 w 2063305"/>
                  <a:gd name="connsiteY215" fmla="*/ 928510 h 1698739"/>
                  <a:gd name="connsiteX216" fmla="*/ 1824373 w 2063305"/>
                  <a:gd name="connsiteY216" fmla="*/ 933551 h 1698739"/>
                  <a:gd name="connsiteX217" fmla="*/ 1820340 w 2063305"/>
                  <a:gd name="connsiteY217" fmla="*/ 949681 h 1698739"/>
                  <a:gd name="connsiteX218" fmla="*/ 1810259 w 2063305"/>
                  <a:gd name="connsiteY218" fmla="*/ 967828 h 1698739"/>
                  <a:gd name="connsiteX219" fmla="*/ 1793120 w 2063305"/>
                  <a:gd name="connsiteY219" fmla="*/ 984966 h 1698739"/>
                  <a:gd name="connsiteX220" fmla="*/ 1772957 w 2063305"/>
                  <a:gd name="connsiteY220" fmla="*/ 997064 h 1698739"/>
                  <a:gd name="connsiteX221" fmla="*/ 1755818 w 2063305"/>
                  <a:gd name="connsiteY221" fmla="*/ 1002105 h 1698739"/>
                  <a:gd name="connsiteX222" fmla="*/ 1743720 w 2063305"/>
                  <a:gd name="connsiteY222" fmla="*/ 1002105 h 1698739"/>
                  <a:gd name="connsiteX223" fmla="*/ 1734647 w 2063305"/>
                  <a:gd name="connsiteY223" fmla="*/ 1000089 h 1698739"/>
                  <a:gd name="connsiteX224" fmla="*/ 1727590 w 2063305"/>
                  <a:gd name="connsiteY224" fmla="*/ 996056 h 1698739"/>
                  <a:gd name="connsiteX225" fmla="*/ 1721541 w 2063305"/>
                  <a:gd name="connsiteY225" fmla="*/ 990007 h 1698739"/>
                  <a:gd name="connsiteX226" fmla="*/ 1715492 w 2063305"/>
                  <a:gd name="connsiteY226" fmla="*/ 979925 h 1698739"/>
                  <a:gd name="connsiteX227" fmla="*/ 1712468 w 2063305"/>
                  <a:gd name="connsiteY227" fmla="*/ 968836 h 1698739"/>
                  <a:gd name="connsiteX228" fmla="*/ 1702386 w 2063305"/>
                  <a:gd name="connsiteY228" fmla="*/ 960771 h 1698739"/>
                  <a:gd name="connsiteX229" fmla="*/ 1694321 w 2063305"/>
                  <a:gd name="connsiteY229" fmla="*/ 963795 h 1698739"/>
                  <a:gd name="connsiteX230" fmla="*/ 1691297 w 2063305"/>
                  <a:gd name="connsiteY230" fmla="*/ 971860 h 1698739"/>
                  <a:gd name="connsiteX231" fmla="*/ 1691297 w 2063305"/>
                  <a:gd name="connsiteY231" fmla="*/ 983958 h 1698739"/>
                  <a:gd name="connsiteX232" fmla="*/ 1689280 w 2063305"/>
                  <a:gd name="connsiteY232" fmla="*/ 992023 h 1698739"/>
                  <a:gd name="connsiteX233" fmla="*/ 1686256 w 2063305"/>
                  <a:gd name="connsiteY233" fmla="*/ 998072 h 1698739"/>
                  <a:gd name="connsiteX234" fmla="*/ 1682223 w 2063305"/>
                  <a:gd name="connsiteY234" fmla="*/ 1002105 h 1698739"/>
                  <a:gd name="connsiteX235" fmla="*/ 1676174 w 2063305"/>
                  <a:gd name="connsiteY235" fmla="*/ 1006138 h 1698739"/>
                  <a:gd name="connsiteX236" fmla="*/ 1669117 w 2063305"/>
                  <a:gd name="connsiteY236" fmla="*/ 1008154 h 1698739"/>
                  <a:gd name="connsiteX237" fmla="*/ 1661052 w 2063305"/>
                  <a:gd name="connsiteY237" fmla="*/ 1008154 h 1698739"/>
                  <a:gd name="connsiteX238" fmla="*/ 1653995 w 2063305"/>
                  <a:gd name="connsiteY238" fmla="*/ 1006138 h 1698739"/>
                  <a:gd name="connsiteX239" fmla="*/ 1647946 w 2063305"/>
                  <a:gd name="connsiteY239" fmla="*/ 1002105 h 1698739"/>
                  <a:gd name="connsiteX240" fmla="*/ 1642905 w 2063305"/>
                  <a:gd name="connsiteY240" fmla="*/ 997064 h 1698739"/>
                  <a:gd name="connsiteX241" fmla="*/ 1638872 w 2063305"/>
                  <a:gd name="connsiteY241" fmla="*/ 990007 h 1698739"/>
                  <a:gd name="connsiteX242" fmla="*/ 1635848 w 2063305"/>
                  <a:gd name="connsiteY242" fmla="*/ 979925 h 1698739"/>
                  <a:gd name="connsiteX243" fmla="*/ 1635848 w 2063305"/>
                  <a:gd name="connsiteY243" fmla="*/ 975893 h 1698739"/>
                  <a:gd name="connsiteX244" fmla="*/ 1627783 w 2063305"/>
                  <a:gd name="connsiteY244" fmla="*/ 967828 h 1698739"/>
                  <a:gd name="connsiteX245" fmla="*/ 1619718 w 2063305"/>
                  <a:gd name="connsiteY245" fmla="*/ 975893 h 1698739"/>
                  <a:gd name="connsiteX246" fmla="*/ 1623750 w 2063305"/>
                  <a:gd name="connsiteY246" fmla="*/ 997064 h 1698739"/>
                  <a:gd name="connsiteX247" fmla="*/ 1634840 w 2063305"/>
                  <a:gd name="connsiteY247" fmla="*/ 1014203 h 1698739"/>
                  <a:gd name="connsiteX248" fmla="*/ 1650970 w 2063305"/>
                  <a:gd name="connsiteY248" fmla="*/ 1024285 h 1698739"/>
                  <a:gd name="connsiteX249" fmla="*/ 1649962 w 2063305"/>
                  <a:gd name="connsiteY249" fmla="*/ 1027309 h 1698739"/>
                  <a:gd name="connsiteX250" fmla="*/ 1644921 w 2063305"/>
                  <a:gd name="connsiteY250" fmla="*/ 1038399 h 1698739"/>
                  <a:gd name="connsiteX251" fmla="*/ 1635848 w 2063305"/>
                  <a:gd name="connsiteY251" fmla="*/ 1061586 h 1698739"/>
                  <a:gd name="connsiteX252" fmla="*/ 1624758 w 2063305"/>
                  <a:gd name="connsiteY252" fmla="*/ 1085782 h 1698739"/>
                  <a:gd name="connsiteX253" fmla="*/ 1610644 w 2063305"/>
                  <a:gd name="connsiteY253" fmla="*/ 1108969 h 1698739"/>
                  <a:gd name="connsiteX254" fmla="*/ 1601571 w 2063305"/>
                  <a:gd name="connsiteY254" fmla="*/ 1118043 h 1698739"/>
                  <a:gd name="connsiteX255" fmla="*/ 1595522 w 2063305"/>
                  <a:gd name="connsiteY255" fmla="*/ 1122075 h 1698739"/>
                  <a:gd name="connsiteX256" fmla="*/ 1591489 w 2063305"/>
                  <a:gd name="connsiteY256" fmla="*/ 1123084 h 1698739"/>
                  <a:gd name="connsiteX257" fmla="*/ 1586449 w 2063305"/>
                  <a:gd name="connsiteY257" fmla="*/ 1123084 h 1698739"/>
                  <a:gd name="connsiteX258" fmla="*/ 1581408 w 2063305"/>
                  <a:gd name="connsiteY258" fmla="*/ 1122075 h 1698739"/>
                  <a:gd name="connsiteX259" fmla="*/ 1578383 w 2063305"/>
                  <a:gd name="connsiteY259" fmla="*/ 1120059 h 1698739"/>
                  <a:gd name="connsiteX260" fmla="*/ 1576367 w 2063305"/>
                  <a:gd name="connsiteY260" fmla="*/ 1118043 h 1698739"/>
                  <a:gd name="connsiteX261" fmla="*/ 1574351 w 2063305"/>
                  <a:gd name="connsiteY261" fmla="*/ 1114010 h 1698739"/>
                  <a:gd name="connsiteX262" fmla="*/ 1572334 w 2063305"/>
                  <a:gd name="connsiteY262" fmla="*/ 1105945 h 1698739"/>
                  <a:gd name="connsiteX263" fmla="*/ 1573342 w 2063305"/>
                  <a:gd name="connsiteY263" fmla="*/ 1082757 h 1698739"/>
                  <a:gd name="connsiteX264" fmla="*/ 1577375 w 2063305"/>
                  <a:gd name="connsiteY264" fmla="*/ 1061586 h 1698739"/>
                  <a:gd name="connsiteX265" fmla="*/ 1573342 w 2063305"/>
                  <a:gd name="connsiteY265" fmla="*/ 1055537 h 1698739"/>
                  <a:gd name="connsiteX266" fmla="*/ 1567293 w 2063305"/>
                  <a:gd name="connsiteY266" fmla="*/ 1059570 h 1698739"/>
                  <a:gd name="connsiteX267" fmla="*/ 1561245 w 2063305"/>
                  <a:gd name="connsiteY267" fmla="*/ 1096871 h 1698739"/>
                  <a:gd name="connsiteX268" fmla="*/ 1570318 w 2063305"/>
                  <a:gd name="connsiteY268" fmla="*/ 1132157 h 1698739"/>
                  <a:gd name="connsiteX269" fmla="*/ 1588465 w 2063305"/>
                  <a:gd name="connsiteY269" fmla="*/ 1140222 h 1698739"/>
                  <a:gd name="connsiteX270" fmla="*/ 1603587 w 2063305"/>
                  <a:gd name="connsiteY270" fmla="*/ 1138206 h 1698739"/>
                  <a:gd name="connsiteX271" fmla="*/ 1610644 w 2063305"/>
                  <a:gd name="connsiteY271" fmla="*/ 1134173 h 1698739"/>
                  <a:gd name="connsiteX272" fmla="*/ 1618709 w 2063305"/>
                  <a:gd name="connsiteY272" fmla="*/ 1128124 h 1698739"/>
                  <a:gd name="connsiteX273" fmla="*/ 1630807 w 2063305"/>
                  <a:gd name="connsiteY273" fmla="*/ 1114010 h 1698739"/>
                  <a:gd name="connsiteX274" fmla="*/ 1653995 w 2063305"/>
                  <a:gd name="connsiteY274" fmla="*/ 1067635 h 1698739"/>
                  <a:gd name="connsiteX275" fmla="*/ 1662060 w 2063305"/>
                  <a:gd name="connsiteY275" fmla="*/ 1046464 h 1698739"/>
                  <a:gd name="connsiteX276" fmla="*/ 1668109 w 2063305"/>
                  <a:gd name="connsiteY276" fmla="*/ 1032350 h 1698739"/>
                  <a:gd name="connsiteX277" fmla="*/ 1668109 w 2063305"/>
                  <a:gd name="connsiteY277" fmla="*/ 1031341 h 1698739"/>
                  <a:gd name="connsiteX278" fmla="*/ 1669117 w 2063305"/>
                  <a:gd name="connsiteY278" fmla="*/ 1029325 h 1698739"/>
                  <a:gd name="connsiteX279" fmla="*/ 1670125 w 2063305"/>
                  <a:gd name="connsiteY279" fmla="*/ 1029325 h 1698739"/>
                  <a:gd name="connsiteX280" fmla="*/ 1703394 w 2063305"/>
                  <a:gd name="connsiteY280" fmla="*/ 1014203 h 1698739"/>
                  <a:gd name="connsiteX281" fmla="*/ 1709443 w 2063305"/>
                  <a:gd name="connsiteY281" fmla="*/ 1006138 h 1698739"/>
                  <a:gd name="connsiteX282" fmla="*/ 1723557 w 2063305"/>
                  <a:gd name="connsiteY282" fmla="*/ 1018236 h 1698739"/>
                  <a:gd name="connsiteX283" fmla="*/ 1768924 w 2063305"/>
                  <a:gd name="connsiteY283" fmla="*/ 1022268 h 1698739"/>
                  <a:gd name="connsiteX284" fmla="*/ 1791104 w 2063305"/>
                  <a:gd name="connsiteY284" fmla="*/ 1013195 h 1698739"/>
                  <a:gd name="connsiteX285" fmla="*/ 1812275 w 2063305"/>
                  <a:gd name="connsiteY285" fmla="*/ 998072 h 1698739"/>
                  <a:gd name="connsiteX286" fmla="*/ 1828406 w 2063305"/>
                  <a:gd name="connsiteY286" fmla="*/ 979925 h 1698739"/>
                  <a:gd name="connsiteX287" fmla="*/ 1832438 w 2063305"/>
                  <a:gd name="connsiteY287" fmla="*/ 987991 h 1698739"/>
                  <a:gd name="connsiteX288" fmla="*/ 1840503 w 2063305"/>
                  <a:gd name="connsiteY288" fmla="*/ 1000089 h 1698739"/>
                  <a:gd name="connsiteX289" fmla="*/ 1859658 w 2063305"/>
                  <a:gd name="connsiteY289" fmla="*/ 1017227 h 1698739"/>
                  <a:gd name="connsiteX290" fmla="*/ 1881838 w 2063305"/>
                  <a:gd name="connsiteY290" fmla="*/ 1029325 h 1698739"/>
                  <a:gd name="connsiteX291" fmla="*/ 1905025 w 2063305"/>
                  <a:gd name="connsiteY291" fmla="*/ 1035374 h 1698739"/>
                  <a:gd name="connsiteX292" fmla="*/ 1931237 w 2063305"/>
                  <a:gd name="connsiteY292" fmla="*/ 1036382 h 1698739"/>
                  <a:gd name="connsiteX293" fmla="*/ 1958457 w 2063305"/>
                  <a:gd name="connsiteY293" fmla="*/ 1032350 h 1698739"/>
                  <a:gd name="connsiteX294" fmla="*/ 2006849 w 2063305"/>
                  <a:gd name="connsiteY294" fmla="*/ 1012187 h 1698739"/>
                  <a:gd name="connsiteX295" fmla="*/ 2045159 w 2063305"/>
                  <a:gd name="connsiteY295" fmla="*/ 976901 h 1698739"/>
                  <a:gd name="connsiteX296" fmla="*/ 2057256 w 2063305"/>
                  <a:gd name="connsiteY296" fmla="*/ 954722 h 1698739"/>
                  <a:gd name="connsiteX297" fmla="*/ 2063305 w 2063305"/>
                  <a:gd name="connsiteY297" fmla="*/ 928510 h 1698739"/>
                  <a:gd name="connsiteX298" fmla="*/ 2045159 w 2063305"/>
                  <a:gd name="connsiteY298" fmla="*/ 871045 h 1698739"/>
                  <a:gd name="connsiteX299" fmla="*/ 1315255 w 2063305"/>
                  <a:gd name="connsiteY299" fmla="*/ 1129132 h 1698739"/>
                  <a:gd name="connsiteX300" fmla="*/ 1315255 w 2063305"/>
                  <a:gd name="connsiteY300" fmla="*/ 1129132 h 1698739"/>
                  <a:gd name="connsiteX301" fmla="*/ 1308198 w 2063305"/>
                  <a:gd name="connsiteY301" fmla="*/ 1122075 h 1698739"/>
                  <a:gd name="connsiteX302" fmla="*/ 1301141 w 2063305"/>
                  <a:gd name="connsiteY302" fmla="*/ 1114010 h 1698739"/>
                  <a:gd name="connsiteX303" fmla="*/ 1288035 w 2063305"/>
                  <a:gd name="connsiteY303" fmla="*/ 1097880 h 1698739"/>
                  <a:gd name="connsiteX304" fmla="*/ 1226537 w 2063305"/>
                  <a:gd name="connsiteY304" fmla="*/ 987991 h 1698739"/>
                  <a:gd name="connsiteX305" fmla="*/ 1189236 w 2063305"/>
                  <a:gd name="connsiteY305" fmla="*/ 877094 h 1698739"/>
                  <a:gd name="connsiteX306" fmla="*/ 1165040 w 2063305"/>
                  <a:gd name="connsiteY306" fmla="*/ 764181 h 1698739"/>
                  <a:gd name="connsiteX307" fmla="*/ 1157983 w 2063305"/>
                  <a:gd name="connsiteY307" fmla="*/ 719822 h 1698739"/>
                  <a:gd name="connsiteX308" fmla="*/ 1152942 w 2063305"/>
                  <a:gd name="connsiteY308" fmla="*/ 678488 h 1698739"/>
                  <a:gd name="connsiteX309" fmla="*/ 1153950 w 2063305"/>
                  <a:gd name="connsiteY309" fmla="*/ 675463 h 1698739"/>
                  <a:gd name="connsiteX310" fmla="*/ 1172097 w 2063305"/>
                  <a:gd name="connsiteY310" fmla="*/ 622031 h 1698739"/>
                  <a:gd name="connsiteX311" fmla="*/ 1189236 w 2063305"/>
                  <a:gd name="connsiteY311" fmla="*/ 567591 h 1698739"/>
                  <a:gd name="connsiteX312" fmla="*/ 1183187 w 2063305"/>
                  <a:gd name="connsiteY312" fmla="*/ 556501 h 1698739"/>
                  <a:gd name="connsiteX313" fmla="*/ 1182179 w 2063305"/>
                  <a:gd name="connsiteY313" fmla="*/ 556501 h 1698739"/>
                  <a:gd name="connsiteX314" fmla="*/ 1179154 w 2063305"/>
                  <a:gd name="connsiteY314" fmla="*/ 553476 h 1698739"/>
                  <a:gd name="connsiteX315" fmla="*/ 1127738 w 2063305"/>
                  <a:gd name="connsiteY315" fmla="*/ 537346 h 1698739"/>
                  <a:gd name="connsiteX316" fmla="*/ 1076323 w 2063305"/>
                  <a:gd name="connsiteY316" fmla="*/ 523232 h 1698739"/>
                  <a:gd name="connsiteX317" fmla="*/ 1073298 w 2063305"/>
                  <a:gd name="connsiteY317" fmla="*/ 523232 h 1698739"/>
                  <a:gd name="connsiteX318" fmla="*/ 1064225 w 2063305"/>
                  <a:gd name="connsiteY318" fmla="*/ 528273 h 1698739"/>
                  <a:gd name="connsiteX319" fmla="*/ 1058176 w 2063305"/>
                  <a:gd name="connsiteY319" fmla="*/ 534322 h 1698739"/>
                  <a:gd name="connsiteX320" fmla="*/ 1040029 w 2063305"/>
                  <a:gd name="connsiteY320" fmla="*/ 593803 h 1698739"/>
                  <a:gd name="connsiteX321" fmla="*/ 1026923 w 2063305"/>
                  <a:gd name="connsiteY321" fmla="*/ 652276 h 1698739"/>
                  <a:gd name="connsiteX322" fmla="*/ 974499 w 2063305"/>
                  <a:gd name="connsiteY322" fmla="*/ 652276 h 1698739"/>
                  <a:gd name="connsiteX323" fmla="*/ 923083 w 2063305"/>
                  <a:gd name="connsiteY323" fmla="*/ 647235 h 1698739"/>
                  <a:gd name="connsiteX324" fmla="*/ 826300 w 2063305"/>
                  <a:gd name="connsiteY324" fmla="*/ 633121 h 1698739"/>
                  <a:gd name="connsiteX325" fmla="*/ 823276 w 2063305"/>
                  <a:gd name="connsiteY325" fmla="*/ 632113 h 1698739"/>
                  <a:gd name="connsiteX326" fmla="*/ 817227 w 2063305"/>
                  <a:gd name="connsiteY326" fmla="*/ 638161 h 1698739"/>
                  <a:gd name="connsiteX327" fmla="*/ 816219 w 2063305"/>
                  <a:gd name="connsiteY327" fmla="*/ 641186 h 1698739"/>
                  <a:gd name="connsiteX328" fmla="*/ 817227 w 2063305"/>
                  <a:gd name="connsiteY328" fmla="*/ 644210 h 1698739"/>
                  <a:gd name="connsiteX329" fmla="*/ 813194 w 2063305"/>
                  <a:gd name="connsiteY329" fmla="*/ 648243 h 1698739"/>
                  <a:gd name="connsiteX330" fmla="*/ 805129 w 2063305"/>
                  <a:gd name="connsiteY330" fmla="*/ 668406 h 1698739"/>
                  <a:gd name="connsiteX331" fmla="*/ 777909 w 2063305"/>
                  <a:gd name="connsiteY331" fmla="*/ 727887 h 1698739"/>
                  <a:gd name="connsiteX332" fmla="*/ 761778 w 2063305"/>
                  <a:gd name="connsiteY332" fmla="*/ 758132 h 1698739"/>
                  <a:gd name="connsiteX333" fmla="*/ 743632 w 2063305"/>
                  <a:gd name="connsiteY333" fmla="*/ 790393 h 1698739"/>
                  <a:gd name="connsiteX334" fmla="*/ 660963 w 2063305"/>
                  <a:gd name="connsiteY334" fmla="*/ 914396 h 1698739"/>
                  <a:gd name="connsiteX335" fmla="*/ 516797 w 2063305"/>
                  <a:gd name="connsiteY335" fmla="*/ 1061586 h 1698739"/>
                  <a:gd name="connsiteX336" fmla="*/ 472438 w 2063305"/>
                  <a:gd name="connsiteY336" fmla="*/ 1092839 h 1698739"/>
                  <a:gd name="connsiteX337" fmla="*/ 449251 w 2063305"/>
                  <a:gd name="connsiteY337" fmla="*/ 1105945 h 1698739"/>
                  <a:gd name="connsiteX338" fmla="*/ 438161 w 2063305"/>
                  <a:gd name="connsiteY338" fmla="*/ 1111994 h 1698739"/>
                  <a:gd name="connsiteX339" fmla="*/ 426063 w 2063305"/>
                  <a:gd name="connsiteY339" fmla="*/ 1119051 h 1698739"/>
                  <a:gd name="connsiteX340" fmla="*/ 420014 w 2063305"/>
                  <a:gd name="connsiteY340" fmla="*/ 1127116 h 1698739"/>
                  <a:gd name="connsiteX341" fmla="*/ 421022 w 2063305"/>
                  <a:gd name="connsiteY341" fmla="*/ 1137198 h 1698739"/>
                  <a:gd name="connsiteX342" fmla="*/ 429088 w 2063305"/>
                  <a:gd name="connsiteY342" fmla="*/ 1143247 h 1698739"/>
                  <a:gd name="connsiteX343" fmla="*/ 432112 w 2063305"/>
                  <a:gd name="connsiteY343" fmla="*/ 1143247 h 1698739"/>
                  <a:gd name="connsiteX344" fmla="*/ 439169 w 2063305"/>
                  <a:gd name="connsiteY344" fmla="*/ 1141230 h 1698739"/>
                  <a:gd name="connsiteX345" fmla="*/ 440177 w 2063305"/>
                  <a:gd name="connsiteY345" fmla="*/ 1141230 h 1698739"/>
                  <a:gd name="connsiteX346" fmla="*/ 456308 w 2063305"/>
                  <a:gd name="connsiteY346" fmla="*/ 1134173 h 1698739"/>
                  <a:gd name="connsiteX347" fmla="*/ 473446 w 2063305"/>
                  <a:gd name="connsiteY347" fmla="*/ 1126108 h 1698739"/>
                  <a:gd name="connsiteX348" fmla="*/ 492601 w 2063305"/>
                  <a:gd name="connsiteY348" fmla="*/ 1115018 h 1698739"/>
                  <a:gd name="connsiteX349" fmla="*/ 472438 w 2063305"/>
                  <a:gd name="connsiteY349" fmla="*/ 1201719 h 1698739"/>
                  <a:gd name="connsiteX350" fmla="*/ 446226 w 2063305"/>
                  <a:gd name="connsiteY350" fmla="*/ 1306568 h 1698739"/>
                  <a:gd name="connsiteX351" fmla="*/ 391786 w 2063305"/>
                  <a:gd name="connsiteY351" fmla="*/ 1516264 h 1698739"/>
                  <a:gd name="connsiteX352" fmla="*/ 377672 w 2063305"/>
                  <a:gd name="connsiteY352" fmla="*/ 1575745 h 1698739"/>
                  <a:gd name="connsiteX353" fmla="*/ 366582 w 2063305"/>
                  <a:gd name="connsiteY353" fmla="*/ 1636234 h 1698739"/>
                  <a:gd name="connsiteX354" fmla="*/ 367590 w 2063305"/>
                  <a:gd name="connsiteY354" fmla="*/ 1642283 h 1698739"/>
                  <a:gd name="connsiteX355" fmla="*/ 372631 w 2063305"/>
                  <a:gd name="connsiteY355" fmla="*/ 1648332 h 1698739"/>
                  <a:gd name="connsiteX356" fmla="*/ 448242 w 2063305"/>
                  <a:gd name="connsiteY356" fmla="*/ 1679585 h 1698739"/>
                  <a:gd name="connsiteX357" fmla="*/ 537968 w 2063305"/>
                  <a:gd name="connsiteY357" fmla="*/ 1690674 h 1698739"/>
                  <a:gd name="connsiteX358" fmla="*/ 627694 w 2063305"/>
                  <a:gd name="connsiteY358" fmla="*/ 1691682 h 1698739"/>
                  <a:gd name="connsiteX359" fmla="*/ 668020 w 2063305"/>
                  <a:gd name="connsiteY359" fmla="*/ 1691682 h 1698739"/>
                  <a:gd name="connsiteX360" fmla="*/ 719436 w 2063305"/>
                  <a:gd name="connsiteY360" fmla="*/ 1693699 h 1698739"/>
                  <a:gd name="connsiteX361" fmla="*/ 851504 w 2063305"/>
                  <a:gd name="connsiteY361" fmla="*/ 1698739 h 1698739"/>
                  <a:gd name="connsiteX362" fmla="*/ 917034 w 2063305"/>
                  <a:gd name="connsiteY362" fmla="*/ 1696723 h 1698739"/>
                  <a:gd name="connsiteX363" fmla="*/ 949295 w 2063305"/>
                  <a:gd name="connsiteY363" fmla="*/ 1693699 h 1698739"/>
                  <a:gd name="connsiteX364" fmla="*/ 966434 w 2063305"/>
                  <a:gd name="connsiteY364" fmla="*/ 1690674 h 1698739"/>
                  <a:gd name="connsiteX365" fmla="*/ 982564 w 2063305"/>
                  <a:gd name="connsiteY365" fmla="*/ 1687650 h 1698739"/>
                  <a:gd name="connsiteX366" fmla="*/ 986597 w 2063305"/>
                  <a:gd name="connsiteY366" fmla="*/ 1685633 h 1698739"/>
                  <a:gd name="connsiteX367" fmla="*/ 996678 w 2063305"/>
                  <a:gd name="connsiteY367" fmla="*/ 1686642 h 1698739"/>
                  <a:gd name="connsiteX368" fmla="*/ 1096486 w 2063305"/>
                  <a:gd name="connsiteY368" fmla="*/ 1666478 h 1698739"/>
                  <a:gd name="connsiteX369" fmla="*/ 1146893 w 2063305"/>
                  <a:gd name="connsiteY369" fmla="*/ 1658413 h 1698739"/>
                  <a:gd name="connsiteX370" fmla="*/ 1196293 w 2063305"/>
                  <a:gd name="connsiteY370" fmla="*/ 1650348 h 1698739"/>
                  <a:gd name="connsiteX371" fmla="*/ 1202342 w 2063305"/>
                  <a:gd name="connsiteY371" fmla="*/ 1643291 h 1698739"/>
                  <a:gd name="connsiteX372" fmla="*/ 1205366 w 2063305"/>
                  <a:gd name="connsiteY372" fmla="*/ 1641275 h 1698739"/>
                  <a:gd name="connsiteX373" fmla="*/ 1207383 w 2063305"/>
                  <a:gd name="connsiteY373" fmla="*/ 1635226 h 1698739"/>
                  <a:gd name="connsiteX374" fmla="*/ 1199317 w 2063305"/>
                  <a:gd name="connsiteY374" fmla="*/ 1577761 h 1698739"/>
                  <a:gd name="connsiteX375" fmla="*/ 1190244 w 2063305"/>
                  <a:gd name="connsiteY375" fmla="*/ 1498117 h 1698739"/>
                  <a:gd name="connsiteX376" fmla="*/ 1184195 w 2063305"/>
                  <a:gd name="connsiteY376" fmla="*/ 1416456 h 1698739"/>
                  <a:gd name="connsiteX377" fmla="*/ 1179154 w 2063305"/>
                  <a:gd name="connsiteY377" fmla="*/ 1251119 h 1698739"/>
                  <a:gd name="connsiteX378" fmla="*/ 1178146 w 2063305"/>
                  <a:gd name="connsiteY378" fmla="*/ 1183573 h 1698739"/>
                  <a:gd name="connsiteX379" fmla="*/ 1178146 w 2063305"/>
                  <a:gd name="connsiteY379" fmla="*/ 1181556 h 1698739"/>
                  <a:gd name="connsiteX380" fmla="*/ 1204358 w 2063305"/>
                  <a:gd name="connsiteY380" fmla="*/ 1178532 h 1698739"/>
                  <a:gd name="connsiteX381" fmla="*/ 1265855 w 2063305"/>
                  <a:gd name="connsiteY381" fmla="*/ 1166434 h 1698739"/>
                  <a:gd name="connsiteX382" fmla="*/ 1295092 w 2063305"/>
                  <a:gd name="connsiteY382" fmla="*/ 1155345 h 1698739"/>
                  <a:gd name="connsiteX383" fmla="*/ 1307190 w 2063305"/>
                  <a:gd name="connsiteY383" fmla="*/ 1149296 h 1698739"/>
                  <a:gd name="connsiteX384" fmla="*/ 1319288 w 2063305"/>
                  <a:gd name="connsiteY384" fmla="*/ 1141230 h 1698739"/>
                  <a:gd name="connsiteX385" fmla="*/ 1322312 w 2063305"/>
                  <a:gd name="connsiteY385" fmla="*/ 1130141 h 1698739"/>
                  <a:gd name="connsiteX386" fmla="*/ 1315255 w 2063305"/>
                  <a:gd name="connsiteY386" fmla="*/ 1129132 h 1698739"/>
                  <a:gd name="connsiteX387" fmla="*/ 1035996 w 2063305"/>
                  <a:gd name="connsiteY387" fmla="*/ 737969 h 1698739"/>
                  <a:gd name="connsiteX388" fmla="*/ 1040029 w 2063305"/>
                  <a:gd name="connsiteY388" fmla="*/ 697643 h 1698739"/>
                  <a:gd name="connsiteX389" fmla="*/ 1055151 w 2063305"/>
                  <a:gd name="connsiteY389" fmla="*/ 617998 h 1698739"/>
                  <a:gd name="connsiteX390" fmla="*/ 1074306 w 2063305"/>
                  <a:gd name="connsiteY390" fmla="*/ 546419 h 1698739"/>
                  <a:gd name="connsiteX391" fmla="*/ 1120681 w 2063305"/>
                  <a:gd name="connsiteY391" fmla="*/ 560534 h 1698739"/>
                  <a:gd name="connsiteX392" fmla="*/ 1170081 w 2063305"/>
                  <a:gd name="connsiteY392" fmla="*/ 572631 h 1698739"/>
                  <a:gd name="connsiteX393" fmla="*/ 1153950 w 2063305"/>
                  <a:gd name="connsiteY393" fmla="*/ 617998 h 1698739"/>
                  <a:gd name="connsiteX394" fmla="*/ 1134795 w 2063305"/>
                  <a:gd name="connsiteY394" fmla="*/ 671430 h 1698739"/>
                  <a:gd name="connsiteX395" fmla="*/ 1117657 w 2063305"/>
                  <a:gd name="connsiteY395" fmla="*/ 725871 h 1698739"/>
                  <a:gd name="connsiteX396" fmla="*/ 1106567 w 2063305"/>
                  <a:gd name="connsiteY396" fmla="*/ 776279 h 1698739"/>
                  <a:gd name="connsiteX397" fmla="*/ 1102535 w 2063305"/>
                  <a:gd name="connsiteY397" fmla="*/ 775270 h 1698739"/>
                  <a:gd name="connsiteX398" fmla="*/ 1041037 w 2063305"/>
                  <a:gd name="connsiteY398" fmla="*/ 773254 h 1698739"/>
                  <a:gd name="connsiteX399" fmla="*/ 1032972 w 2063305"/>
                  <a:gd name="connsiteY399" fmla="*/ 773254 h 1698739"/>
                  <a:gd name="connsiteX400" fmla="*/ 1035996 w 2063305"/>
                  <a:gd name="connsiteY400" fmla="*/ 737969 h 1698739"/>
                  <a:gd name="connsiteX401" fmla="*/ 569221 w 2063305"/>
                  <a:gd name="connsiteY401" fmla="*/ 1549533 h 1698739"/>
                  <a:gd name="connsiteX402" fmla="*/ 639792 w 2063305"/>
                  <a:gd name="connsiteY402" fmla="*/ 1548525 h 1698739"/>
                  <a:gd name="connsiteX403" fmla="*/ 639792 w 2063305"/>
                  <a:gd name="connsiteY403" fmla="*/ 1573728 h 1698739"/>
                  <a:gd name="connsiteX404" fmla="*/ 640800 w 2063305"/>
                  <a:gd name="connsiteY404" fmla="*/ 1622120 h 1698739"/>
                  <a:gd name="connsiteX405" fmla="*/ 644832 w 2063305"/>
                  <a:gd name="connsiteY405" fmla="*/ 1667487 h 1698739"/>
                  <a:gd name="connsiteX406" fmla="*/ 582327 w 2063305"/>
                  <a:gd name="connsiteY406" fmla="*/ 1668495 h 1698739"/>
                  <a:gd name="connsiteX407" fmla="*/ 582327 w 2063305"/>
                  <a:gd name="connsiteY407" fmla="*/ 1668495 h 1698739"/>
                  <a:gd name="connsiteX408" fmla="*/ 558131 w 2063305"/>
                  <a:gd name="connsiteY408" fmla="*/ 1577761 h 1698739"/>
                  <a:gd name="connsiteX409" fmla="*/ 558131 w 2063305"/>
                  <a:gd name="connsiteY409" fmla="*/ 1467872 h 1698739"/>
                  <a:gd name="connsiteX410" fmla="*/ 577286 w 2063305"/>
                  <a:gd name="connsiteY410" fmla="*/ 1393269 h 1698739"/>
                  <a:gd name="connsiteX411" fmla="*/ 583335 w 2063305"/>
                  <a:gd name="connsiteY411" fmla="*/ 1396293 h 1698739"/>
                  <a:gd name="connsiteX412" fmla="*/ 652898 w 2063305"/>
                  <a:gd name="connsiteY412" fmla="*/ 1399318 h 1698739"/>
                  <a:gd name="connsiteX413" fmla="*/ 642816 w 2063305"/>
                  <a:gd name="connsiteY413" fmla="*/ 1476946 h 1698739"/>
                  <a:gd name="connsiteX414" fmla="*/ 638784 w 2063305"/>
                  <a:gd name="connsiteY414" fmla="*/ 1530378 h 1698739"/>
                  <a:gd name="connsiteX415" fmla="*/ 568213 w 2063305"/>
                  <a:gd name="connsiteY415" fmla="*/ 1532394 h 1698739"/>
                  <a:gd name="connsiteX416" fmla="*/ 558131 w 2063305"/>
                  <a:gd name="connsiteY416" fmla="*/ 1542476 h 1698739"/>
                  <a:gd name="connsiteX417" fmla="*/ 569221 w 2063305"/>
                  <a:gd name="connsiteY417" fmla="*/ 1549533 h 1698739"/>
                  <a:gd name="connsiteX418" fmla="*/ 655922 w 2063305"/>
                  <a:gd name="connsiteY418" fmla="*/ 1380163 h 1698739"/>
                  <a:gd name="connsiteX419" fmla="*/ 628702 w 2063305"/>
                  <a:gd name="connsiteY419" fmla="*/ 1379155 h 1698739"/>
                  <a:gd name="connsiteX420" fmla="*/ 605514 w 2063305"/>
                  <a:gd name="connsiteY420" fmla="*/ 1379155 h 1698739"/>
                  <a:gd name="connsiteX421" fmla="*/ 582327 w 2063305"/>
                  <a:gd name="connsiteY421" fmla="*/ 1379155 h 1698739"/>
                  <a:gd name="connsiteX422" fmla="*/ 582327 w 2063305"/>
                  <a:gd name="connsiteY422" fmla="*/ 1379155 h 1698739"/>
                  <a:gd name="connsiteX423" fmla="*/ 607531 w 2063305"/>
                  <a:gd name="connsiteY423" fmla="*/ 1337820 h 1698739"/>
                  <a:gd name="connsiteX424" fmla="*/ 635759 w 2063305"/>
                  <a:gd name="connsiteY424" fmla="*/ 1309592 h 1698739"/>
                  <a:gd name="connsiteX425" fmla="*/ 661971 w 2063305"/>
                  <a:gd name="connsiteY425" fmla="*/ 1294470 h 1698739"/>
                  <a:gd name="connsiteX426" fmla="*/ 674069 w 2063305"/>
                  <a:gd name="connsiteY426" fmla="*/ 1290437 h 1698739"/>
                  <a:gd name="connsiteX427" fmla="*/ 655922 w 2063305"/>
                  <a:gd name="connsiteY427" fmla="*/ 1376130 h 1698739"/>
                  <a:gd name="connsiteX428" fmla="*/ 655922 w 2063305"/>
                  <a:gd name="connsiteY428" fmla="*/ 1380163 h 1698739"/>
                  <a:gd name="connsiteX429" fmla="*/ 783958 w 2063305"/>
                  <a:gd name="connsiteY429" fmla="*/ 1613046 h 1698739"/>
                  <a:gd name="connsiteX430" fmla="*/ 777909 w 2063305"/>
                  <a:gd name="connsiteY430" fmla="*/ 1647324 h 1698739"/>
                  <a:gd name="connsiteX431" fmla="*/ 772868 w 2063305"/>
                  <a:gd name="connsiteY431" fmla="*/ 1668495 h 1698739"/>
                  <a:gd name="connsiteX432" fmla="*/ 746656 w 2063305"/>
                  <a:gd name="connsiteY432" fmla="*/ 1667487 h 1698739"/>
                  <a:gd name="connsiteX433" fmla="*/ 664996 w 2063305"/>
                  <a:gd name="connsiteY433" fmla="*/ 1665470 h 1698739"/>
                  <a:gd name="connsiteX434" fmla="*/ 663988 w 2063305"/>
                  <a:gd name="connsiteY434" fmla="*/ 1606997 h 1698739"/>
                  <a:gd name="connsiteX435" fmla="*/ 664996 w 2063305"/>
                  <a:gd name="connsiteY435" fmla="*/ 1545500 h 1698739"/>
                  <a:gd name="connsiteX436" fmla="*/ 707338 w 2063305"/>
                  <a:gd name="connsiteY436" fmla="*/ 1544492 h 1698739"/>
                  <a:gd name="connsiteX437" fmla="*/ 754721 w 2063305"/>
                  <a:gd name="connsiteY437" fmla="*/ 1547516 h 1698739"/>
                  <a:gd name="connsiteX438" fmla="*/ 764803 w 2063305"/>
                  <a:gd name="connsiteY438" fmla="*/ 1540459 h 1698739"/>
                  <a:gd name="connsiteX439" fmla="*/ 763795 w 2063305"/>
                  <a:gd name="connsiteY439" fmla="*/ 1532394 h 1698739"/>
                  <a:gd name="connsiteX440" fmla="*/ 757746 w 2063305"/>
                  <a:gd name="connsiteY440" fmla="*/ 1527353 h 1698739"/>
                  <a:gd name="connsiteX441" fmla="*/ 711371 w 2063305"/>
                  <a:gd name="connsiteY441" fmla="*/ 1523321 h 1698739"/>
                  <a:gd name="connsiteX442" fmla="*/ 705322 w 2063305"/>
                  <a:gd name="connsiteY442" fmla="*/ 1523321 h 1698739"/>
                  <a:gd name="connsiteX443" fmla="*/ 667012 w 2063305"/>
                  <a:gd name="connsiteY443" fmla="*/ 1524329 h 1698739"/>
                  <a:gd name="connsiteX444" fmla="*/ 677093 w 2063305"/>
                  <a:gd name="connsiteY444" fmla="*/ 1413432 h 1698739"/>
                  <a:gd name="connsiteX445" fmla="*/ 679110 w 2063305"/>
                  <a:gd name="connsiteY445" fmla="*/ 1397302 h 1698739"/>
                  <a:gd name="connsiteX446" fmla="*/ 730526 w 2063305"/>
                  <a:gd name="connsiteY446" fmla="*/ 1403350 h 1698739"/>
                  <a:gd name="connsiteX447" fmla="*/ 764803 w 2063305"/>
                  <a:gd name="connsiteY447" fmla="*/ 1408391 h 1698739"/>
                  <a:gd name="connsiteX448" fmla="*/ 769844 w 2063305"/>
                  <a:gd name="connsiteY448" fmla="*/ 1407383 h 1698739"/>
                  <a:gd name="connsiteX449" fmla="*/ 774885 w 2063305"/>
                  <a:gd name="connsiteY449" fmla="*/ 1401334 h 1698739"/>
                  <a:gd name="connsiteX450" fmla="*/ 773876 w 2063305"/>
                  <a:gd name="connsiteY450" fmla="*/ 1393269 h 1698739"/>
                  <a:gd name="connsiteX451" fmla="*/ 767827 w 2063305"/>
                  <a:gd name="connsiteY451" fmla="*/ 1388228 h 1698739"/>
                  <a:gd name="connsiteX452" fmla="*/ 721452 w 2063305"/>
                  <a:gd name="connsiteY452" fmla="*/ 1383187 h 1698739"/>
                  <a:gd name="connsiteX453" fmla="*/ 682134 w 2063305"/>
                  <a:gd name="connsiteY453" fmla="*/ 1380163 h 1698739"/>
                  <a:gd name="connsiteX454" fmla="*/ 700281 w 2063305"/>
                  <a:gd name="connsiteY454" fmla="*/ 1287412 h 1698739"/>
                  <a:gd name="connsiteX455" fmla="*/ 700281 w 2063305"/>
                  <a:gd name="connsiteY455" fmla="*/ 1286405 h 1698739"/>
                  <a:gd name="connsiteX456" fmla="*/ 702297 w 2063305"/>
                  <a:gd name="connsiteY456" fmla="*/ 1286405 h 1698739"/>
                  <a:gd name="connsiteX457" fmla="*/ 716411 w 2063305"/>
                  <a:gd name="connsiteY457" fmla="*/ 1290437 h 1698739"/>
                  <a:gd name="connsiteX458" fmla="*/ 729518 w 2063305"/>
                  <a:gd name="connsiteY458" fmla="*/ 1298502 h 1698739"/>
                  <a:gd name="connsiteX459" fmla="*/ 742624 w 2063305"/>
                  <a:gd name="connsiteY459" fmla="*/ 1311608 h 1698739"/>
                  <a:gd name="connsiteX460" fmla="*/ 757746 w 2063305"/>
                  <a:gd name="connsiteY460" fmla="*/ 1337820 h 1698739"/>
                  <a:gd name="connsiteX461" fmla="*/ 783958 w 2063305"/>
                  <a:gd name="connsiteY461" fmla="*/ 1444685 h 1698739"/>
                  <a:gd name="connsiteX462" fmla="*/ 790007 w 2063305"/>
                  <a:gd name="connsiteY462" fmla="*/ 1527353 h 1698739"/>
                  <a:gd name="connsiteX463" fmla="*/ 783958 w 2063305"/>
                  <a:gd name="connsiteY463" fmla="*/ 1613046 h 1698739"/>
                  <a:gd name="connsiteX464" fmla="*/ 1282994 w 2063305"/>
                  <a:gd name="connsiteY464" fmla="*/ 1144255 h 1698739"/>
                  <a:gd name="connsiteX465" fmla="*/ 1197301 w 2063305"/>
                  <a:gd name="connsiteY465" fmla="*/ 1166434 h 1698739"/>
                  <a:gd name="connsiteX466" fmla="*/ 1084388 w 2063305"/>
                  <a:gd name="connsiteY466" fmla="*/ 1172483 h 1698739"/>
                  <a:gd name="connsiteX467" fmla="*/ 1077331 w 2063305"/>
                  <a:gd name="connsiteY467" fmla="*/ 1179540 h 1698739"/>
                  <a:gd name="connsiteX468" fmla="*/ 1084388 w 2063305"/>
                  <a:gd name="connsiteY468" fmla="*/ 1186597 h 1698739"/>
                  <a:gd name="connsiteX469" fmla="*/ 1163024 w 2063305"/>
                  <a:gd name="connsiteY469" fmla="*/ 1185589 h 1698739"/>
                  <a:gd name="connsiteX470" fmla="*/ 1163024 w 2063305"/>
                  <a:gd name="connsiteY470" fmla="*/ 1186597 h 1698739"/>
                  <a:gd name="connsiteX471" fmla="*/ 1174113 w 2063305"/>
                  <a:gd name="connsiteY471" fmla="*/ 1517272 h 1698739"/>
                  <a:gd name="connsiteX472" fmla="*/ 1181171 w 2063305"/>
                  <a:gd name="connsiteY472" fmla="*/ 1578769 h 1698739"/>
                  <a:gd name="connsiteX473" fmla="*/ 1186211 w 2063305"/>
                  <a:gd name="connsiteY473" fmla="*/ 1609014 h 1698739"/>
                  <a:gd name="connsiteX474" fmla="*/ 1191252 w 2063305"/>
                  <a:gd name="connsiteY474" fmla="*/ 1636234 h 1698739"/>
                  <a:gd name="connsiteX475" fmla="*/ 1144877 w 2063305"/>
                  <a:gd name="connsiteY475" fmla="*/ 1640266 h 1698739"/>
                  <a:gd name="connsiteX476" fmla="*/ 1092453 w 2063305"/>
                  <a:gd name="connsiteY476" fmla="*/ 1646315 h 1698739"/>
                  <a:gd name="connsiteX477" fmla="*/ 1002727 w 2063305"/>
                  <a:gd name="connsiteY477" fmla="*/ 1662446 h 1698739"/>
                  <a:gd name="connsiteX478" fmla="*/ 1000711 w 2063305"/>
                  <a:gd name="connsiteY478" fmla="*/ 1643291 h 1698739"/>
                  <a:gd name="connsiteX479" fmla="*/ 996678 w 2063305"/>
                  <a:gd name="connsiteY479" fmla="*/ 1605989 h 1698739"/>
                  <a:gd name="connsiteX480" fmla="*/ 990629 w 2063305"/>
                  <a:gd name="connsiteY480" fmla="*/ 1529369 h 1698739"/>
                  <a:gd name="connsiteX481" fmla="*/ 989621 w 2063305"/>
                  <a:gd name="connsiteY481" fmla="*/ 1375122 h 1698739"/>
                  <a:gd name="connsiteX482" fmla="*/ 993654 w 2063305"/>
                  <a:gd name="connsiteY482" fmla="*/ 1262209 h 1698739"/>
                  <a:gd name="connsiteX483" fmla="*/ 998695 w 2063305"/>
                  <a:gd name="connsiteY483" fmla="*/ 1150304 h 1698739"/>
                  <a:gd name="connsiteX484" fmla="*/ 992646 w 2063305"/>
                  <a:gd name="connsiteY484" fmla="*/ 1144255 h 1698739"/>
                  <a:gd name="connsiteX485" fmla="*/ 986597 w 2063305"/>
                  <a:gd name="connsiteY485" fmla="*/ 1150304 h 1698739"/>
                  <a:gd name="connsiteX486" fmla="*/ 977523 w 2063305"/>
                  <a:gd name="connsiteY486" fmla="*/ 1302535 h 1698739"/>
                  <a:gd name="connsiteX487" fmla="*/ 969458 w 2063305"/>
                  <a:gd name="connsiteY487" fmla="*/ 1456783 h 1698739"/>
                  <a:gd name="connsiteX488" fmla="*/ 970466 w 2063305"/>
                  <a:gd name="connsiteY488" fmla="*/ 1570704 h 1698739"/>
                  <a:gd name="connsiteX489" fmla="*/ 974499 w 2063305"/>
                  <a:gd name="connsiteY489" fmla="*/ 1627160 h 1698739"/>
                  <a:gd name="connsiteX490" fmla="*/ 978531 w 2063305"/>
                  <a:gd name="connsiteY490" fmla="*/ 1655389 h 1698739"/>
                  <a:gd name="connsiteX491" fmla="*/ 980548 w 2063305"/>
                  <a:gd name="connsiteY491" fmla="*/ 1667487 h 1698739"/>
                  <a:gd name="connsiteX492" fmla="*/ 967442 w 2063305"/>
                  <a:gd name="connsiteY492" fmla="*/ 1668495 h 1698739"/>
                  <a:gd name="connsiteX493" fmla="*/ 953328 w 2063305"/>
                  <a:gd name="connsiteY493" fmla="*/ 1669503 h 1698739"/>
                  <a:gd name="connsiteX494" fmla="*/ 923083 w 2063305"/>
                  <a:gd name="connsiteY494" fmla="*/ 1671519 h 1698739"/>
                  <a:gd name="connsiteX495" fmla="*/ 864610 w 2063305"/>
                  <a:gd name="connsiteY495" fmla="*/ 1673536 h 1698739"/>
                  <a:gd name="connsiteX496" fmla="*/ 802105 w 2063305"/>
                  <a:gd name="connsiteY496" fmla="*/ 1672527 h 1698739"/>
                  <a:gd name="connsiteX497" fmla="*/ 805129 w 2063305"/>
                  <a:gd name="connsiteY497" fmla="*/ 1666478 h 1698739"/>
                  <a:gd name="connsiteX498" fmla="*/ 817227 w 2063305"/>
                  <a:gd name="connsiteY498" fmla="*/ 1631193 h 1698739"/>
                  <a:gd name="connsiteX499" fmla="*/ 824284 w 2063305"/>
                  <a:gd name="connsiteY499" fmla="*/ 1590867 h 1698739"/>
                  <a:gd name="connsiteX500" fmla="*/ 827308 w 2063305"/>
                  <a:gd name="connsiteY500" fmla="*/ 1551549 h 1698739"/>
                  <a:gd name="connsiteX501" fmla="*/ 824284 w 2063305"/>
                  <a:gd name="connsiteY501" fmla="*/ 1469888 h 1698739"/>
                  <a:gd name="connsiteX502" fmla="*/ 810170 w 2063305"/>
                  <a:gd name="connsiteY502" fmla="*/ 1390244 h 1698739"/>
                  <a:gd name="connsiteX503" fmla="*/ 786982 w 2063305"/>
                  <a:gd name="connsiteY503" fmla="*/ 1324714 h 1698739"/>
                  <a:gd name="connsiteX504" fmla="*/ 762787 w 2063305"/>
                  <a:gd name="connsiteY504" fmla="*/ 1289429 h 1698739"/>
                  <a:gd name="connsiteX505" fmla="*/ 748672 w 2063305"/>
                  <a:gd name="connsiteY505" fmla="*/ 1277331 h 1698739"/>
                  <a:gd name="connsiteX506" fmla="*/ 734558 w 2063305"/>
                  <a:gd name="connsiteY506" fmla="*/ 1269266 h 1698739"/>
                  <a:gd name="connsiteX507" fmla="*/ 718428 w 2063305"/>
                  <a:gd name="connsiteY507" fmla="*/ 1263217 h 1698739"/>
                  <a:gd name="connsiteX508" fmla="*/ 700281 w 2063305"/>
                  <a:gd name="connsiteY508" fmla="*/ 1261201 h 1698739"/>
                  <a:gd name="connsiteX509" fmla="*/ 697257 w 2063305"/>
                  <a:gd name="connsiteY509" fmla="*/ 1261201 h 1698739"/>
                  <a:gd name="connsiteX510" fmla="*/ 685159 w 2063305"/>
                  <a:gd name="connsiteY510" fmla="*/ 1262209 h 1698739"/>
                  <a:gd name="connsiteX511" fmla="*/ 667012 w 2063305"/>
                  <a:gd name="connsiteY511" fmla="*/ 1266241 h 1698739"/>
                  <a:gd name="connsiteX512" fmla="*/ 606523 w 2063305"/>
                  <a:gd name="connsiteY512" fmla="*/ 1305559 h 1698739"/>
                  <a:gd name="connsiteX513" fmla="*/ 563172 w 2063305"/>
                  <a:gd name="connsiteY513" fmla="*/ 1371089 h 1698739"/>
                  <a:gd name="connsiteX514" fmla="*/ 539984 w 2063305"/>
                  <a:gd name="connsiteY514" fmla="*/ 1451742 h 1698739"/>
                  <a:gd name="connsiteX515" fmla="*/ 534944 w 2063305"/>
                  <a:gd name="connsiteY515" fmla="*/ 1538443 h 1698739"/>
                  <a:gd name="connsiteX516" fmla="*/ 547042 w 2063305"/>
                  <a:gd name="connsiteY516" fmla="*/ 1623128 h 1698739"/>
                  <a:gd name="connsiteX517" fmla="*/ 562164 w 2063305"/>
                  <a:gd name="connsiteY517" fmla="*/ 1670511 h 1698739"/>
                  <a:gd name="connsiteX518" fmla="*/ 559139 w 2063305"/>
                  <a:gd name="connsiteY518" fmla="*/ 1670511 h 1698739"/>
                  <a:gd name="connsiteX519" fmla="*/ 479495 w 2063305"/>
                  <a:gd name="connsiteY519" fmla="*/ 1665470 h 1698739"/>
                  <a:gd name="connsiteX520" fmla="*/ 408924 w 2063305"/>
                  <a:gd name="connsiteY520" fmla="*/ 1647324 h 1698739"/>
                  <a:gd name="connsiteX521" fmla="*/ 389770 w 2063305"/>
                  <a:gd name="connsiteY521" fmla="*/ 1637242 h 1698739"/>
                  <a:gd name="connsiteX522" fmla="*/ 403884 w 2063305"/>
                  <a:gd name="connsiteY522" fmla="*/ 1589859 h 1698739"/>
                  <a:gd name="connsiteX523" fmla="*/ 416990 w 2063305"/>
                  <a:gd name="connsiteY523" fmla="*/ 1537435 h 1698739"/>
                  <a:gd name="connsiteX524" fmla="*/ 443202 w 2063305"/>
                  <a:gd name="connsiteY524" fmla="*/ 1432587 h 1698739"/>
                  <a:gd name="connsiteX525" fmla="*/ 492601 w 2063305"/>
                  <a:gd name="connsiteY525" fmla="*/ 1220875 h 1698739"/>
                  <a:gd name="connsiteX526" fmla="*/ 503691 w 2063305"/>
                  <a:gd name="connsiteY526" fmla="*/ 1163410 h 1698739"/>
                  <a:gd name="connsiteX527" fmla="*/ 514781 w 2063305"/>
                  <a:gd name="connsiteY527" fmla="*/ 1103929 h 1698739"/>
                  <a:gd name="connsiteX528" fmla="*/ 514781 w 2063305"/>
                  <a:gd name="connsiteY528" fmla="*/ 1103929 h 1698739"/>
                  <a:gd name="connsiteX529" fmla="*/ 568213 w 2063305"/>
                  <a:gd name="connsiteY529" fmla="*/ 1061586 h 1698739"/>
                  <a:gd name="connsiteX530" fmla="*/ 679110 w 2063305"/>
                  <a:gd name="connsiteY530" fmla="*/ 938591 h 1698739"/>
                  <a:gd name="connsiteX531" fmla="*/ 766819 w 2063305"/>
                  <a:gd name="connsiteY531" fmla="*/ 798458 h 1698739"/>
                  <a:gd name="connsiteX532" fmla="*/ 801096 w 2063305"/>
                  <a:gd name="connsiteY532" fmla="*/ 727887 h 1698739"/>
                  <a:gd name="connsiteX533" fmla="*/ 815211 w 2063305"/>
                  <a:gd name="connsiteY533" fmla="*/ 692602 h 1698739"/>
                  <a:gd name="connsiteX534" fmla="*/ 821259 w 2063305"/>
                  <a:gd name="connsiteY534" fmla="*/ 676471 h 1698739"/>
                  <a:gd name="connsiteX535" fmla="*/ 831341 w 2063305"/>
                  <a:gd name="connsiteY535" fmla="*/ 746034 h 1698739"/>
                  <a:gd name="connsiteX536" fmla="*/ 856545 w 2063305"/>
                  <a:gd name="connsiteY536" fmla="*/ 861972 h 1698739"/>
                  <a:gd name="connsiteX537" fmla="*/ 893847 w 2063305"/>
                  <a:gd name="connsiteY537" fmla="*/ 977909 h 1698739"/>
                  <a:gd name="connsiteX538" fmla="*/ 947279 w 2063305"/>
                  <a:gd name="connsiteY538" fmla="*/ 1084774 h 1698739"/>
                  <a:gd name="connsiteX539" fmla="*/ 989621 w 2063305"/>
                  <a:gd name="connsiteY539" fmla="*/ 1141230 h 1698739"/>
                  <a:gd name="connsiteX540" fmla="*/ 1012809 w 2063305"/>
                  <a:gd name="connsiteY540" fmla="*/ 1164418 h 1698739"/>
                  <a:gd name="connsiteX541" fmla="*/ 1026923 w 2063305"/>
                  <a:gd name="connsiteY541" fmla="*/ 1175508 h 1698739"/>
                  <a:gd name="connsiteX542" fmla="*/ 1040029 w 2063305"/>
                  <a:gd name="connsiteY542" fmla="*/ 1184581 h 1698739"/>
                  <a:gd name="connsiteX543" fmla="*/ 1048094 w 2063305"/>
                  <a:gd name="connsiteY543" fmla="*/ 1185589 h 1698739"/>
                  <a:gd name="connsiteX544" fmla="*/ 1054143 w 2063305"/>
                  <a:gd name="connsiteY544" fmla="*/ 1180548 h 1698739"/>
                  <a:gd name="connsiteX545" fmla="*/ 1055151 w 2063305"/>
                  <a:gd name="connsiteY545" fmla="*/ 1172483 h 1698739"/>
                  <a:gd name="connsiteX546" fmla="*/ 1050111 w 2063305"/>
                  <a:gd name="connsiteY546" fmla="*/ 1166434 h 1698739"/>
                  <a:gd name="connsiteX547" fmla="*/ 1049102 w 2063305"/>
                  <a:gd name="connsiteY547" fmla="*/ 1165426 h 1698739"/>
                  <a:gd name="connsiteX548" fmla="*/ 1019866 w 2063305"/>
                  <a:gd name="connsiteY548" fmla="*/ 1138206 h 1698739"/>
                  <a:gd name="connsiteX549" fmla="*/ 990629 w 2063305"/>
                  <a:gd name="connsiteY549" fmla="*/ 1104937 h 1698739"/>
                  <a:gd name="connsiteX550" fmla="*/ 911993 w 2063305"/>
                  <a:gd name="connsiteY550" fmla="*/ 963795 h 1698739"/>
                  <a:gd name="connsiteX551" fmla="*/ 871667 w 2063305"/>
                  <a:gd name="connsiteY551" fmla="*/ 848866 h 1698739"/>
                  <a:gd name="connsiteX552" fmla="*/ 844447 w 2063305"/>
                  <a:gd name="connsiteY552" fmla="*/ 734944 h 1698739"/>
                  <a:gd name="connsiteX553" fmla="*/ 832349 w 2063305"/>
                  <a:gd name="connsiteY553" fmla="*/ 662357 h 1698739"/>
                  <a:gd name="connsiteX554" fmla="*/ 831341 w 2063305"/>
                  <a:gd name="connsiteY554" fmla="*/ 653284 h 1698739"/>
                  <a:gd name="connsiteX555" fmla="*/ 832349 w 2063305"/>
                  <a:gd name="connsiteY555" fmla="*/ 653284 h 1698739"/>
                  <a:gd name="connsiteX556" fmla="*/ 929132 w 2063305"/>
                  <a:gd name="connsiteY556" fmla="*/ 671430 h 1698739"/>
                  <a:gd name="connsiteX557" fmla="*/ 980548 w 2063305"/>
                  <a:gd name="connsiteY557" fmla="*/ 677479 h 1698739"/>
                  <a:gd name="connsiteX558" fmla="*/ 1024907 w 2063305"/>
                  <a:gd name="connsiteY558" fmla="*/ 674455 h 1698739"/>
                  <a:gd name="connsiteX559" fmla="*/ 1018858 w 2063305"/>
                  <a:gd name="connsiteY559" fmla="*/ 720830 h 1698739"/>
                  <a:gd name="connsiteX560" fmla="*/ 1016842 w 2063305"/>
                  <a:gd name="connsiteY560" fmla="*/ 782327 h 1698739"/>
                  <a:gd name="connsiteX561" fmla="*/ 1019866 w 2063305"/>
                  <a:gd name="connsiteY561" fmla="*/ 788376 h 1698739"/>
                  <a:gd name="connsiteX562" fmla="*/ 1027931 w 2063305"/>
                  <a:gd name="connsiteY562" fmla="*/ 794425 h 1698739"/>
                  <a:gd name="connsiteX563" fmla="*/ 1064225 w 2063305"/>
                  <a:gd name="connsiteY563" fmla="*/ 796442 h 1698739"/>
                  <a:gd name="connsiteX564" fmla="*/ 1102535 w 2063305"/>
                  <a:gd name="connsiteY564" fmla="*/ 798458 h 1698739"/>
                  <a:gd name="connsiteX565" fmla="*/ 1110600 w 2063305"/>
                  <a:gd name="connsiteY565" fmla="*/ 794425 h 1698739"/>
                  <a:gd name="connsiteX566" fmla="*/ 1112616 w 2063305"/>
                  <a:gd name="connsiteY566" fmla="*/ 795433 h 1698739"/>
                  <a:gd name="connsiteX567" fmla="*/ 1124714 w 2063305"/>
                  <a:gd name="connsiteY567" fmla="*/ 788376 h 1698739"/>
                  <a:gd name="connsiteX568" fmla="*/ 1138828 w 2063305"/>
                  <a:gd name="connsiteY568" fmla="*/ 735952 h 1698739"/>
                  <a:gd name="connsiteX569" fmla="*/ 1145885 w 2063305"/>
                  <a:gd name="connsiteY569" fmla="*/ 710749 h 1698739"/>
                  <a:gd name="connsiteX570" fmla="*/ 1154958 w 2063305"/>
                  <a:gd name="connsiteY570" fmla="*/ 784344 h 1698739"/>
                  <a:gd name="connsiteX571" fmla="*/ 1176130 w 2063305"/>
                  <a:gd name="connsiteY571" fmla="*/ 898265 h 1698739"/>
                  <a:gd name="connsiteX572" fmla="*/ 1210407 w 2063305"/>
                  <a:gd name="connsiteY572" fmla="*/ 1009162 h 1698739"/>
                  <a:gd name="connsiteX573" fmla="*/ 1234603 w 2063305"/>
                  <a:gd name="connsiteY573" fmla="*/ 1061586 h 1698739"/>
                  <a:gd name="connsiteX574" fmla="*/ 1264847 w 2063305"/>
                  <a:gd name="connsiteY574" fmla="*/ 1107961 h 1698739"/>
                  <a:gd name="connsiteX575" fmla="*/ 1281986 w 2063305"/>
                  <a:gd name="connsiteY575" fmla="*/ 1128124 h 1698739"/>
                  <a:gd name="connsiteX576" fmla="*/ 1291059 w 2063305"/>
                  <a:gd name="connsiteY576" fmla="*/ 1137198 h 1698739"/>
                  <a:gd name="connsiteX577" fmla="*/ 1297108 w 2063305"/>
                  <a:gd name="connsiteY577" fmla="*/ 1142238 h 1698739"/>
                  <a:gd name="connsiteX578" fmla="*/ 1282994 w 2063305"/>
                  <a:gd name="connsiteY578" fmla="*/ 1144255 h 1698739"/>
                  <a:gd name="connsiteX579" fmla="*/ 488569 w 2063305"/>
                  <a:gd name="connsiteY579" fmla="*/ 63514 h 1698739"/>
                  <a:gd name="connsiteX580" fmla="*/ 506716 w 2063305"/>
                  <a:gd name="connsiteY580" fmla="*/ 50408 h 1698739"/>
                  <a:gd name="connsiteX581" fmla="*/ 513772 w 2063305"/>
                  <a:gd name="connsiteY581" fmla="*/ 18147 h 1698739"/>
                  <a:gd name="connsiteX582" fmla="*/ 504699 w 2063305"/>
                  <a:gd name="connsiteY582" fmla="*/ 1008 h 1698739"/>
                  <a:gd name="connsiteX583" fmla="*/ 497642 w 2063305"/>
                  <a:gd name="connsiteY583" fmla="*/ 0 h 1698739"/>
                  <a:gd name="connsiteX584" fmla="*/ 491593 w 2063305"/>
                  <a:gd name="connsiteY584" fmla="*/ 1008 h 1698739"/>
                  <a:gd name="connsiteX585" fmla="*/ 482520 w 2063305"/>
                  <a:gd name="connsiteY585" fmla="*/ 9073 h 1698739"/>
                  <a:gd name="connsiteX586" fmla="*/ 473446 w 2063305"/>
                  <a:gd name="connsiteY586" fmla="*/ 44359 h 1698739"/>
                  <a:gd name="connsiteX587" fmla="*/ 488569 w 2063305"/>
                  <a:gd name="connsiteY587" fmla="*/ 63514 h 1698739"/>
                  <a:gd name="connsiteX588" fmla="*/ 32883 w 2063305"/>
                  <a:gd name="connsiteY588" fmla="*/ 282283 h 1698739"/>
                  <a:gd name="connsiteX589" fmla="*/ 70185 w 2063305"/>
                  <a:gd name="connsiteY589" fmla="*/ 292365 h 1698739"/>
                  <a:gd name="connsiteX590" fmla="*/ 77242 w 2063305"/>
                  <a:gd name="connsiteY590" fmla="*/ 290348 h 1698739"/>
                  <a:gd name="connsiteX591" fmla="*/ 81274 w 2063305"/>
                  <a:gd name="connsiteY591" fmla="*/ 284299 h 1698739"/>
                  <a:gd name="connsiteX592" fmla="*/ 79258 w 2063305"/>
                  <a:gd name="connsiteY592" fmla="*/ 277242 h 1698739"/>
                  <a:gd name="connsiteX593" fmla="*/ 73209 w 2063305"/>
                  <a:gd name="connsiteY593" fmla="*/ 273210 h 1698739"/>
                  <a:gd name="connsiteX594" fmla="*/ 35907 w 2063305"/>
                  <a:gd name="connsiteY594" fmla="*/ 264136 h 1698739"/>
                  <a:gd name="connsiteX595" fmla="*/ 33891 w 2063305"/>
                  <a:gd name="connsiteY595" fmla="*/ 264136 h 1698739"/>
                  <a:gd name="connsiteX596" fmla="*/ 24818 w 2063305"/>
                  <a:gd name="connsiteY596" fmla="*/ 272202 h 1698739"/>
                  <a:gd name="connsiteX597" fmla="*/ 26834 w 2063305"/>
                  <a:gd name="connsiteY597" fmla="*/ 279259 h 1698739"/>
                  <a:gd name="connsiteX598" fmla="*/ 32883 w 2063305"/>
                  <a:gd name="connsiteY598" fmla="*/ 282283 h 1698739"/>
                  <a:gd name="connsiteX599" fmla="*/ 233506 w 2063305"/>
                  <a:gd name="connsiteY599" fmla="*/ 94766 h 1698739"/>
                  <a:gd name="connsiteX600" fmla="*/ 240563 w 2063305"/>
                  <a:gd name="connsiteY600" fmla="*/ 98799 h 1698739"/>
                  <a:gd name="connsiteX601" fmla="*/ 248628 w 2063305"/>
                  <a:gd name="connsiteY601" fmla="*/ 96783 h 1698739"/>
                  <a:gd name="connsiteX602" fmla="*/ 252661 w 2063305"/>
                  <a:gd name="connsiteY602" fmla="*/ 89726 h 1698739"/>
                  <a:gd name="connsiteX603" fmla="*/ 250644 w 2063305"/>
                  <a:gd name="connsiteY603" fmla="*/ 81660 h 1698739"/>
                  <a:gd name="connsiteX604" fmla="*/ 239555 w 2063305"/>
                  <a:gd name="connsiteY604" fmla="*/ 67546 h 1698739"/>
                  <a:gd name="connsiteX605" fmla="*/ 235522 w 2063305"/>
                  <a:gd name="connsiteY605" fmla="*/ 58473 h 1698739"/>
                  <a:gd name="connsiteX606" fmla="*/ 224432 w 2063305"/>
                  <a:gd name="connsiteY606" fmla="*/ 51416 h 1698739"/>
                  <a:gd name="connsiteX607" fmla="*/ 220400 w 2063305"/>
                  <a:gd name="connsiteY607" fmla="*/ 52424 h 1698739"/>
                  <a:gd name="connsiteX608" fmla="*/ 214351 w 2063305"/>
                  <a:gd name="connsiteY608" fmla="*/ 66538 h 1698739"/>
                  <a:gd name="connsiteX609" fmla="*/ 233506 w 2063305"/>
                  <a:gd name="connsiteY609" fmla="*/ 94766 h 1698739"/>
                  <a:gd name="connsiteX610" fmla="*/ 658947 w 2063305"/>
                  <a:gd name="connsiteY610" fmla="*/ 246998 h 1698739"/>
                  <a:gd name="connsiteX611" fmla="*/ 669028 w 2063305"/>
                  <a:gd name="connsiteY611" fmla="*/ 244981 h 1698739"/>
                  <a:gd name="connsiteX612" fmla="*/ 715403 w 2063305"/>
                  <a:gd name="connsiteY612" fmla="*/ 216753 h 1698739"/>
                  <a:gd name="connsiteX613" fmla="*/ 718428 w 2063305"/>
                  <a:gd name="connsiteY613" fmla="*/ 197598 h 1698739"/>
                  <a:gd name="connsiteX614" fmla="*/ 709355 w 2063305"/>
                  <a:gd name="connsiteY614" fmla="*/ 192557 h 1698739"/>
                  <a:gd name="connsiteX615" fmla="*/ 707338 w 2063305"/>
                  <a:gd name="connsiteY615" fmla="*/ 192557 h 1698739"/>
                  <a:gd name="connsiteX616" fmla="*/ 699273 w 2063305"/>
                  <a:gd name="connsiteY616" fmla="*/ 195582 h 1698739"/>
                  <a:gd name="connsiteX617" fmla="*/ 653906 w 2063305"/>
                  <a:gd name="connsiteY617" fmla="*/ 223810 h 1698739"/>
                  <a:gd name="connsiteX618" fmla="*/ 650881 w 2063305"/>
                  <a:gd name="connsiteY618" fmla="*/ 241957 h 1698739"/>
                  <a:gd name="connsiteX619" fmla="*/ 658947 w 2063305"/>
                  <a:gd name="connsiteY619" fmla="*/ 246998 h 1698739"/>
                  <a:gd name="connsiteX620" fmla="*/ 675077 w 2063305"/>
                  <a:gd name="connsiteY620" fmla="*/ 439555 h 1698739"/>
                  <a:gd name="connsiteX621" fmla="*/ 664996 w 2063305"/>
                  <a:gd name="connsiteY621" fmla="*/ 448629 h 1698739"/>
                  <a:gd name="connsiteX622" fmla="*/ 667012 w 2063305"/>
                  <a:gd name="connsiteY622" fmla="*/ 456694 h 1698739"/>
                  <a:gd name="connsiteX623" fmla="*/ 674069 w 2063305"/>
                  <a:gd name="connsiteY623" fmla="*/ 460726 h 1698739"/>
                  <a:gd name="connsiteX624" fmla="*/ 722460 w 2063305"/>
                  <a:gd name="connsiteY624" fmla="*/ 472824 h 1698739"/>
                  <a:gd name="connsiteX625" fmla="*/ 735566 w 2063305"/>
                  <a:gd name="connsiteY625" fmla="*/ 463751 h 1698739"/>
                  <a:gd name="connsiteX626" fmla="*/ 733550 w 2063305"/>
                  <a:gd name="connsiteY626" fmla="*/ 455686 h 1698739"/>
                  <a:gd name="connsiteX627" fmla="*/ 726493 w 2063305"/>
                  <a:gd name="connsiteY627" fmla="*/ 451653 h 1698739"/>
                  <a:gd name="connsiteX628" fmla="*/ 678102 w 2063305"/>
                  <a:gd name="connsiteY628" fmla="*/ 439555 h 1698739"/>
                  <a:gd name="connsiteX629" fmla="*/ 675077 w 2063305"/>
                  <a:gd name="connsiteY629" fmla="*/ 439555 h 1698739"/>
                  <a:gd name="connsiteX630" fmla="*/ 89340 w 2063305"/>
                  <a:gd name="connsiteY630" fmla="*/ 505085 h 1698739"/>
                  <a:gd name="connsiteX631" fmla="*/ 87323 w 2063305"/>
                  <a:gd name="connsiteY631" fmla="*/ 505085 h 1698739"/>
                  <a:gd name="connsiteX632" fmla="*/ 80266 w 2063305"/>
                  <a:gd name="connsiteY632" fmla="*/ 507101 h 1698739"/>
                  <a:gd name="connsiteX633" fmla="*/ 63128 w 2063305"/>
                  <a:gd name="connsiteY633" fmla="*/ 516175 h 1698739"/>
                  <a:gd name="connsiteX634" fmla="*/ 7679 w 2063305"/>
                  <a:gd name="connsiteY634" fmla="*/ 542387 h 1698739"/>
                  <a:gd name="connsiteX635" fmla="*/ 622 w 2063305"/>
                  <a:gd name="connsiteY635" fmla="*/ 557509 h 1698739"/>
                  <a:gd name="connsiteX636" fmla="*/ 15744 w 2063305"/>
                  <a:gd name="connsiteY636" fmla="*/ 564566 h 1698739"/>
                  <a:gd name="connsiteX637" fmla="*/ 92364 w 2063305"/>
                  <a:gd name="connsiteY637" fmla="*/ 525248 h 1698739"/>
                  <a:gd name="connsiteX638" fmla="*/ 95389 w 2063305"/>
                  <a:gd name="connsiteY638" fmla="*/ 510126 h 1698739"/>
                  <a:gd name="connsiteX639" fmla="*/ 89340 w 2063305"/>
                  <a:gd name="connsiteY639" fmla="*/ 505085 h 1698739"/>
                  <a:gd name="connsiteX640" fmla="*/ 540993 w 2063305"/>
                  <a:gd name="connsiteY640" fmla="*/ 609933 h 1698739"/>
                  <a:gd name="connsiteX641" fmla="*/ 535952 w 2063305"/>
                  <a:gd name="connsiteY641" fmla="*/ 610941 h 1698739"/>
                  <a:gd name="connsiteX642" fmla="*/ 527887 w 2063305"/>
                  <a:gd name="connsiteY642" fmla="*/ 629088 h 1698739"/>
                  <a:gd name="connsiteX643" fmla="*/ 547042 w 2063305"/>
                  <a:gd name="connsiteY643" fmla="*/ 672439 h 1698739"/>
                  <a:gd name="connsiteX644" fmla="*/ 553091 w 2063305"/>
                  <a:gd name="connsiteY644" fmla="*/ 677479 h 1698739"/>
                  <a:gd name="connsiteX645" fmla="*/ 564180 w 2063305"/>
                  <a:gd name="connsiteY645" fmla="*/ 677479 h 1698739"/>
                  <a:gd name="connsiteX646" fmla="*/ 572246 w 2063305"/>
                  <a:gd name="connsiteY646" fmla="*/ 670422 h 1698739"/>
                  <a:gd name="connsiteX647" fmla="*/ 572246 w 2063305"/>
                  <a:gd name="connsiteY647" fmla="*/ 659333 h 1698739"/>
                  <a:gd name="connsiteX648" fmla="*/ 555107 w 2063305"/>
                  <a:gd name="connsiteY648" fmla="*/ 620015 h 1698739"/>
                  <a:gd name="connsiteX649" fmla="*/ 540993 w 2063305"/>
                  <a:gd name="connsiteY649" fmla="*/ 609933 h 1698739"/>
                  <a:gd name="connsiteX650" fmla="*/ 404892 w 2063305"/>
                  <a:gd name="connsiteY650" fmla="*/ 568599 h 1698739"/>
                  <a:gd name="connsiteX651" fmla="*/ 492601 w 2063305"/>
                  <a:gd name="connsiteY651" fmla="*/ 536338 h 1698739"/>
                  <a:gd name="connsiteX652" fmla="*/ 551074 w 2063305"/>
                  <a:gd name="connsiteY652" fmla="*/ 469800 h 1698739"/>
                  <a:gd name="connsiteX653" fmla="*/ 580311 w 2063305"/>
                  <a:gd name="connsiteY653" fmla="*/ 385115 h 1698739"/>
                  <a:gd name="connsiteX654" fmla="*/ 579302 w 2063305"/>
                  <a:gd name="connsiteY654" fmla="*/ 319585 h 1698739"/>
                  <a:gd name="connsiteX655" fmla="*/ 571237 w 2063305"/>
                  <a:gd name="connsiteY655" fmla="*/ 287324 h 1698739"/>
                  <a:gd name="connsiteX656" fmla="*/ 557123 w 2063305"/>
                  <a:gd name="connsiteY656" fmla="*/ 257079 h 1698739"/>
                  <a:gd name="connsiteX657" fmla="*/ 520830 w 2063305"/>
                  <a:gd name="connsiteY657" fmla="*/ 209696 h 1698739"/>
                  <a:gd name="connsiteX658" fmla="*/ 478487 w 2063305"/>
                  <a:gd name="connsiteY658" fmla="*/ 179451 h 1698739"/>
                  <a:gd name="connsiteX659" fmla="*/ 391786 w 2063305"/>
                  <a:gd name="connsiteY659" fmla="*/ 159288 h 1698739"/>
                  <a:gd name="connsiteX660" fmla="*/ 383721 w 2063305"/>
                  <a:gd name="connsiteY660" fmla="*/ 159288 h 1698739"/>
                  <a:gd name="connsiteX661" fmla="*/ 335329 w 2063305"/>
                  <a:gd name="connsiteY661" fmla="*/ 167353 h 1698739"/>
                  <a:gd name="connsiteX662" fmla="*/ 290971 w 2063305"/>
                  <a:gd name="connsiteY662" fmla="*/ 184492 h 1698739"/>
                  <a:gd name="connsiteX663" fmla="*/ 213343 w 2063305"/>
                  <a:gd name="connsiteY663" fmla="*/ 246998 h 1698739"/>
                  <a:gd name="connsiteX664" fmla="*/ 168984 w 2063305"/>
                  <a:gd name="connsiteY664" fmla="*/ 336723 h 1698739"/>
                  <a:gd name="connsiteX665" fmla="*/ 163943 w 2063305"/>
                  <a:gd name="connsiteY665" fmla="*/ 389147 h 1698739"/>
                  <a:gd name="connsiteX666" fmla="*/ 173016 w 2063305"/>
                  <a:gd name="connsiteY666" fmla="*/ 440563 h 1698739"/>
                  <a:gd name="connsiteX667" fmla="*/ 226449 w 2063305"/>
                  <a:gd name="connsiteY667" fmla="*/ 517183 h 1698739"/>
                  <a:gd name="connsiteX668" fmla="*/ 311134 w 2063305"/>
                  <a:gd name="connsiteY668" fmla="*/ 561542 h 1698739"/>
                  <a:gd name="connsiteX669" fmla="*/ 357509 w 2063305"/>
                  <a:gd name="connsiteY669" fmla="*/ 569607 h 1698739"/>
                  <a:gd name="connsiteX670" fmla="*/ 404892 w 2063305"/>
                  <a:gd name="connsiteY670" fmla="*/ 568599 h 1698739"/>
                  <a:gd name="connsiteX671" fmla="*/ 309117 w 2063305"/>
                  <a:gd name="connsiteY671" fmla="*/ 541379 h 1698739"/>
                  <a:gd name="connsiteX672" fmla="*/ 257701 w 2063305"/>
                  <a:gd name="connsiteY672" fmla="*/ 518191 h 1698739"/>
                  <a:gd name="connsiteX673" fmla="*/ 222416 w 2063305"/>
                  <a:gd name="connsiteY673" fmla="*/ 488955 h 1698739"/>
                  <a:gd name="connsiteX674" fmla="*/ 199229 w 2063305"/>
                  <a:gd name="connsiteY674" fmla="*/ 456694 h 1698739"/>
                  <a:gd name="connsiteX675" fmla="*/ 186122 w 2063305"/>
                  <a:gd name="connsiteY675" fmla="*/ 422416 h 1698739"/>
                  <a:gd name="connsiteX676" fmla="*/ 182090 w 2063305"/>
                  <a:gd name="connsiteY676" fmla="*/ 375033 h 1698739"/>
                  <a:gd name="connsiteX677" fmla="*/ 190155 w 2063305"/>
                  <a:gd name="connsiteY677" fmla="*/ 326642 h 1698739"/>
                  <a:gd name="connsiteX678" fmla="*/ 211326 w 2063305"/>
                  <a:gd name="connsiteY678" fmla="*/ 281275 h 1698739"/>
                  <a:gd name="connsiteX679" fmla="*/ 245604 w 2063305"/>
                  <a:gd name="connsiteY679" fmla="*/ 239941 h 1698739"/>
                  <a:gd name="connsiteX680" fmla="*/ 291979 w 2063305"/>
                  <a:gd name="connsiteY680" fmla="*/ 206672 h 1698739"/>
                  <a:gd name="connsiteX681" fmla="*/ 346419 w 2063305"/>
                  <a:gd name="connsiteY681" fmla="*/ 185500 h 1698739"/>
                  <a:gd name="connsiteX682" fmla="*/ 397835 w 2063305"/>
                  <a:gd name="connsiteY682" fmla="*/ 180460 h 1698739"/>
                  <a:gd name="connsiteX683" fmla="*/ 442194 w 2063305"/>
                  <a:gd name="connsiteY683" fmla="*/ 187517 h 1698739"/>
                  <a:gd name="connsiteX684" fmla="*/ 480503 w 2063305"/>
                  <a:gd name="connsiteY684" fmla="*/ 204655 h 1698739"/>
                  <a:gd name="connsiteX685" fmla="*/ 513772 w 2063305"/>
                  <a:gd name="connsiteY685" fmla="*/ 231875 h 1698739"/>
                  <a:gd name="connsiteX686" fmla="*/ 542001 w 2063305"/>
                  <a:gd name="connsiteY686" fmla="*/ 270185 h 1698739"/>
                  <a:gd name="connsiteX687" fmla="*/ 558131 w 2063305"/>
                  <a:gd name="connsiteY687" fmla="*/ 313536 h 1698739"/>
                  <a:gd name="connsiteX688" fmla="*/ 563172 w 2063305"/>
                  <a:gd name="connsiteY688" fmla="*/ 365960 h 1698739"/>
                  <a:gd name="connsiteX689" fmla="*/ 554099 w 2063305"/>
                  <a:gd name="connsiteY689" fmla="*/ 418384 h 1698739"/>
                  <a:gd name="connsiteX690" fmla="*/ 501675 w 2063305"/>
                  <a:gd name="connsiteY690" fmla="*/ 506093 h 1698739"/>
                  <a:gd name="connsiteX691" fmla="*/ 469414 w 2063305"/>
                  <a:gd name="connsiteY691" fmla="*/ 529281 h 1698739"/>
                  <a:gd name="connsiteX692" fmla="*/ 427071 w 2063305"/>
                  <a:gd name="connsiteY692" fmla="*/ 545411 h 1698739"/>
                  <a:gd name="connsiteX693" fmla="*/ 370615 w 2063305"/>
                  <a:gd name="connsiteY693" fmla="*/ 550452 h 1698739"/>
                  <a:gd name="connsiteX694" fmla="*/ 309117 w 2063305"/>
                  <a:gd name="connsiteY694" fmla="*/ 541379 h 1698739"/>
                  <a:gd name="connsiteX695" fmla="*/ 235522 w 2063305"/>
                  <a:gd name="connsiteY695" fmla="*/ 674455 h 1698739"/>
                  <a:gd name="connsiteX696" fmla="*/ 229473 w 2063305"/>
                  <a:gd name="connsiteY696" fmla="*/ 673447 h 1698739"/>
                  <a:gd name="connsiteX697" fmla="*/ 224432 w 2063305"/>
                  <a:gd name="connsiteY697" fmla="*/ 674455 h 1698739"/>
                  <a:gd name="connsiteX698" fmla="*/ 216367 w 2063305"/>
                  <a:gd name="connsiteY698" fmla="*/ 681512 h 1698739"/>
                  <a:gd name="connsiteX699" fmla="*/ 198220 w 2063305"/>
                  <a:gd name="connsiteY699" fmla="*/ 753091 h 1698739"/>
                  <a:gd name="connsiteX700" fmla="*/ 209310 w 2063305"/>
                  <a:gd name="connsiteY700" fmla="*/ 768213 h 1698739"/>
                  <a:gd name="connsiteX701" fmla="*/ 224432 w 2063305"/>
                  <a:gd name="connsiteY701" fmla="*/ 757124 h 1698739"/>
                  <a:gd name="connsiteX702" fmla="*/ 240563 w 2063305"/>
                  <a:gd name="connsiteY702" fmla="*/ 696634 h 1698739"/>
                  <a:gd name="connsiteX703" fmla="*/ 240563 w 2063305"/>
                  <a:gd name="connsiteY703" fmla="*/ 696634 h 1698739"/>
                  <a:gd name="connsiteX704" fmla="*/ 242579 w 2063305"/>
                  <a:gd name="connsiteY704" fmla="*/ 688569 h 1698739"/>
                  <a:gd name="connsiteX705" fmla="*/ 241571 w 2063305"/>
                  <a:gd name="connsiteY705" fmla="*/ 681512 h 1698739"/>
                  <a:gd name="connsiteX706" fmla="*/ 235522 w 2063305"/>
                  <a:gd name="connsiteY706" fmla="*/ 674455 h 16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</a:cxnLst>
                <a:rect l="l" t="t" r="r" b="b"/>
                <a:pathLst>
                  <a:path w="2063305" h="1698739">
                    <a:moveTo>
                      <a:pt x="1699362" y="1013195"/>
                    </a:moveTo>
                    <a:cubicBezTo>
                      <a:pt x="1698353" y="1013195"/>
                      <a:pt x="1698353" y="1013195"/>
                      <a:pt x="1697346" y="1013195"/>
                    </a:cubicBezTo>
                    <a:cubicBezTo>
                      <a:pt x="1693313" y="1013195"/>
                      <a:pt x="1690288" y="1015211"/>
                      <a:pt x="1689280" y="1019244"/>
                    </a:cubicBezTo>
                    <a:cubicBezTo>
                      <a:pt x="1685248" y="1030333"/>
                      <a:pt x="1681215" y="1041423"/>
                      <a:pt x="1676174" y="1052513"/>
                    </a:cubicBezTo>
                    <a:cubicBezTo>
                      <a:pt x="1656011" y="1098888"/>
                      <a:pt x="1632823" y="1143247"/>
                      <a:pt x="1609636" y="1188614"/>
                    </a:cubicBezTo>
                    <a:cubicBezTo>
                      <a:pt x="1597538" y="1211801"/>
                      <a:pt x="1586449" y="1233980"/>
                      <a:pt x="1575359" y="1257168"/>
                    </a:cubicBezTo>
                    <a:cubicBezTo>
                      <a:pt x="1564269" y="1280356"/>
                      <a:pt x="1554188" y="1304551"/>
                      <a:pt x="1545114" y="1328747"/>
                    </a:cubicBezTo>
                    <a:cubicBezTo>
                      <a:pt x="1528984" y="1373106"/>
                      <a:pt x="1517894" y="1419481"/>
                      <a:pt x="1515878" y="1466864"/>
                    </a:cubicBezTo>
                    <a:cubicBezTo>
                      <a:pt x="1514870" y="1491060"/>
                      <a:pt x="1516886" y="1516264"/>
                      <a:pt x="1520919" y="1540459"/>
                    </a:cubicBezTo>
                    <a:cubicBezTo>
                      <a:pt x="1522935" y="1553565"/>
                      <a:pt x="1525959" y="1565663"/>
                      <a:pt x="1529992" y="1577761"/>
                    </a:cubicBezTo>
                    <a:cubicBezTo>
                      <a:pt x="1534024" y="1590867"/>
                      <a:pt x="1539065" y="1603973"/>
                      <a:pt x="1544106" y="1617079"/>
                    </a:cubicBezTo>
                    <a:cubicBezTo>
                      <a:pt x="1545114" y="1619095"/>
                      <a:pt x="1546122" y="1620103"/>
                      <a:pt x="1548139" y="1621111"/>
                    </a:cubicBezTo>
                    <a:cubicBezTo>
                      <a:pt x="1550155" y="1622120"/>
                      <a:pt x="1553179" y="1623128"/>
                      <a:pt x="1556204" y="1622120"/>
                    </a:cubicBezTo>
                    <a:cubicBezTo>
                      <a:pt x="1561245" y="1621111"/>
                      <a:pt x="1565277" y="1615063"/>
                      <a:pt x="1563261" y="1610022"/>
                    </a:cubicBezTo>
                    <a:cubicBezTo>
                      <a:pt x="1554188" y="1583810"/>
                      <a:pt x="1547130" y="1556590"/>
                      <a:pt x="1543098" y="1529369"/>
                    </a:cubicBezTo>
                    <a:cubicBezTo>
                      <a:pt x="1539065" y="1498117"/>
                      <a:pt x="1539065" y="1465856"/>
                      <a:pt x="1543098" y="1434603"/>
                    </a:cubicBezTo>
                    <a:cubicBezTo>
                      <a:pt x="1550155" y="1385204"/>
                      <a:pt x="1566285" y="1336812"/>
                      <a:pt x="1585440" y="1290437"/>
                    </a:cubicBezTo>
                    <a:cubicBezTo>
                      <a:pt x="1604595" y="1246078"/>
                      <a:pt x="1625767" y="1202728"/>
                      <a:pt x="1646938" y="1159377"/>
                    </a:cubicBezTo>
                    <a:cubicBezTo>
                      <a:pt x="1658027" y="1137198"/>
                      <a:pt x="1668109" y="1115018"/>
                      <a:pt x="1678190" y="1092839"/>
                    </a:cubicBezTo>
                    <a:cubicBezTo>
                      <a:pt x="1688272" y="1070659"/>
                      <a:pt x="1697346" y="1048480"/>
                      <a:pt x="1705411" y="1025292"/>
                    </a:cubicBezTo>
                    <a:cubicBezTo>
                      <a:pt x="1706419" y="1019244"/>
                      <a:pt x="1703394" y="1014203"/>
                      <a:pt x="1699362" y="1013195"/>
                    </a:cubicBezTo>
                    <a:close/>
                    <a:moveTo>
                      <a:pt x="1533016" y="1063602"/>
                    </a:moveTo>
                    <a:cubicBezTo>
                      <a:pt x="1545114" y="1058562"/>
                      <a:pt x="1555196" y="1051505"/>
                      <a:pt x="1564269" y="1042431"/>
                    </a:cubicBezTo>
                    <a:cubicBezTo>
                      <a:pt x="1572334" y="1035374"/>
                      <a:pt x="1578383" y="1026301"/>
                      <a:pt x="1583424" y="1016219"/>
                    </a:cubicBezTo>
                    <a:cubicBezTo>
                      <a:pt x="1588465" y="1006138"/>
                      <a:pt x="1591489" y="995048"/>
                      <a:pt x="1592497" y="983958"/>
                    </a:cubicBezTo>
                    <a:cubicBezTo>
                      <a:pt x="1592497" y="979925"/>
                      <a:pt x="1588465" y="975893"/>
                      <a:pt x="1584432" y="975893"/>
                    </a:cubicBezTo>
                    <a:cubicBezTo>
                      <a:pt x="1582416" y="975893"/>
                      <a:pt x="1580400" y="976901"/>
                      <a:pt x="1579391" y="977909"/>
                    </a:cubicBezTo>
                    <a:cubicBezTo>
                      <a:pt x="1577375" y="979925"/>
                      <a:pt x="1577375" y="980934"/>
                      <a:pt x="1577375" y="982950"/>
                    </a:cubicBezTo>
                    <a:cubicBezTo>
                      <a:pt x="1577375" y="983958"/>
                      <a:pt x="1577375" y="984966"/>
                      <a:pt x="1577375" y="984966"/>
                    </a:cubicBezTo>
                    <a:cubicBezTo>
                      <a:pt x="1576367" y="991015"/>
                      <a:pt x="1575359" y="996056"/>
                      <a:pt x="1573342" y="1001097"/>
                    </a:cubicBezTo>
                    <a:cubicBezTo>
                      <a:pt x="1571326" y="1006138"/>
                      <a:pt x="1568302" y="1011178"/>
                      <a:pt x="1565277" y="1015211"/>
                    </a:cubicBezTo>
                    <a:cubicBezTo>
                      <a:pt x="1561245" y="1020252"/>
                      <a:pt x="1557212" y="1024285"/>
                      <a:pt x="1552171" y="1028317"/>
                    </a:cubicBezTo>
                    <a:cubicBezTo>
                      <a:pt x="1546122" y="1033358"/>
                      <a:pt x="1539065" y="1036382"/>
                      <a:pt x="1532008" y="1039407"/>
                    </a:cubicBezTo>
                    <a:cubicBezTo>
                      <a:pt x="1522935" y="1043439"/>
                      <a:pt x="1513861" y="1045455"/>
                      <a:pt x="1503780" y="1047472"/>
                    </a:cubicBezTo>
                    <a:cubicBezTo>
                      <a:pt x="1497731" y="1048480"/>
                      <a:pt x="1490674" y="1048480"/>
                      <a:pt x="1484625" y="1047472"/>
                    </a:cubicBezTo>
                    <a:cubicBezTo>
                      <a:pt x="1478576" y="1046464"/>
                      <a:pt x="1473535" y="1045455"/>
                      <a:pt x="1468494" y="1043439"/>
                    </a:cubicBezTo>
                    <a:cubicBezTo>
                      <a:pt x="1463454" y="1041423"/>
                      <a:pt x="1458413" y="1038399"/>
                      <a:pt x="1453372" y="1034366"/>
                    </a:cubicBezTo>
                    <a:cubicBezTo>
                      <a:pt x="1447323" y="1029325"/>
                      <a:pt x="1442282" y="1024285"/>
                      <a:pt x="1438250" y="1018236"/>
                    </a:cubicBezTo>
                    <a:cubicBezTo>
                      <a:pt x="1431193" y="1009162"/>
                      <a:pt x="1426152" y="1000089"/>
                      <a:pt x="1422119" y="990007"/>
                    </a:cubicBezTo>
                    <a:cubicBezTo>
                      <a:pt x="1416070" y="974885"/>
                      <a:pt x="1412038" y="959763"/>
                      <a:pt x="1410022" y="943632"/>
                    </a:cubicBezTo>
                    <a:cubicBezTo>
                      <a:pt x="1410022" y="940608"/>
                      <a:pt x="1409013" y="936575"/>
                      <a:pt x="1409013" y="933551"/>
                    </a:cubicBezTo>
                    <a:cubicBezTo>
                      <a:pt x="1409013" y="930526"/>
                      <a:pt x="1408005" y="927502"/>
                      <a:pt x="1405989" y="925485"/>
                    </a:cubicBezTo>
                    <a:cubicBezTo>
                      <a:pt x="1403973" y="923469"/>
                      <a:pt x="1400948" y="922461"/>
                      <a:pt x="1397924" y="922461"/>
                    </a:cubicBezTo>
                    <a:cubicBezTo>
                      <a:pt x="1391875" y="922461"/>
                      <a:pt x="1385826" y="927502"/>
                      <a:pt x="1385826" y="934559"/>
                    </a:cubicBezTo>
                    <a:cubicBezTo>
                      <a:pt x="1386834" y="956738"/>
                      <a:pt x="1391875" y="979925"/>
                      <a:pt x="1399940" y="1000089"/>
                    </a:cubicBezTo>
                    <a:cubicBezTo>
                      <a:pt x="1403973" y="1010170"/>
                      <a:pt x="1409013" y="1020252"/>
                      <a:pt x="1416070" y="1029325"/>
                    </a:cubicBezTo>
                    <a:cubicBezTo>
                      <a:pt x="1422119" y="1038399"/>
                      <a:pt x="1429176" y="1046464"/>
                      <a:pt x="1437242" y="1052513"/>
                    </a:cubicBezTo>
                    <a:cubicBezTo>
                      <a:pt x="1441274" y="1055537"/>
                      <a:pt x="1445307" y="1058562"/>
                      <a:pt x="1450348" y="1061586"/>
                    </a:cubicBezTo>
                    <a:cubicBezTo>
                      <a:pt x="1455389" y="1064611"/>
                      <a:pt x="1460429" y="1066627"/>
                      <a:pt x="1466478" y="1068643"/>
                    </a:cubicBezTo>
                    <a:cubicBezTo>
                      <a:pt x="1476560" y="1071668"/>
                      <a:pt x="1487649" y="1073684"/>
                      <a:pt x="1498739" y="1072676"/>
                    </a:cubicBezTo>
                    <a:cubicBezTo>
                      <a:pt x="1501763" y="1072676"/>
                      <a:pt x="1504788" y="1071668"/>
                      <a:pt x="1507812" y="1071668"/>
                    </a:cubicBezTo>
                    <a:cubicBezTo>
                      <a:pt x="1505796" y="1098888"/>
                      <a:pt x="1503780" y="1126108"/>
                      <a:pt x="1499747" y="1152320"/>
                    </a:cubicBezTo>
                    <a:cubicBezTo>
                      <a:pt x="1495715" y="1182565"/>
                      <a:pt x="1490674" y="1212809"/>
                      <a:pt x="1484625" y="1243054"/>
                    </a:cubicBezTo>
                    <a:cubicBezTo>
                      <a:pt x="1478576" y="1273298"/>
                      <a:pt x="1472527" y="1304551"/>
                      <a:pt x="1465470" y="1334796"/>
                    </a:cubicBezTo>
                    <a:cubicBezTo>
                      <a:pt x="1451356" y="1396293"/>
                      <a:pt x="1436233" y="1456783"/>
                      <a:pt x="1422119" y="1517272"/>
                    </a:cubicBezTo>
                    <a:cubicBezTo>
                      <a:pt x="1419095" y="1531386"/>
                      <a:pt x="1415062" y="1545500"/>
                      <a:pt x="1412038" y="1559614"/>
                    </a:cubicBezTo>
                    <a:cubicBezTo>
                      <a:pt x="1409013" y="1573728"/>
                      <a:pt x="1404981" y="1587843"/>
                      <a:pt x="1402964" y="1601957"/>
                    </a:cubicBezTo>
                    <a:cubicBezTo>
                      <a:pt x="1401956" y="1604981"/>
                      <a:pt x="1402964" y="1606997"/>
                      <a:pt x="1403973" y="1610022"/>
                    </a:cubicBezTo>
                    <a:cubicBezTo>
                      <a:pt x="1404981" y="1612038"/>
                      <a:pt x="1408005" y="1614055"/>
                      <a:pt x="1410022" y="1615063"/>
                    </a:cubicBezTo>
                    <a:cubicBezTo>
                      <a:pt x="1416070" y="1617079"/>
                      <a:pt x="1421111" y="1613046"/>
                      <a:pt x="1423127" y="1608006"/>
                    </a:cubicBezTo>
                    <a:cubicBezTo>
                      <a:pt x="1428168" y="1592883"/>
                      <a:pt x="1432201" y="1577761"/>
                      <a:pt x="1436233" y="1562639"/>
                    </a:cubicBezTo>
                    <a:cubicBezTo>
                      <a:pt x="1440266" y="1547516"/>
                      <a:pt x="1444299" y="1532394"/>
                      <a:pt x="1448331" y="1517272"/>
                    </a:cubicBezTo>
                    <a:cubicBezTo>
                      <a:pt x="1456396" y="1487027"/>
                      <a:pt x="1464462" y="1456783"/>
                      <a:pt x="1471519" y="1426538"/>
                    </a:cubicBezTo>
                    <a:cubicBezTo>
                      <a:pt x="1478576" y="1396293"/>
                      <a:pt x="1485633" y="1365040"/>
                      <a:pt x="1491682" y="1334796"/>
                    </a:cubicBezTo>
                    <a:cubicBezTo>
                      <a:pt x="1497731" y="1303543"/>
                      <a:pt x="1502772" y="1273298"/>
                      <a:pt x="1507812" y="1242046"/>
                    </a:cubicBezTo>
                    <a:cubicBezTo>
                      <a:pt x="1515878" y="1184581"/>
                      <a:pt x="1521926" y="1126108"/>
                      <a:pt x="1524951" y="1067635"/>
                    </a:cubicBezTo>
                    <a:cubicBezTo>
                      <a:pt x="1524951" y="1066627"/>
                      <a:pt x="1528984" y="1065619"/>
                      <a:pt x="1533016" y="1063602"/>
                    </a:cubicBezTo>
                    <a:close/>
                    <a:moveTo>
                      <a:pt x="1422119" y="873061"/>
                    </a:moveTo>
                    <a:cubicBezTo>
                      <a:pt x="1423127" y="870037"/>
                      <a:pt x="1422119" y="868020"/>
                      <a:pt x="1421111" y="864996"/>
                    </a:cubicBezTo>
                    <a:cubicBezTo>
                      <a:pt x="1420103" y="862980"/>
                      <a:pt x="1418087" y="860963"/>
                      <a:pt x="1415062" y="859955"/>
                    </a:cubicBezTo>
                    <a:cubicBezTo>
                      <a:pt x="1412038" y="858947"/>
                      <a:pt x="1410022" y="859955"/>
                      <a:pt x="1406997" y="860963"/>
                    </a:cubicBezTo>
                    <a:cubicBezTo>
                      <a:pt x="1405989" y="860963"/>
                      <a:pt x="1404981" y="861972"/>
                      <a:pt x="1404981" y="861972"/>
                    </a:cubicBezTo>
                    <a:cubicBezTo>
                      <a:pt x="1396915" y="864996"/>
                      <a:pt x="1387842" y="868020"/>
                      <a:pt x="1378769" y="869029"/>
                    </a:cubicBezTo>
                    <a:cubicBezTo>
                      <a:pt x="1367679" y="870037"/>
                      <a:pt x="1357597" y="870037"/>
                      <a:pt x="1346508" y="869029"/>
                    </a:cubicBezTo>
                    <a:cubicBezTo>
                      <a:pt x="1334410" y="867012"/>
                      <a:pt x="1323320" y="863988"/>
                      <a:pt x="1312231" y="859955"/>
                    </a:cubicBezTo>
                    <a:cubicBezTo>
                      <a:pt x="1302149" y="855923"/>
                      <a:pt x="1293076" y="849874"/>
                      <a:pt x="1284002" y="843825"/>
                    </a:cubicBezTo>
                    <a:cubicBezTo>
                      <a:pt x="1276945" y="838784"/>
                      <a:pt x="1271904" y="832735"/>
                      <a:pt x="1265855" y="825678"/>
                    </a:cubicBezTo>
                    <a:cubicBezTo>
                      <a:pt x="1261823" y="819629"/>
                      <a:pt x="1257790" y="813580"/>
                      <a:pt x="1254766" y="807531"/>
                    </a:cubicBezTo>
                    <a:cubicBezTo>
                      <a:pt x="1252750" y="801482"/>
                      <a:pt x="1250733" y="795433"/>
                      <a:pt x="1249725" y="788376"/>
                    </a:cubicBezTo>
                    <a:cubicBezTo>
                      <a:pt x="1248717" y="781319"/>
                      <a:pt x="1248717" y="774262"/>
                      <a:pt x="1249725" y="767205"/>
                    </a:cubicBezTo>
                    <a:cubicBezTo>
                      <a:pt x="1250733" y="759140"/>
                      <a:pt x="1252750" y="751075"/>
                      <a:pt x="1256782" y="744018"/>
                    </a:cubicBezTo>
                    <a:cubicBezTo>
                      <a:pt x="1259806" y="737969"/>
                      <a:pt x="1262831" y="731920"/>
                      <a:pt x="1267872" y="725871"/>
                    </a:cubicBezTo>
                    <a:cubicBezTo>
                      <a:pt x="1272913" y="719822"/>
                      <a:pt x="1277953" y="714781"/>
                      <a:pt x="1284002" y="709740"/>
                    </a:cubicBezTo>
                    <a:cubicBezTo>
                      <a:pt x="1291059" y="704700"/>
                      <a:pt x="1299125" y="699659"/>
                      <a:pt x="1307190" y="696634"/>
                    </a:cubicBezTo>
                    <a:cubicBezTo>
                      <a:pt x="1316263" y="693610"/>
                      <a:pt x="1325336" y="690585"/>
                      <a:pt x="1334410" y="689577"/>
                    </a:cubicBezTo>
                    <a:cubicBezTo>
                      <a:pt x="1343483" y="688569"/>
                      <a:pt x="1351548" y="688569"/>
                      <a:pt x="1360622" y="689577"/>
                    </a:cubicBezTo>
                    <a:cubicBezTo>
                      <a:pt x="1367679" y="690585"/>
                      <a:pt x="1374736" y="692602"/>
                      <a:pt x="1381793" y="695626"/>
                    </a:cubicBezTo>
                    <a:cubicBezTo>
                      <a:pt x="1387842" y="697643"/>
                      <a:pt x="1392883" y="701675"/>
                      <a:pt x="1397924" y="704700"/>
                    </a:cubicBezTo>
                    <a:cubicBezTo>
                      <a:pt x="1400948" y="707724"/>
                      <a:pt x="1403973" y="709740"/>
                      <a:pt x="1406997" y="712765"/>
                    </a:cubicBezTo>
                    <a:cubicBezTo>
                      <a:pt x="1411030" y="717806"/>
                      <a:pt x="1419095" y="718814"/>
                      <a:pt x="1425144" y="714781"/>
                    </a:cubicBezTo>
                    <a:cubicBezTo>
                      <a:pt x="1431193" y="711757"/>
                      <a:pt x="1433209" y="704700"/>
                      <a:pt x="1432201" y="697643"/>
                    </a:cubicBezTo>
                    <a:cubicBezTo>
                      <a:pt x="1431193" y="691594"/>
                      <a:pt x="1429176" y="684537"/>
                      <a:pt x="1428168" y="678488"/>
                    </a:cubicBezTo>
                    <a:cubicBezTo>
                      <a:pt x="1427160" y="668406"/>
                      <a:pt x="1427160" y="658324"/>
                      <a:pt x="1428168" y="648243"/>
                    </a:cubicBezTo>
                    <a:cubicBezTo>
                      <a:pt x="1429176" y="640178"/>
                      <a:pt x="1432201" y="631104"/>
                      <a:pt x="1435225" y="623039"/>
                    </a:cubicBezTo>
                    <a:cubicBezTo>
                      <a:pt x="1438250" y="615982"/>
                      <a:pt x="1442282" y="608925"/>
                      <a:pt x="1447323" y="601868"/>
                    </a:cubicBezTo>
                    <a:cubicBezTo>
                      <a:pt x="1452364" y="595819"/>
                      <a:pt x="1457405" y="589770"/>
                      <a:pt x="1463454" y="585737"/>
                    </a:cubicBezTo>
                    <a:cubicBezTo>
                      <a:pt x="1469503" y="580697"/>
                      <a:pt x="1476560" y="577672"/>
                      <a:pt x="1483617" y="573640"/>
                    </a:cubicBezTo>
                    <a:cubicBezTo>
                      <a:pt x="1489666" y="571623"/>
                      <a:pt x="1495715" y="569607"/>
                      <a:pt x="1501763" y="568599"/>
                    </a:cubicBezTo>
                    <a:cubicBezTo>
                      <a:pt x="1506804" y="567591"/>
                      <a:pt x="1511845" y="567591"/>
                      <a:pt x="1517894" y="568599"/>
                    </a:cubicBezTo>
                    <a:cubicBezTo>
                      <a:pt x="1521926" y="569607"/>
                      <a:pt x="1525959" y="570615"/>
                      <a:pt x="1529992" y="571623"/>
                    </a:cubicBezTo>
                    <a:cubicBezTo>
                      <a:pt x="1534024" y="573640"/>
                      <a:pt x="1537049" y="575656"/>
                      <a:pt x="1541082" y="577672"/>
                    </a:cubicBezTo>
                    <a:cubicBezTo>
                      <a:pt x="1544106" y="580697"/>
                      <a:pt x="1547130" y="583721"/>
                      <a:pt x="1550155" y="586746"/>
                    </a:cubicBezTo>
                    <a:cubicBezTo>
                      <a:pt x="1554188" y="591786"/>
                      <a:pt x="1557212" y="597835"/>
                      <a:pt x="1559228" y="602876"/>
                    </a:cubicBezTo>
                    <a:cubicBezTo>
                      <a:pt x="1562253" y="610941"/>
                      <a:pt x="1564269" y="620015"/>
                      <a:pt x="1566285" y="629088"/>
                    </a:cubicBezTo>
                    <a:cubicBezTo>
                      <a:pt x="1567293" y="636145"/>
                      <a:pt x="1567293" y="644210"/>
                      <a:pt x="1567293" y="651267"/>
                    </a:cubicBezTo>
                    <a:cubicBezTo>
                      <a:pt x="1567293" y="657316"/>
                      <a:pt x="1572334" y="662357"/>
                      <a:pt x="1578383" y="662357"/>
                    </a:cubicBezTo>
                    <a:cubicBezTo>
                      <a:pt x="1584432" y="662357"/>
                      <a:pt x="1589473" y="657316"/>
                      <a:pt x="1589473" y="651267"/>
                    </a:cubicBezTo>
                    <a:cubicBezTo>
                      <a:pt x="1590481" y="633121"/>
                      <a:pt x="1588465" y="614974"/>
                      <a:pt x="1583424" y="597835"/>
                    </a:cubicBezTo>
                    <a:cubicBezTo>
                      <a:pt x="1579391" y="583721"/>
                      <a:pt x="1572334" y="570615"/>
                      <a:pt x="1561245" y="560534"/>
                    </a:cubicBezTo>
                    <a:cubicBezTo>
                      <a:pt x="1552171" y="551460"/>
                      <a:pt x="1540073" y="544403"/>
                      <a:pt x="1527975" y="541379"/>
                    </a:cubicBezTo>
                    <a:cubicBezTo>
                      <a:pt x="1521926" y="539362"/>
                      <a:pt x="1514870" y="539362"/>
                      <a:pt x="1507812" y="539362"/>
                    </a:cubicBezTo>
                    <a:cubicBezTo>
                      <a:pt x="1501763" y="539362"/>
                      <a:pt x="1494706" y="540370"/>
                      <a:pt x="1488658" y="541379"/>
                    </a:cubicBezTo>
                    <a:cubicBezTo>
                      <a:pt x="1482609" y="542387"/>
                      <a:pt x="1477568" y="544403"/>
                      <a:pt x="1472527" y="546419"/>
                    </a:cubicBezTo>
                    <a:cubicBezTo>
                      <a:pt x="1465470" y="549444"/>
                      <a:pt x="1459421" y="552468"/>
                      <a:pt x="1453372" y="555493"/>
                    </a:cubicBezTo>
                    <a:cubicBezTo>
                      <a:pt x="1442282" y="562550"/>
                      <a:pt x="1431193" y="571623"/>
                      <a:pt x="1423127" y="582713"/>
                    </a:cubicBezTo>
                    <a:cubicBezTo>
                      <a:pt x="1418087" y="588762"/>
                      <a:pt x="1414054" y="594811"/>
                      <a:pt x="1410022" y="601868"/>
                    </a:cubicBezTo>
                    <a:cubicBezTo>
                      <a:pt x="1405989" y="608925"/>
                      <a:pt x="1402964" y="615982"/>
                      <a:pt x="1400948" y="624047"/>
                    </a:cubicBezTo>
                    <a:cubicBezTo>
                      <a:pt x="1397924" y="632113"/>
                      <a:pt x="1396915" y="640178"/>
                      <a:pt x="1395907" y="648243"/>
                    </a:cubicBezTo>
                    <a:cubicBezTo>
                      <a:pt x="1394899" y="655300"/>
                      <a:pt x="1394899" y="662357"/>
                      <a:pt x="1394899" y="669414"/>
                    </a:cubicBezTo>
                    <a:cubicBezTo>
                      <a:pt x="1387842" y="666390"/>
                      <a:pt x="1379777" y="664373"/>
                      <a:pt x="1372720" y="662357"/>
                    </a:cubicBezTo>
                    <a:cubicBezTo>
                      <a:pt x="1352557" y="658324"/>
                      <a:pt x="1331385" y="660341"/>
                      <a:pt x="1312231" y="666390"/>
                    </a:cubicBezTo>
                    <a:cubicBezTo>
                      <a:pt x="1293076" y="672439"/>
                      <a:pt x="1274929" y="682520"/>
                      <a:pt x="1259806" y="696634"/>
                    </a:cubicBezTo>
                    <a:cubicBezTo>
                      <a:pt x="1252750" y="703691"/>
                      <a:pt x="1246701" y="711757"/>
                      <a:pt x="1241660" y="719822"/>
                    </a:cubicBezTo>
                    <a:cubicBezTo>
                      <a:pt x="1236619" y="728895"/>
                      <a:pt x="1232586" y="738977"/>
                      <a:pt x="1229562" y="749058"/>
                    </a:cubicBezTo>
                    <a:cubicBezTo>
                      <a:pt x="1224521" y="768213"/>
                      <a:pt x="1224521" y="788376"/>
                      <a:pt x="1231578" y="806523"/>
                    </a:cubicBezTo>
                    <a:cubicBezTo>
                      <a:pt x="1237627" y="823662"/>
                      <a:pt x="1247709" y="838784"/>
                      <a:pt x="1261823" y="851890"/>
                    </a:cubicBezTo>
                    <a:cubicBezTo>
                      <a:pt x="1289043" y="877094"/>
                      <a:pt x="1327353" y="890200"/>
                      <a:pt x="1364655" y="890200"/>
                    </a:cubicBezTo>
                    <a:cubicBezTo>
                      <a:pt x="1382801" y="890200"/>
                      <a:pt x="1400948" y="885159"/>
                      <a:pt x="1418087" y="878102"/>
                    </a:cubicBezTo>
                    <a:cubicBezTo>
                      <a:pt x="1420103" y="877094"/>
                      <a:pt x="1421111" y="875078"/>
                      <a:pt x="1422119" y="873061"/>
                    </a:cubicBezTo>
                    <a:close/>
                    <a:moveTo>
                      <a:pt x="2045159" y="871045"/>
                    </a:moveTo>
                    <a:cubicBezTo>
                      <a:pt x="2036085" y="855923"/>
                      <a:pt x="2021971" y="844833"/>
                      <a:pt x="2006849" y="836768"/>
                    </a:cubicBezTo>
                    <a:cubicBezTo>
                      <a:pt x="1989710" y="827694"/>
                      <a:pt x="1969547" y="822654"/>
                      <a:pt x="1950392" y="821646"/>
                    </a:cubicBezTo>
                    <a:cubicBezTo>
                      <a:pt x="1949384" y="821646"/>
                      <a:pt x="1949384" y="821646"/>
                      <a:pt x="1948376" y="821646"/>
                    </a:cubicBezTo>
                    <a:cubicBezTo>
                      <a:pt x="1964506" y="812572"/>
                      <a:pt x="1980637" y="802490"/>
                      <a:pt x="1993743" y="790393"/>
                    </a:cubicBezTo>
                    <a:cubicBezTo>
                      <a:pt x="2006849" y="778295"/>
                      <a:pt x="2016930" y="762164"/>
                      <a:pt x="2019955" y="744018"/>
                    </a:cubicBezTo>
                    <a:cubicBezTo>
                      <a:pt x="2020963" y="734944"/>
                      <a:pt x="2020963" y="724863"/>
                      <a:pt x="2017938" y="715789"/>
                    </a:cubicBezTo>
                    <a:cubicBezTo>
                      <a:pt x="2015922" y="708732"/>
                      <a:pt x="2012898" y="700667"/>
                      <a:pt x="2007857" y="694618"/>
                    </a:cubicBezTo>
                    <a:cubicBezTo>
                      <a:pt x="2003824" y="688569"/>
                      <a:pt x="1997775" y="683528"/>
                      <a:pt x="1991726" y="679496"/>
                    </a:cubicBezTo>
                    <a:cubicBezTo>
                      <a:pt x="1985677" y="675463"/>
                      <a:pt x="1978620" y="673447"/>
                      <a:pt x="1971563" y="672439"/>
                    </a:cubicBezTo>
                    <a:cubicBezTo>
                      <a:pt x="1955433" y="669414"/>
                      <a:pt x="1939302" y="670422"/>
                      <a:pt x="1924180" y="673447"/>
                    </a:cubicBezTo>
                    <a:cubicBezTo>
                      <a:pt x="1907041" y="676471"/>
                      <a:pt x="1890911" y="681512"/>
                      <a:pt x="1875789" y="688569"/>
                    </a:cubicBezTo>
                    <a:cubicBezTo>
                      <a:pt x="1861674" y="694618"/>
                      <a:pt x="1847560" y="700667"/>
                      <a:pt x="1834454" y="708732"/>
                    </a:cubicBezTo>
                    <a:cubicBezTo>
                      <a:pt x="1843528" y="684537"/>
                      <a:pt x="1848569" y="659333"/>
                      <a:pt x="1843528" y="634129"/>
                    </a:cubicBezTo>
                    <a:cubicBezTo>
                      <a:pt x="1841511" y="622031"/>
                      <a:pt x="1836471" y="609933"/>
                      <a:pt x="1829413" y="599852"/>
                    </a:cubicBezTo>
                    <a:cubicBezTo>
                      <a:pt x="1822357" y="589770"/>
                      <a:pt x="1813283" y="581705"/>
                      <a:pt x="1803202" y="575656"/>
                    </a:cubicBezTo>
                    <a:cubicBezTo>
                      <a:pt x="1793120" y="569607"/>
                      <a:pt x="1782030" y="565574"/>
                      <a:pt x="1769932" y="563558"/>
                    </a:cubicBezTo>
                    <a:cubicBezTo>
                      <a:pt x="1763883" y="562550"/>
                      <a:pt x="1756827" y="561542"/>
                      <a:pt x="1750778" y="561542"/>
                    </a:cubicBezTo>
                    <a:cubicBezTo>
                      <a:pt x="1744729" y="561542"/>
                      <a:pt x="1738680" y="561542"/>
                      <a:pt x="1732631" y="562550"/>
                    </a:cubicBezTo>
                    <a:cubicBezTo>
                      <a:pt x="1707427" y="566583"/>
                      <a:pt x="1684239" y="578680"/>
                      <a:pt x="1667101" y="597835"/>
                    </a:cubicBezTo>
                    <a:cubicBezTo>
                      <a:pt x="1649962" y="616990"/>
                      <a:pt x="1639881" y="641186"/>
                      <a:pt x="1636856" y="666390"/>
                    </a:cubicBezTo>
                    <a:cubicBezTo>
                      <a:pt x="1636856" y="668406"/>
                      <a:pt x="1636856" y="670422"/>
                      <a:pt x="1637864" y="672439"/>
                    </a:cubicBezTo>
                    <a:cubicBezTo>
                      <a:pt x="1638872" y="674455"/>
                      <a:pt x="1640889" y="675463"/>
                      <a:pt x="1642905" y="676471"/>
                    </a:cubicBezTo>
                    <a:cubicBezTo>
                      <a:pt x="1644921" y="677479"/>
                      <a:pt x="1646938" y="676471"/>
                      <a:pt x="1648954" y="675463"/>
                    </a:cubicBezTo>
                    <a:cubicBezTo>
                      <a:pt x="1650970" y="674455"/>
                      <a:pt x="1651979" y="672439"/>
                      <a:pt x="1652986" y="670422"/>
                    </a:cubicBezTo>
                    <a:cubicBezTo>
                      <a:pt x="1655003" y="659333"/>
                      <a:pt x="1657019" y="648243"/>
                      <a:pt x="1662060" y="637153"/>
                    </a:cubicBezTo>
                    <a:cubicBezTo>
                      <a:pt x="1665084" y="629088"/>
                      <a:pt x="1670125" y="622031"/>
                      <a:pt x="1675166" y="614974"/>
                    </a:cubicBezTo>
                    <a:cubicBezTo>
                      <a:pt x="1680207" y="607917"/>
                      <a:pt x="1686256" y="602876"/>
                      <a:pt x="1692305" y="596827"/>
                    </a:cubicBezTo>
                    <a:cubicBezTo>
                      <a:pt x="1699362" y="591786"/>
                      <a:pt x="1706419" y="587754"/>
                      <a:pt x="1713476" y="584729"/>
                    </a:cubicBezTo>
                    <a:cubicBezTo>
                      <a:pt x="1721541" y="581705"/>
                      <a:pt x="1729606" y="578680"/>
                      <a:pt x="1738680" y="577672"/>
                    </a:cubicBezTo>
                    <a:cubicBezTo>
                      <a:pt x="1747753" y="576664"/>
                      <a:pt x="1755818" y="576664"/>
                      <a:pt x="1764892" y="577672"/>
                    </a:cubicBezTo>
                    <a:cubicBezTo>
                      <a:pt x="1771949" y="578680"/>
                      <a:pt x="1780014" y="580697"/>
                      <a:pt x="1787071" y="583721"/>
                    </a:cubicBezTo>
                    <a:cubicBezTo>
                      <a:pt x="1793120" y="586746"/>
                      <a:pt x="1798161" y="589770"/>
                      <a:pt x="1804210" y="593803"/>
                    </a:cubicBezTo>
                    <a:cubicBezTo>
                      <a:pt x="1809250" y="597835"/>
                      <a:pt x="1813283" y="601868"/>
                      <a:pt x="1816308" y="605900"/>
                    </a:cubicBezTo>
                    <a:cubicBezTo>
                      <a:pt x="1820340" y="610941"/>
                      <a:pt x="1823365" y="615982"/>
                      <a:pt x="1825381" y="622031"/>
                    </a:cubicBezTo>
                    <a:cubicBezTo>
                      <a:pt x="1828406" y="628080"/>
                      <a:pt x="1829413" y="635137"/>
                      <a:pt x="1830422" y="642194"/>
                    </a:cubicBezTo>
                    <a:cubicBezTo>
                      <a:pt x="1831430" y="651267"/>
                      <a:pt x="1831430" y="661349"/>
                      <a:pt x="1830422" y="670422"/>
                    </a:cubicBezTo>
                    <a:cubicBezTo>
                      <a:pt x="1828406" y="684537"/>
                      <a:pt x="1824373" y="698651"/>
                      <a:pt x="1818324" y="711757"/>
                    </a:cubicBezTo>
                    <a:cubicBezTo>
                      <a:pt x="1816308" y="715789"/>
                      <a:pt x="1814291" y="720830"/>
                      <a:pt x="1812275" y="724863"/>
                    </a:cubicBezTo>
                    <a:cubicBezTo>
                      <a:pt x="1811267" y="727887"/>
                      <a:pt x="1811267" y="731920"/>
                      <a:pt x="1813283" y="733936"/>
                    </a:cubicBezTo>
                    <a:cubicBezTo>
                      <a:pt x="1814291" y="734944"/>
                      <a:pt x="1816308" y="735952"/>
                      <a:pt x="1818324" y="735952"/>
                    </a:cubicBezTo>
                    <a:cubicBezTo>
                      <a:pt x="1820340" y="735952"/>
                      <a:pt x="1822357" y="734944"/>
                      <a:pt x="1823365" y="733936"/>
                    </a:cubicBezTo>
                    <a:cubicBezTo>
                      <a:pt x="1823365" y="733936"/>
                      <a:pt x="1823365" y="733936"/>
                      <a:pt x="1823365" y="733936"/>
                    </a:cubicBezTo>
                    <a:cubicBezTo>
                      <a:pt x="1822357" y="733936"/>
                      <a:pt x="1822357" y="734944"/>
                      <a:pt x="1821348" y="734944"/>
                    </a:cubicBezTo>
                    <a:cubicBezTo>
                      <a:pt x="1838487" y="721838"/>
                      <a:pt x="1857642" y="711757"/>
                      <a:pt x="1876797" y="703691"/>
                    </a:cubicBezTo>
                    <a:cubicBezTo>
                      <a:pt x="1895952" y="695626"/>
                      <a:pt x="1915107" y="689577"/>
                      <a:pt x="1936278" y="686553"/>
                    </a:cubicBezTo>
                    <a:cubicBezTo>
                      <a:pt x="1945351" y="685545"/>
                      <a:pt x="1955433" y="684537"/>
                      <a:pt x="1964506" y="686553"/>
                    </a:cubicBezTo>
                    <a:cubicBezTo>
                      <a:pt x="1969547" y="687561"/>
                      <a:pt x="1974588" y="688569"/>
                      <a:pt x="1979629" y="690585"/>
                    </a:cubicBezTo>
                    <a:cubicBezTo>
                      <a:pt x="1982653" y="692602"/>
                      <a:pt x="1986686" y="693610"/>
                      <a:pt x="1989710" y="696634"/>
                    </a:cubicBezTo>
                    <a:cubicBezTo>
                      <a:pt x="1991726" y="698651"/>
                      <a:pt x="1994751" y="700667"/>
                      <a:pt x="1996767" y="703691"/>
                    </a:cubicBezTo>
                    <a:cubicBezTo>
                      <a:pt x="1998783" y="706716"/>
                      <a:pt x="2000800" y="709740"/>
                      <a:pt x="2002816" y="713773"/>
                    </a:cubicBezTo>
                    <a:cubicBezTo>
                      <a:pt x="2004832" y="718814"/>
                      <a:pt x="2005840" y="723854"/>
                      <a:pt x="2006849" y="728895"/>
                    </a:cubicBezTo>
                    <a:cubicBezTo>
                      <a:pt x="2007857" y="733936"/>
                      <a:pt x="2007857" y="737969"/>
                      <a:pt x="2006849" y="743009"/>
                    </a:cubicBezTo>
                    <a:cubicBezTo>
                      <a:pt x="2005840" y="747042"/>
                      <a:pt x="2004832" y="752083"/>
                      <a:pt x="2002816" y="756115"/>
                    </a:cubicBezTo>
                    <a:cubicBezTo>
                      <a:pt x="2000800" y="762164"/>
                      <a:pt x="1996767" y="767205"/>
                      <a:pt x="1993743" y="772246"/>
                    </a:cubicBezTo>
                    <a:cubicBezTo>
                      <a:pt x="1987694" y="780311"/>
                      <a:pt x="1979629" y="787368"/>
                      <a:pt x="1972571" y="793417"/>
                    </a:cubicBezTo>
                    <a:cubicBezTo>
                      <a:pt x="1972571" y="793417"/>
                      <a:pt x="1972571" y="793417"/>
                      <a:pt x="1972571" y="793417"/>
                    </a:cubicBezTo>
                    <a:cubicBezTo>
                      <a:pt x="1955433" y="806523"/>
                      <a:pt x="1937286" y="815597"/>
                      <a:pt x="1918131" y="824670"/>
                    </a:cubicBezTo>
                    <a:cubicBezTo>
                      <a:pt x="1913090" y="826686"/>
                      <a:pt x="1908050" y="828703"/>
                      <a:pt x="1903009" y="830719"/>
                    </a:cubicBezTo>
                    <a:cubicBezTo>
                      <a:pt x="1899984" y="831727"/>
                      <a:pt x="1895952" y="832735"/>
                      <a:pt x="1892927" y="833743"/>
                    </a:cubicBezTo>
                    <a:cubicBezTo>
                      <a:pt x="1890911" y="834751"/>
                      <a:pt x="1889903" y="835760"/>
                      <a:pt x="1888895" y="836768"/>
                    </a:cubicBezTo>
                    <a:cubicBezTo>
                      <a:pt x="1887887" y="838784"/>
                      <a:pt x="1887887" y="840800"/>
                      <a:pt x="1887887" y="841809"/>
                    </a:cubicBezTo>
                    <a:cubicBezTo>
                      <a:pt x="1888895" y="845841"/>
                      <a:pt x="1892927" y="847857"/>
                      <a:pt x="1896960" y="846849"/>
                    </a:cubicBezTo>
                    <a:cubicBezTo>
                      <a:pt x="1898976" y="845841"/>
                      <a:pt x="1900992" y="845841"/>
                      <a:pt x="1902001" y="844833"/>
                    </a:cubicBezTo>
                    <a:cubicBezTo>
                      <a:pt x="1908050" y="842817"/>
                      <a:pt x="1915107" y="841809"/>
                      <a:pt x="1921156" y="840800"/>
                    </a:cubicBezTo>
                    <a:cubicBezTo>
                      <a:pt x="1933253" y="838784"/>
                      <a:pt x="1945351" y="838784"/>
                      <a:pt x="1957449" y="840800"/>
                    </a:cubicBezTo>
                    <a:cubicBezTo>
                      <a:pt x="1968539" y="842817"/>
                      <a:pt x="1979629" y="844833"/>
                      <a:pt x="1990718" y="849874"/>
                    </a:cubicBezTo>
                    <a:cubicBezTo>
                      <a:pt x="1998783" y="852898"/>
                      <a:pt x="2006849" y="857939"/>
                      <a:pt x="2013906" y="862980"/>
                    </a:cubicBezTo>
                    <a:cubicBezTo>
                      <a:pt x="2018947" y="867012"/>
                      <a:pt x="2022979" y="871045"/>
                      <a:pt x="2027012" y="876086"/>
                    </a:cubicBezTo>
                    <a:cubicBezTo>
                      <a:pt x="2030036" y="880118"/>
                      <a:pt x="2033061" y="885159"/>
                      <a:pt x="2035077" y="890200"/>
                    </a:cubicBezTo>
                    <a:cubicBezTo>
                      <a:pt x="2037093" y="895241"/>
                      <a:pt x="2038101" y="900281"/>
                      <a:pt x="2039110" y="906330"/>
                    </a:cubicBezTo>
                    <a:cubicBezTo>
                      <a:pt x="2040118" y="913387"/>
                      <a:pt x="2040118" y="919436"/>
                      <a:pt x="2039110" y="926493"/>
                    </a:cubicBezTo>
                    <a:cubicBezTo>
                      <a:pt x="2038101" y="933551"/>
                      <a:pt x="2036085" y="939599"/>
                      <a:pt x="2034069" y="946657"/>
                    </a:cubicBezTo>
                    <a:cubicBezTo>
                      <a:pt x="2031044" y="953714"/>
                      <a:pt x="2027012" y="959763"/>
                      <a:pt x="2022979" y="965811"/>
                    </a:cubicBezTo>
                    <a:cubicBezTo>
                      <a:pt x="2017938" y="972869"/>
                      <a:pt x="2011889" y="978918"/>
                      <a:pt x="2004832" y="983958"/>
                    </a:cubicBezTo>
                    <a:cubicBezTo>
                      <a:pt x="1996767" y="990007"/>
                      <a:pt x="1987694" y="995048"/>
                      <a:pt x="1977612" y="1000089"/>
                    </a:cubicBezTo>
                    <a:cubicBezTo>
                      <a:pt x="1965514" y="1005129"/>
                      <a:pt x="1953417" y="1008154"/>
                      <a:pt x="1941319" y="1010170"/>
                    </a:cubicBezTo>
                    <a:cubicBezTo>
                      <a:pt x="1930229" y="1011178"/>
                      <a:pt x="1919139" y="1012187"/>
                      <a:pt x="1908050" y="1010170"/>
                    </a:cubicBezTo>
                    <a:cubicBezTo>
                      <a:pt x="1898976" y="1009162"/>
                      <a:pt x="1890911" y="1006138"/>
                      <a:pt x="1882846" y="1003113"/>
                    </a:cubicBezTo>
                    <a:cubicBezTo>
                      <a:pt x="1876797" y="1000089"/>
                      <a:pt x="1870748" y="997064"/>
                      <a:pt x="1865707" y="993032"/>
                    </a:cubicBezTo>
                    <a:cubicBezTo>
                      <a:pt x="1860666" y="988999"/>
                      <a:pt x="1856634" y="984966"/>
                      <a:pt x="1852601" y="979925"/>
                    </a:cubicBezTo>
                    <a:cubicBezTo>
                      <a:pt x="1848569" y="974885"/>
                      <a:pt x="1845544" y="969844"/>
                      <a:pt x="1843528" y="964803"/>
                    </a:cubicBezTo>
                    <a:cubicBezTo>
                      <a:pt x="1841511" y="961779"/>
                      <a:pt x="1838487" y="959763"/>
                      <a:pt x="1835462" y="958754"/>
                    </a:cubicBezTo>
                    <a:cubicBezTo>
                      <a:pt x="1836471" y="957746"/>
                      <a:pt x="1836471" y="955730"/>
                      <a:pt x="1837479" y="954722"/>
                    </a:cubicBezTo>
                    <a:cubicBezTo>
                      <a:pt x="1840503" y="946657"/>
                      <a:pt x="1842520" y="937583"/>
                      <a:pt x="1842520" y="928510"/>
                    </a:cubicBezTo>
                    <a:cubicBezTo>
                      <a:pt x="1842520" y="923469"/>
                      <a:pt x="1838487" y="919436"/>
                      <a:pt x="1833446" y="919436"/>
                    </a:cubicBezTo>
                    <a:cubicBezTo>
                      <a:pt x="1828406" y="919436"/>
                      <a:pt x="1824373" y="923469"/>
                      <a:pt x="1824373" y="928510"/>
                    </a:cubicBezTo>
                    <a:cubicBezTo>
                      <a:pt x="1824373" y="930526"/>
                      <a:pt x="1824373" y="932542"/>
                      <a:pt x="1824373" y="933551"/>
                    </a:cubicBezTo>
                    <a:cubicBezTo>
                      <a:pt x="1823365" y="939599"/>
                      <a:pt x="1822357" y="944640"/>
                      <a:pt x="1820340" y="949681"/>
                    </a:cubicBezTo>
                    <a:cubicBezTo>
                      <a:pt x="1817316" y="955730"/>
                      <a:pt x="1814291" y="961779"/>
                      <a:pt x="1810259" y="967828"/>
                    </a:cubicBezTo>
                    <a:cubicBezTo>
                      <a:pt x="1805218" y="973877"/>
                      <a:pt x="1799169" y="979925"/>
                      <a:pt x="1793120" y="984966"/>
                    </a:cubicBezTo>
                    <a:cubicBezTo>
                      <a:pt x="1787071" y="990007"/>
                      <a:pt x="1780014" y="994040"/>
                      <a:pt x="1772957" y="997064"/>
                    </a:cubicBezTo>
                    <a:cubicBezTo>
                      <a:pt x="1766908" y="999081"/>
                      <a:pt x="1761867" y="1001097"/>
                      <a:pt x="1755818" y="1002105"/>
                    </a:cubicBezTo>
                    <a:cubicBezTo>
                      <a:pt x="1751786" y="1002105"/>
                      <a:pt x="1747753" y="1002105"/>
                      <a:pt x="1743720" y="1002105"/>
                    </a:cubicBezTo>
                    <a:cubicBezTo>
                      <a:pt x="1740696" y="1001097"/>
                      <a:pt x="1737672" y="1001097"/>
                      <a:pt x="1734647" y="1000089"/>
                    </a:cubicBezTo>
                    <a:cubicBezTo>
                      <a:pt x="1732631" y="999081"/>
                      <a:pt x="1729606" y="997064"/>
                      <a:pt x="1727590" y="996056"/>
                    </a:cubicBezTo>
                    <a:cubicBezTo>
                      <a:pt x="1725574" y="994040"/>
                      <a:pt x="1723557" y="992023"/>
                      <a:pt x="1721541" y="990007"/>
                    </a:cubicBezTo>
                    <a:cubicBezTo>
                      <a:pt x="1719525" y="986983"/>
                      <a:pt x="1717509" y="982950"/>
                      <a:pt x="1715492" y="979925"/>
                    </a:cubicBezTo>
                    <a:cubicBezTo>
                      <a:pt x="1714484" y="975893"/>
                      <a:pt x="1713476" y="972869"/>
                      <a:pt x="1712468" y="968836"/>
                    </a:cubicBezTo>
                    <a:cubicBezTo>
                      <a:pt x="1711460" y="963795"/>
                      <a:pt x="1706419" y="960771"/>
                      <a:pt x="1702386" y="960771"/>
                    </a:cubicBezTo>
                    <a:cubicBezTo>
                      <a:pt x="1699362" y="960771"/>
                      <a:pt x="1696337" y="961779"/>
                      <a:pt x="1694321" y="963795"/>
                    </a:cubicBezTo>
                    <a:cubicBezTo>
                      <a:pt x="1692305" y="965811"/>
                      <a:pt x="1691297" y="968836"/>
                      <a:pt x="1691297" y="971860"/>
                    </a:cubicBezTo>
                    <a:cubicBezTo>
                      <a:pt x="1691297" y="975893"/>
                      <a:pt x="1691297" y="979925"/>
                      <a:pt x="1691297" y="983958"/>
                    </a:cubicBezTo>
                    <a:cubicBezTo>
                      <a:pt x="1691297" y="986983"/>
                      <a:pt x="1690288" y="988999"/>
                      <a:pt x="1689280" y="992023"/>
                    </a:cubicBezTo>
                    <a:cubicBezTo>
                      <a:pt x="1688272" y="994040"/>
                      <a:pt x="1687264" y="996056"/>
                      <a:pt x="1686256" y="998072"/>
                    </a:cubicBezTo>
                    <a:cubicBezTo>
                      <a:pt x="1685248" y="1000089"/>
                      <a:pt x="1683231" y="1001097"/>
                      <a:pt x="1682223" y="1002105"/>
                    </a:cubicBezTo>
                    <a:cubicBezTo>
                      <a:pt x="1680207" y="1003113"/>
                      <a:pt x="1678190" y="1005129"/>
                      <a:pt x="1676174" y="1006138"/>
                    </a:cubicBezTo>
                    <a:cubicBezTo>
                      <a:pt x="1674158" y="1007146"/>
                      <a:pt x="1671133" y="1007146"/>
                      <a:pt x="1669117" y="1008154"/>
                    </a:cubicBezTo>
                    <a:cubicBezTo>
                      <a:pt x="1666093" y="1008154"/>
                      <a:pt x="1664076" y="1008154"/>
                      <a:pt x="1661052" y="1008154"/>
                    </a:cubicBezTo>
                    <a:cubicBezTo>
                      <a:pt x="1658027" y="1008154"/>
                      <a:pt x="1656011" y="1007146"/>
                      <a:pt x="1653995" y="1006138"/>
                    </a:cubicBezTo>
                    <a:cubicBezTo>
                      <a:pt x="1651979" y="1005129"/>
                      <a:pt x="1649962" y="1004121"/>
                      <a:pt x="1647946" y="1002105"/>
                    </a:cubicBezTo>
                    <a:cubicBezTo>
                      <a:pt x="1645930" y="1001097"/>
                      <a:pt x="1644921" y="999081"/>
                      <a:pt x="1642905" y="997064"/>
                    </a:cubicBezTo>
                    <a:cubicBezTo>
                      <a:pt x="1641897" y="995048"/>
                      <a:pt x="1639881" y="993032"/>
                      <a:pt x="1638872" y="990007"/>
                    </a:cubicBezTo>
                    <a:cubicBezTo>
                      <a:pt x="1637864" y="986983"/>
                      <a:pt x="1636856" y="982950"/>
                      <a:pt x="1635848" y="979925"/>
                    </a:cubicBezTo>
                    <a:cubicBezTo>
                      <a:pt x="1635848" y="978918"/>
                      <a:pt x="1635848" y="976901"/>
                      <a:pt x="1635848" y="975893"/>
                    </a:cubicBezTo>
                    <a:cubicBezTo>
                      <a:pt x="1635848" y="971860"/>
                      <a:pt x="1631815" y="967828"/>
                      <a:pt x="1627783" y="967828"/>
                    </a:cubicBezTo>
                    <a:cubicBezTo>
                      <a:pt x="1623750" y="967828"/>
                      <a:pt x="1619718" y="971860"/>
                      <a:pt x="1619718" y="975893"/>
                    </a:cubicBezTo>
                    <a:cubicBezTo>
                      <a:pt x="1619718" y="982950"/>
                      <a:pt x="1620726" y="991015"/>
                      <a:pt x="1623750" y="997064"/>
                    </a:cubicBezTo>
                    <a:cubicBezTo>
                      <a:pt x="1625767" y="1003113"/>
                      <a:pt x="1629799" y="1009162"/>
                      <a:pt x="1634840" y="1014203"/>
                    </a:cubicBezTo>
                    <a:cubicBezTo>
                      <a:pt x="1639881" y="1019244"/>
                      <a:pt x="1644921" y="1022268"/>
                      <a:pt x="1650970" y="1024285"/>
                    </a:cubicBezTo>
                    <a:cubicBezTo>
                      <a:pt x="1650970" y="1025292"/>
                      <a:pt x="1649962" y="1026301"/>
                      <a:pt x="1649962" y="1027309"/>
                    </a:cubicBezTo>
                    <a:cubicBezTo>
                      <a:pt x="1647946" y="1031341"/>
                      <a:pt x="1646938" y="1034366"/>
                      <a:pt x="1644921" y="1038399"/>
                    </a:cubicBezTo>
                    <a:cubicBezTo>
                      <a:pt x="1641897" y="1046464"/>
                      <a:pt x="1638872" y="1053521"/>
                      <a:pt x="1635848" y="1061586"/>
                    </a:cubicBezTo>
                    <a:cubicBezTo>
                      <a:pt x="1632823" y="1069651"/>
                      <a:pt x="1628791" y="1077717"/>
                      <a:pt x="1624758" y="1085782"/>
                    </a:cubicBezTo>
                    <a:cubicBezTo>
                      <a:pt x="1620726" y="1093847"/>
                      <a:pt x="1615685" y="1101912"/>
                      <a:pt x="1610644" y="1108969"/>
                    </a:cubicBezTo>
                    <a:cubicBezTo>
                      <a:pt x="1607620" y="1111994"/>
                      <a:pt x="1604595" y="1116026"/>
                      <a:pt x="1601571" y="1118043"/>
                    </a:cubicBezTo>
                    <a:cubicBezTo>
                      <a:pt x="1599554" y="1119051"/>
                      <a:pt x="1597538" y="1121067"/>
                      <a:pt x="1595522" y="1122075"/>
                    </a:cubicBezTo>
                    <a:cubicBezTo>
                      <a:pt x="1594514" y="1123084"/>
                      <a:pt x="1592497" y="1123084"/>
                      <a:pt x="1591489" y="1123084"/>
                    </a:cubicBezTo>
                    <a:cubicBezTo>
                      <a:pt x="1589473" y="1123084"/>
                      <a:pt x="1588465" y="1123084"/>
                      <a:pt x="1586449" y="1123084"/>
                    </a:cubicBezTo>
                    <a:cubicBezTo>
                      <a:pt x="1584432" y="1123084"/>
                      <a:pt x="1583424" y="1122075"/>
                      <a:pt x="1581408" y="1122075"/>
                    </a:cubicBezTo>
                    <a:cubicBezTo>
                      <a:pt x="1580400" y="1121067"/>
                      <a:pt x="1579391" y="1121067"/>
                      <a:pt x="1578383" y="1120059"/>
                    </a:cubicBezTo>
                    <a:cubicBezTo>
                      <a:pt x="1577375" y="1119051"/>
                      <a:pt x="1576367" y="1118043"/>
                      <a:pt x="1576367" y="1118043"/>
                    </a:cubicBezTo>
                    <a:cubicBezTo>
                      <a:pt x="1575359" y="1117035"/>
                      <a:pt x="1574351" y="1115018"/>
                      <a:pt x="1574351" y="1114010"/>
                    </a:cubicBezTo>
                    <a:cubicBezTo>
                      <a:pt x="1573342" y="1110986"/>
                      <a:pt x="1572334" y="1107961"/>
                      <a:pt x="1572334" y="1105945"/>
                    </a:cubicBezTo>
                    <a:cubicBezTo>
                      <a:pt x="1571326" y="1097880"/>
                      <a:pt x="1572334" y="1090822"/>
                      <a:pt x="1573342" y="1082757"/>
                    </a:cubicBezTo>
                    <a:cubicBezTo>
                      <a:pt x="1574351" y="1075700"/>
                      <a:pt x="1575359" y="1068643"/>
                      <a:pt x="1577375" y="1061586"/>
                    </a:cubicBezTo>
                    <a:cubicBezTo>
                      <a:pt x="1578383" y="1058562"/>
                      <a:pt x="1576367" y="1055537"/>
                      <a:pt x="1573342" y="1055537"/>
                    </a:cubicBezTo>
                    <a:cubicBezTo>
                      <a:pt x="1570318" y="1054529"/>
                      <a:pt x="1567293" y="1056545"/>
                      <a:pt x="1567293" y="1059570"/>
                    </a:cubicBezTo>
                    <a:cubicBezTo>
                      <a:pt x="1564269" y="1071668"/>
                      <a:pt x="1562253" y="1083766"/>
                      <a:pt x="1561245" y="1096871"/>
                    </a:cubicBezTo>
                    <a:cubicBezTo>
                      <a:pt x="1560237" y="1108969"/>
                      <a:pt x="1562253" y="1123084"/>
                      <a:pt x="1570318" y="1132157"/>
                    </a:cubicBezTo>
                    <a:cubicBezTo>
                      <a:pt x="1575359" y="1137198"/>
                      <a:pt x="1582416" y="1140222"/>
                      <a:pt x="1588465" y="1140222"/>
                    </a:cubicBezTo>
                    <a:cubicBezTo>
                      <a:pt x="1593505" y="1141230"/>
                      <a:pt x="1598546" y="1140222"/>
                      <a:pt x="1603587" y="1138206"/>
                    </a:cubicBezTo>
                    <a:cubicBezTo>
                      <a:pt x="1606612" y="1137198"/>
                      <a:pt x="1608628" y="1136189"/>
                      <a:pt x="1610644" y="1134173"/>
                    </a:cubicBezTo>
                    <a:cubicBezTo>
                      <a:pt x="1613669" y="1132157"/>
                      <a:pt x="1615685" y="1130141"/>
                      <a:pt x="1618709" y="1128124"/>
                    </a:cubicBezTo>
                    <a:cubicBezTo>
                      <a:pt x="1623750" y="1124092"/>
                      <a:pt x="1626775" y="1119051"/>
                      <a:pt x="1630807" y="1114010"/>
                    </a:cubicBezTo>
                    <a:cubicBezTo>
                      <a:pt x="1640889" y="1099896"/>
                      <a:pt x="1647946" y="1083766"/>
                      <a:pt x="1653995" y="1067635"/>
                    </a:cubicBezTo>
                    <a:cubicBezTo>
                      <a:pt x="1657019" y="1060578"/>
                      <a:pt x="1660044" y="1053521"/>
                      <a:pt x="1662060" y="1046464"/>
                    </a:cubicBezTo>
                    <a:cubicBezTo>
                      <a:pt x="1664076" y="1041423"/>
                      <a:pt x="1666093" y="1036382"/>
                      <a:pt x="1668109" y="1032350"/>
                    </a:cubicBezTo>
                    <a:cubicBezTo>
                      <a:pt x="1668109" y="1032350"/>
                      <a:pt x="1668109" y="1032350"/>
                      <a:pt x="1668109" y="1031341"/>
                    </a:cubicBezTo>
                    <a:cubicBezTo>
                      <a:pt x="1668109" y="1030333"/>
                      <a:pt x="1669117" y="1030333"/>
                      <a:pt x="1669117" y="1029325"/>
                    </a:cubicBezTo>
                    <a:cubicBezTo>
                      <a:pt x="1669117" y="1029325"/>
                      <a:pt x="1670125" y="1029325"/>
                      <a:pt x="1670125" y="1029325"/>
                    </a:cubicBezTo>
                    <a:cubicBezTo>
                      <a:pt x="1682223" y="1029325"/>
                      <a:pt x="1695329" y="1024285"/>
                      <a:pt x="1703394" y="1014203"/>
                    </a:cubicBezTo>
                    <a:cubicBezTo>
                      <a:pt x="1705411" y="1012187"/>
                      <a:pt x="1707427" y="1009162"/>
                      <a:pt x="1709443" y="1006138"/>
                    </a:cubicBezTo>
                    <a:cubicBezTo>
                      <a:pt x="1713476" y="1011178"/>
                      <a:pt x="1718516" y="1015211"/>
                      <a:pt x="1723557" y="1018236"/>
                    </a:cubicBezTo>
                    <a:cubicBezTo>
                      <a:pt x="1737672" y="1026301"/>
                      <a:pt x="1753802" y="1026301"/>
                      <a:pt x="1768924" y="1022268"/>
                    </a:cubicBezTo>
                    <a:cubicBezTo>
                      <a:pt x="1776990" y="1020252"/>
                      <a:pt x="1784047" y="1017227"/>
                      <a:pt x="1791104" y="1013195"/>
                    </a:cubicBezTo>
                    <a:cubicBezTo>
                      <a:pt x="1798161" y="1009162"/>
                      <a:pt x="1805218" y="1004121"/>
                      <a:pt x="1812275" y="998072"/>
                    </a:cubicBezTo>
                    <a:cubicBezTo>
                      <a:pt x="1818324" y="993032"/>
                      <a:pt x="1823365" y="986983"/>
                      <a:pt x="1828406" y="979925"/>
                    </a:cubicBezTo>
                    <a:cubicBezTo>
                      <a:pt x="1829413" y="982950"/>
                      <a:pt x="1831430" y="985974"/>
                      <a:pt x="1832438" y="987991"/>
                    </a:cubicBezTo>
                    <a:cubicBezTo>
                      <a:pt x="1834454" y="992023"/>
                      <a:pt x="1837479" y="996056"/>
                      <a:pt x="1840503" y="1000089"/>
                    </a:cubicBezTo>
                    <a:cubicBezTo>
                      <a:pt x="1845544" y="1007146"/>
                      <a:pt x="1852601" y="1012187"/>
                      <a:pt x="1859658" y="1017227"/>
                    </a:cubicBezTo>
                    <a:cubicBezTo>
                      <a:pt x="1866715" y="1022268"/>
                      <a:pt x="1874780" y="1026301"/>
                      <a:pt x="1881838" y="1029325"/>
                    </a:cubicBezTo>
                    <a:cubicBezTo>
                      <a:pt x="1888895" y="1032350"/>
                      <a:pt x="1896960" y="1034366"/>
                      <a:pt x="1905025" y="1035374"/>
                    </a:cubicBezTo>
                    <a:cubicBezTo>
                      <a:pt x="1914099" y="1036382"/>
                      <a:pt x="1923172" y="1037390"/>
                      <a:pt x="1931237" y="1036382"/>
                    </a:cubicBezTo>
                    <a:cubicBezTo>
                      <a:pt x="1940310" y="1036382"/>
                      <a:pt x="1949384" y="1034366"/>
                      <a:pt x="1958457" y="1032350"/>
                    </a:cubicBezTo>
                    <a:cubicBezTo>
                      <a:pt x="1975596" y="1028317"/>
                      <a:pt x="1991726" y="1021260"/>
                      <a:pt x="2006849" y="1012187"/>
                    </a:cubicBezTo>
                    <a:cubicBezTo>
                      <a:pt x="2021971" y="1003113"/>
                      <a:pt x="2034069" y="991015"/>
                      <a:pt x="2045159" y="976901"/>
                    </a:cubicBezTo>
                    <a:cubicBezTo>
                      <a:pt x="2050199" y="969844"/>
                      <a:pt x="2054232" y="962787"/>
                      <a:pt x="2057256" y="954722"/>
                    </a:cubicBezTo>
                    <a:cubicBezTo>
                      <a:pt x="2060281" y="946657"/>
                      <a:pt x="2062297" y="937583"/>
                      <a:pt x="2063305" y="928510"/>
                    </a:cubicBezTo>
                    <a:cubicBezTo>
                      <a:pt x="2059273" y="905322"/>
                      <a:pt x="2055240" y="886167"/>
                      <a:pt x="2045159" y="871045"/>
                    </a:cubicBezTo>
                    <a:close/>
                    <a:moveTo>
                      <a:pt x="1315255" y="1129132"/>
                    </a:moveTo>
                    <a:cubicBezTo>
                      <a:pt x="1315255" y="1129132"/>
                      <a:pt x="1315255" y="1129132"/>
                      <a:pt x="1315255" y="1129132"/>
                    </a:cubicBezTo>
                    <a:cubicBezTo>
                      <a:pt x="1312231" y="1127116"/>
                      <a:pt x="1310214" y="1124092"/>
                      <a:pt x="1308198" y="1122075"/>
                    </a:cubicBezTo>
                    <a:cubicBezTo>
                      <a:pt x="1306182" y="1119051"/>
                      <a:pt x="1304165" y="1117035"/>
                      <a:pt x="1301141" y="1114010"/>
                    </a:cubicBezTo>
                    <a:cubicBezTo>
                      <a:pt x="1297108" y="1108969"/>
                      <a:pt x="1293076" y="1103929"/>
                      <a:pt x="1288035" y="1097880"/>
                    </a:cubicBezTo>
                    <a:cubicBezTo>
                      <a:pt x="1262831" y="1064611"/>
                      <a:pt x="1242668" y="1027309"/>
                      <a:pt x="1226537" y="987991"/>
                    </a:cubicBezTo>
                    <a:cubicBezTo>
                      <a:pt x="1211415" y="951697"/>
                      <a:pt x="1199317" y="914396"/>
                      <a:pt x="1189236" y="877094"/>
                    </a:cubicBezTo>
                    <a:cubicBezTo>
                      <a:pt x="1179154" y="839792"/>
                      <a:pt x="1172097" y="802490"/>
                      <a:pt x="1165040" y="764181"/>
                    </a:cubicBezTo>
                    <a:cubicBezTo>
                      <a:pt x="1163024" y="749058"/>
                      <a:pt x="1159999" y="734944"/>
                      <a:pt x="1157983" y="719822"/>
                    </a:cubicBezTo>
                    <a:cubicBezTo>
                      <a:pt x="1155967" y="705708"/>
                      <a:pt x="1154958" y="692602"/>
                      <a:pt x="1152942" y="678488"/>
                    </a:cubicBezTo>
                    <a:cubicBezTo>
                      <a:pt x="1152942" y="677479"/>
                      <a:pt x="1153950" y="676471"/>
                      <a:pt x="1153950" y="675463"/>
                    </a:cubicBezTo>
                    <a:cubicBezTo>
                      <a:pt x="1159999" y="657316"/>
                      <a:pt x="1166048" y="639170"/>
                      <a:pt x="1172097" y="622031"/>
                    </a:cubicBezTo>
                    <a:cubicBezTo>
                      <a:pt x="1178146" y="603884"/>
                      <a:pt x="1183187" y="585737"/>
                      <a:pt x="1189236" y="567591"/>
                    </a:cubicBezTo>
                    <a:cubicBezTo>
                      <a:pt x="1190244" y="562550"/>
                      <a:pt x="1187220" y="557509"/>
                      <a:pt x="1183187" y="556501"/>
                    </a:cubicBezTo>
                    <a:cubicBezTo>
                      <a:pt x="1183187" y="556501"/>
                      <a:pt x="1183187" y="556501"/>
                      <a:pt x="1182179" y="556501"/>
                    </a:cubicBezTo>
                    <a:cubicBezTo>
                      <a:pt x="1181171" y="555493"/>
                      <a:pt x="1180162" y="553476"/>
                      <a:pt x="1179154" y="553476"/>
                    </a:cubicBezTo>
                    <a:cubicBezTo>
                      <a:pt x="1163024" y="546419"/>
                      <a:pt x="1144877" y="541379"/>
                      <a:pt x="1127738" y="537346"/>
                    </a:cubicBezTo>
                    <a:cubicBezTo>
                      <a:pt x="1110600" y="533313"/>
                      <a:pt x="1093461" y="528273"/>
                      <a:pt x="1076323" y="523232"/>
                    </a:cubicBezTo>
                    <a:cubicBezTo>
                      <a:pt x="1075314" y="523232"/>
                      <a:pt x="1074306" y="523232"/>
                      <a:pt x="1073298" y="523232"/>
                    </a:cubicBezTo>
                    <a:cubicBezTo>
                      <a:pt x="1070274" y="523232"/>
                      <a:pt x="1066241" y="525248"/>
                      <a:pt x="1064225" y="528273"/>
                    </a:cubicBezTo>
                    <a:cubicBezTo>
                      <a:pt x="1061200" y="529281"/>
                      <a:pt x="1059184" y="531297"/>
                      <a:pt x="1058176" y="534322"/>
                    </a:cubicBezTo>
                    <a:cubicBezTo>
                      <a:pt x="1052127" y="553476"/>
                      <a:pt x="1045070" y="573640"/>
                      <a:pt x="1040029" y="593803"/>
                    </a:cubicBezTo>
                    <a:cubicBezTo>
                      <a:pt x="1034988" y="612958"/>
                      <a:pt x="1030956" y="632113"/>
                      <a:pt x="1026923" y="652276"/>
                    </a:cubicBezTo>
                    <a:cubicBezTo>
                      <a:pt x="1009784" y="652276"/>
                      <a:pt x="991638" y="653284"/>
                      <a:pt x="974499" y="652276"/>
                    </a:cubicBezTo>
                    <a:cubicBezTo>
                      <a:pt x="957360" y="651267"/>
                      <a:pt x="940222" y="649251"/>
                      <a:pt x="923083" y="647235"/>
                    </a:cubicBezTo>
                    <a:cubicBezTo>
                      <a:pt x="890822" y="643202"/>
                      <a:pt x="858561" y="637153"/>
                      <a:pt x="826300" y="633121"/>
                    </a:cubicBezTo>
                    <a:cubicBezTo>
                      <a:pt x="825292" y="633121"/>
                      <a:pt x="824284" y="632113"/>
                      <a:pt x="823276" y="632113"/>
                    </a:cubicBezTo>
                    <a:cubicBezTo>
                      <a:pt x="820251" y="632113"/>
                      <a:pt x="817227" y="635137"/>
                      <a:pt x="817227" y="638161"/>
                    </a:cubicBezTo>
                    <a:cubicBezTo>
                      <a:pt x="817227" y="639170"/>
                      <a:pt x="816219" y="640178"/>
                      <a:pt x="816219" y="641186"/>
                    </a:cubicBezTo>
                    <a:cubicBezTo>
                      <a:pt x="816219" y="642194"/>
                      <a:pt x="816219" y="643202"/>
                      <a:pt x="817227" y="644210"/>
                    </a:cubicBezTo>
                    <a:cubicBezTo>
                      <a:pt x="815211" y="645219"/>
                      <a:pt x="814203" y="646227"/>
                      <a:pt x="813194" y="648243"/>
                    </a:cubicBezTo>
                    <a:cubicBezTo>
                      <a:pt x="810170" y="655300"/>
                      <a:pt x="808154" y="662357"/>
                      <a:pt x="805129" y="668406"/>
                    </a:cubicBezTo>
                    <a:cubicBezTo>
                      <a:pt x="797064" y="688569"/>
                      <a:pt x="787990" y="707724"/>
                      <a:pt x="777909" y="727887"/>
                    </a:cubicBezTo>
                    <a:cubicBezTo>
                      <a:pt x="772868" y="737969"/>
                      <a:pt x="767827" y="748050"/>
                      <a:pt x="761778" y="758132"/>
                    </a:cubicBezTo>
                    <a:cubicBezTo>
                      <a:pt x="755729" y="769221"/>
                      <a:pt x="749681" y="779303"/>
                      <a:pt x="743632" y="790393"/>
                    </a:cubicBezTo>
                    <a:cubicBezTo>
                      <a:pt x="718428" y="833743"/>
                      <a:pt x="691208" y="875078"/>
                      <a:pt x="660963" y="914396"/>
                    </a:cubicBezTo>
                    <a:cubicBezTo>
                      <a:pt x="618621" y="968836"/>
                      <a:pt x="571237" y="1019244"/>
                      <a:pt x="516797" y="1061586"/>
                    </a:cubicBezTo>
                    <a:cubicBezTo>
                      <a:pt x="502683" y="1072676"/>
                      <a:pt x="487561" y="1082757"/>
                      <a:pt x="472438" y="1092839"/>
                    </a:cubicBezTo>
                    <a:cubicBezTo>
                      <a:pt x="465381" y="1097880"/>
                      <a:pt x="457316" y="1101912"/>
                      <a:pt x="449251" y="1105945"/>
                    </a:cubicBezTo>
                    <a:cubicBezTo>
                      <a:pt x="445218" y="1107961"/>
                      <a:pt x="441185" y="1109978"/>
                      <a:pt x="438161" y="1111994"/>
                    </a:cubicBezTo>
                    <a:cubicBezTo>
                      <a:pt x="434128" y="1114010"/>
                      <a:pt x="430096" y="1117035"/>
                      <a:pt x="426063" y="1119051"/>
                    </a:cubicBezTo>
                    <a:cubicBezTo>
                      <a:pt x="423039" y="1120059"/>
                      <a:pt x="421022" y="1124092"/>
                      <a:pt x="420014" y="1127116"/>
                    </a:cubicBezTo>
                    <a:cubicBezTo>
                      <a:pt x="419006" y="1130141"/>
                      <a:pt x="420014" y="1134173"/>
                      <a:pt x="421022" y="1137198"/>
                    </a:cubicBezTo>
                    <a:cubicBezTo>
                      <a:pt x="423039" y="1140222"/>
                      <a:pt x="425055" y="1142238"/>
                      <a:pt x="429088" y="1143247"/>
                    </a:cubicBezTo>
                    <a:cubicBezTo>
                      <a:pt x="430096" y="1143247"/>
                      <a:pt x="431104" y="1143247"/>
                      <a:pt x="432112" y="1143247"/>
                    </a:cubicBezTo>
                    <a:cubicBezTo>
                      <a:pt x="434128" y="1143247"/>
                      <a:pt x="437153" y="1142238"/>
                      <a:pt x="439169" y="1141230"/>
                    </a:cubicBezTo>
                    <a:cubicBezTo>
                      <a:pt x="439169" y="1141230"/>
                      <a:pt x="440177" y="1141230"/>
                      <a:pt x="440177" y="1141230"/>
                    </a:cubicBezTo>
                    <a:cubicBezTo>
                      <a:pt x="445218" y="1139214"/>
                      <a:pt x="451267" y="1137198"/>
                      <a:pt x="456308" y="1134173"/>
                    </a:cubicBezTo>
                    <a:cubicBezTo>
                      <a:pt x="462357" y="1131149"/>
                      <a:pt x="467398" y="1129132"/>
                      <a:pt x="473446" y="1126108"/>
                    </a:cubicBezTo>
                    <a:cubicBezTo>
                      <a:pt x="479495" y="1123084"/>
                      <a:pt x="485544" y="1119051"/>
                      <a:pt x="492601" y="1115018"/>
                    </a:cubicBezTo>
                    <a:cubicBezTo>
                      <a:pt x="486552" y="1144255"/>
                      <a:pt x="479495" y="1172483"/>
                      <a:pt x="472438" y="1201719"/>
                    </a:cubicBezTo>
                    <a:cubicBezTo>
                      <a:pt x="464373" y="1237005"/>
                      <a:pt x="455300" y="1272290"/>
                      <a:pt x="446226" y="1306568"/>
                    </a:cubicBezTo>
                    <a:cubicBezTo>
                      <a:pt x="428079" y="1376130"/>
                      <a:pt x="408924" y="1446701"/>
                      <a:pt x="391786" y="1516264"/>
                    </a:cubicBezTo>
                    <a:cubicBezTo>
                      <a:pt x="386745" y="1535418"/>
                      <a:pt x="381704" y="1555581"/>
                      <a:pt x="377672" y="1575745"/>
                    </a:cubicBezTo>
                    <a:cubicBezTo>
                      <a:pt x="373639" y="1595908"/>
                      <a:pt x="368598" y="1616071"/>
                      <a:pt x="366582" y="1636234"/>
                    </a:cubicBezTo>
                    <a:cubicBezTo>
                      <a:pt x="366582" y="1638250"/>
                      <a:pt x="366582" y="1640266"/>
                      <a:pt x="367590" y="1642283"/>
                    </a:cubicBezTo>
                    <a:cubicBezTo>
                      <a:pt x="368598" y="1644299"/>
                      <a:pt x="369607" y="1647324"/>
                      <a:pt x="372631" y="1648332"/>
                    </a:cubicBezTo>
                    <a:cubicBezTo>
                      <a:pt x="395819" y="1663454"/>
                      <a:pt x="422031" y="1673536"/>
                      <a:pt x="448242" y="1679585"/>
                    </a:cubicBezTo>
                    <a:cubicBezTo>
                      <a:pt x="477479" y="1686642"/>
                      <a:pt x="507724" y="1689666"/>
                      <a:pt x="537968" y="1690674"/>
                    </a:cubicBezTo>
                    <a:cubicBezTo>
                      <a:pt x="568213" y="1692690"/>
                      <a:pt x="597449" y="1691682"/>
                      <a:pt x="627694" y="1691682"/>
                    </a:cubicBezTo>
                    <a:cubicBezTo>
                      <a:pt x="640800" y="1691682"/>
                      <a:pt x="654914" y="1691682"/>
                      <a:pt x="668020" y="1691682"/>
                    </a:cubicBezTo>
                    <a:cubicBezTo>
                      <a:pt x="685159" y="1691682"/>
                      <a:pt x="702297" y="1692690"/>
                      <a:pt x="719436" y="1693699"/>
                    </a:cubicBezTo>
                    <a:cubicBezTo>
                      <a:pt x="762787" y="1695715"/>
                      <a:pt x="807145" y="1698739"/>
                      <a:pt x="851504" y="1698739"/>
                    </a:cubicBezTo>
                    <a:cubicBezTo>
                      <a:pt x="873684" y="1698739"/>
                      <a:pt x="894855" y="1698739"/>
                      <a:pt x="917034" y="1696723"/>
                    </a:cubicBezTo>
                    <a:cubicBezTo>
                      <a:pt x="928124" y="1695715"/>
                      <a:pt x="939214" y="1694707"/>
                      <a:pt x="949295" y="1693699"/>
                    </a:cubicBezTo>
                    <a:cubicBezTo>
                      <a:pt x="955344" y="1692690"/>
                      <a:pt x="960385" y="1691682"/>
                      <a:pt x="966434" y="1690674"/>
                    </a:cubicBezTo>
                    <a:cubicBezTo>
                      <a:pt x="971475" y="1689666"/>
                      <a:pt x="976515" y="1688658"/>
                      <a:pt x="982564" y="1687650"/>
                    </a:cubicBezTo>
                    <a:cubicBezTo>
                      <a:pt x="983572" y="1687650"/>
                      <a:pt x="985589" y="1686642"/>
                      <a:pt x="986597" y="1685633"/>
                    </a:cubicBezTo>
                    <a:cubicBezTo>
                      <a:pt x="989621" y="1686642"/>
                      <a:pt x="992646" y="1687650"/>
                      <a:pt x="996678" y="1686642"/>
                    </a:cubicBezTo>
                    <a:cubicBezTo>
                      <a:pt x="1029947" y="1678576"/>
                      <a:pt x="1063216" y="1672527"/>
                      <a:pt x="1096486" y="1666478"/>
                    </a:cubicBezTo>
                    <a:cubicBezTo>
                      <a:pt x="1113624" y="1663454"/>
                      <a:pt x="1129755" y="1660429"/>
                      <a:pt x="1146893" y="1658413"/>
                    </a:cubicBezTo>
                    <a:cubicBezTo>
                      <a:pt x="1163024" y="1655389"/>
                      <a:pt x="1180162" y="1653373"/>
                      <a:pt x="1196293" y="1650348"/>
                    </a:cubicBezTo>
                    <a:cubicBezTo>
                      <a:pt x="1199317" y="1649340"/>
                      <a:pt x="1202342" y="1646315"/>
                      <a:pt x="1202342" y="1643291"/>
                    </a:cubicBezTo>
                    <a:cubicBezTo>
                      <a:pt x="1203350" y="1643291"/>
                      <a:pt x="1204358" y="1642283"/>
                      <a:pt x="1205366" y="1641275"/>
                    </a:cubicBezTo>
                    <a:cubicBezTo>
                      <a:pt x="1206374" y="1640266"/>
                      <a:pt x="1208391" y="1637242"/>
                      <a:pt x="1207383" y="1635226"/>
                    </a:cubicBezTo>
                    <a:cubicBezTo>
                      <a:pt x="1205366" y="1616071"/>
                      <a:pt x="1202342" y="1596916"/>
                      <a:pt x="1199317" y="1577761"/>
                    </a:cubicBezTo>
                    <a:cubicBezTo>
                      <a:pt x="1196293" y="1551549"/>
                      <a:pt x="1192260" y="1524329"/>
                      <a:pt x="1190244" y="1498117"/>
                    </a:cubicBezTo>
                    <a:cubicBezTo>
                      <a:pt x="1187220" y="1470897"/>
                      <a:pt x="1185203" y="1443676"/>
                      <a:pt x="1184195" y="1416456"/>
                    </a:cubicBezTo>
                    <a:cubicBezTo>
                      <a:pt x="1181171" y="1361008"/>
                      <a:pt x="1180162" y="1306568"/>
                      <a:pt x="1179154" y="1251119"/>
                    </a:cubicBezTo>
                    <a:cubicBezTo>
                      <a:pt x="1179154" y="1228940"/>
                      <a:pt x="1178146" y="1205752"/>
                      <a:pt x="1178146" y="1183573"/>
                    </a:cubicBezTo>
                    <a:cubicBezTo>
                      <a:pt x="1178146" y="1182565"/>
                      <a:pt x="1178146" y="1182565"/>
                      <a:pt x="1178146" y="1181556"/>
                    </a:cubicBezTo>
                    <a:cubicBezTo>
                      <a:pt x="1187220" y="1180548"/>
                      <a:pt x="1195285" y="1179540"/>
                      <a:pt x="1204358" y="1178532"/>
                    </a:cubicBezTo>
                    <a:cubicBezTo>
                      <a:pt x="1225529" y="1175508"/>
                      <a:pt x="1245692" y="1172483"/>
                      <a:pt x="1265855" y="1166434"/>
                    </a:cubicBezTo>
                    <a:cubicBezTo>
                      <a:pt x="1275937" y="1163410"/>
                      <a:pt x="1285010" y="1160385"/>
                      <a:pt x="1295092" y="1155345"/>
                    </a:cubicBezTo>
                    <a:cubicBezTo>
                      <a:pt x="1299125" y="1153328"/>
                      <a:pt x="1303157" y="1151312"/>
                      <a:pt x="1307190" y="1149296"/>
                    </a:cubicBezTo>
                    <a:cubicBezTo>
                      <a:pt x="1311222" y="1147279"/>
                      <a:pt x="1315255" y="1144255"/>
                      <a:pt x="1319288" y="1141230"/>
                    </a:cubicBezTo>
                    <a:cubicBezTo>
                      <a:pt x="1323320" y="1139214"/>
                      <a:pt x="1324329" y="1134173"/>
                      <a:pt x="1322312" y="1130141"/>
                    </a:cubicBezTo>
                    <a:cubicBezTo>
                      <a:pt x="1321304" y="1130141"/>
                      <a:pt x="1318280" y="1129132"/>
                      <a:pt x="1315255" y="1129132"/>
                    </a:cubicBezTo>
                    <a:close/>
                    <a:moveTo>
                      <a:pt x="1035996" y="737969"/>
                    </a:moveTo>
                    <a:cubicBezTo>
                      <a:pt x="1037005" y="724863"/>
                      <a:pt x="1038013" y="710749"/>
                      <a:pt x="1040029" y="697643"/>
                    </a:cubicBezTo>
                    <a:cubicBezTo>
                      <a:pt x="1044061" y="670422"/>
                      <a:pt x="1049102" y="644210"/>
                      <a:pt x="1055151" y="617998"/>
                    </a:cubicBezTo>
                    <a:cubicBezTo>
                      <a:pt x="1061200" y="593803"/>
                      <a:pt x="1067249" y="569607"/>
                      <a:pt x="1074306" y="546419"/>
                    </a:cubicBezTo>
                    <a:cubicBezTo>
                      <a:pt x="1089428" y="551460"/>
                      <a:pt x="1104551" y="556501"/>
                      <a:pt x="1120681" y="560534"/>
                    </a:cubicBezTo>
                    <a:cubicBezTo>
                      <a:pt x="1136812" y="564566"/>
                      <a:pt x="1153950" y="569607"/>
                      <a:pt x="1170081" y="572631"/>
                    </a:cubicBezTo>
                    <a:cubicBezTo>
                      <a:pt x="1165040" y="587754"/>
                      <a:pt x="1158991" y="602876"/>
                      <a:pt x="1153950" y="617998"/>
                    </a:cubicBezTo>
                    <a:cubicBezTo>
                      <a:pt x="1147902" y="636145"/>
                      <a:pt x="1140844" y="653284"/>
                      <a:pt x="1134795" y="671430"/>
                    </a:cubicBezTo>
                    <a:cubicBezTo>
                      <a:pt x="1128746" y="689577"/>
                      <a:pt x="1122698" y="707724"/>
                      <a:pt x="1117657" y="725871"/>
                    </a:cubicBezTo>
                    <a:cubicBezTo>
                      <a:pt x="1112616" y="742001"/>
                      <a:pt x="1109592" y="759140"/>
                      <a:pt x="1106567" y="776279"/>
                    </a:cubicBezTo>
                    <a:cubicBezTo>
                      <a:pt x="1105559" y="776279"/>
                      <a:pt x="1104551" y="775270"/>
                      <a:pt x="1102535" y="775270"/>
                    </a:cubicBezTo>
                    <a:cubicBezTo>
                      <a:pt x="1082372" y="773254"/>
                      <a:pt x="1062208" y="773254"/>
                      <a:pt x="1041037" y="773254"/>
                    </a:cubicBezTo>
                    <a:cubicBezTo>
                      <a:pt x="1038013" y="773254"/>
                      <a:pt x="1035996" y="773254"/>
                      <a:pt x="1032972" y="773254"/>
                    </a:cubicBezTo>
                    <a:cubicBezTo>
                      <a:pt x="1033980" y="761156"/>
                      <a:pt x="1034988" y="750067"/>
                      <a:pt x="1035996" y="737969"/>
                    </a:cubicBezTo>
                    <a:close/>
                    <a:moveTo>
                      <a:pt x="569221" y="1549533"/>
                    </a:moveTo>
                    <a:cubicBezTo>
                      <a:pt x="592409" y="1550541"/>
                      <a:pt x="615596" y="1549533"/>
                      <a:pt x="639792" y="1548525"/>
                    </a:cubicBezTo>
                    <a:cubicBezTo>
                      <a:pt x="639792" y="1556590"/>
                      <a:pt x="639792" y="1565663"/>
                      <a:pt x="639792" y="1573728"/>
                    </a:cubicBezTo>
                    <a:cubicBezTo>
                      <a:pt x="639792" y="1589859"/>
                      <a:pt x="639792" y="1605989"/>
                      <a:pt x="640800" y="1622120"/>
                    </a:cubicBezTo>
                    <a:cubicBezTo>
                      <a:pt x="641808" y="1637242"/>
                      <a:pt x="642816" y="1652364"/>
                      <a:pt x="644832" y="1667487"/>
                    </a:cubicBezTo>
                    <a:cubicBezTo>
                      <a:pt x="623661" y="1667487"/>
                      <a:pt x="603498" y="1668495"/>
                      <a:pt x="582327" y="1668495"/>
                    </a:cubicBezTo>
                    <a:cubicBezTo>
                      <a:pt x="582327" y="1668495"/>
                      <a:pt x="582327" y="1668495"/>
                      <a:pt x="582327" y="1668495"/>
                    </a:cubicBezTo>
                    <a:cubicBezTo>
                      <a:pt x="570229" y="1639258"/>
                      <a:pt x="563172" y="1609014"/>
                      <a:pt x="558131" y="1577761"/>
                    </a:cubicBezTo>
                    <a:cubicBezTo>
                      <a:pt x="553091" y="1541467"/>
                      <a:pt x="553091" y="1504166"/>
                      <a:pt x="558131" y="1467872"/>
                    </a:cubicBezTo>
                    <a:cubicBezTo>
                      <a:pt x="562164" y="1442668"/>
                      <a:pt x="568213" y="1417465"/>
                      <a:pt x="577286" y="1393269"/>
                    </a:cubicBezTo>
                    <a:cubicBezTo>
                      <a:pt x="578295" y="1395285"/>
                      <a:pt x="580311" y="1396293"/>
                      <a:pt x="583335" y="1396293"/>
                    </a:cubicBezTo>
                    <a:cubicBezTo>
                      <a:pt x="606523" y="1396293"/>
                      <a:pt x="629710" y="1397302"/>
                      <a:pt x="652898" y="1399318"/>
                    </a:cubicBezTo>
                    <a:cubicBezTo>
                      <a:pt x="648865" y="1424521"/>
                      <a:pt x="645841" y="1450734"/>
                      <a:pt x="642816" y="1476946"/>
                    </a:cubicBezTo>
                    <a:cubicBezTo>
                      <a:pt x="640800" y="1494084"/>
                      <a:pt x="639792" y="1512231"/>
                      <a:pt x="638784" y="1530378"/>
                    </a:cubicBezTo>
                    <a:cubicBezTo>
                      <a:pt x="615596" y="1531386"/>
                      <a:pt x="591400" y="1532394"/>
                      <a:pt x="568213" y="1532394"/>
                    </a:cubicBezTo>
                    <a:cubicBezTo>
                      <a:pt x="563172" y="1532394"/>
                      <a:pt x="558131" y="1537435"/>
                      <a:pt x="558131" y="1542476"/>
                    </a:cubicBezTo>
                    <a:cubicBezTo>
                      <a:pt x="559139" y="1544492"/>
                      <a:pt x="563172" y="1549533"/>
                      <a:pt x="569221" y="1549533"/>
                    </a:cubicBezTo>
                    <a:close/>
                    <a:moveTo>
                      <a:pt x="655922" y="1380163"/>
                    </a:moveTo>
                    <a:cubicBezTo>
                      <a:pt x="646849" y="1380163"/>
                      <a:pt x="637776" y="1379155"/>
                      <a:pt x="628702" y="1379155"/>
                    </a:cubicBezTo>
                    <a:cubicBezTo>
                      <a:pt x="620637" y="1379155"/>
                      <a:pt x="613580" y="1379155"/>
                      <a:pt x="605514" y="1379155"/>
                    </a:cubicBezTo>
                    <a:cubicBezTo>
                      <a:pt x="597449" y="1379155"/>
                      <a:pt x="590392" y="1379155"/>
                      <a:pt x="582327" y="1379155"/>
                    </a:cubicBezTo>
                    <a:cubicBezTo>
                      <a:pt x="582327" y="1379155"/>
                      <a:pt x="582327" y="1379155"/>
                      <a:pt x="582327" y="1379155"/>
                    </a:cubicBezTo>
                    <a:cubicBezTo>
                      <a:pt x="589384" y="1365040"/>
                      <a:pt x="597449" y="1350926"/>
                      <a:pt x="607531" y="1337820"/>
                    </a:cubicBezTo>
                    <a:cubicBezTo>
                      <a:pt x="615596" y="1327739"/>
                      <a:pt x="625678" y="1317657"/>
                      <a:pt x="635759" y="1309592"/>
                    </a:cubicBezTo>
                    <a:cubicBezTo>
                      <a:pt x="643825" y="1303543"/>
                      <a:pt x="652898" y="1298502"/>
                      <a:pt x="661971" y="1294470"/>
                    </a:cubicBezTo>
                    <a:cubicBezTo>
                      <a:pt x="666004" y="1292453"/>
                      <a:pt x="670036" y="1291445"/>
                      <a:pt x="674069" y="1290437"/>
                    </a:cubicBezTo>
                    <a:cubicBezTo>
                      <a:pt x="667012" y="1318665"/>
                      <a:pt x="660963" y="1346894"/>
                      <a:pt x="655922" y="1376130"/>
                    </a:cubicBezTo>
                    <a:cubicBezTo>
                      <a:pt x="656930" y="1377138"/>
                      <a:pt x="656930" y="1379155"/>
                      <a:pt x="655922" y="1380163"/>
                    </a:cubicBezTo>
                    <a:close/>
                    <a:moveTo>
                      <a:pt x="783958" y="1613046"/>
                    </a:moveTo>
                    <a:cubicBezTo>
                      <a:pt x="781941" y="1625144"/>
                      <a:pt x="779925" y="1636234"/>
                      <a:pt x="777909" y="1647324"/>
                    </a:cubicBezTo>
                    <a:cubicBezTo>
                      <a:pt x="775892" y="1654381"/>
                      <a:pt x="774885" y="1661438"/>
                      <a:pt x="772868" y="1668495"/>
                    </a:cubicBezTo>
                    <a:cubicBezTo>
                      <a:pt x="763795" y="1668495"/>
                      <a:pt x="755729" y="1667487"/>
                      <a:pt x="746656" y="1667487"/>
                    </a:cubicBezTo>
                    <a:cubicBezTo>
                      <a:pt x="719436" y="1666478"/>
                      <a:pt x="692216" y="1665470"/>
                      <a:pt x="664996" y="1665470"/>
                    </a:cubicBezTo>
                    <a:cubicBezTo>
                      <a:pt x="663988" y="1646315"/>
                      <a:pt x="663988" y="1626152"/>
                      <a:pt x="663988" y="1606997"/>
                    </a:cubicBezTo>
                    <a:cubicBezTo>
                      <a:pt x="663988" y="1586834"/>
                      <a:pt x="663988" y="1565663"/>
                      <a:pt x="664996" y="1545500"/>
                    </a:cubicBezTo>
                    <a:cubicBezTo>
                      <a:pt x="679110" y="1544492"/>
                      <a:pt x="693224" y="1544492"/>
                      <a:pt x="707338" y="1544492"/>
                    </a:cubicBezTo>
                    <a:cubicBezTo>
                      <a:pt x="723469" y="1544492"/>
                      <a:pt x="738591" y="1546508"/>
                      <a:pt x="754721" y="1547516"/>
                    </a:cubicBezTo>
                    <a:cubicBezTo>
                      <a:pt x="758754" y="1547516"/>
                      <a:pt x="763795" y="1544492"/>
                      <a:pt x="764803" y="1540459"/>
                    </a:cubicBezTo>
                    <a:cubicBezTo>
                      <a:pt x="765811" y="1537435"/>
                      <a:pt x="764803" y="1534410"/>
                      <a:pt x="763795" y="1532394"/>
                    </a:cubicBezTo>
                    <a:cubicBezTo>
                      <a:pt x="762787" y="1530378"/>
                      <a:pt x="759762" y="1528362"/>
                      <a:pt x="757746" y="1527353"/>
                    </a:cubicBezTo>
                    <a:cubicBezTo>
                      <a:pt x="742624" y="1524329"/>
                      <a:pt x="726493" y="1524329"/>
                      <a:pt x="711371" y="1523321"/>
                    </a:cubicBezTo>
                    <a:cubicBezTo>
                      <a:pt x="709355" y="1523321"/>
                      <a:pt x="707338" y="1523321"/>
                      <a:pt x="705322" y="1523321"/>
                    </a:cubicBezTo>
                    <a:cubicBezTo>
                      <a:pt x="692216" y="1523321"/>
                      <a:pt x="680118" y="1523321"/>
                      <a:pt x="667012" y="1524329"/>
                    </a:cubicBezTo>
                    <a:cubicBezTo>
                      <a:pt x="669028" y="1487027"/>
                      <a:pt x="672053" y="1450734"/>
                      <a:pt x="677093" y="1413432"/>
                    </a:cubicBezTo>
                    <a:cubicBezTo>
                      <a:pt x="678102" y="1408391"/>
                      <a:pt x="679110" y="1402342"/>
                      <a:pt x="679110" y="1397302"/>
                    </a:cubicBezTo>
                    <a:cubicBezTo>
                      <a:pt x="696248" y="1399318"/>
                      <a:pt x="713387" y="1400326"/>
                      <a:pt x="730526" y="1403350"/>
                    </a:cubicBezTo>
                    <a:cubicBezTo>
                      <a:pt x="741615" y="1405367"/>
                      <a:pt x="753713" y="1406375"/>
                      <a:pt x="764803" y="1408391"/>
                    </a:cubicBezTo>
                    <a:cubicBezTo>
                      <a:pt x="766819" y="1408391"/>
                      <a:pt x="767827" y="1408391"/>
                      <a:pt x="769844" y="1407383"/>
                    </a:cubicBezTo>
                    <a:cubicBezTo>
                      <a:pt x="771860" y="1406375"/>
                      <a:pt x="773876" y="1404358"/>
                      <a:pt x="774885" y="1401334"/>
                    </a:cubicBezTo>
                    <a:cubicBezTo>
                      <a:pt x="775892" y="1398309"/>
                      <a:pt x="774885" y="1396293"/>
                      <a:pt x="773876" y="1393269"/>
                    </a:cubicBezTo>
                    <a:cubicBezTo>
                      <a:pt x="772868" y="1391253"/>
                      <a:pt x="769844" y="1389236"/>
                      <a:pt x="767827" y="1388228"/>
                    </a:cubicBezTo>
                    <a:cubicBezTo>
                      <a:pt x="752705" y="1386212"/>
                      <a:pt x="737583" y="1384195"/>
                      <a:pt x="721452" y="1383187"/>
                    </a:cubicBezTo>
                    <a:cubicBezTo>
                      <a:pt x="708346" y="1382179"/>
                      <a:pt x="695240" y="1381171"/>
                      <a:pt x="682134" y="1380163"/>
                    </a:cubicBezTo>
                    <a:cubicBezTo>
                      <a:pt x="687175" y="1348910"/>
                      <a:pt x="693224" y="1317657"/>
                      <a:pt x="700281" y="1287412"/>
                    </a:cubicBezTo>
                    <a:cubicBezTo>
                      <a:pt x="700281" y="1287412"/>
                      <a:pt x="700281" y="1286405"/>
                      <a:pt x="700281" y="1286405"/>
                    </a:cubicBezTo>
                    <a:cubicBezTo>
                      <a:pt x="701289" y="1286405"/>
                      <a:pt x="701289" y="1286405"/>
                      <a:pt x="702297" y="1286405"/>
                    </a:cubicBezTo>
                    <a:cubicBezTo>
                      <a:pt x="707338" y="1287412"/>
                      <a:pt x="712379" y="1288421"/>
                      <a:pt x="716411" y="1290437"/>
                    </a:cubicBezTo>
                    <a:cubicBezTo>
                      <a:pt x="721452" y="1292453"/>
                      <a:pt x="725485" y="1295478"/>
                      <a:pt x="729518" y="1298502"/>
                    </a:cubicBezTo>
                    <a:cubicBezTo>
                      <a:pt x="734558" y="1302535"/>
                      <a:pt x="738591" y="1306568"/>
                      <a:pt x="742624" y="1311608"/>
                    </a:cubicBezTo>
                    <a:cubicBezTo>
                      <a:pt x="748672" y="1319674"/>
                      <a:pt x="753713" y="1328747"/>
                      <a:pt x="757746" y="1337820"/>
                    </a:cubicBezTo>
                    <a:cubicBezTo>
                      <a:pt x="771860" y="1372098"/>
                      <a:pt x="778917" y="1408391"/>
                      <a:pt x="783958" y="1444685"/>
                    </a:cubicBezTo>
                    <a:cubicBezTo>
                      <a:pt x="787990" y="1471905"/>
                      <a:pt x="788999" y="1500133"/>
                      <a:pt x="790007" y="1527353"/>
                    </a:cubicBezTo>
                    <a:cubicBezTo>
                      <a:pt x="790007" y="1557598"/>
                      <a:pt x="787990" y="1585826"/>
                      <a:pt x="783958" y="1613046"/>
                    </a:cubicBezTo>
                    <a:close/>
                    <a:moveTo>
                      <a:pt x="1282994" y="1144255"/>
                    </a:moveTo>
                    <a:cubicBezTo>
                      <a:pt x="1255774" y="1155345"/>
                      <a:pt x="1226537" y="1162401"/>
                      <a:pt x="1197301" y="1166434"/>
                    </a:cubicBezTo>
                    <a:cubicBezTo>
                      <a:pt x="1159999" y="1171475"/>
                      <a:pt x="1121690" y="1172483"/>
                      <a:pt x="1084388" y="1172483"/>
                    </a:cubicBezTo>
                    <a:cubicBezTo>
                      <a:pt x="1080355" y="1172483"/>
                      <a:pt x="1077331" y="1175508"/>
                      <a:pt x="1077331" y="1179540"/>
                    </a:cubicBezTo>
                    <a:cubicBezTo>
                      <a:pt x="1077331" y="1183573"/>
                      <a:pt x="1080355" y="1186597"/>
                      <a:pt x="1084388" y="1186597"/>
                    </a:cubicBezTo>
                    <a:cubicBezTo>
                      <a:pt x="1110600" y="1186597"/>
                      <a:pt x="1136812" y="1186597"/>
                      <a:pt x="1163024" y="1185589"/>
                    </a:cubicBezTo>
                    <a:cubicBezTo>
                      <a:pt x="1163024" y="1185589"/>
                      <a:pt x="1163024" y="1186597"/>
                      <a:pt x="1163024" y="1186597"/>
                    </a:cubicBezTo>
                    <a:cubicBezTo>
                      <a:pt x="1164032" y="1296486"/>
                      <a:pt x="1164032" y="1407383"/>
                      <a:pt x="1174113" y="1517272"/>
                    </a:cubicBezTo>
                    <a:cubicBezTo>
                      <a:pt x="1176130" y="1538443"/>
                      <a:pt x="1178146" y="1558606"/>
                      <a:pt x="1181171" y="1578769"/>
                    </a:cubicBezTo>
                    <a:cubicBezTo>
                      <a:pt x="1182179" y="1588851"/>
                      <a:pt x="1184195" y="1598932"/>
                      <a:pt x="1186211" y="1609014"/>
                    </a:cubicBezTo>
                    <a:cubicBezTo>
                      <a:pt x="1188228" y="1618087"/>
                      <a:pt x="1189236" y="1627160"/>
                      <a:pt x="1191252" y="1636234"/>
                    </a:cubicBezTo>
                    <a:cubicBezTo>
                      <a:pt x="1176130" y="1636234"/>
                      <a:pt x="1159999" y="1638250"/>
                      <a:pt x="1144877" y="1640266"/>
                    </a:cubicBezTo>
                    <a:cubicBezTo>
                      <a:pt x="1127738" y="1642283"/>
                      <a:pt x="1110600" y="1644299"/>
                      <a:pt x="1092453" y="1646315"/>
                    </a:cubicBezTo>
                    <a:cubicBezTo>
                      <a:pt x="1062208" y="1650348"/>
                      <a:pt x="1031964" y="1655389"/>
                      <a:pt x="1002727" y="1662446"/>
                    </a:cubicBezTo>
                    <a:cubicBezTo>
                      <a:pt x="1001719" y="1656397"/>
                      <a:pt x="1000711" y="1649340"/>
                      <a:pt x="1000711" y="1643291"/>
                    </a:cubicBezTo>
                    <a:cubicBezTo>
                      <a:pt x="998695" y="1631193"/>
                      <a:pt x="997686" y="1618087"/>
                      <a:pt x="996678" y="1605989"/>
                    </a:cubicBezTo>
                    <a:cubicBezTo>
                      <a:pt x="993654" y="1580785"/>
                      <a:pt x="991638" y="1555581"/>
                      <a:pt x="990629" y="1529369"/>
                    </a:cubicBezTo>
                    <a:cubicBezTo>
                      <a:pt x="987605" y="1477954"/>
                      <a:pt x="987605" y="1426538"/>
                      <a:pt x="989621" y="1375122"/>
                    </a:cubicBezTo>
                    <a:cubicBezTo>
                      <a:pt x="990629" y="1337820"/>
                      <a:pt x="992646" y="1300519"/>
                      <a:pt x="993654" y="1262209"/>
                    </a:cubicBezTo>
                    <a:cubicBezTo>
                      <a:pt x="995670" y="1224907"/>
                      <a:pt x="996678" y="1187605"/>
                      <a:pt x="998695" y="1150304"/>
                    </a:cubicBezTo>
                    <a:cubicBezTo>
                      <a:pt x="998695" y="1147279"/>
                      <a:pt x="995670" y="1144255"/>
                      <a:pt x="992646" y="1144255"/>
                    </a:cubicBezTo>
                    <a:cubicBezTo>
                      <a:pt x="989621" y="1144255"/>
                      <a:pt x="987605" y="1147279"/>
                      <a:pt x="986597" y="1150304"/>
                    </a:cubicBezTo>
                    <a:cubicBezTo>
                      <a:pt x="984580" y="1200711"/>
                      <a:pt x="980548" y="1252127"/>
                      <a:pt x="977523" y="1302535"/>
                    </a:cubicBezTo>
                    <a:cubicBezTo>
                      <a:pt x="974499" y="1353951"/>
                      <a:pt x="970466" y="1405367"/>
                      <a:pt x="969458" y="1456783"/>
                    </a:cubicBezTo>
                    <a:cubicBezTo>
                      <a:pt x="968450" y="1495092"/>
                      <a:pt x="968450" y="1532394"/>
                      <a:pt x="970466" y="1570704"/>
                    </a:cubicBezTo>
                    <a:cubicBezTo>
                      <a:pt x="971475" y="1589859"/>
                      <a:pt x="972482" y="1608006"/>
                      <a:pt x="974499" y="1627160"/>
                    </a:cubicBezTo>
                    <a:cubicBezTo>
                      <a:pt x="975507" y="1636234"/>
                      <a:pt x="976515" y="1646315"/>
                      <a:pt x="978531" y="1655389"/>
                    </a:cubicBezTo>
                    <a:cubicBezTo>
                      <a:pt x="979540" y="1659422"/>
                      <a:pt x="979540" y="1663454"/>
                      <a:pt x="980548" y="1667487"/>
                    </a:cubicBezTo>
                    <a:cubicBezTo>
                      <a:pt x="976515" y="1668495"/>
                      <a:pt x="971475" y="1668495"/>
                      <a:pt x="967442" y="1668495"/>
                    </a:cubicBezTo>
                    <a:cubicBezTo>
                      <a:pt x="962401" y="1668495"/>
                      <a:pt x="958368" y="1669503"/>
                      <a:pt x="953328" y="1669503"/>
                    </a:cubicBezTo>
                    <a:cubicBezTo>
                      <a:pt x="943246" y="1670511"/>
                      <a:pt x="933165" y="1670511"/>
                      <a:pt x="923083" y="1671519"/>
                    </a:cubicBezTo>
                    <a:cubicBezTo>
                      <a:pt x="903928" y="1672527"/>
                      <a:pt x="883765" y="1673536"/>
                      <a:pt x="864610" y="1673536"/>
                    </a:cubicBezTo>
                    <a:cubicBezTo>
                      <a:pt x="843439" y="1673536"/>
                      <a:pt x="822268" y="1673536"/>
                      <a:pt x="802105" y="1672527"/>
                    </a:cubicBezTo>
                    <a:cubicBezTo>
                      <a:pt x="803113" y="1670511"/>
                      <a:pt x="804121" y="1668495"/>
                      <a:pt x="805129" y="1666478"/>
                    </a:cubicBezTo>
                    <a:cubicBezTo>
                      <a:pt x="810170" y="1655389"/>
                      <a:pt x="814203" y="1643291"/>
                      <a:pt x="817227" y="1631193"/>
                    </a:cubicBezTo>
                    <a:cubicBezTo>
                      <a:pt x="820251" y="1618087"/>
                      <a:pt x="822268" y="1603973"/>
                      <a:pt x="824284" y="1590867"/>
                    </a:cubicBezTo>
                    <a:cubicBezTo>
                      <a:pt x="826300" y="1577761"/>
                      <a:pt x="827308" y="1564655"/>
                      <a:pt x="827308" y="1551549"/>
                    </a:cubicBezTo>
                    <a:cubicBezTo>
                      <a:pt x="828317" y="1524329"/>
                      <a:pt x="827308" y="1497109"/>
                      <a:pt x="824284" y="1469888"/>
                    </a:cubicBezTo>
                    <a:cubicBezTo>
                      <a:pt x="821259" y="1442668"/>
                      <a:pt x="817227" y="1416456"/>
                      <a:pt x="810170" y="1390244"/>
                    </a:cubicBezTo>
                    <a:cubicBezTo>
                      <a:pt x="804121" y="1368065"/>
                      <a:pt x="797064" y="1345886"/>
                      <a:pt x="786982" y="1324714"/>
                    </a:cubicBezTo>
                    <a:cubicBezTo>
                      <a:pt x="780933" y="1311608"/>
                      <a:pt x="772868" y="1299510"/>
                      <a:pt x="762787" y="1289429"/>
                    </a:cubicBezTo>
                    <a:cubicBezTo>
                      <a:pt x="758754" y="1284388"/>
                      <a:pt x="753713" y="1280356"/>
                      <a:pt x="748672" y="1277331"/>
                    </a:cubicBezTo>
                    <a:cubicBezTo>
                      <a:pt x="744640" y="1274307"/>
                      <a:pt x="739599" y="1271282"/>
                      <a:pt x="734558" y="1269266"/>
                    </a:cubicBezTo>
                    <a:cubicBezTo>
                      <a:pt x="729518" y="1267249"/>
                      <a:pt x="723469" y="1265233"/>
                      <a:pt x="718428" y="1263217"/>
                    </a:cubicBezTo>
                    <a:cubicBezTo>
                      <a:pt x="712379" y="1262209"/>
                      <a:pt x="706330" y="1261201"/>
                      <a:pt x="700281" y="1261201"/>
                    </a:cubicBezTo>
                    <a:cubicBezTo>
                      <a:pt x="699273" y="1261201"/>
                      <a:pt x="698265" y="1261201"/>
                      <a:pt x="697257" y="1261201"/>
                    </a:cubicBezTo>
                    <a:cubicBezTo>
                      <a:pt x="693224" y="1261201"/>
                      <a:pt x="689191" y="1261201"/>
                      <a:pt x="685159" y="1262209"/>
                    </a:cubicBezTo>
                    <a:cubicBezTo>
                      <a:pt x="679110" y="1263217"/>
                      <a:pt x="673061" y="1264225"/>
                      <a:pt x="667012" y="1266241"/>
                    </a:cubicBezTo>
                    <a:cubicBezTo>
                      <a:pt x="643825" y="1273298"/>
                      <a:pt x="623661" y="1288421"/>
                      <a:pt x="606523" y="1305559"/>
                    </a:cubicBezTo>
                    <a:cubicBezTo>
                      <a:pt x="587368" y="1324714"/>
                      <a:pt x="573254" y="1346894"/>
                      <a:pt x="563172" y="1371089"/>
                    </a:cubicBezTo>
                    <a:cubicBezTo>
                      <a:pt x="552082" y="1396293"/>
                      <a:pt x="544017" y="1423513"/>
                      <a:pt x="539984" y="1451742"/>
                    </a:cubicBezTo>
                    <a:cubicBezTo>
                      <a:pt x="534944" y="1480978"/>
                      <a:pt x="533936" y="1510215"/>
                      <a:pt x="534944" y="1538443"/>
                    </a:cubicBezTo>
                    <a:cubicBezTo>
                      <a:pt x="535952" y="1566671"/>
                      <a:pt x="539984" y="1595908"/>
                      <a:pt x="547042" y="1623128"/>
                    </a:cubicBezTo>
                    <a:cubicBezTo>
                      <a:pt x="551074" y="1639258"/>
                      <a:pt x="556115" y="1655389"/>
                      <a:pt x="562164" y="1670511"/>
                    </a:cubicBezTo>
                    <a:cubicBezTo>
                      <a:pt x="561156" y="1670511"/>
                      <a:pt x="560148" y="1670511"/>
                      <a:pt x="559139" y="1670511"/>
                    </a:cubicBezTo>
                    <a:cubicBezTo>
                      <a:pt x="532928" y="1670511"/>
                      <a:pt x="505707" y="1669503"/>
                      <a:pt x="479495" y="1665470"/>
                    </a:cubicBezTo>
                    <a:cubicBezTo>
                      <a:pt x="455300" y="1662446"/>
                      <a:pt x="432112" y="1656397"/>
                      <a:pt x="408924" y="1647324"/>
                    </a:cubicBezTo>
                    <a:cubicBezTo>
                      <a:pt x="401868" y="1644299"/>
                      <a:pt x="395819" y="1641275"/>
                      <a:pt x="389770" y="1637242"/>
                    </a:cubicBezTo>
                    <a:cubicBezTo>
                      <a:pt x="394810" y="1622120"/>
                      <a:pt x="398843" y="1605989"/>
                      <a:pt x="403884" y="1589859"/>
                    </a:cubicBezTo>
                    <a:cubicBezTo>
                      <a:pt x="407916" y="1572720"/>
                      <a:pt x="412957" y="1554573"/>
                      <a:pt x="416990" y="1537435"/>
                    </a:cubicBezTo>
                    <a:cubicBezTo>
                      <a:pt x="426063" y="1502149"/>
                      <a:pt x="434128" y="1466864"/>
                      <a:pt x="443202" y="1432587"/>
                    </a:cubicBezTo>
                    <a:cubicBezTo>
                      <a:pt x="460340" y="1362016"/>
                      <a:pt x="477479" y="1291445"/>
                      <a:pt x="492601" y="1220875"/>
                    </a:cubicBezTo>
                    <a:cubicBezTo>
                      <a:pt x="496634" y="1201719"/>
                      <a:pt x="500667" y="1182565"/>
                      <a:pt x="503691" y="1163410"/>
                    </a:cubicBezTo>
                    <a:cubicBezTo>
                      <a:pt x="507724" y="1143247"/>
                      <a:pt x="510748" y="1124092"/>
                      <a:pt x="514781" y="1103929"/>
                    </a:cubicBezTo>
                    <a:cubicBezTo>
                      <a:pt x="514781" y="1103929"/>
                      <a:pt x="514781" y="1103929"/>
                      <a:pt x="514781" y="1103929"/>
                    </a:cubicBezTo>
                    <a:cubicBezTo>
                      <a:pt x="533936" y="1090822"/>
                      <a:pt x="551074" y="1076708"/>
                      <a:pt x="568213" y="1061586"/>
                    </a:cubicBezTo>
                    <a:cubicBezTo>
                      <a:pt x="609547" y="1025292"/>
                      <a:pt x="645841" y="982950"/>
                      <a:pt x="679110" y="938591"/>
                    </a:cubicBezTo>
                    <a:cubicBezTo>
                      <a:pt x="712379" y="894233"/>
                      <a:pt x="741615" y="846849"/>
                      <a:pt x="766819" y="798458"/>
                    </a:cubicBezTo>
                    <a:cubicBezTo>
                      <a:pt x="778917" y="775270"/>
                      <a:pt x="790007" y="751075"/>
                      <a:pt x="801096" y="727887"/>
                    </a:cubicBezTo>
                    <a:cubicBezTo>
                      <a:pt x="806137" y="715789"/>
                      <a:pt x="811178" y="704700"/>
                      <a:pt x="815211" y="692602"/>
                    </a:cubicBezTo>
                    <a:cubicBezTo>
                      <a:pt x="817227" y="687561"/>
                      <a:pt x="819243" y="681512"/>
                      <a:pt x="821259" y="676471"/>
                    </a:cubicBezTo>
                    <a:cubicBezTo>
                      <a:pt x="824284" y="699659"/>
                      <a:pt x="827308" y="722846"/>
                      <a:pt x="831341" y="746034"/>
                    </a:cubicBezTo>
                    <a:cubicBezTo>
                      <a:pt x="838398" y="784344"/>
                      <a:pt x="846463" y="823662"/>
                      <a:pt x="856545" y="861972"/>
                    </a:cubicBezTo>
                    <a:cubicBezTo>
                      <a:pt x="866626" y="901290"/>
                      <a:pt x="879733" y="940608"/>
                      <a:pt x="893847" y="977909"/>
                    </a:cubicBezTo>
                    <a:cubicBezTo>
                      <a:pt x="908969" y="1015211"/>
                      <a:pt x="926108" y="1050496"/>
                      <a:pt x="947279" y="1084774"/>
                    </a:cubicBezTo>
                    <a:cubicBezTo>
                      <a:pt x="959377" y="1104937"/>
                      <a:pt x="974499" y="1124092"/>
                      <a:pt x="989621" y="1141230"/>
                    </a:cubicBezTo>
                    <a:cubicBezTo>
                      <a:pt x="996678" y="1149296"/>
                      <a:pt x="1004744" y="1157361"/>
                      <a:pt x="1012809" y="1164418"/>
                    </a:cubicBezTo>
                    <a:cubicBezTo>
                      <a:pt x="1017849" y="1168450"/>
                      <a:pt x="1021882" y="1172483"/>
                      <a:pt x="1026923" y="1175508"/>
                    </a:cubicBezTo>
                    <a:cubicBezTo>
                      <a:pt x="1030956" y="1178532"/>
                      <a:pt x="1035996" y="1181556"/>
                      <a:pt x="1040029" y="1184581"/>
                    </a:cubicBezTo>
                    <a:cubicBezTo>
                      <a:pt x="1042045" y="1186597"/>
                      <a:pt x="1046078" y="1186597"/>
                      <a:pt x="1048094" y="1185589"/>
                    </a:cubicBezTo>
                    <a:cubicBezTo>
                      <a:pt x="1051119" y="1184581"/>
                      <a:pt x="1053135" y="1183573"/>
                      <a:pt x="1054143" y="1180548"/>
                    </a:cubicBezTo>
                    <a:cubicBezTo>
                      <a:pt x="1055151" y="1178532"/>
                      <a:pt x="1056159" y="1175508"/>
                      <a:pt x="1055151" y="1172483"/>
                    </a:cubicBezTo>
                    <a:cubicBezTo>
                      <a:pt x="1054143" y="1169459"/>
                      <a:pt x="1053135" y="1167442"/>
                      <a:pt x="1050111" y="1166434"/>
                    </a:cubicBezTo>
                    <a:cubicBezTo>
                      <a:pt x="1050111" y="1166434"/>
                      <a:pt x="1049102" y="1165426"/>
                      <a:pt x="1049102" y="1165426"/>
                    </a:cubicBezTo>
                    <a:cubicBezTo>
                      <a:pt x="1039021" y="1157361"/>
                      <a:pt x="1028939" y="1147279"/>
                      <a:pt x="1019866" y="1138206"/>
                    </a:cubicBezTo>
                    <a:cubicBezTo>
                      <a:pt x="1009784" y="1128124"/>
                      <a:pt x="999703" y="1117035"/>
                      <a:pt x="990629" y="1104937"/>
                    </a:cubicBezTo>
                    <a:cubicBezTo>
                      <a:pt x="957360" y="1061586"/>
                      <a:pt x="933165" y="1013195"/>
                      <a:pt x="911993" y="963795"/>
                    </a:cubicBezTo>
                    <a:cubicBezTo>
                      <a:pt x="895863" y="926493"/>
                      <a:pt x="882757" y="888184"/>
                      <a:pt x="871667" y="848866"/>
                    </a:cubicBezTo>
                    <a:cubicBezTo>
                      <a:pt x="860578" y="811564"/>
                      <a:pt x="851504" y="773254"/>
                      <a:pt x="844447" y="734944"/>
                    </a:cubicBezTo>
                    <a:cubicBezTo>
                      <a:pt x="839406" y="710749"/>
                      <a:pt x="835374" y="686553"/>
                      <a:pt x="832349" y="662357"/>
                    </a:cubicBezTo>
                    <a:cubicBezTo>
                      <a:pt x="832349" y="659333"/>
                      <a:pt x="831341" y="656308"/>
                      <a:pt x="831341" y="653284"/>
                    </a:cubicBezTo>
                    <a:cubicBezTo>
                      <a:pt x="831341" y="653284"/>
                      <a:pt x="831341" y="653284"/>
                      <a:pt x="832349" y="653284"/>
                    </a:cubicBezTo>
                    <a:cubicBezTo>
                      <a:pt x="864610" y="657316"/>
                      <a:pt x="896871" y="665382"/>
                      <a:pt x="929132" y="671430"/>
                    </a:cubicBezTo>
                    <a:cubicBezTo>
                      <a:pt x="946271" y="674455"/>
                      <a:pt x="963409" y="676471"/>
                      <a:pt x="980548" y="677479"/>
                    </a:cubicBezTo>
                    <a:cubicBezTo>
                      <a:pt x="995670" y="678488"/>
                      <a:pt x="1009784" y="677479"/>
                      <a:pt x="1024907" y="674455"/>
                    </a:cubicBezTo>
                    <a:cubicBezTo>
                      <a:pt x="1022890" y="689577"/>
                      <a:pt x="1019866" y="704700"/>
                      <a:pt x="1018858" y="720830"/>
                    </a:cubicBezTo>
                    <a:cubicBezTo>
                      <a:pt x="1016842" y="740993"/>
                      <a:pt x="1015833" y="762164"/>
                      <a:pt x="1016842" y="782327"/>
                    </a:cubicBezTo>
                    <a:cubicBezTo>
                      <a:pt x="1016842" y="784344"/>
                      <a:pt x="1017849" y="786360"/>
                      <a:pt x="1019866" y="788376"/>
                    </a:cubicBezTo>
                    <a:cubicBezTo>
                      <a:pt x="1020874" y="791401"/>
                      <a:pt x="1023898" y="794425"/>
                      <a:pt x="1027931" y="794425"/>
                    </a:cubicBezTo>
                    <a:cubicBezTo>
                      <a:pt x="1040029" y="794425"/>
                      <a:pt x="1052127" y="795433"/>
                      <a:pt x="1064225" y="796442"/>
                    </a:cubicBezTo>
                    <a:cubicBezTo>
                      <a:pt x="1077331" y="797450"/>
                      <a:pt x="1089428" y="798458"/>
                      <a:pt x="1102535" y="798458"/>
                    </a:cubicBezTo>
                    <a:cubicBezTo>
                      <a:pt x="1105559" y="798458"/>
                      <a:pt x="1108583" y="796442"/>
                      <a:pt x="1110600" y="794425"/>
                    </a:cubicBezTo>
                    <a:cubicBezTo>
                      <a:pt x="1111608" y="794425"/>
                      <a:pt x="1111608" y="795433"/>
                      <a:pt x="1112616" y="795433"/>
                    </a:cubicBezTo>
                    <a:cubicBezTo>
                      <a:pt x="1117657" y="796442"/>
                      <a:pt x="1123706" y="793417"/>
                      <a:pt x="1124714" y="788376"/>
                    </a:cubicBezTo>
                    <a:cubicBezTo>
                      <a:pt x="1128746" y="770230"/>
                      <a:pt x="1133787" y="753091"/>
                      <a:pt x="1138828" y="735952"/>
                    </a:cubicBezTo>
                    <a:cubicBezTo>
                      <a:pt x="1140844" y="727887"/>
                      <a:pt x="1143869" y="718814"/>
                      <a:pt x="1145885" y="710749"/>
                    </a:cubicBezTo>
                    <a:cubicBezTo>
                      <a:pt x="1148909" y="734944"/>
                      <a:pt x="1151934" y="760148"/>
                      <a:pt x="1154958" y="784344"/>
                    </a:cubicBezTo>
                    <a:cubicBezTo>
                      <a:pt x="1161007" y="822654"/>
                      <a:pt x="1168065" y="860963"/>
                      <a:pt x="1176130" y="898265"/>
                    </a:cubicBezTo>
                    <a:cubicBezTo>
                      <a:pt x="1185203" y="936575"/>
                      <a:pt x="1196293" y="973877"/>
                      <a:pt x="1210407" y="1009162"/>
                    </a:cubicBezTo>
                    <a:cubicBezTo>
                      <a:pt x="1217464" y="1027309"/>
                      <a:pt x="1225529" y="1044448"/>
                      <a:pt x="1234603" y="1061586"/>
                    </a:cubicBezTo>
                    <a:cubicBezTo>
                      <a:pt x="1243676" y="1077717"/>
                      <a:pt x="1253758" y="1092839"/>
                      <a:pt x="1264847" y="1107961"/>
                    </a:cubicBezTo>
                    <a:cubicBezTo>
                      <a:pt x="1269888" y="1115018"/>
                      <a:pt x="1275937" y="1121067"/>
                      <a:pt x="1281986" y="1128124"/>
                    </a:cubicBezTo>
                    <a:cubicBezTo>
                      <a:pt x="1285010" y="1131149"/>
                      <a:pt x="1288035" y="1134173"/>
                      <a:pt x="1291059" y="1137198"/>
                    </a:cubicBezTo>
                    <a:cubicBezTo>
                      <a:pt x="1293076" y="1139214"/>
                      <a:pt x="1295092" y="1140222"/>
                      <a:pt x="1297108" y="1142238"/>
                    </a:cubicBezTo>
                    <a:cubicBezTo>
                      <a:pt x="1293076" y="1140222"/>
                      <a:pt x="1288035" y="1142238"/>
                      <a:pt x="1282994" y="1144255"/>
                    </a:cubicBezTo>
                    <a:close/>
                    <a:moveTo>
                      <a:pt x="488569" y="63514"/>
                    </a:moveTo>
                    <a:cubicBezTo>
                      <a:pt x="497642" y="65530"/>
                      <a:pt x="505707" y="59481"/>
                      <a:pt x="506716" y="50408"/>
                    </a:cubicBezTo>
                    <a:cubicBezTo>
                      <a:pt x="508732" y="39318"/>
                      <a:pt x="511756" y="29236"/>
                      <a:pt x="513772" y="18147"/>
                    </a:cubicBezTo>
                    <a:cubicBezTo>
                      <a:pt x="514781" y="11090"/>
                      <a:pt x="510748" y="4033"/>
                      <a:pt x="504699" y="1008"/>
                    </a:cubicBezTo>
                    <a:cubicBezTo>
                      <a:pt x="502683" y="0"/>
                      <a:pt x="500667" y="0"/>
                      <a:pt x="497642" y="0"/>
                    </a:cubicBezTo>
                    <a:cubicBezTo>
                      <a:pt x="495626" y="0"/>
                      <a:pt x="493609" y="0"/>
                      <a:pt x="491593" y="1008"/>
                    </a:cubicBezTo>
                    <a:cubicBezTo>
                      <a:pt x="487561" y="2016"/>
                      <a:pt x="484536" y="5041"/>
                      <a:pt x="482520" y="9073"/>
                    </a:cubicBezTo>
                    <a:cubicBezTo>
                      <a:pt x="478487" y="20163"/>
                      <a:pt x="475463" y="32261"/>
                      <a:pt x="473446" y="44359"/>
                    </a:cubicBezTo>
                    <a:cubicBezTo>
                      <a:pt x="473446" y="53432"/>
                      <a:pt x="480503" y="62506"/>
                      <a:pt x="488569" y="63514"/>
                    </a:cubicBezTo>
                    <a:close/>
                    <a:moveTo>
                      <a:pt x="32883" y="282283"/>
                    </a:moveTo>
                    <a:cubicBezTo>
                      <a:pt x="45989" y="285307"/>
                      <a:pt x="58087" y="289340"/>
                      <a:pt x="70185" y="292365"/>
                    </a:cubicBezTo>
                    <a:cubicBezTo>
                      <a:pt x="72201" y="293373"/>
                      <a:pt x="75226" y="292365"/>
                      <a:pt x="77242" y="290348"/>
                    </a:cubicBezTo>
                    <a:cubicBezTo>
                      <a:pt x="79258" y="289340"/>
                      <a:pt x="80266" y="286316"/>
                      <a:pt x="81274" y="284299"/>
                    </a:cubicBezTo>
                    <a:cubicBezTo>
                      <a:pt x="81274" y="281275"/>
                      <a:pt x="81274" y="279259"/>
                      <a:pt x="79258" y="277242"/>
                    </a:cubicBezTo>
                    <a:cubicBezTo>
                      <a:pt x="77242" y="275226"/>
                      <a:pt x="75226" y="274218"/>
                      <a:pt x="73209" y="273210"/>
                    </a:cubicBezTo>
                    <a:cubicBezTo>
                      <a:pt x="61111" y="270185"/>
                      <a:pt x="48005" y="267161"/>
                      <a:pt x="35907" y="264136"/>
                    </a:cubicBezTo>
                    <a:cubicBezTo>
                      <a:pt x="34899" y="264136"/>
                      <a:pt x="34899" y="264136"/>
                      <a:pt x="33891" y="264136"/>
                    </a:cubicBezTo>
                    <a:cubicBezTo>
                      <a:pt x="29859" y="264136"/>
                      <a:pt x="25826" y="268169"/>
                      <a:pt x="24818" y="272202"/>
                    </a:cubicBezTo>
                    <a:cubicBezTo>
                      <a:pt x="24818" y="274218"/>
                      <a:pt x="24818" y="277242"/>
                      <a:pt x="26834" y="279259"/>
                    </a:cubicBezTo>
                    <a:cubicBezTo>
                      <a:pt x="28850" y="280267"/>
                      <a:pt x="30867" y="281275"/>
                      <a:pt x="32883" y="282283"/>
                    </a:cubicBezTo>
                    <a:close/>
                    <a:moveTo>
                      <a:pt x="233506" y="94766"/>
                    </a:moveTo>
                    <a:cubicBezTo>
                      <a:pt x="235522" y="96783"/>
                      <a:pt x="237538" y="98799"/>
                      <a:pt x="240563" y="98799"/>
                    </a:cubicBezTo>
                    <a:cubicBezTo>
                      <a:pt x="243587" y="99807"/>
                      <a:pt x="246612" y="98799"/>
                      <a:pt x="248628" y="96783"/>
                    </a:cubicBezTo>
                    <a:cubicBezTo>
                      <a:pt x="250644" y="94766"/>
                      <a:pt x="252661" y="92750"/>
                      <a:pt x="252661" y="89726"/>
                    </a:cubicBezTo>
                    <a:cubicBezTo>
                      <a:pt x="252661" y="86701"/>
                      <a:pt x="252661" y="83677"/>
                      <a:pt x="250644" y="81660"/>
                    </a:cubicBezTo>
                    <a:cubicBezTo>
                      <a:pt x="246612" y="77628"/>
                      <a:pt x="242579" y="72587"/>
                      <a:pt x="239555" y="67546"/>
                    </a:cubicBezTo>
                    <a:cubicBezTo>
                      <a:pt x="237538" y="64522"/>
                      <a:pt x="236530" y="61497"/>
                      <a:pt x="235522" y="58473"/>
                    </a:cubicBezTo>
                    <a:cubicBezTo>
                      <a:pt x="233506" y="54440"/>
                      <a:pt x="229473" y="51416"/>
                      <a:pt x="224432" y="51416"/>
                    </a:cubicBezTo>
                    <a:cubicBezTo>
                      <a:pt x="223424" y="51416"/>
                      <a:pt x="221408" y="51416"/>
                      <a:pt x="220400" y="52424"/>
                    </a:cubicBezTo>
                    <a:cubicBezTo>
                      <a:pt x="214351" y="54440"/>
                      <a:pt x="211326" y="61497"/>
                      <a:pt x="214351" y="66538"/>
                    </a:cubicBezTo>
                    <a:cubicBezTo>
                      <a:pt x="219392" y="76620"/>
                      <a:pt x="225441" y="86701"/>
                      <a:pt x="233506" y="94766"/>
                    </a:cubicBezTo>
                    <a:close/>
                    <a:moveTo>
                      <a:pt x="658947" y="246998"/>
                    </a:moveTo>
                    <a:cubicBezTo>
                      <a:pt x="662979" y="248006"/>
                      <a:pt x="666004" y="246998"/>
                      <a:pt x="669028" y="244981"/>
                    </a:cubicBezTo>
                    <a:cubicBezTo>
                      <a:pt x="684151" y="235908"/>
                      <a:pt x="700281" y="226835"/>
                      <a:pt x="715403" y="216753"/>
                    </a:cubicBezTo>
                    <a:cubicBezTo>
                      <a:pt x="721452" y="212720"/>
                      <a:pt x="722460" y="203647"/>
                      <a:pt x="718428" y="197598"/>
                    </a:cubicBezTo>
                    <a:cubicBezTo>
                      <a:pt x="716411" y="194574"/>
                      <a:pt x="713387" y="192557"/>
                      <a:pt x="709355" y="192557"/>
                    </a:cubicBezTo>
                    <a:cubicBezTo>
                      <a:pt x="708346" y="192557"/>
                      <a:pt x="707338" y="192557"/>
                      <a:pt x="707338" y="192557"/>
                    </a:cubicBezTo>
                    <a:cubicBezTo>
                      <a:pt x="704314" y="192557"/>
                      <a:pt x="702297" y="193566"/>
                      <a:pt x="699273" y="195582"/>
                    </a:cubicBezTo>
                    <a:cubicBezTo>
                      <a:pt x="684151" y="204655"/>
                      <a:pt x="669028" y="214737"/>
                      <a:pt x="653906" y="223810"/>
                    </a:cubicBezTo>
                    <a:cubicBezTo>
                      <a:pt x="647857" y="227843"/>
                      <a:pt x="646849" y="236916"/>
                      <a:pt x="650881" y="241957"/>
                    </a:cubicBezTo>
                    <a:cubicBezTo>
                      <a:pt x="652898" y="243973"/>
                      <a:pt x="655922" y="245990"/>
                      <a:pt x="658947" y="246998"/>
                    </a:cubicBezTo>
                    <a:close/>
                    <a:moveTo>
                      <a:pt x="675077" y="439555"/>
                    </a:moveTo>
                    <a:cubicBezTo>
                      <a:pt x="670036" y="439555"/>
                      <a:pt x="666004" y="443588"/>
                      <a:pt x="664996" y="448629"/>
                    </a:cubicBezTo>
                    <a:cubicBezTo>
                      <a:pt x="664996" y="451653"/>
                      <a:pt x="664996" y="454677"/>
                      <a:pt x="667012" y="456694"/>
                    </a:cubicBezTo>
                    <a:cubicBezTo>
                      <a:pt x="669028" y="458710"/>
                      <a:pt x="671045" y="460726"/>
                      <a:pt x="674069" y="460726"/>
                    </a:cubicBezTo>
                    <a:cubicBezTo>
                      <a:pt x="690199" y="464759"/>
                      <a:pt x="706330" y="468792"/>
                      <a:pt x="722460" y="472824"/>
                    </a:cubicBezTo>
                    <a:cubicBezTo>
                      <a:pt x="728509" y="473832"/>
                      <a:pt x="734558" y="469800"/>
                      <a:pt x="735566" y="463751"/>
                    </a:cubicBezTo>
                    <a:cubicBezTo>
                      <a:pt x="736575" y="460726"/>
                      <a:pt x="735566" y="457702"/>
                      <a:pt x="733550" y="455686"/>
                    </a:cubicBezTo>
                    <a:cubicBezTo>
                      <a:pt x="731534" y="453669"/>
                      <a:pt x="729518" y="451653"/>
                      <a:pt x="726493" y="451653"/>
                    </a:cubicBezTo>
                    <a:cubicBezTo>
                      <a:pt x="710362" y="447620"/>
                      <a:pt x="694232" y="443588"/>
                      <a:pt x="678102" y="439555"/>
                    </a:cubicBezTo>
                    <a:cubicBezTo>
                      <a:pt x="676085" y="440563"/>
                      <a:pt x="675077" y="439555"/>
                      <a:pt x="675077" y="439555"/>
                    </a:cubicBezTo>
                    <a:close/>
                    <a:moveTo>
                      <a:pt x="89340" y="505085"/>
                    </a:moveTo>
                    <a:cubicBezTo>
                      <a:pt x="88332" y="505085"/>
                      <a:pt x="88332" y="505085"/>
                      <a:pt x="87323" y="505085"/>
                    </a:cubicBezTo>
                    <a:cubicBezTo>
                      <a:pt x="85307" y="505085"/>
                      <a:pt x="83291" y="506093"/>
                      <a:pt x="80266" y="507101"/>
                    </a:cubicBezTo>
                    <a:cubicBezTo>
                      <a:pt x="75226" y="510126"/>
                      <a:pt x="69177" y="513150"/>
                      <a:pt x="63128" y="516175"/>
                    </a:cubicBezTo>
                    <a:cubicBezTo>
                      <a:pt x="44981" y="526256"/>
                      <a:pt x="26834" y="534322"/>
                      <a:pt x="7679" y="542387"/>
                    </a:cubicBezTo>
                    <a:cubicBezTo>
                      <a:pt x="1630" y="544403"/>
                      <a:pt x="-1394" y="551460"/>
                      <a:pt x="622" y="557509"/>
                    </a:cubicBezTo>
                    <a:cubicBezTo>
                      <a:pt x="2638" y="563558"/>
                      <a:pt x="9696" y="566583"/>
                      <a:pt x="15744" y="564566"/>
                    </a:cubicBezTo>
                    <a:cubicBezTo>
                      <a:pt x="41956" y="553476"/>
                      <a:pt x="69177" y="541379"/>
                      <a:pt x="92364" y="525248"/>
                    </a:cubicBezTo>
                    <a:cubicBezTo>
                      <a:pt x="97405" y="522224"/>
                      <a:pt x="98413" y="514159"/>
                      <a:pt x="95389" y="510126"/>
                    </a:cubicBezTo>
                    <a:cubicBezTo>
                      <a:pt x="95389" y="507101"/>
                      <a:pt x="92364" y="506093"/>
                      <a:pt x="89340" y="505085"/>
                    </a:cubicBezTo>
                    <a:close/>
                    <a:moveTo>
                      <a:pt x="540993" y="609933"/>
                    </a:moveTo>
                    <a:cubicBezTo>
                      <a:pt x="538976" y="609933"/>
                      <a:pt x="537968" y="609933"/>
                      <a:pt x="535952" y="610941"/>
                    </a:cubicBezTo>
                    <a:cubicBezTo>
                      <a:pt x="528895" y="613966"/>
                      <a:pt x="524862" y="622031"/>
                      <a:pt x="527887" y="629088"/>
                    </a:cubicBezTo>
                    <a:cubicBezTo>
                      <a:pt x="532928" y="644210"/>
                      <a:pt x="538976" y="658324"/>
                      <a:pt x="547042" y="672439"/>
                    </a:cubicBezTo>
                    <a:cubicBezTo>
                      <a:pt x="548050" y="674455"/>
                      <a:pt x="550066" y="676471"/>
                      <a:pt x="553091" y="677479"/>
                    </a:cubicBezTo>
                    <a:cubicBezTo>
                      <a:pt x="556115" y="679496"/>
                      <a:pt x="560148" y="679496"/>
                      <a:pt x="564180" y="677479"/>
                    </a:cubicBezTo>
                    <a:cubicBezTo>
                      <a:pt x="567205" y="676471"/>
                      <a:pt x="570229" y="673447"/>
                      <a:pt x="572246" y="670422"/>
                    </a:cubicBezTo>
                    <a:cubicBezTo>
                      <a:pt x="573254" y="667398"/>
                      <a:pt x="574262" y="662357"/>
                      <a:pt x="572246" y="659333"/>
                    </a:cubicBezTo>
                    <a:cubicBezTo>
                      <a:pt x="565188" y="646227"/>
                      <a:pt x="559139" y="633121"/>
                      <a:pt x="555107" y="620015"/>
                    </a:cubicBezTo>
                    <a:cubicBezTo>
                      <a:pt x="552082" y="613966"/>
                      <a:pt x="547042" y="609933"/>
                      <a:pt x="540993" y="609933"/>
                    </a:cubicBezTo>
                    <a:close/>
                    <a:moveTo>
                      <a:pt x="404892" y="568599"/>
                    </a:moveTo>
                    <a:cubicBezTo>
                      <a:pt x="436145" y="564566"/>
                      <a:pt x="466389" y="554485"/>
                      <a:pt x="492601" y="536338"/>
                    </a:cubicBezTo>
                    <a:cubicBezTo>
                      <a:pt x="515789" y="520207"/>
                      <a:pt x="538976" y="495004"/>
                      <a:pt x="551074" y="469800"/>
                    </a:cubicBezTo>
                    <a:cubicBezTo>
                      <a:pt x="563172" y="442580"/>
                      <a:pt x="576278" y="415359"/>
                      <a:pt x="580311" y="385115"/>
                    </a:cubicBezTo>
                    <a:cubicBezTo>
                      <a:pt x="583335" y="362935"/>
                      <a:pt x="583335" y="340756"/>
                      <a:pt x="579302" y="319585"/>
                    </a:cubicBezTo>
                    <a:cubicBezTo>
                      <a:pt x="577286" y="308495"/>
                      <a:pt x="574262" y="297405"/>
                      <a:pt x="571237" y="287324"/>
                    </a:cubicBezTo>
                    <a:cubicBezTo>
                      <a:pt x="567205" y="276234"/>
                      <a:pt x="563172" y="266153"/>
                      <a:pt x="557123" y="257079"/>
                    </a:cubicBezTo>
                    <a:cubicBezTo>
                      <a:pt x="548050" y="239941"/>
                      <a:pt x="534944" y="223810"/>
                      <a:pt x="520830" y="209696"/>
                    </a:cubicBezTo>
                    <a:cubicBezTo>
                      <a:pt x="508732" y="197598"/>
                      <a:pt x="493609" y="187517"/>
                      <a:pt x="478487" y="179451"/>
                    </a:cubicBezTo>
                    <a:cubicBezTo>
                      <a:pt x="451267" y="165337"/>
                      <a:pt x="422031" y="159288"/>
                      <a:pt x="391786" y="159288"/>
                    </a:cubicBezTo>
                    <a:cubicBezTo>
                      <a:pt x="388761" y="159288"/>
                      <a:pt x="386745" y="159288"/>
                      <a:pt x="383721" y="159288"/>
                    </a:cubicBezTo>
                    <a:cubicBezTo>
                      <a:pt x="367590" y="160296"/>
                      <a:pt x="351460" y="162313"/>
                      <a:pt x="335329" y="167353"/>
                    </a:cubicBezTo>
                    <a:cubicBezTo>
                      <a:pt x="320207" y="171386"/>
                      <a:pt x="305085" y="177435"/>
                      <a:pt x="290971" y="184492"/>
                    </a:cubicBezTo>
                    <a:cubicBezTo>
                      <a:pt x="260726" y="199614"/>
                      <a:pt x="234514" y="220786"/>
                      <a:pt x="213343" y="246998"/>
                    </a:cubicBezTo>
                    <a:cubicBezTo>
                      <a:pt x="192171" y="273210"/>
                      <a:pt x="176041" y="304462"/>
                      <a:pt x="168984" y="336723"/>
                    </a:cubicBezTo>
                    <a:cubicBezTo>
                      <a:pt x="164951" y="353862"/>
                      <a:pt x="163943" y="372009"/>
                      <a:pt x="163943" y="389147"/>
                    </a:cubicBezTo>
                    <a:cubicBezTo>
                      <a:pt x="164951" y="406286"/>
                      <a:pt x="167976" y="424433"/>
                      <a:pt x="173016" y="440563"/>
                    </a:cubicBezTo>
                    <a:cubicBezTo>
                      <a:pt x="183098" y="470808"/>
                      <a:pt x="202253" y="497020"/>
                      <a:pt x="226449" y="517183"/>
                    </a:cubicBezTo>
                    <a:cubicBezTo>
                      <a:pt x="250644" y="538354"/>
                      <a:pt x="280889" y="552468"/>
                      <a:pt x="311134" y="561542"/>
                    </a:cubicBezTo>
                    <a:cubicBezTo>
                      <a:pt x="326256" y="565574"/>
                      <a:pt x="342386" y="568599"/>
                      <a:pt x="357509" y="569607"/>
                    </a:cubicBezTo>
                    <a:cubicBezTo>
                      <a:pt x="372631" y="570615"/>
                      <a:pt x="388761" y="570615"/>
                      <a:pt x="404892" y="568599"/>
                    </a:cubicBezTo>
                    <a:close/>
                    <a:moveTo>
                      <a:pt x="309117" y="541379"/>
                    </a:moveTo>
                    <a:cubicBezTo>
                      <a:pt x="290971" y="535330"/>
                      <a:pt x="273832" y="528273"/>
                      <a:pt x="257701" y="518191"/>
                    </a:cubicBezTo>
                    <a:cubicBezTo>
                      <a:pt x="244595" y="510126"/>
                      <a:pt x="232497" y="500044"/>
                      <a:pt x="222416" y="488955"/>
                    </a:cubicBezTo>
                    <a:cubicBezTo>
                      <a:pt x="213343" y="478873"/>
                      <a:pt x="205278" y="468792"/>
                      <a:pt x="199229" y="456694"/>
                    </a:cubicBezTo>
                    <a:cubicBezTo>
                      <a:pt x="193180" y="445604"/>
                      <a:pt x="189147" y="434514"/>
                      <a:pt x="186122" y="422416"/>
                    </a:cubicBezTo>
                    <a:cubicBezTo>
                      <a:pt x="182090" y="407294"/>
                      <a:pt x="181082" y="391164"/>
                      <a:pt x="182090" y="375033"/>
                    </a:cubicBezTo>
                    <a:cubicBezTo>
                      <a:pt x="183098" y="358903"/>
                      <a:pt x="185114" y="342772"/>
                      <a:pt x="190155" y="326642"/>
                    </a:cubicBezTo>
                    <a:cubicBezTo>
                      <a:pt x="195196" y="310511"/>
                      <a:pt x="202253" y="295389"/>
                      <a:pt x="211326" y="281275"/>
                    </a:cubicBezTo>
                    <a:cubicBezTo>
                      <a:pt x="221408" y="266153"/>
                      <a:pt x="232497" y="252038"/>
                      <a:pt x="245604" y="239941"/>
                    </a:cubicBezTo>
                    <a:cubicBezTo>
                      <a:pt x="259718" y="226835"/>
                      <a:pt x="274840" y="215745"/>
                      <a:pt x="291979" y="206672"/>
                    </a:cubicBezTo>
                    <a:cubicBezTo>
                      <a:pt x="309117" y="197598"/>
                      <a:pt x="327264" y="190541"/>
                      <a:pt x="346419" y="185500"/>
                    </a:cubicBezTo>
                    <a:cubicBezTo>
                      <a:pt x="363558" y="181468"/>
                      <a:pt x="380696" y="179451"/>
                      <a:pt x="397835" y="180460"/>
                    </a:cubicBezTo>
                    <a:cubicBezTo>
                      <a:pt x="412957" y="181468"/>
                      <a:pt x="427071" y="183484"/>
                      <a:pt x="442194" y="187517"/>
                    </a:cubicBezTo>
                    <a:cubicBezTo>
                      <a:pt x="455300" y="191549"/>
                      <a:pt x="468405" y="197598"/>
                      <a:pt x="480503" y="204655"/>
                    </a:cubicBezTo>
                    <a:cubicBezTo>
                      <a:pt x="492601" y="212720"/>
                      <a:pt x="503691" y="221794"/>
                      <a:pt x="513772" y="231875"/>
                    </a:cubicBezTo>
                    <a:cubicBezTo>
                      <a:pt x="524862" y="243973"/>
                      <a:pt x="533936" y="256071"/>
                      <a:pt x="542001" y="270185"/>
                    </a:cubicBezTo>
                    <a:cubicBezTo>
                      <a:pt x="549058" y="284299"/>
                      <a:pt x="554099" y="298413"/>
                      <a:pt x="558131" y="313536"/>
                    </a:cubicBezTo>
                    <a:cubicBezTo>
                      <a:pt x="562164" y="330674"/>
                      <a:pt x="563172" y="348821"/>
                      <a:pt x="563172" y="365960"/>
                    </a:cubicBezTo>
                    <a:cubicBezTo>
                      <a:pt x="562164" y="384107"/>
                      <a:pt x="559139" y="401245"/>
                      <a:pt x="554099" y="418384"/>
                    </a:cubicBezTo>
                    <a:cubicBezTo>
                      <a:pt x="543009" y="452661"/>
                      <a:pt x="527887" y="480889"/>
                      <a:pt x="501675" y="506093"/>
                    </a:cubicBezTo>
                    <a:cubicBezTo>
                      <a:pt x="491593" y="515167"/>
                      <a:pt x="481512" y="523232"/>
                      <a:pt x="469414" y="529281"/>
                    </a:cubicBezTo>
                    <a:cubicBezTo>
                      <a:pt x="456308" y="536338"/>
                      <a:pt x="441185" y="541379"/>
                      <a:pt x="427071" y="545411"/>
                    </a:cubicBezTo>
                    <a:cubicBezTo>
                      <a:pt x="408924" y="549444"/>
                      <a:pt x="389770" y="551460"/>
                      <a:pt x="370615" y="550452"/>
                    </a:cubicBezTo>
                    <a:cubicBezTo>
                      <a:pt x="349443" y="551460"/>
                      <a:pt x="329280" y="547428"/>
                      <a:pt x="309117" y="541379"/>
                    </a:cubicBezTo>
                    <a:close/>
                    <a:moveTo>
                      <a:pt x="235522" y="674455"/>
                    </a:moveTo>
                    <a:cubicBezTo>
                      <a:pt x="233506" y="673447"/>
                      <a:pt x="231489" y="673447"/>
                      <a:pt x="229473" y="673447"/>
                    </a:cubicBezTo>
                    <a:cubicBezTo>
                      <a:pt x="227457" y="673447"/>
                      <a:pt x="226449" y="673447"/>
                      <a:pt x="224432" y="674455"/>
                    </a:cubicBezTo>
                    <a:cubicBezTo>
                      <a:pt x="221408" y="675463"/>
                      <a:pt x="218383" y="678488"/>
                      <a:pt x="216367" y="681512"/>
                    </a:cubicBezTo>
                    <a:cubicBezTo>
                      <a:pt x="208302" y="704700"/>
                      <a:pt x="203261" y="728895"/>
                      <a:pt x="198220" y="753091"/>
                    </a:cubicBezTo>
                    <a:cubicBezTo>
                      <a:pt x="197212" y="760148"/>
                      <a:pt x="202253" y="767205"/>
                      <a:pt x="209310" y="768213"/>
                    </a:cubicBezTo>
                    <a:cubicBezTo>
                      <a:pt x="216367" y="769221"/>
                      <a:pt x="223424" y="764181"/>
                      <a:pt x="224432" y="757124"/>
                    </a:cubicBezTo>
                    <a:cubicBezTo>
                      <a:pt x="228465" y="736960"/>
                      <a:pt x="234514" y="716797"/>
                      <a:pt x="240563" y="696634"/>
                    </a:cubicBezTo>
                    <a:cubicBezTo>
                      <a:pt x="240563" y="696634"/>
                      <a:pt x="240563" y="696634"/>
                      <a:pt x="240563" y="696634"/>
                    </a:cubicBezTo>
                    <a:cubicBezTo>
                      <a:pt x="241571" y="693610"/>
                      <a:pt x="242579" y="691594"/>
                      <a:pt x="242579" y="688569"/>
                    </a:cubicBezTo>
                    <a:cubicBezTo>
                      <a:pt x="242579" y="686553"/>
                      <a:pt x="242579" y="683528"/>
                      <a:pt x="241571" y="681512"/>
                    </a:cubicBezTo>
                    <a:cubicBezTo>
                      <a:pt x="241571" y="679496"/>
                      <a:pt x="238546" y="676471"/>
                      <a:pt x="235522" y="674455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xmlns="" id="{3C398FBE-835E-0071-13FB-6546B9755A94}"/>
                </a:ext>
              </a:extLst>
            </p:cNvPr>
            <p:cNvGrpSpPr/>
            <p:nvPr/>
          </p:nvGrpSpPr>
          <p:grpSpPr>
            <a:xfrm>
              <a:off x="-123937" y="3023299"/>
              <a:ext cx="2757563" cy="4436885"/>
              <a:chOff x="-5303" y="1300518"/>
              <a:chExt cx="2757563" cy="4436885"/>
            </a:xfrm>
          </p:grpSpPr>
          <p:grpSp>
            <p:nvGrpSpPr>
              <p:cNvPr id="20" name="Graphic 4">
                <a:extLst>
                  <a:ext uri="{FF2B5EF4-FFF2-40B4-BE49-F238E27FC236}">
                    <a16:creationId xmlns:a16="http://schemas.microsoft.com/office/drawing/2014/main" xmlns="" id="{6C689B09-1578-F17A-99ED-D525263E3CD3}"/>
                  </a:ext>
                </a:extLst>
              </p:cNvPr>
              <p:cNvGrpSpPr/>
              <p:nvPr/>
            </p:nvGrpSpPr>
            <p:grpSpPr>
              <a:xfrm>
                <a:off x="-2022" y="1316649"/>
                <a:ext cx="2720756" cy="4255417"/>
                <a:chOff x="-2022" y="1316649"/>
                <a:chExt cx="2720756" cy="4255417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B4BBCE82-93B3-BF77-47EF-2DEA4A49F3DF}"/>
                    </a:ext>
                  </a:extLst>
                </p:cNvPr>
                <p:cNvSpPr/>
                <p:nvPr/>
              </p:nvSpPr>
              <p:spPr>
                <a:xfrm>
                  <a:off x="155690" y="3545677"/>
                  <a:ext cx="1584349" cy="2026389"/>
                </a:xfrm>
                <a:custGeom>
                  <a:avLst/>
                  <a:gdLst>
                    <a:gd name="connsiteX0" fmla="*/ 379640 w 1584349"/>
                    <a:gd name="connsiteY0" fmla="*/ 513150 h 2026389"/>
                    <a:gd name="connsiteX1" fmla="*/ 492553 w 1584349"/>
                    <a:gd name="connsiteY1" fmla="*/ 479881 h 2026389"/>
                    <a:gd name="connsiteX2" fmla="*/ 541953 w 1584349"/>
                    <a:gd name="connsiteY2" fmla="*/ 449636 h 2026389"/>
                    <a:gd name="connsiteX3" fmla="*/ 578246 w 1584349"/>
                    <a:gd name="connsiteY3" fmla="*/ 410318 h 2026389"/>
                    <a:gd name="connsiteX4" fmla="*/ 616556 w 1584349"/>
                    <a:gd name="connsiteY4" fmla="*/ 313536 h 2026389"/>
                    <a:gd name="connsiteX5" fmla="*/ 620589 w 1584349"/>
                    <a:gd name="connsiteY5" fmla="*/ 189533 h 2026389"/>
                    <a:gd name="connsiteX6" fmla="*/ 613532 w 1584349"/>
                    <a:gd name="connsiteY6" fmla="*/ 129044 h 2026389"/>
                    <a:gd name="connsiteX7" fmla="*/ 611515 w 1584349"/>
                    <a:gd name="connsiteY7" fmla="*/ 114929 h 2026389"/>
                    <a:gd name="connsiteX8" fmla="*/ 609499 w 1584349"/>
                    <a:gd name="connsiteY8" fmla="*/ 98799 h 2026389"/>
                    <a:gd name="connsiteX9" fmla="*/ 607483 w 1584349"/>
                    <a:gd name="connsiteY9" fmla="*/ 78636 h 2026389"/>
                    <a:gd name="connsiteX10" fmla="*/ 606474 w 1584349"/>
                    <a:gd name="connsiteY10" fmla="*/ 60489 h 2026389"/>
                    <a:gd name="connsiteX11" fmla="*/ 606474 w 1584349"/>
                    <a:gd name="connsiteY11" fmla="*/ 58473 h 2026389"/>
                    <a:gd name="connsiteX12" fmla="*/ 606474 w 1584349"/>
                    <a:gd name="connsiteY12" fmla="*/ 41334 h 2026389"/>
                    <a:gd name="connsiteX13" fmla="*/ 606474 w 1584349"/>
                    <a:gd name="connsiteY13" fmla="*/ 30245 h 2026389"/>
                    <a:gd name="connsiteX14" fmla="*/ 606474 w 1584349"/>
                    <a:gd name="connsiteY14" fmla="*/ 29236 h 2026389"/>
                    <a:gd name="connsiteX15" fmla="*/ 605466 w 1584349"/>
                    <a:gd name="connsiteY15" fmla="*/ 16130 h 2026389"/>
                    <a:gd name="connsiteX16" fmla="*/ 597401 w 1584349"/>
                    <a:gd name="connsiteY16" fmla="*/ 4033 h 2026389"/>
                    <a:gd name="connsiteX17" fmla="*/ 586311 w 1584349"/>
                    <a:gd name="connsiteY17" fmla="*/ 0 h 2026389"/>
                    <a:gd name="connsiteX18" fmla="*/ 583287 w 1584349"/>
                    <a:gd name="connsiteY18" fmla="*/ 0 h 2026389"/>
                    <a:gd name="connsiteX19" fmla="*/ 573205 w 1584349"/>
                    <a:gd name="connsiteY19" fmla="*/ 5041 h 2026389"/>
                    <a:gd name="connsiteX20" fmla="*/ 566148 w 1584349"/>
                    <a:gd name="connsiteY20" fmla="*/ 6049 h 2026389"/>
                    <a:gd name="connsiteX21" fmla="*/ 552034 w 1584349"/>
                    <a:gd name="connsiteY21" fmla="*/ 11089 h 2026389"/>
                    <a:gd name="connsiteX22" fmla="*/ 529855 w 1584349"/>
                    <a:gd name="connsiteY22" fmla="*/ 23187 h 2026389"/>
                    <a:gd name="connsiteX23" fmla="*/ 484488 w 1584349"/>
                    <a:gd name="connsiteY23" fmla="*/ 53432 h 2026389"/>
                    <a:gd name="connsiteX24" fmla="*/ 409884 w 1584349"/>
                    <a:gd name="connsiteY24" fmla="*/ 116946 h 2026389"/>
                    <a:gd name="connsiteX25" fmla="*/ 402827 w 1584349"/>
                    <a:gd name="connsiteY25" fmla="*/ 122995 h 2026389"/>
                    <a:gd name="connsiteX26" fmla="*/ 347379 w 1584349"/>
                    <a:gd name="connsiteY26" fmla="*/ 172394 h 2026389"/>
                    <a:gd name="connsiteX27" fmla="*/ 318142 w 1584349"/>
                    <a:gd name="connsiteY27" fmla="*/ 197598 h 2026389"/>
                    <a:gd name="connsiteX28" fmla="*/ 274792 w 1584349"/>
                    <a:gd name="connsiteY28" fmla="*/ 236916 h 2026389"/>
                    <a:gd name="connsiteX29" fmla="*/ 256645 w 1584349"/>
                    <a:gd name="connsiteY29" fmla="*/ 255063 h 2026389"/>
                    <a:gd name="connsiteX30" fmla="*/ 241523 w 1584349"/>
                    <a:gd name="connsiteY30" fmla="*/ 271193 h 2026389"/>
                    <a:gd name="connsiteX31" fmla="*/ 240515 w 1584349"/>
                    <a:gd name="connsiteY31" fmla="*/ 272202 h 2026389"/>
                    <a:gd name="connsiteX32" fmla="*/ 239506 w 1584349"/>
                    <a:gd name="connsiteY32" fmla="*/ 273209 h 2026389"/>
                    <a:gd name="connsiteX33" fmla="*/ 238498 w 1584349"/>
                    <a:gd name="connsiteY33" fmla="*/ 274218 h 2026389"/>
                    <a:gd name="connsiteX34" fmla="*/ 239506 w 1584349"/>
                    <a:gd name="connsiteY34" fmla="*/ 274218 h 2026389"/>
                    <a:gd name="connsiteX35" fmla="*/ 202205 w 1584349"/>
                    <a:gd name="connsiteY35" fmla="*/ 307487 h 2026389"/>
                    <a:gd name="connsiteX36" fmla="*/ 192123 w 1584349"/>
                    <a:gd name="connsiteY36" fmla="*/ 312528 h 2026389"/>
                    <a:gd name="connsiteX37" fmla="*/ 158854 w 1584349"/>
                    <a:gd name="connsiteY37" fmla="*/ 298413 h 2026389"/>
                    <a:gd name="connsiteX38" fmla="*/ 134658 w 1584349"/>
                    <a:gd name="connsiteY38" fmla="*/ 292365 h 2026389"/>
                    <a:gd name="connsiteX39" fmla="*/ 113487 w 1584349"/>
                    <a:gd name="connsiteY39" fmla="*/ 289340 h 2026389"/>
                    <a:gd name="connsiteX40" fmla="*/ 107438 w 1584349"/>
                    <a:gd name="connsiteY40" fmla="*/ 285307 h 2026389"/>
                    <a:gd name="connsiteX41" fmla="*/ 102397 w 1584349"/>
                    <a:gd name="connsiteY41" fmla="*/ 284299 h 2026389"/>
                    <a:gd name="connsiteX42" fmla="*/ 97357 w 1584349"/>
                    <a:gd name="connsiteY42" fmla="*/ 285307 h 2026389"/>
                    <a:gd name="connsiteX43" fmla="*/ 90300 w 1584349"/>
                    <a:gd name="connsiteY43" fmla="*/ 292365 h 2026389"/>
                    <a:gd name="connsiteX44" fmla="*/ 90300 w 1584349"/>
                    <a:gd name="connsiteY44" fmla="*/ 302446 h 2026389"/>
                    <a:gd name="connsiteX45" fmla="*/ 109454 w 1584349"/>
                    <a:gd name="connsiteY45" fmla="*/ 340756 h 2026389"/>
                    <a:gd name="connsiteX46" fmla="*/ 119536 w 1584349"/>
                    <a:gd name="connsiteY46" fmla="*/ 356886 h 2026389"/>
                    <a:gd name="connsiteX47" fmla="*/ 118528 w 1584349"/>
                    <a:gd name="connsiteY47" fmla="*/ 356886 h 2026389"/>
                    <a:gd name="connsiteX48" fmla="*/ 116512 w 1584349"/>
                    <a:gd name="connsiteY48" fmla="*/ 356886 h 2026389"/>
                    <a:gd name="connsiteX49" fmla="*/ 89291 w 1584349"/>
                    <a:gd name="connsiteY49" fmla="*/ 362935 h 2026389"/>
                    <a:gd name="connsiteX50" fmla="*/ 61063 w 1584349"/>
                    <a:gd name="connsiteY50" fmla="*/ 372009 h 2026389"/>
                    <a:gd name="connsiteX51" fmla="*/ 34851 w 1584349"/>
                    <a:gd name="connsiteY51" fmla="*/ 382090 h 2026389"/>
                    <a:gd name="connsiteX52" fmla="*/ 17712 w 1584349"/>
                    <a:gd name="connsiteY52" fmla="*/ 390155 h 2026389"/>
                    <a:gd name="connsiteX53" fmla="*/ 9647 w 1584349"/>
                    <a:gd name="connsiteY53" fmla="*/ 394188 h 2026389"/>
                    <a:gd name="connsiteX54" fmla="*/ 1582 w 1584349"/>
                    <a:gd name="connsiteY54" fmla="*/ 416367 h 2026389"/>
                    <a:gd name="connsiteX55" fmla="*/ 16704 w 1584349"/>
                    <a:gd name="connsiteY55" fmla="*/ 426449 h 2026389"/>
                    <a:gd name="connsiteX56" fmla="*/ 23761 w 1584349"/>
                    <a:gd name="connsiteY56" fmla="*/ 425441 h 2026389"/>
                    <a:gd name="connsiteX57" fmla="*/ 25778 w 1584349"/>
                    <a:gd name="connsiteY57" fmla="*/ 424433 h 2026389"/>
                    <a:gd name="connsiteX58" fmla="*/ 32835 w 1584349"/>
                    <a:gd name="connsiteY58" fmla="*/ 427457 h 2026389"/>
                    <a:gd name="connsiteX59" fmla="*/ 35859 w 1584349"/>
                    <a:gd name="connsiteY59" fmla="*/ 427457 h 2026389"/>
                    <a:gd name="connsiteX60" fmla="*/ 52998 w 1584349"/>
                    <a:gd name="connsiteY60" fmla="*/ 427457 h 2026389"/>
                    <a:gd name="connsiteX61" fmla="*/ 60055 w 1584349"/>
                    <a:gd name="connsiteY61" fmla="*/ 427457 h 2026389"/>
                    <a:gd name="connsiteX62" fmla="*/ 64088 w 1584349"/>
                    <a:gd name="connsiteY62" fmla="*/ 427457 h 2026389"/>
                    <a:gd name="connsiteX63" fmla="*/ 45941 w 1584349"/>
                    <a:gd name="connsiteY63" fmla="*/ 440563 h 2026389"/>
                    <a:gd name="connsiteX64" fmla="*/ 32835 w 1584349"/>
                    <a:gd name="connsiteY64" fmla="*/ 449636 h 2026389"/>
                    <a:gd name="connsiteX65" fmla="*/ 20737 w 1584349"/>
                    <a:gd name="connsiteY65" fmla="*/ 462743 h 2026389"/>
                    <a:gd name="connsiteX66" fmla="*/ 12672 w 1584349"/>
                    <a:gd name="connsiteY66" fmla="*/ 491979 h 2026389"/>
                    <a:gd name="connsiteX67" fmla="*/ 14688 w 1584349"/>
                    <a:gd name="connsiteY67" fmla="*/ 499036 h 2026389"/>
                    <a:gd name="connsiteX68" fmla="*/ 21745 w 1584349"/>
                    <a:gd name="connsiteY68" fmla="*/ 508110 h 2026389"/>
                    <a:gd name="connsiteX69" fmla="*/ 35859 w 1584349"/>
                    <a:gd name="connsiteY69" fmla="*/ 514159 h 2026389"/>
                    <a:gd name="connsiteX70" fmla="*/ 42916 w 1584349"/>
                    <a:gd name="connsiteY70" fmla="*/ 515166 h 2026389"/>
                    <a:gd name="connsiteX71" fmla="*/ 43924 w 1584349"/>
                    <a:gd name="connsiteY71" fmla="*/ 515166 h 2026389"/>
                    <a:gd name="connsiteX72" fmla="*/ 58039 w 1584349"/>
                    <a:gd name="connsiteY72" fmla="*/ 514159 h 2026389"/>
                    <a:gd name="connsiteX73" fmla="*/ 78202 w 1584349"/>
                    <a:gd name="connsiteY73" fmla="*/ 509118 h 2026389"/>
                    <a:gd name="connsiteX74" fmla="*/ 77194 w 1584349"/>
                    <a:gd name="connsiteY74" fmla="*/ 510126 h 2026389"/>
                    <a:gd name="connsiteX75" fmla="*/ 68120 w 1584349"/>
                    <a:gd name="connsiteY75" fmla="*/ 523232 h 2026389"/>
                    <a:gd name="connsiteX76" fmla="*/ 61063 w 1584349"/>
                    <a:gd name="connsiteY76" fmla="*/ 537346 h 2026389"/>
                    <a:gd name="connsiteX77" fmla="*/ 59047 w 1584349"/>
                    <a:gd name="connsiteY77" fmla="*/ 553476 h 2026389"/>
                    <a:gd name="connsiteX78" fmla="*/ 62071 w 1584349"/>
                    <a:gd name="connsiteY78" fmla="*/ 563558 h 2026389"/>
                    <a:gd name="connsiteX79" fmla="*/ 81226 w 1584349"/>
                    <a:gd name="connsiteY79" fmla="*/ 575656 h 2026389"/>
                    <a:gd name="connsiteX80" fmla="*/ 92316 w 1584349"/>
                    <a:gd name="connsiteY80" fmla="*/ 574648 h 2026389"/>
                    <a:gd name="connsiteX81" fmla="*/ 103406 w 1584349"/>
                    <a:gd name="connsiteY81" fmla="*/ 570615 h 2026389"/>
                    <a:gd name="connsiteX82" fmla="*/ 124577 w 1584349"/>
                    <a:gd name="connsiteY82" fmla="*/ 557509 h 2026389"/>
                    <a:gd name="connsiteX83" fmla="*/ 120544 w 1584349"/>
                    <a:gd name="connsiteY83" fmla="*/ 563558 h 2026389"/>
                    <a:gd name="connsiteX84" fmla="*/ 115503 w 1584349"/>
                    <a:gd name="connsiteY84" fmla="*/ 571623 h 2026389"/>
                    <a:gd name="connsiteX85" fmla="*/ 107438 w 1584349"/>
                    <a:gd name="connsiteY85" fmla="*/ 591786 h 2026389"/>
                    <a:gd name="connsiteX86" fmla="*/ 118528 w 1584349"/>
                    <a:gd name="connsiteY86" fmla="*/ 610941 h 2026389"/>
                    <a:gd name="connsiteX87" fmla="*/ 126593 w 1584349"/>
                    <a:gd name="connsiteY87" fmla="*/ 612958 h 2026389"/>
                    <a:gd name="connsiteX88" fmla="*/ 138691 w 1584349"/>
                    <a:gd name="connsiteY88" fmla="*/ 610941 h 2026389"/>
                    <a:gd name="connsiteX89" fmla="*/ 155830 w 1584349"/>
                    <a:gd name="connsiteY89" fmla="*/ 601868 h 2026389"/>
                    <a:gd name="connsiteX90" fmla="*/ 156838 w 1584349"/>
                    <a:gd name="connsiteY90" fmla="*/ 601868 h 2026389"/>
                    <a:gd name="connsiteX91" fmla="*/ 174985 w 1584349"/>
                    <a:gd name="connsiteY91" fmla="*/ 588762 h 2026389"/>
                    <a:gd name="connsiteX92" fmla="*/ 191115 w 1584349"/>
                    <a:gd name="connsiteY92" fmla="*/ 575656 h 2026389"/>
                    <a:gd name="connsiteX93" fmla="*/ 202205 w 1584349"/>
                    <a:gd name="connsiteY93" fmla="*/ 567591 h 2026389"/>
                    <a:gd name="connsiteX94" fmla="*/ 265718 w 1584349"/>
                    <a:gd name="connsiteY94" fmla="*/ 540370 h 2026389"/>
                    <a:gd name="connsiteX95" fmla="*/ 376615 w 1584349"/>
                    <a:gd name="connsiteY95" fmla="*/ 513150 h 2026389"/>
                    <a:gd name="connsiteX96" fmla="*/ 379640 w 1584349"/>
                    <a:gd name="connsiteY96" fmla="*/ 513150 h 2026389"/>
                    <a:gd name="connsiteX97" fmla="*/ 786934 w 1584349"/>
                    <a:gd name="connsiteY97" fmla="*/ 1638250 h 2026389"/>
                    <a:gd name="connsiteX98" fmla="*/ 766771 w 1584349"/>
                    <a:gd name="connsiteY98" fmla="*/ 1616071 h 2026389"/>
                    <a:gd name="connsiteX99" fmla="*/ 732494 w 1584349"/>
                    <a:gd name="connsiteY99" fmla="*/ 1598932 h 2026389"/>
                    <a:gd name="connsiteX100" fmla="*/ 729469 w 1584349"/>
                    <a:gd name="connsiteY100" fmla="*/ 1597924 h 2026389"/>
                    <a:gd name="connsiteX101" fmla="*/ 667972 w 1584349"/>
                    <a:gd name="connsiteY101" fmla="*/ 1578769 h 2026389"/>
                    <a:gd name="connsiteX102" fmla="*/ 605466 w 1584349"/>
                    <a:gd name="connsiteY102" fmla="*/ 1571712 h 2026389"/>
                    <a:gd name="connsiteX103" fmla="*/ 602442 w 1584349"/>
                    <a:gd name="connsiteY103" fmla="*/ 1571712 h 2026389"/>
                    <a:gd name="connsiteX104" fmla="*/ 540944 w 1584349"/>
                    <a:gd name="connsiteY104" fmla="*/ 1577761 h 2026389"/>
                    <a:gd name="connsiteX105" fmla="*/ 538928 w 1584349"/>
                    <a:gd name="connsiteY105" fmla="*/ 1577761 h 2026389"/>
                    <a:gd name="connsiteX106" fmla="*/ 536912 w 1584349"/>
                    <a:gd name="connsiteY106" fmla="*/ 1577761 h 2026389"/>
                    <a:gd name="connsiteX107" fmla="*/ 531871 w 1584349"/>
                    <a:gd name="connsiteY107" fmla="*/ 1578769 h 2026389"/>
                    <a:gd name="connsiteX108" fmla="*/ 508684 w 1584349"/>
                    <a:gd name="connsiteY108" fmla="*/ 1582802 h 2026389"/>
                    <a:gd name="connsiteX109" fmla="*/ 498602 w 1584349"/>
                    <a:gd name="connsiteY109" fmla="*/ 1585826 h 2026389"/>
                    <a:gd name="connsiteX110" fmla="*/ 487512 w 1584349"/>
                    <a:gd name="connsiteY110" fmla="*/ 1570704 h 2026389"/>
                    <a:gd name="connsiteX111" fmla="*/ 483480 w 1584349"/>
                    <a:gd name="connsiteY111" fmla="*/ 1570704 h 2026389"/>
                    <a:gd name="connsiteX112" fmla="*/ 469365 w 1584349"/>
                    <a:gd name="connsiteY112" fmla="*/ 1581794 h 2026389"/>
                    <a:gd name="connsiteX113" fmla="*/ 463317 w 1584349"/>
                    <a:gd name="connsiteY113" fmla="*/ 1598932 h 2026389"/>
                    <a:gd name="connsiteX114" fmla="*/ 425007 w 1584349"/>
                    <a:gd name="connsiteY114" fmla="*/ 1668495 h 2026389"/>
                    <a:gd name="connsiteX115" fmla="*/ 420974 w 1584349"/>
                    <a:gd name="connsiteY115" fmla="*/ 1675552 h 2026389"/>
                    <a:gd name="connsiteX116" fmla="*/ 417950 w 1584349"/>
                    <a:gd name="connsiteY116" fmla="*/ 1680593 h 2026389"/>
                    <a:gd name="connsiteX117" fmla="*/ 375607 w 1584349"/>
                    <a:gd name="connsiteY117" fmla="*/ 1758220 h 2026389"/>
                    <a:gd name="connsiteX118" fmla="*/ 361493 w 1584349"/>
                    <a:gd name="connsiteY118" fmla="*/ 1798546 h 2026389"/>
                    <a:gd name="connsiteX119" fmla="*/ 360485 w 1584349"/>
                    <a:gd name="connsiteY119" fmla="*/ 1836857 h 2026389"/>
                    <a:gd name="connsiteX120" fmla="*/ 365526 w 1584349"/>
                    <a:gd name="connsiteY120" fmla="*/ 1851979 h 2026389"/>
                    <a:gd name="connsiteX121" fmla="*/ 372583 w 1584349"/>
                    <a:gd name="connsiteY121" fmla="*/ 1864076 h 2026389"/>
                    <a:gd name="connsiteX122" fmla="*/ 382664 w 1584349"/>
                    <a:gd name="connsiteY122" fmla="*/ 1876174 h 2026389"/>
                    <a:gd name="connsiteX123" fmla="*/ 396778 w 1584349"/>
                    <a:gd name="connsiteY123" fmla="*/ 1888272 h 2026389"/>
                    <a:gd name="connsiteX124" fmla="*/ 425007 w 1584349"/>
                    <a:gd name="connsiteY124" fmla="*/ 1904403 h 2026389"/>
                    <a:gd name="connsiteX125" fmla="*/ 462308 w 1584349"/>
                    <a:gd name="connsiteY125" fmla="*/ 1918517 h 2026389"/>
                    <a:gd name="connsiteX126" fmla="*/ 538928 w 1584349"/>
                    <a:gd name="connsiteY126" fmla="*/ 1935656 h 2026389"/>
                    <a:gd name="connsiteX127" fmla="*/ 612523 w 1584349"/>
                    <a:gd name="connsiteY127" fmla="*/ 1943721 h 2026389"/>
                    <a:gd name="connsiteX128" fmla="*/ 636719 w 1584349"/>
                    <a:gd name="connsiteY128" fmla="*/ 1944729 h 2026389"/>
                    <a:gd name="connsiteX129" fmla="*/ 677045 w 1584349"/>
                    <a:gd name="connsiteY129" fmla="*/ 1941704 h 2026389"/>
                    <a:gd name="connsiteX130" fmla="*/ 730477 w 1584349"/>
                    <a:gd name="connsiteY130" fmla="*/ 1916500 h 2026389"/>
                    <a:gd name="connsiteX131" fmla="*/ 758706 w 1584349"/>
                    <a:gd name="connsiteY131" fmla="*/ 1868109 h 2026389"/>
                    <a:gd name="connsiteX132" fmla="*/ 768787 w 1584349"/>
                    <a:gd name="connsiteY132" fmla="*/ 1808628 h 2026389"/>
                    <a:gd name="connsiteX133" fmla="*/ 770804 w 1584349"/>
                    <a:gd name="connsiteY133" fmla="*/ 1783424 h 2026389"/>
                    <a:gd name="connsiteX134" fmla="*/ 774836 w 1584349"/>
                    <a:gd name="connsiteY134" fmla="*/ 1745114 h 2026389"/>
                    <a:gd name="connsiteX135" fmla="*/ 781893 w 1584349"/>
                    <a:gd name="connsiteY135" fmla="*/ 1705797 h 2026389"/>
                    <a:gd name="connsiteX136" fmla="*/ 782901 w 1584349"/>
                    <a:gd name="connsiteY136" fmla="*/ 1702772 h 2026389"/>
                    <a:gd name="connsiteX137" fmla="*/ 789959 w 1584349"/>
                    <a:gd name="connsiteY137" fmla="*/ 1666478 h 2026389"/>
                    <a:gd name="connsiteX138" fmla="*/ 789959 w 1584349"/>
                    <a:gd name="connsiteY138" fmla="*/ 1654380 h 2026389"/>
                    <a:gd name="connsiteX139" fmla="*/ 786934 w 1584349"/>
                    <a:gd name="connsiteY139" fmla="*/ 1638250 h 2026389"/>
                    <a:gd name="connsiteX140" fmla="*/ 1583376 w 1584349"/>
                    <a:gd name="connsiteY140" fmla="*/ 1909443 h 2026389"/>
                    <a:gd name="connsiteX141" fmla="*/ 1573294 w 1584349"/>
                    <a:gd name="connsiteY141" fmla="*/ 1861052 h 2026389"/>
                    <a:gd name="connsiteX142" fmla="*/ 1569262 w 1584349"/>
                    <a:gd name="connsiteY142" fmla="*/ 1845930 h 2026389"/>
                    <a:gd name="connsiteX143" fmla="*/ 1561196 w 1584349"/>
                    <a:gd name="connsiteY143" fmla="*/ 1813669 h 2026389"/>
                    <a:gd name="connsiteX144" fmla="*/ 1559180 w 1584349"/>
                    <a:gd name="connsiteY144" fmla="*/ 1800563 h 2026389"/>
                    <a:gd name="connsiteX145" fmla="*/ 1558172 w 1584349"/>
                    <a:gd name="connsiteY145" fmla="*/ 1786449 h 2026389"/>
                    <a:gd name="connsiteX146" fmla="*/ 1559180 w 1584349"/>
                    <a:gd name="connsiteY146" fmla="*/ 1771327 h 2026389"/>
                    <a:gd name="connsiteX147" fmla="*/ 1558172 w 1584349"/>
                    <a:gd name="connsiteY147" fmla="*/ 1775359 h 2026389"/>
                    <a:gd name="connsiteX148" fmla="*/ 1563213 w 1584349"/>
                    <a:gd name="connsiteY148" fmla="*/ 1742090 h 2026389"/>
                    <a:gd name="connsiteX149" fmla="*/ 1569262 w 1584349"/>
                    <a:gd name="connsiteY149" fmla="*/ 1695715 h 2026389"/>
                    <a:gd name="connsiteX150" fmla="*/ 1570270 w 1584349"/>
                    <a:gd name="connsiteY150" fmla="*/ 1662446 h 2026389"/>
                    <a:gd name="connsiteX151" fmla="*/ 1568253 w 1584349"/>
                    <a:gd name="connsiteY151" fmla="*/ 1647323 h 2026389"/>
                    <a:gd name="connsiteX152" fmla="*/ 1559180 w 1584349"/>
                    <a:gd name="connsiteY152" fmla="*/ 1632201 h 2026389"/>
                    <a:gd name="connsiteX153" fmla="*/ 1534984 w 1584349"/>
                    <a:gd name="connsiteY153" fmla="*/ 1618087 h 2026389"/>
                    <a:gd name="connsiteX154" fmla="*/ 1523895 w 1584349"/>
                    <a:gd name="connsiteY154" fmla="*/ 1616071 h 2026389"/>
                    <a:gd name="connsiteX155" fmla="*/ 1505748 w 1584349"/>
                    <a:gd name="connsiteY155" fmla="*/ 1615063 h 2026389"/>
                    <a:gd name="connsiteX156" fmla="*/ 1507764 w 1584349"/>
                    <a:gd name="connsiteY156" fmla="*/ 1615063 h 2026389"/>
                    <a:gd name="connsiteX157" fmla="*/ 1474495 w 1584349"/>
                    <a:gd name="connsiteY157" fmla="*/ 1618087 h 2026389"/>
                    <a:gd name="connsiteX158" fmla="*/ 1440218 w 1584349"/>
                    <a:gd name="connsiteY158" fmla="*/ 1625144 h 2026389"/>
                    <a:gd name="connsiteX159" fmla="*/ 1375696 w 1584349"/>
                    <a:gd name="connsiteY159" fmla="*/ 1645307 h 2026389"/>
                    <a:gd name="connsiteX160" fmla="*/ 1311174 w 1584349"/>
                    <a:gd name="connsiteY160" fmla="*/ 1669503 h 2026389"/>
                    <a:gd name="connsiteX161" fmla="*/ 1250685 w 1584349"/>
                    <a:gd name="connsiteY161" fmla="*/ 1694707 h 2026389"/>
                    <a:gd name="connsiteX162" fmla="*/ 1228506 w 1584349"/>
                    <a:gd name="connsiteY162" fmla="*/ 1704788 h 2026389"/>
                    <a:gd name="connsiteX163" fmla="*/ 1219432 w 1584349"/>
                    <a:gd name="connsiteY163" fmla="*/ 1709829 h 2026389"/>
                    <a:gd name="connsiteX164" fmla="*/ 1219432 w 1584349"/>
                    <a:gd name="connsiteY164" fmla="*/ 1708821 h 2026389"/>
                    <a:gd name="connsiteX165" fmla="*/ 1222457 w 1584349"/>
                    <a:gd name="connsiteY165" fmla="*/ 1697731 h 2026389"/>
                    <a:gd name="connsiteX166" fmla="*/ 1214391 w 1584349"/>
                    <a:gd name="connsiteY166" fmla="*/ 1683617 h 2026389"/>
                    <a:gd name="connsiteX167" fmla="*/ 1211367 w 1584349"/>
                    <a:gd name="connsiteY167" fmla="*/ 1683617 h 2026389"/>
                    <a:gd name="connsiteX168" fmla="*/ 1200277 w 1584349"/>
                    <a:gd name="connsiteY168" fmla="*/ 1692690 h 2026389"/>
                    <a:gd name="connsiteX169" fmla="*/ 1185155 w 1584349"/>
                    <a:gd name="connsiteY169" fmla="*/ 1747131 h 2026389"/>
                    <a:gd name="connsiteX170" fmla="*/ 1161967 w 1584349"/>
                    <a:gd name="connsiteY170" fmla="*/ 1839881 h 2026389"/>
                    <a:gd name="connsiteX171" fmla="*/ 1158943 w 1584349"/>
                    <a:gd name="connsiteY171" fmla="*/ 1913476 h 2026389"/>
                    <a:gd name="connsiteX172" fmla="*/ 1167008 w 1584349"/>
                    <a:gd name="connsiteY172" fmla="*/ 1946745 h 2026389"/>
                    <a:gd name="connsiteX173" fmla="*/ 1185155 w 1584349"/>
                    <a:gd name="connsiteY173" fmla="*/ 1975982 h 2026389"/>
                    <a:gd name="connsiteX174" fmla="*/ 1250685 w 1584349"/>
                    <a:gd name="connsiteY174" fmla="*/ 2011267 h 2026389"/>
                    <a:gd name="connsiteX175" fmla="*/ 1300084 w 1584349"/>
                    <a:gd name="connsiteY175" fmla="*/ 2019332 h 2026389"/>
                    <a:gd name="connsiteX176" fmla="*/ 1396867 w 1584349"/>
                    <a:gd name="connsiteY176" fmla="*/ 2026390 h 2026389"/>
                    <a:gd name="connsiteX177" fmla="*/ 1444250 w 1584349"/>
                    <a:gd name="connsiteY177" fmla="*/ 2024373 h 2026389"/>
                    <a:gd name="connsiteX178" fmla="*/ 1512805 w 1584349"/>
                    <a:gd name="connsiteY178" fmla="*/ 2010259 h 2026389"/>
                    <a:gd name="connsiteX179" fmla="*/ 1564221 w 1584349"/>
                    <a:gd name="connsiteY179" fmla="*/ 1976990 h 2026389"/>
                    <a:gd name="connsiteX180" fmla="*/ 1579343 w 1584349"/>
                    <a:gd name="connsiteY180" fmla="*/ 1949769 h 2026389"/>
                    <a:gd name="connsiteX181" fmla="*/ 1583376 w 1584349"/>
                    <a:gd name="connsiteY181" fmla="*/ 1909443 h 2026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</a:cxnLst>
                  <a:rect l="l" t="t" r="r" b="b"/>
                  <a:pathLst>
                    <a:path w="1584349" h="2026389">
                      <a:moveTo>
                        <a:pt x="379640" y="513150"/>
                      </a:moveTo>
                      <a:cubicBezTo>
                        <a:pt x="416941" y="505085"/>
                        <a:pt x="456259" y="496012"/>
                        <a:pt x="492553" y="479881"/>
                      </a:cubicBezTo>
                      <a:cubicBezTo>
                        <a:pt x="510700" y="471816"/>
                        <a:pt x="527838" y="461734"/>
                        <a:pt x="541953" y="449636"/>
                      </a:cubicBezTo>
                      <a:cubicBezTo>
                        <a:pt x="555059" y="438547"/>
                        <a:pt x="567156" y="425441"/>
                        <a:pt x="578246" y="410318"/>
                      </a:cubicBezTo>
                      <a:cubicBezTo>
                        <a:pt x="596393" y="384106"/>
                        <a:pt x="609499" y="352854"/>
                        <a:pt x="616556" y="313536"/>
                      </a:cubicBezTo>
                      <a:cubicBezTo>
                        <a:pt x="624621" y="269177"/>
                        <a:pt x="623613" y="223810"/>
                        <a:pt x="620589" y="189533"/>
                      </a:cubicBezTo>
                      <a:cubicBezTo>
                        <a:pt x="619580" y="172394"/>
                        <a:pt x="617564" y="153239"/>
                        <a:pt x="613532" y="129044"/>
                      </a:cubicBezTo>
                      <a:cubicBezTo>
                        <a:pt x="612523" y="124003"/>
                        <a:pt x="612523" y="119970"/>
                        <a:pt x="611515" y="114929"/>
                      </a:cubicBezTo>
                      <a:cubicBezTo>
                        <a:pt x="610507" y="109889"/>
                        <a:pt x="609499" y="103840"/>
                        <a:pt x="609499" y="98799"/>
                      </a:cubicBezTo>
                      <a:cubicBezTo>
                        <a:pt x="608491" y="91742"/>
                        <a:pt x="607483" y="85693"/>
                        <a:pt x="607483" y="78636"/>
                      </a:cubicBezTo>
                      <a:cubicBezTo>
                        <a:pt x="606474" y="72587"/>
                        <a:pt x="606474" y="66538"/>
                        <a:pt x="606474" y="60489"/>
                      </a:cubicBezTo>
                      <a:lnTo>
                        <a:pt x="606474" y="58473"/>
                      </a:lnTo>
                      <a:cubicBezTo>
                        <a:pt x="606474" y="52424"/>
                        <a:pt x="606474" y="47383"/>
                        <a:pt x="606474" y="41334"/>
                      </a:cubicBezTo>
                      <a:cubicBezTo>
                        <a:pt x="606474" y="37302"/>
                        <a:pt x="606474" y="33269"/>
                        <a:pt x="606474" y="30245"/>
                      </a:cubicBezTo>
                      <a:lnTo>
                        <a:pt x="606474" y="29236"/>
                      </a:lnTo>
                      <a:cubicBezTo>
                        <a:pt x="606474" y="25204"/>
                        <a:pt x="606474" y="21171"/>
                        <a:pt x="605466" y="16130"/>
                      </a:cubicBezTo>
                      <a:cubicBezTo>
                        <a:pt x="604458" y="12098"/>
                        <a:pt x="602442" y="7057"/>
                        <a:pt x="597401" y="4033"/>
                      </a:cubicBezTo>
                      <a:cubicBezTo>
                        <a:pt x="594377" y="2016"/>
                        <a:pt x="590344" y="0"/>
                        <a:pt x="586311" y="0"/>
                      </a:cubicBezTo>
                      <a:cubicBezTo>
                        <a:pt x="585303" y="0"/>
                        <a:pt x="584295" y="0"/>
                        <a:pt x="583287" y="0"/>
                      </a:cubicBezTo>
                      <a:cubicBezTo>
                        <a:pt x="579254" y="1008"/>
                        <a:pt x="576230" y="2016"/>
                        <a:pt x="573205" y="5041"/>
                      </a:cubicBezTo>
                      <a:cubicBezTo>
                        <a:pt x="571189" y="5041"/>
                        <a:pt x="568165" y="6049"/>
                        <a:pt x="566148" y="6049"/>
                      </a:cubicBezTo>
                      <a:cubicBezTo>
                        <a:pt x="562116" y="7057"/>
                        <a:pt x="557075" y="9073"/>
                        <a:pt x="552034" y="11089"/>
                      </a:cubicBezTo>
                      <a:cubicBezTo>
                        <a:pt x="543969" y="14114"/>
                        <a:pt x="536912" y="19155"/>
                        <a:pt x="529855" y="23187"/>
                      </a:cubicBezTo>
                      <a:cubicBezTo>
                        <a:pt x="514732" y="31253"/>
                        <a:pt x="500618" y="41334"/>
                        <a:pt x="484488" y="53432"/>
                      </a:cubicBezTo>
                      <a:cubicBezTo>
                        <a:pt x="458276" y="73595"/>
                        <a:pt x="434080" y="95775"/>
                        <a:pt x="409884" y="116946"/>
                      </a:cubicBezTo>
                      <a:lnTo>
                        <a:pt x="402827" y="122995"/>
                      </a:lnTo>
                      <a:cubicBezTo>
                        <a:pt x="384681" y="140133"/>
                        <a:pt x="365526" y="156264"/>
                        <a:pt x="347379" y="172394"/>
                      </a:cubicBezTo>
                      <a:cubicBezTo>
                        <a:pt x="337297" y="180460"/>
                        <a:pt x="327216" y="189533"/>
                        <a:pt x="318142" y="197598"/>
                      </a:cubicBezTo>
                      <a:cubicBezTo>
                        <a:pt x="304028" y="209696"/>
                        <a:pt x="289914" y="222802"/>
                        <a:pt x="274792" y="236916"/>
                      </a:cubicBezTo>
                      <a:cubicBezTo>
                        <a:pt x="267735" y="242965"/>
                        <a:pt x="261686" y="249014"/>
                        <a:pt x="256645" y="255063"/>
                      </a:cubicBezTo>
                      <a:cubicBezTo>
                        <a:pt x="251604" y="260104"/>
                        <a:pt x="246563" y="266153"/>
                        <a:pt x="241523" y="271193"/>
                      </a:cubicBezTo>
                      <a:lnTo>
                        <a:pt x="240515" y="272202"/>
                      </a:lnTo>
                      <a:lnTo>
                        <a:pt x="239506" y="273209"/>
                      </a:lnTo>
                      <a:lnTo>
                        <a:pt x="238498" y="274218"/>
                      </a:lnTo>
                      <a:lnTo>
                        <a:pt x="239506" y="274218"/>
                      </a:lnTo>
                      <a:cubicBezTo>
                        <a:pt x="226400" y="287324"/>
                        <a:pt x="215311" y="298413"/>
                        <a:pt x="202205" y="307487"/>
                      </a:cubicBezTo>
                      <a:cubicBezTo>
                        <a:pt x="199180" y="309503"/>
                        <a:pt x="196156" y="311520"/>
                        <a:pt x="192123" y="312528"/>
                      </a:cubicBezTo>
                      <a:cubicBezTo>
                        <a:pt x="181033" y="306479"/>
                        <a:pt x="167927" y="301438"/>
                        <a:pt x="158854" y="298413"/>
                      </a:cubicBezTo>
                      <a:cubicBezTo>
                        <a:pt x="151797" y="296397"/>
                        <a:pt x="143732" y="294381"/>
                        <a:pt x="134658" y="292365"/>
                      </a:cubicBezTo>
                      <a:cubicBezTo>
                        <a:pt x="127601" y="291356"/>
                        <a:pt x="120544" y="290348"/>
                        <a:pt x="113487" y="289340"/>
                      </a:cubicBezTo>
                      <a:cubicBezTo>
                        <a:pt x="111471" y="287324"/>
                        <a:pt x="109454" y="286316"/>
                        <a:pt x="107438" y="285307"/>
                      </a:cubicBezTo>
                      <a:cubicBezTo>
                        <a:pt x="105422" y="284299"/>
                        <a:pt x="104414" y="284299"/>
                        <a:pt x="102397" y="284299"/>
                      </a:cubicBezTo>
                      <a:cubicBezTo>
                        <a:pt x="100381" y="284299"/>
                        <a:pt x="98365" y="284299"/>
                        <a:pt x="97357" y="285307"/>
                      </a:cubicBezTo>
                      <a:cubicBezTo>
                        <a:pt x="94332" y="286316"/>
                        <a:pt x="91308" y="289340"/>
                        <a:pt x="90300" y="292365"/>
                      </a:cubicBezTo>
                      <a:cubicBezTo>
                        <a:pt x="89291" y="296397"/>
                        <a:pt x="89291" y="299422"/>
                        <a:pt x="90300" y="302446"/>
                      </a:cubicBezTo>
                      <a:cubicBezTo>
                        <a:pt x="95340" y="317569"/>
                        <a:pt x="102397" y="329666"/>
                        <a:pt x="109454" y="340756"/>
                      </a:cubicBezTo>
                      <a:cubicBezTo>
                        <a:pt x="112479" y="345797"/>
                        <a:pt x="116512" y="351846"/>
                        <a:pt x="119536" y="356886"/>
                      </a:cubicBezTo>
                      <a:cubicBezTo>
                        <a:pt x="119536" y="356886"/>
                        <a:pt x="118528" y="356886"/>
                        <a:pt x="118528" y="356886"/>
                      </a:cubicBezTo>
                      <a:cubicBezTo>
                        <a:pt x="117520" y="356886"/>
                        <a:pt x="117520" y="356886"/>
                        <a:pt x="116512" y="356886"/>
                      </a:cubicBezTo>
                      <a:cubicBezTo>
                        <a:pt x="107438" y="357895"/>
                        <a:pt x="99373" y="360919"/>
                        <a:pt x="89291" y="362935"/>
                      </a:cubicBezTo>
                      <a:cubicBezTo>
                        <a:pt x="80218" y="364952"/>
                        <a:pt x="71145" y="367976"/>
                        <a:pt x="61063" y="372009"/>
                      </a:cubicBezTo>
                      <a:cubicBezTo>
                        <a:pt x="52998" y="375033"/>
                        <a:pt x="43924" y="378058"/>
                        <a:pt x="34851" y="382090"/>
                      </a:cubicBezTo>
                      <a:cubicBezTo>
                        <a:pt x="28802" y="384106"/>
                        <a:pt x="23761" y="387131"/>
                        <a:pt x="17712" y="390155"/>
                      </a:cubicBezTo>
                      <a:cubicBezTo>
                        <a:pt x="14688" y="391164"/>
                        <a:pt x="12672" y="393180"/>
                        <a:pt x="9647" y="394188"/>
                      </a:cubicBezTo>
                      <a:cubicBezTo>
                        <a:pt x="1582" y="398221"/>
                        <a:pt x="-2451" y="407294"/>
                        <a:pt x="1582" y="416367"/>
                      </a:cubicBezTo>
                      <a:cubicBezTo>
                        <a:pt x="4606" y="422416"/>
                        <a:pt x="10655" y="426449"/>
                        <a:pt x="16704" y="426449"/>
                      </a:cubicBezTo>
                      <a:cubicBezTo>
                        <a:pt x="18721" y="426449"/>
                        <a:pt x="21745" y="425441"/>
                        <a:pt x="23761" y="425441"/>
                      </a:cubicBezTo>
                      <a:lnTo>
                        <a:pt x="25778" y="424433"/>
                      </a:lnTo>
                      <a:cubicBezTo>
                        <a:pt x="27794" y="425441"/>
                        <a:pt x="29810" y="427457"/>
                        <a:pt x="32835" y="427457"/>
                      </a:cubicBezTo>
                      <a:lnTo>
                        <a:pt x="35859" y="427457"/>
                      </a:lnTo>
                      <a:cubicBezTo>
                        <a:pt x="41908" y="427457"/>
                        <a:pt x="46949" y="427457"/>
                        <a:pt x="52998" y="427457"/>
                      </a:cubicBezTo>
                      <a:lnTo>
                        <a:pt x="60055" y="427457"/>
                      </a:lnTo>
                      <a:cubicBezTo>
                        <a:pt x="61063" y="427457"/>
                        <a:pt x="63079" y="427457"/>
                        <a:pt x="64088" y="427457"/>
                      </a:cubicBezTo>
                      <a:cubicBezTo>
                        <a:pt x="58039" y="432498"/>
                        <a:pt x="51990" y="436531"/>
                        <a:pt x="45941" y="440563"/>
                      </a:cubicBezTo>
                      <a:cubicBezTo>
                        <a:pt x="40900" y="443588"/>
                        <a:pt x="36867" y="446612"/>
                        <a:pt x="32835" y="449636"/>
                      </a:cubicBezTo>
                      <a:cubicBezTo>
                        <a:pt x="28802" y="452661"/>
                        <a:pt x="24770" y="457702"/>
                        <a:pt x="20737" y="462743"/>
                      </a:cubicBezTo>
                      <a:cubicBezTo>
                        <a:pt x="16704" y="467783"/>
                        <a:pt x="10655" y="478873"/>
                        <a:pt x="12672" y="491979"/>
                      </a:cubicBezTo>
                      <a:cubicBezTo>
                        <a:pt x="12672" y="493995"/>
                        <a:pt x="13680" y="497020"/>
                        <a:pt x="14688" y="499036"/>
                      </a:cubicBezTo>
                      <a:cubicBezTo>
                        <a:pt x="16704" y="503069"/>
                        <a:pt x="18721" y="505085"/>
                        <a:pt x="21745" y="508110"/>
                      </a:cubicBezTo>
                      <a:cubicBezTo>
                        <a:pt x="25778" y="511134"/>
                        <a:pt x="30818" y="513150"/>
                        <a:pt x="35859" y="514159"/>
                      </a:cubicBezTo>
                      <a:cubicBezTo>
                        <a:pt x="37876" y="514159"/>
                        <a:pt x="39892" y="515166"/>
                        <a:pt x="42916" y="515166"/>
                      </a:cubicBezTo>
                      <a:lnTo>
                        <a:pt x="43924" y="515166"/>
                      </a:lnTo>
                      <a:cubicBezTo>
                        <a:pt x="49973" y="515166"/>
                        <a:pt x="54006" y="515166"/>
                        <a:pt x="58039" y="514159"/>
                      </a:cubicBezTo>
                      <a:cubicBezTo>
                        <a:pt x="65096" y="513150"/>
                        <a:pt x="72153" y="511134"/>
                        <a:pt x="78202" y="509118"/>
                      </a:cubicBezTo>
                      <a:lnTo>
                        <a:pt x="77194" y="510126"/>
                      </a:lnTo>
                      <a:cubicBezTo>
                        <a:pt x="74169" y="514159"/>
                        <a:pt x="71145" y="518191"/>
                        <a:pt x="68120" y="523232"/>
                      </a:cubicBezTo>
                      <a:cubicBezTo>
                        <a:pt x="65096" y="528273"/>
                        <a:pt x="63079" y="533313"/>
                        <a:pt x="61063" y="537346"/>
                      </a:cubicBezTo>
                      <a:cubicBezTo>
                        <a:pt x="59047" y="542387"/>
                        <a:pt x="59047" y="547428"/>
                        <a:pt x="59047" y="553476"/>
                      </a:cubicBezTo>
                      <a:cubicBezTo>
                        <a:pt x="59047" y="557509"/>
                        <a:pt x="60055" y="560533"/>
                        <a:pt x="62071" y="563558"/>
                      </a:cubicBezTo>
                      <a:cubicBezTo>
                        <a:pt x="66104" y="570615"/>
                        <a:pt x="73161" y="575656"/>
                        <a:pt x="81226" y="575656"/>
                      </a:cubicBezTo>
                      <a:cubicBezTo>
                        <a:pt x="84251" y="575656"/>
                        <a:pt x="88283" y="575656"/>
                        <a:pt x="92316" y="574648"/>
                      </a:cubicBezTo>
                      <a:cubicBezTo>
                        <a:pt x="96348" y="573640"/>
                        <a:pt x="100381" y="571623"/>
                        <a:pt x="103406" y="570615"/>
                      </a:cubicBezTo>
                      <a:cubicBezTo>
                        <a:pt x="111471" y="566582"/>
                        <a:pt x="118528" y="562550"/>
                        <a:pt x="124577" y="557509"/>
                      </a:cubicBezTo>
                      <a:cubicBezTo>
                        <a:pt x="123569" y="559525"/>
                        <a:pt x="121552" y="561542"/>
                        <a:pt x="120544" y="563558"/>
                      </a:cubicBezTo>
                      <a:cubicBezTo>
                        <a:pt x="118528" y="566582"/>
                        <a:pt x="116512" y="569607"/>
                        <a:pt x="115503" y="571623"/>
                      </a:cubicBezTo>
                      <a:cubicBezTo>
                        <a:pt x="111471" y="577672"/>
                        <a:pt x="108446" y="584729"/>
                        <a:pt x="107438" y="591786"/>
                      </a:cubicBezTo>
                      <a:cubicBezTo>
                        <a:pt x="107438" y="600860"/>
                        <a:pt x="111471" y="607917"/>
                        <a:pt x="118528" y="610941"/>
                      </a:cubicBezTo>
                      <a:cubicBezTo>
                        <a:pt x="120544" y="611949"/>
                        <a:pt x="123569" y="612958"/>
                        <a:pt x="126593" y="612958"/>
                      </a:cubicBezTo>
                      <a:cubicBezTo>
                        <a:pt x="130626" y="612958"/>
                        <a:pt x="134658" y="611949"/>
                        <a:pt x="138691" y="610941"/>
                      </a:cubicBezTo>
                      <a:cubicBezTo>
                        <a:pt x="144740" y="608925"/>
                        <a:pt x="150789" y="604892"/>
                        <a:pt x="155830" y="601868"/>
                      </a:cubicBezTo>
                      <a:lnTo>
                        <a:pt x="156838" y="601868"/>
                      </a:lnTo>
                      <a:cubicBezTo>
                        <a:pt x="162887" y="597835"/>
                        <a:pt x="169944" y="592794"/>
                        <a:pt x="174985" y="588762"/>
                      </a:cubicBezTo>
                      <a:cubicBezTo>
                        <a:pt x="180025" y="584729"/>
                        <a:pt x="186074" y="580696"/>
                        <a:pt x="191115" y="575656"/>
                      </a:cubicBezTo>
                      <a:cubicBezTo>
                        <a:pt x="195148" y="572631"/>
                        <a:pt x="198172" y="569607"/>
                        <a:pt x="202205" y="567591"/>
                      </a:cubicBezTo>
                      <a:cubicBezTo>
                        <a:pt x="219343" y="557509"/>
                        <a:pt x="239506" y="549444"/>
                        <a:pt x="265718" y="540370"/>
                      </a:cubicBezTo>
                      <a:cubicBezTo>
                        <a:pt x="302012" y="529281"/>
                        <a:pt x="340322" y="521215"/>
                        <a:pt x="376615" y="513150"/>
                      </a:cubicBezTo>
                      <a:lnTo>
                        <a:pt x="379640" y="513150"/>
                      </a:lnTo>
                      <a:close/>
                      <a:moveTo>
                        <a:pt x="786934" y="1638250"/>
                      </a:moveTo>
                      <a:cubicBezTo>
                        <a:pt x="782901" y="1628169"/>
                        <a:pt x="773828" y="1621111"/>
                        <a:pt x="766771" y="1616071"/>
                      </a:cubicBezTo>
                      <a:cubicBezTo>
                        <a:pt x="756689" y="1609014"/>
                        <a:pt x="744592" y="1603973"/>
                        <a:pt x="732494" y="1598932"/>
                      </a:cubicBezTo>
                      <a:lnTo>
                        <a:pt x="729469" y="1597924"/>
                      </a:lnTo>
                      <a:cubicBezTo>
                        <a:pt x="708298" y="1588850"/>
                        <a:pt x="688135" y="1582802"/>
                        <a:pt x="667972" y="1578769"/>
                      </a:cubicBezTo>
                      <a:cubicBezTo>
                        <a:pt x="648817" y="1574736"/>
                        <a:pt x="627646" y="1572720"/>
                        <a:pt x="605466" y="1571712"/>
                      </a:cubicBezTo>
                      <a:lnTo>
                        <a:pt x="602442" y="1571712"/>
                      </a:lnTo>
                      <a:cubicBezTo>
                        <a:pt x="581271" y="1571712"/>
                        <a:pt x="560099" y="1574736"/>
                        <a:pt x="540944" y="1577761"/>
                      </a:cubicBezTo>
                      <a:lnTo>
                        <a:pt x="538928" y="1577761"/>
                      </a:lnTo>
                      <a:lnTo>
                        <a:pt x="536912" y="1577761"/>
                      </a:lnTo>
                      <a:lnTo>
                        <a:pt x="531871" y="1578769"/>
                      </a:lnTo>
                      <a:cubicBezTo>
                        <a:pt x="523806" y="1579777"/>
                        <a:pt x="515741" y="1580785"/>
                        <a:pt x="508684" y="1582802"/>
                      </a:cubicBezTo>
                      <a:cubicBezTo>
                        <a:pt x="505659" y="1583810"/>
                        <a:pt x="501626" y="1584818"/>
                        <a:pt x="498602" y="1585826"/>
                      </a:cubicBezTo>
                      <a:cubicBezTo>
                        <a:pt x="499610" y="1578769"/>
                        <a:pt x="494569" y="1571712"/>
                        <a:pt x="487512" y="1570704"/>
                      </a:cubicBezTo>
                      <a:cubicBezTo>
                        <a:pt x="486504" y="1570704"/>
                        <a:pt x="485496" y="1570704"/>
                        <a:pt x="483480" y="1570704"/>
                      </a:cubicBezTo>
                      <a:cubicBezTo>
                        <a:pt x="476423" y="1570704"/>
                        <a:pt x="470374" y="1575745"/>
                        <a:pt x="469365" y="1581794"/>
                      </a:cubicBezTo>
                      <a:cubicBezTo>
                        <a:pt x="468357" y="1586834"/>
                        <a:pt x="466341" y="1592883"/>
                        <a:pt x="463317" y="1598932"/>
                      </a:cubicBezTo>
                      <a:cubicBezTo>
                        <a:pt x="453235" y="1623128"/>
                        <a:pt x="439121" y="1646315"/>
                        <a:pt x="425007" y="1668495"/>
                      </a:cubicBezTo>
                      <a:lnTo>
                        <a:pt x="420974" y="1675552"/>
                      </a:lnTo>
                      <a:lnTo>
                        <a:pt x="417950" y="1680593"/>
                      </a:lnTo>
                      <a:cubicBezTo>
                        <a:pt x="402827" y="1705797"/>
                        <a:pt x="387705" y="1731001"/>
                        <a:pt x="375607" y="1758220"/>
                      </a:cubicBezTo>
                      <a:cubicBezTo>
                        <a:pt x="368550" y="1774351"/>
                        <a:pt x="364517" y="1786449"/>
                        <a:pt x="361493" y="1798546"/>
                      </a:cubicBezTo>
                      <a:cubicBezTo>
                        <a:pt x="358469" y="1812661"/>
                        <a:pt x="358469" y="1824759"/>
                        <a:pt x="360485" y="1836857"/>
                      </a:cubicBezTo>
                      <a:cubicBezTo>
                        <a:pt x="361493" y="1841897"/>
                        <a:pt x="363509" y="1846938"/>
                        <a:pt x="365526" y="1851979"/>
                      </a:cubicBezTo>
                      <a:cubicBezTo>
                        <a:pt x="367542" y="1856011"/>
                        <a:pt x="369558" y="1860044"/>
                        <a:pt x="372583" y="1864076"/>
                      </a:cubicBezTo>
                      <a:cubicBezTo>
                        <a:pt x="375607" y="1869117"/>
                        <a:pt x="379640" y="1873150"/>
                        <a:pt x="382664" y="1876174"/>
                      </a:cubicBezTo>
                      <a:cubicBezTo>
                        <a:pt x="386697" y="1880207"/>
                        <a:pt x="391738" y="1884239"/>
                        <a:pt x="396778" y="1888272"/>
                      </a:cubicBezTo>
                      <a:cubicBezTo>
                        <a:pt x="404844" y="1894321"/>
                        <a:pt x="413917" y="1899362"/>
                        <a:pt x="425007" y="1904403"/>
                      </a:cubicBezTo>
                      <a:cubicBezTo>
                        <a:pt x="436096" y="1909443"/>
                        <a:pt x="448194" y="1914484"/>
                        <a:pt x="462308" y="1918517"/>
                      </a:cubicBezTo>
                      <a:cubicBezTo>
                        <a:pt x="484488" y="1925574"/>
                        <a:pt x="508684" y="1931623"/>
                        <a:pt x="538928" y="1935656"/>
                      </a:cubicBezTo>
                      <a:cubicBezTo>
                        <a:pt x="563124" y="1939688"/>
                        <a:pt x="588328" y="1941704"/>
                        <a:pt x="612523" y="1943721"/>
                      </a:cubicBezTo>
                      <a:cubicBezTo>
                        <a:pt x="621597" y="1943721"/>
                        <a:pt x="629662" y="1944729"/>
                        <a:pt x="636719" y="1944729"/>
                      </a:cubicBezTo>
                      <a:cubicBezTo>
                        <a:pt x="651841" y="1944729"/>
                        <a:pt x="664947" y="1943721"/>
                        <a:pt x="677045" y="1941704"/>
                      </a:cubicBezTo>
                      <a:cubicBezTo>
                        <a:pt x="698216" y="1937672"/>
                        <a:pt x="716363" y="1929606"/>
                        <a:pt x="730477" y="1916500"/>
                      </a:cubicBezTo>
                      <a:cubicBezTo>
                        <a:pt x="742575" y="1905411"/>
                        <a:pt x="751649" y="1889280"/>
                        <a:pt x="758706" y="1868109"/>
                      </a:cubicBezTo>
                      <a:cubicBezTo>
                        <a:pt x="764755" y="1848954"/>
                        <a:pt x="766771" y="1828791"/>
                        <a:pt x="768787" y="1808628"/>
                      </a:cubicBezTo>
                      <a:cubicBezTo>
                        <a:pt x="769795" y="1800563"/>
                        <a:pt x="769795" y="1791490"/>
                        <a:pt x="770804" y="1783424"/>
                      </a:cubicBezTo>
                      <a:cubicBezTo>
                        <a:pt x="771812" y="1770318"/>
                        <a:pt x="772820" y="1757212"/>
                        <a:pt x="774836" y="1745114"/>
                      </a:cubicBezTo>
                      <a:cubicBezTo>
                        <a:pt x="776852" y="1732008"/>
                        <a:pt x="778869" y="1718903"/>
                        <a:pt x="781893" y="1705797"/>
                      </a:cubicBezTo>
                      <a:lnTo>
                        <a:pt x="782901" y="1702772"/>
                      </a:lnTo>
                      <a:cubicBezTo>
                        <a:pt x="785926" y="1690674"/>
                        <a:pt x="787942" y="1678576"/>
                        <a:pt x="789959" y="1666478"/>
                      </a:cubicBezTo>
                      <a:cubicBezTo>
                        <a:pt x="790967" y="1661438"/>
                        <a:pt x="790967" y="1657405"/>
                        <a:pt x="789959" y="1654380"/>
                      </a:cubicBezTo>
                      <a:cubicBezTo>
                        <a:pt x="790967" y="1649340"/>
                        <a:pt x="789959" y="1644299"/>
                        <a:pt x="786934" y="1638250"/>
                      </a:cubicBezTo>
                      <a:close/>
                      <a:moveTo>
                        <a:pt x="1583376" y="1909443"/>
                      </a:moveTo>
                      <a:cubicBezTo>
                        <a:pt x="1581359" y="1893313"/>
                        <a:pt x="1578335" y="1878191"/>
                        <a:pt x="1573294" y="1861052"/>
                      </a:cubicBezTo>
                      <a:cubicBezTo>
                        <a:pt x="1572286" y="1856011"/>
                        <a:pt x="1570270" y="1850970"/>
                        <a:pt x="1569262" y="1845930"/>
                      </a:cubicBezTo>
                      <a:cubicBezTo>
                        <a:pt x="1566237" y="1835848"/>
                        <a:pt x="1563213" y="1824759"/>
                        <a:pt x="1561196" y="1813669"/>
                      </a:cubicBezTo>
                      <a:cubicBezTo>
                        <a:pt x="1560188" y="1809636"/>
                        <a:pt x="1559180" y="1804596"/>
                        <a:pt x="1559180" y="1800563"/>
                      </a:cubicBezTo>
                      <a:cubicBezTo>
                        <a:pt x="1558172" y="1795522"/>
                        <a:pt x="1558172" y="1790481"/>
                        <a:pt x="1558172" y="1786449"/>
                      </a:cubicBezTo>
                      <a:cubicBezTo>
                        <a:pt x="1558172" y="1781408"/>
                        <a:pt x="1559180" y="1776367"/>
                        <a:pt x="1559180" y="1771327"/>
                      </a:cubicBezTo>
                      <a:lnTo>
                        <a:pt x="1558172" y="1775359"/>
                      </a:lnTo>
                      <a:cubicBezTo>
                        <a:pt x="1560188" y="1764269"/>
                        <a:pt x="1561196" y="1753179"/>
                        <a:pt x="1563213" y="1742090"/>
                      </a:cubicBezTo>
                      <a:cubicBezTo>
                        <a:pt x="1565229" y="1726968"/>
                        <a:pt x="1568253" y="1711845"/>
                        <a:pt x="1569262" y="1695715"/>
                      </a:cubicBezTo>
                      <a:cubicBezTo>
                        <a:pt x="1570270" y="1683617"/>
                        <a:pt x="1571278" y="1672527"/>
                        <a:pt x="1570270" y="1662446"/>
                      </a:cubicBezTo>
                      <a:cubicBezTo>
                        <a:pt x="1570270" y="1656397"/>
                        <a:pt x="1569262" y="1651356"/>
                        <a:pt x="1568253" y="1647323"/>
                      </a:cubicBezTo>
                      <a:cubicBezTo>
                        <a:pt x="1567245" y="1641275"/>
                        <a:pt x="1564221" y="1636234"/>
                        <a:pt x="1559180" y="1632201"/>
                      </a:cubicBezTo>
                      <a:cubicBezTo>
                        <a:pt x="1553131" y="1626152"/>
                        <a:pt x="1545066" y="1621111"/>
                        <a:pt x="1534984" y="1618087"/>
                      </a:cubicBezTo>
                      <a:cubicBezTo>
                        <a:pt x="1531960" y="1617079"/>
                        <a:pt x="1528935" y="1616071"/>
                        <a:pt x="1523895" y="1616071"/>
                      </a:cubicBezTo>
                      <a:cubicBezTo>
                        <a:pt x="1516837" y="1615063"/>
                        <a:pt x="1511797" y="1615063"/>
                        <a:pt x="1505748" y="1615063"/>
                      </a:cubicBezTo>
                      <a:lnTo>
                        <a:pt x="1507764" y="1615063"/>
                      </a:lnTo>
                      <a:cubicBezTo>
                        <a:pt x="1496674" y="1615063"/>
                        <a:pt x="1485585" y="1617079"/>
                        <a:pt x="1474495" y="1618087"/>
                      </a:cubicBezTo>
                      <a:cubicBezTo>
                        <a:pt x="1464414" y="1620104"/>
                        <a:pt x="1453324" y="1622119"/>
                        <a:pt x="1440218" y="1625144"/>
                      </a:cubicBezTo>
                      <a:cubicBezTo>
                        <a:pt x="1421063" y="1630185"/>
                        <a:pt x="1401908" y="1636234"/>
                        <a:pt x="1375696" y="1645307"/>
                      </a:cubicBezTo>
                      <a:cubicBezTo>
                        <a:pt x="1354525" y="1652364"/>
                        <a:pt x="1333353" y="1660430"/>
                        <a:pt x="1311174" y="1669503"/>
                      </a:cubicBezTo>
                      <a:cubicBezTo>
                        <a:pt x="1288995" y="1678576"/>
                        <a:pt x="1269840" y="1686642"/>
                        <a:pt x="1250685" y="1694707"/>
                      </a:cubicBezTo>
                      <a:cubicBezTo>
                        <a:pt x="1243628" y="1697731"/>
                        <a:pt x="1235563" y="1701764"/>
                        <a:pt x="1228506" y="1704788"/>
                      </a:cubicBezTo>
                      <a:cubicBezTo>
                        <a:pt x="1225481" y="1705797"/>
                        <a:pt x="1222457" y="1707812"/>
                        <a:pt x="1219432" y="1709829"/>
                      </a:cubicBezTo>
                      <a:lnTo>
                        <a:pt x="1219432" y="1708821"/>
                      </a:lnTo>
                      <a:cubicBezTo>
                        <a:pt x="1220440" y="1704788"/>
                        <a:pt x="1221448" y="1700756"/>
                        <a:pt x="1222457" y="1697731"/>
                      </a:cubicBezTo>
                      <a:cubicBezTo>
                        <a:pt x="1224473" y="1691682"/>
                        <a:pt x="1220440" y="1685634"/>
                        <a:pt x="1214391" y="1683617"/>
                      </a:cubicBezTo>
                      <a:cubicBezTo>
                        <a:pt x="1213383" y="1683617"/>
                        <a:pt x="1212375" y="1683617"/>
                        <a:pt x="1211367" y="1683617"/>
                      </a:cubicBezTo>
                      <a:cubicBezTo>
                        <a:pt x="1206326" y="1683617"/>
                        <a:pt x="1201285" y="1687649"/>
                        <a:pt x="1200277" y="1692690"/>
                      </a:cubicBezTo>
                      <a:cubicBezTo>
                        <a:pt x="1196245" y="1710837"/>
                        <a:pt x="1190196" y="1728984"/>
                        <a:pt x="1185155" y="1747131"/>
                      </a:cubicBezTo>
                      <a:cubicBezTo>
                        <a:pt x="1176082" y="1777375"/>
                        <a:pt x="1168016" y="1808628"/>
                        <a:pt x="1161967" y="1839881"/>
                      </a:cubicBezTo>
                      <a:cubicBezTo>
                        <a:pt x="1156927" y="1869117"/>
                        <a:pt x="1155918" y="1892305"/>
                        <a:pt x="1158943" y="1913476"/>
                      </a:cubicBezTo>
                      <a:cubicBezTo>
                        <a:pt x="1160959" y="1926582"/>
                        <a:pt x="1162976" y="1936664"/>
                        <a:pt x="1167008" y="1946745"/>
                      </a:cubicBezTo>
                      <a:cubicBezTo>
                        <a:pt x="1172049" y="1957835"/>
                        <a:pt x="1177090" y="1967917"/>
                        <a:pt x="1185155" y="1975982"/>
                      </a:cubicBezTo>
                      <a:cubicBezTo>
                        <a:pt x="1199269" y="1993121"/>
                        <a:pt x="1222457" y="2005218"/>
                        <a:pt x="1250685" y="2011267"/>
                      </a:cubicBezTo>
                      <a:cubicBezTo>
                        <a:pt x="1267823" y="2015299"/>
                        <a:pt x="1285970" y="2018324"/>
                        <a:pt x="1300084" y="2019332"/>
                      </a:cubicBezTo>
                      <a:cubicBezTo>
                        <a:pt x="1335370" y="2024373"/>
                        <a:pt x="1366623" y="2026390"/>
                        <a:pt x="1396867" y="2026390"/>
                      </a:cubicBezTo>
                      <a:cubicBezTo>
                        <a:pt x="1412998" y="2026390"/>
                        <a:pt x="1429128" y="2025381"/>
                        <a:pt x="1444250" y="2024373"/>
                      </a:cubicBezTo>
                      <a:cubicBezTo>
                        <a:pt x="1471471" y="2021349"/>
                        <a:pt x="1493650" y="2017316"/>
                        <a:pt x="1512805" y="2010259"/>
                      </a:cubicBezTo>
                      <a:cubicBezTo>
                        <a:pt x="1535993" y="2002194"/>
                        <a:pt x="1552123" y="1991104"/>
                        <a:pt x="1564221" y="1976990"/>
                      </a:cubicBezTo>
                      <a:cubicBezTo>
                        <a:pt x="1571278" y="1968925"/>
                        <a:pt x="1576319" y="1959851"/>
                        <a:pt x="1579343" y="1949769"/>
                      </a:cubicBezTo>
                      <a:cubicBezTo>
                        <a:pt x="1584384" y="1938680"/>
                        <a:pt x="1585392" y="1925574"/>
                        <a:pt x="1583376" y="1909443"/>
                      </a:cubicBez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B64BADAF-B509-368B-A15C-81A2B6EA0DC7}"/>
                    </a:ext>
                  </a:extLst>
                </p:cNvPr>
                <p:cNvSpPr/>
                <p:nvPr/>
              </p:nvSpPr>
              <p:spPr>
                <a:xfrm>
                  <a:off x="737442" y="3033535"/>
                  <a:ext cx="1363019" cy="906330"/>
                </a:xfrm>
                <a:custGeom>
                  <a:avLst/>
                  <a:gdLst>
                    <a:gd name="connsiteX0" fmla="*/ 1361535 w 1363019"/>
                    <a:gd name="connsiteY0" fmla="*/ 339748 h 906330"/>
                    <a:gd name="connsiteX1" fmla="*/ 1354478 w 1363019"/>
                    <a:gd name="connsiteY1" fmla="*/ 335715 h 906330"/>
                    <a:gd name="connsiteX2" fmla="*/ 1343388 w 1363019"/>
                    <a:gd name="connsiteY2" fmla="*/ 316560 h 906330"/>
                    <a:gd name="connsiteX3" fmla="*/ 1323225 w 1363019"/>
                    <a:gd name="connsiteY3" fmla="*/ 287324 h 906330"/>
                    <a:gd name="connsiteX4" fmla="*/ 1322217 w 1363019"/>
                    <a:gd name="connsiteY4" fmla="*/ 267161 h 906330"/>
                    <a:gd name="connsiteX5" fmla="*/ 1297013 w 1363019"/>
                    <a:gd name="connsiteY5" fmla="*/ 229859 h 906330"/>
                    <a:gd name="connsiteX6" fmla="*/ 1286931 w 1363019"/>
                    <a:gd name="connsiteY6" fmla="*/ 213729 h 906330"/>
                    <a:gd name="connsiteX7" fmla="*/ 1268784 w 1363019"/>
                    <a:gd name="connsiteY7" fmla="*/ 183484 h 906330"/>
                    <a:gd name="connsiteX8" fmla="*/ 1233499 w 1363019"/>
                    <a:gd name="connsiteY8" fmla="*/ 137109 h 906330"/>
                    <a:gd name="connsiteX9" fmla="*/ 1219385 w 1363019"/>
                    <a:gd name="connsiteY9" fmla="*/ 121987 h 906330"/>
                    <a:gd name="connsiteX10" fmla="*/ 1211320 w 1363019"/>
                    <a:gd name="connsiteY10" fmla="*/ 113922 h 906330"/>
                    <a:gd name="connsiteX11" fmla="*/ 1189140 w 1363019"/>
                    <a:gd name="connsiteY11" fmla="*/ 90734 h 906330"/>
                    <a:gd name="connsiteX12" fmla="*/ 1144781 w 1363019"/>
                    <a:gd name="connsiteY12" fmla="*/ 42343 h 906330"/>
                    <a:gd name="connsiteX13" fmla="*/ 1135708 w 1363019"/>
                    <a:gd name="connsiteY13" fmla="*/ 38310 h 906330"/>
                    <a:gd name="connsiteX14" fmla="*/ 1128651 w 1363019"/>
                    <a:gd name="connsiteY14" fmla="*/ 41334 h 906330"/>
                    <a:gd name="connsiteX15" fmla="*/ 1126635 w 1363019"/>
                    <a:gd name="connsiteY15" fmla="*/ 43351 h 906330"/>
                    <a:gd name="connsiteX16" fmla="*/ 1100423 w 1363019"/>
                    <a:gd name="connsiteY16" fmla="*/ 11090 h 906330"/>
                    <a:gd name="connsiteX17" fmla="*/ 1097398 w 1363019"/>
                    <a:gd name="connsiteY17" fmla="*/ 5041 h 906330"/>
                    <a:gd name="connsiteX18" fmla="*/ 1090341 w 1363019"/>
                    <a:gd name="connsiteY18" fmla="*/ 0 h 906330"/>
                    <a:gd name="connsiteX19" fmla="*/ 1087317 w 1363019"/>
                    <a:gd name="connsiteY19" fmla="*/ 1008 h 906330"/>
                    <a:gd name="connsiteX20" fmla="*/ 1082276 w 1363019"/>
                    <a:gd name="connsiteY20" fmla="*/ 8065 h 906330"/>
                    <a:gd name="connsiteX21" fmla="*/ 1066145 w 1363019"/>
                    <a:gd name="connsiteY21" fmla="*/ 13106 h 906330"/>
                    <a:gd name="connsiteX22" fmla="*/ 1052031 w 1363019"/>
                    <a:gd name="connsiteY22" fmla="*/ 20163 h 906330"/>
                    <a:gd name="connsiteX23" fmla="*/ 1022795 w 1363019"/>
                    <a:gd name="connsiteY23" fmla="*/ 37302 h 906330"/>
                    <a:gd name="connsiteX24" fmla="*/ 980452 w 1363019"/>
                    <a:gd name="connsiteY24" fmla="*/ 68555 h 906330"/>
                    <a:gd name="connsiteX25" fmla="*/ 971379 w 1363019"/>
                    <a:gd name="connsiteY25" fmla="*/ 75612 h 906330"/>
                    <a:gd name="connsiteX26" fmla="*/ 964322 w 1363019"/>
                    <a:gd name="connsiteY26" fmla="*/ 80652 h 906330"/>
                    <a:gd name="connsiteX27" fmla="*/ 946175 w 1363019"/>
                    <a:gd name="connsiteY27" fmla="*/ 94766 h 906330"/>
                    <a:gd name="connsiteX28" fmla="*/ 919963 w 1363019"/>
                    <a:gd name="connsiteY28" fmla="*/ 114929 h 906330"/>
                    <a:gd name="connsiteX29" fmla="*/ 867539 w 1363019"/>
                    <a:gd name="connsiteY29" fmla="*/ 151223 h 906330"/>
                    <a:gd name="connsiteX30" fmla="*/ 838303 w 1363019"/>
                    <a:gd name="connsiteY30" fmla="*/ 166345 h 906330"/>
                    <a:gd name="connsiteX31" fmla="*/ 806042 w 1363019"/>
                    <a:gd name="connsiteY31" fmla="*/ 178443 h 906330"/>
                    <a:gd name="connsiteX32" fmla="*/ 794952 w 1363019"/>
                    <a:gd name="connsiteY32" fmla="*/ 182476 h 906330"/>
                    <a:gd name="connsiteX33" fmla="*/ 774789 w 1363019"/>
                    <a:gd name="connsiteY33" fmla="*/ 188525 h 906330"/>
                    <a:gd name="connsiteX34" fmla="*/ 764707 w 1363019"/>
                    <a:gd name="connsiteY34" fmla="*/ 192557 h 906330"/>
                    <a:gd name="connsiteX35" fmla="*/ 676998 w 1363019"/>
                    <a:gd name="connsiteY35" fmla="*/ 203647 h 906330"/>
                    <a:gd name="connsiteX36" fmla="*/ 672965 w 1363019"/>
                    <a:gd name="connsiteY36" fmla="*/ 203647 h 906330"/>
                    <a:gd name="connsiteX37" fmla="*/ 616509 w 1363019"/>
                    <a:gd name="connsiteY37" fmla="*/ 200623 h 906330"/>
                    <a:gd name="connsiteX38" fmla="*/ 606427 w 1363019"/>
                    <a:gd name="connsiteY38" fmla="*/ 201631 h 906330"/>
                    <a:gd name="connsiteX39" fmla="*/ 547954 w 1363019"/>
                    <a:gd name="connsiteY39" fmla="*/ 204655 h 906330"/>
                    <a:gd name="connsiteX40" fmla="*/ 535856 w 1363019"/>
                    <a:gd name="connsiteY40" fmla="*/ 204655 h 906330"/>
                    <a:gd name="connsiteX41" fmla="*/ 463269 w 1363019"/>
                    <a:gd name="connsiteY41" fmla="*/ 198606 h 906330"/>
                    <a:gd name="connsiteX42" fmla="*/ 458229 w 1363019"/>
                    <a:gd name="connsiteY42" fmla="*/ 196590 h 906330"/>
                    <a:gd name="connsiteX43" fmla="*/ 449155 w 1363019"/>
                    <a:gd name="connsiteY43" fmla="*/ 197598 h 906330"/>
                    <a:gd name="connsiteX44" fmla="*/ 392699 w 1363019"/>
                    <a:gd name="connsiteY44" fmla="*/ 212721 h 906330"/>
                    <a:gd name="connsiteX45" fmla="*/ 367495 w 1363019"/>
                    <a:gd name="connsiteY45" fmla="*/ 223810 h 906330"/>
                    <a:gd name="connsiteX46" fmla="*/ 339266 w 1363019"/>
                    <a:gd name="connsiteY46" fmla="*/ 237924 h 906330"/>
                    <a:gd name="connsiteX47" fmla="*/ 237443 w 1363019"/>
                    <a:gd name="connsiteY47" fmla="*/ 299422 h 906330"/>
                    <a:gd name="connsiteX48" fmla="*/ 228369 w 1363019"/>
                    <a:gd name="connsiteY48" fmla="*/ 305471 h 906330"/>
                    <a:gd name="connsiteX49" fmla="*/ 228369 w 1363019"/>
                    <a:gd name="connsiteY49" fmla="*/ 305471 h 906330"/>
                    <a:gd name="connsiteX50" fmla="*/ 218288 w 1363019"/>
                    <a:gd name="connsiteY50" fmla="*/ 308495 h 906330"/>
                    <a:gd name="connsiteX51" fmla="*/ 109407 w 1363019"/>
                    <a:gd name="connsiteY51" fmla="*/ 379066 h 906330"/>
                    <a:gd name="connsiteX52" fmla="*/ 16657 w 1363019"/>
                    <a:gd name="connsiteY52" fmla="*/ 469800 h 906330"/>
                    <a:gd name="connsiteX53" fmla="*/ 15649 w 1363019"/>
                    <a:gd name="connsiteY53" fmla="*/ 470808 h 906330"/>
                    <a:gd name="connsiteX54" fmla="*/ 14641 w 1363019"/>
                    <a:gd name="connsiteY54" fmla="*/ 470808 h 906330"/>
                    <a:gd name="connsiteX55" fmla="*/ 13633 w 1363019"/>
                    <a:gd name="connsiteY55" fmla="*/ 470808 h 906330"/>
                    <a:gd name="connsiteX56" fmla="*/ 527 w 1363019"/>
                    <a:gd name="connsiteY56" fmla="*/ 481898 h 906330"/>
                    <a:gd name="connsiteX57" fmla="*/ 28755 w 1363019"/>
                    <a:gd name="connsiteY57" fmla="*/ 672439 h 906330"/>
                    <a:gd name="connsiteX58" fmla="*/ 35812 w 1363019"/>
                    <a:gd name="connsiteY58" fmla="*/ 690585 h 906330"/>
                    <a:gd name="connsiteX59" fmla="*/ 34804 w 1363019"/>
                    <a:gd name="connsiteY59" fmla="*/ 694618 h 906330"/>
                    <a:gd name="connsiteX60" fmla="*/ 41861 w 1363019"/>
                    <a:gd name="connsiteY60" fmla="*/ 735952 h 906330"/>
                    <a:gd name="connsiteX61" fmla="*/ 46902 w 1363019"/>
                    <a:gd name="connsiteY61" fmla="*/ 740993 h 906330"/>
                    <a:gd name="connsiteX62" fmla="*/ 54967 w 1363019"/>
                    <a:gd name="connsiteY62" fmla="*/ 740993 h 906330"/>
                    <a:gd name="connsiteX63" fmla="*/ 60008 w 1363019"/>
                    <a:gd name="connsiteY63" fmla="*/ 734944 h 906330"/>
                    <a:gd name="connsiteX64" fmla="*/ 143685 w 1363019"/>
                    <a:gd name="connsiteY64" fmla="*/ 818621 h 906330"/>
                    <a:gd name="connsiteX65" fmla="*/ 192076 w 1363019"/>
                    <a:gd name="connsiteY65" fmla="*/ 842817 h 906330"/>
                    <a:gd name="connsiteX66" fmla="*/ 244500 w 1363019"/>
                    <a:gd name="connsiteY66" fmla="*/ 861972 h 906330"/>
                    <a:gd name="connsiteX67" fmla="*/ 357413 w 1363019"/>
                    <a:gd name="connsiteY67" fmla="*/ 888184 h 906330"/>
                    <a:gd name="connsiteX68" fmla="*/ 590297 w 1363019"/>
                    <a:gd name="connsiteY68" fmla="*/ 905322 h 906330"/>
                    <a:gd name="connsiteX69" fmla="*/ 646753 w 1363019"/>
                    <a:gd name="connsiteY69" fmla="*/ 906330 h 906330"/>
                    <a:gd name="connsiteX70" fmla="*/ 663892 w 1363019"/>
                    <a:gd name="connsiteY70" fmla="*/ 906330 h 906330"/>
                    <a:gd name="connsiteX71" fmla="*/ 704218 w 1363019"/>
                    <a:gd name="connsiteY71" fmla="*/ 906330 h 906330"/>
                    <a:gd name="connsiteX72" fmla="*/ 824188 w 1363019"/>
                    <a:gd name="connsiteY72" fmla="*/ 898265 h 906330"/>
                    <a:gd name="connsiteX73" fmla="*/ 882661 w 1363019"/>
                    <a:gd name="connsiteY73" fmla="*/ 886167 h 906330"/>
                    <a:gd name="connsiteX74" fmla="*/ 939118 w 1363019"/>
                    <a:gd name="connsiteY74" fmla="*/ 870037 h 906330"/>
                    <a:gd name="connsiteX75" fmla="*/ 940126 w 1363019"/>
                    <a:gd name="connsiteY75" fmla="*/ 870037 h 906330"/>
                    <a:gd name="connsiteX76" fmla="*/ 1031868 w 1363019"/>
                    <a:gd name="connsiteY76" fmla="*/ 835760 h 906330"/>
                    <a:gd name="connsiteX77" fmla="*/ 1095382 w 1363019"/>
                    <a:gd name="connsiteY77" fmla="*/ 793417 h 906330"/>
                    <a:gd name="connsiteX78" fmla="*/ 1121594 w 1363019"/>
                    <a:gd name="connsiteY78" fmla="*/ 763173 h 906330"/>
                    <a:gd name="connsiteX79" fmla="*/ 1141757 w 1363019"/>
                    <a:gd name="connsiteY79" fmla="*/ 726879 h 906330"/>
                    <a:gd name="connsiteX80" fmla="*/ 1155871 w 1363019"/>
                    <a:gd name="connsiteY80" fmla="*/ 683529 h 906330"/>
                    <a:gd name="connsiteX81" fmla="*/ 1164945 w 1363019"/>
                    <a:gd name="connsiteY81" fmla="*/ 640178 h 906330"/>
                    <a:gd name="connsiteX82" fmla="*/ 1167969 w 1363019"/>
                    <a:gd name="connsiteY82" fmla="*/ 619006 h 906330"/>
                    <a:gd name="connsiteX83" fmla="*/ 1179059 w 1363019"/>
                    <a:gd name="connsiteY83" fmla="*/ 555493 h 906330"/>
                    <a:gd name="connsiteX84" fmla="*/ 1198214 w 1363019"/>
                    <a:gd name="connsiteY84" fmla="*/ 505085 h 906330"/>
                    <a:gd name="connsiteX85" fmla="*/ 1235515 w 1363019"/>
                    <a:gd name="connsiteY85" fmla="*/ 457702 h 906330"/>
                    <a:gd name="connsiteX86" fmla="*/ 1291972 w 1363019"/>
                    <a:gd name="connsiteY86" fmla="*/ 409311 h 906330"/>
                    <a:gd name="connsiteX87" fmla="*/ 1313143 w 1363019"/>
                    <a:gd name="connsiteY87" fmla="*/ 393180 h 906330"/>
                    <a:gd name="connsiteX88" fmla="*/ 1323225 w 1363019"/>
                    <a:gd name="connsiteY88" fmla="*/ 385115 h 906330"/>
                    <a:gd name="connsiteX89" fmla="*/ 1325241 w 1363019"/>
                    <a:gd name="connsiteY89" fmla="*/ 383099 h 906330"/>
                    <a:gd name="connsiteX90" fmla="*/ 1347420 w 1363019"/>
                    <a:gd name="connsiteY90" fmla="*/ 364952 h 906330"/>
                    <a:gd name="connsiteX91" fmla="*/ 1349437 w 1363019"/>
                    <a:gd name="connsiteY91" fmla="*/ 364952 h 906330"/>
                    <a:gd name="connsiteX92" fmla="*/ 1352461 w 1363019"/>
                    <a:gd name="connsiteY92" fmla="*/ 363944 h 906330"/>
                    <a:gd name="connsiteX93" fmla="*/ 1356494 w 1363019"/>
                    <a:gd name="connsiteY93" fmla="*/ 354870 h 906330"/>
                    <a:gd name="connsiteX94" fmla="*/ 1357502 w 1363019"/>
                    <a:gd name="connsiteY94" fmla="*/ 350838 h 906330"/>
                    <a:gd name="connsiteX95" fmla="*/ 1361535 w 1363019"/>
                    <a:gd name="connsiteY95" fmla="*/ 339748 h 906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1363019" h="906330">
                      <a:moveTo>
                        <a:pt x="1361535" y="339748"/>
                      </a:moveTo>
                      <a:cubicBezTo>
                        <a:pt x="1359518" y="337732"/>
                        <a:pt x="1357502" y="335715"/>
                        <a:pt x="1354478" y="335715"/>
                      </a:cubicBezTo>
                      <a:cubicBezTo>
                        <a:pt x="1351453" y="329666"/>
                        <a:pt x="1348429" y="323617"/>
                        <a:pt x="1343388" y="316560"/>
                      </a:cubicBezTo>
                      <a:cubicBezTo>
                        <a:pt x="1338347" y="307487"/>
                        <a:pt x="1331290" y="298414"/>
                        <a:pt x="1323225" y="287324"/>
                      </a:cubicBezTo>
                      <a:cubicBezTo>
                        <a:pt x="1327257" y="281275"/>
                        <a:pt x="1327257" y="273210"/>
                        <a:pt x="1322217" y="267161"/>
                      </a:cubicBezTo>
                      <a:cubicBezTo>
                        <a:pt x="1314151" y="256071"/>
                        <a:pt x="1306086" y="243973"/>
                        <a:pt x="1297013" y="229859"/>
                      </a:cubicBezTo>
                      <a:cubicBezTo>
                        <a:pt x="1293988" y="224819"/>
                        <a:pt x="1290964" y="218770"/>
                        <a:pt x="1286931" y="213729"/>
                      </a:cubicBezTo>
                      <a:cubicBezTo>
                        <a:pt x="1280882" y="203647"/>
                        <a:pt x="1274833" y="193566"/>
                        <a:pt x="1268784" y="183484"/>
                      </a:cubicBezTo>
                      <a:cubicBezTo>
                        <a:pt x="1258703" y="166345"/>
                        <a:pt x="1246605" y="151223"/>
                        <a:pt x="1233499" y="137109"/>
                      </a:cubicBezTo>
                      <a:cubicBezTo>
                        <a:pt x="1229466" y="132068"/>
                        <a:pt x="1224426" y="127027"/>
                        <a:pt x="1219385" y="121987"/>
                      </a:cubicBezTo>
                      <a:cubicBezTo>
                        <a:pt x="1216360" y="118962"/>
                        <a:pt x="1214344" y="116946"/>
                        <a:pt x="1211320" y="113922"/>
                      </a:cubicBezTo>
                      <a:lnTo>
                        <a:pt x="1189140" y="90734"/>
                      </a:lnTo>
                      <a:cubicBezTo>
                        <a:pt x="1175026" y="75612"/>
                        <a:pt x="1158896" y="59481"/>
                        <a:pt x="1144781" y="42343"/>
                      </a:cubicBezTo>
                      <a:cubicBezTo>
                        <a:pt x="1142765" y="39318"/>
                        <a:pt x="1138733" y="38310"/>
                        <a:pt x="1135708" y="38310"/>
                      </a:cubicBezTo>
                      <a:cubicBezTo>
                        <a:pt x="1132684" y="38310"/>
                        <a:pt x="1130667" y="39318"/>
                        <a:pt x="1128651" y="41334"/>
                      </a:cubicBezTo>
                      <a:cubicBezTo>
                        <a:pt x="1127643" y="42343"/>
                        <a:pt x="1127643" y="42343"/>
                        <a:pt x="1126635" y="43351"/>
                      </a:cubicBezTo>
                      <a:cubicBezTo>
                        <a:pt x="1117561" y="34277"/>
                        <a:pt x="1108488" y="24196"/>
                        <a:pt x="1100423" y="11090"/>
                      </a:cubicBezTo>
                      <a:cubicBezTo>
                        <a:pt x="1099415" y="9073"/>
                        <a:pt x="1098406" y="7057"/>
                        <a:pt x="1097398" y="5041"/>
                      </a:cubicBezTo>
                      <a:cubicBezTo>
                        <a:pt x="1096390" y="2016"/>
                        <a:pt x="1093366" y="0"/>
                        <a:pt x="1090341" y="0"/>
                      </a:cubicBezTo>
                      <a:cubicBezTo>
                        <a:pt x="1089333" y="0"/>
                        <a:pt x="1088325" y="0"/>
                        <a:pt x="1087317" y="1008"/>
                      </a:cubicBezTo>
                      <a:cubicBezTo>
                        <a:pt x="1084292" y="2016"/>
                        <a:pt x="1082276" y="5041"/>
                        <a:pt x="1082276" y="8065"/>
                      </a:cubicBezTo>
                      <a:cubicBezTo>
                        <a:pt x="1076227" y="9073"/>
                        <a:pt x="1071186" y="11090"/>
                        <a:pt x="1066145" y="13106"/>
                      </a:cubicBezTo>
                      <a:cubicBezTo>
                        <a:pt x="1061105" y="15122"/>
                        <a:pt x="1056064" y="18147"/>
                        <a:pt x="1052031" y="20163"/>
                      </a:cubicBezTo>
                      <a:cubicBezTo>
                        <a:pt x="1042958" y="25204"/>
                        <a:pt x="1034893" y="30245"/>
                        <a:pt x="1022795" y="37302"/>
                      </a:cubicBezTo>
                      <a:cubicBezTo>
                        <a:pt x="1007673" y="47383"/>
                        <a:pt x="993558" y="57465"/>
                        <a:pt x="980452" y="68555"/>
                      </a:cubicBezTo>
                      <a:lnTo>
                        <a:pt x="971379" y="75612"/>
                      </a:lnTo>
                      <a:lnTo>
                        <a:pt x="964322" y="80652"/>
                      </a:lnTo>
                      <a:cubicBezTo>
                        <a:pt x="958273" y="85693"/>
                        <a:pt x="952224" y="89726"/>
                        <a:pt x="946175" y="94766"/>
                      </a:cubicBezTo>
                      <a:cubicBezTo>
                        <a:pt x="937102" y="101824"/>
                        <a:pt x="928028" y="108881"/>
                        <a:pt x="919963" y="114929"/>
                      </a:cubicBezTo>
                      <a:cubicBezTo>
                        <a:pt x="899800" y="130052"/>
                        <a:pt x="882661" y="142150"/>
                        <a:pt x="867539" y="151223"/>
                      </a:cubicBezTo>
                      <a:cubicBezTo>
                        <a:pt x="856449" y="157272"/>
                        <a:pt x="847376" y="162313"/>
                        <a:pt x="838303" y="166345"/>
                      </a:cubicBezTo>
                      <a:cubicBezTo>
                        <a:pt x="827213" y="171386"/>
                        <a:pt x="816123" y="174411"/>
                        <a:pt x="806042" y="178443"/>
                      </a:cubicBezTo>
                      <a:cubicBezTo>
                        <a:pt x="802009" y="179452"/>
                        <a:pt x="798985" y="180460"/>
                        <a:pt x="794952" y="182476"/>
                      </a:cubicBezTo>
                      <a:cubicBezTo>
                        <a:pt x="787895" y="184492"/>
                        <a:pt x="781846" y="186508"/>
                        <a:pt x="774789" y="188525"/>
                      </a:cubicBezTo>
                      <a:cubicBezTo>
                        <a:pt x="771764" y="189533"/>
                        <a:pt x="767732" y="190541"/>
                        <a:pt x="764707" y="192557"/>
                      </a:cubicBezTo>
                      <a:cubicBezTo>
                        <a:pt x="735471" y="198606"/>
                        <a:pt x="705226" y="202639"/>
                        <a:pt x="676998" y="203647"/>
                      </a:cubicBezTo>
                      <a:lnTo>
                        <a:pt x="672965" y="203647"/>
                      </a:lnTo>
                      <a:cubicBezTo>
                        <a:pt x="653810" y="203647"/>
                        <a:pt x="634656" y="202639"/>
                        <a:pt x="616509" y="200623"/>
                      </a:cubicBezTo>
                      <a:cubicBezTo>
                        <a:pt x="613484" y="200623"/>
                        <a:pt x="609452" y="201631"/>
                        <a:pt x="606427" y="201631"/>
                      </a:cubicBezTo>
                      <a:cubicBezTo>
                        <a:pt x="586264" y="203647"/>
                        <a:pt x="567109" y="204655"/>
                        <a:pt x="547954" y="204655"/>
                      </a:cubicBezTo>
                      <a:cubicBezTo>
                        <a:pt x="543922" y="204655"/>
                        <a:pt x="539889" y="204655"/>
                        <a:pt x="535856" y="204655"/>
                      </a:cubicBezTo>
                      <a:cubicBezTo>
                        <a:pt x="512669" y="203647"/>
                        <a:pt x="487465" y="201631"/>
                        <a:pt x="463269" y="198606"/>
                      </a:cubicBezTo>
                      <a:cubicBezTo>
                        <a:pt x="461253" y="198606"/>
                        <a:pt x="459237" y="197598"/>
                        <a:pt x="458229" y="196590"/>
                      </a:cubicBezTo>
                      <a:cubicBezTo>
                        <a:pt x="455204" y="196590"/>
                        <a:pt x="452180" y="197598"/>
                        <a:pt x="449155" y="197598"/>
                      </a:cubicBezTo>
                      <a:cubicBezTo>
                        <a:pt x="431008" y="200623"/>
                        <a:pt x="411853" y="205663"/>
                        <a:pt x="392699" y="212721"/>
                      </a:cubicBezTo>
                      <a:cubicBezTo>
                        <a:pt x="383625" y="215745"/>
                        <a:pt x="375560" y="219778"/>
                        <a:pt x="367495" y="223810"/>
                      </a:cubicBezTo>
                      <a:cubicBezTo>
                        <a:pt x="358421" y="227843"/>
                        <a:pt x="350356" y="231875"/>
                        <a:pt x="339266" y="237924"/>
                      </a:cubicBezTo>
                      <a:cubicBezTo>
                        <a:pt x="305997" y="255063"/>
                        <a:pt x="272728" y="275226"/>
                        <a:pt x="237443" y="299422"/>
                      </a:cubicBezTo>
                      <a:cubicBezTo>
                        <a:pt x="234418" y="301438"/>
                        <a:pt x="231394" y="303454"/>
                        <a:pt x="228369" y="305471"/>
                      </a:cubicBezTo>
                      <a:cubicBezTo>
                        <a:pt x="228369" y="305471"/>
                        <a:pt x="228369" y="305471"/>
                        <a:pt x="228369" y="305471"/>
                      </a:cubicBezTo>
                      <a:cubicBezTo>
                        <a:pt x="224337" y="305471"/>
                        <a:pt x="222320" y="306479"/>
                        <a:pt x="218288" y="308495"/>
                      </a:cubicBezTo>
                      <a:cubicBezTo>
                        <a:pt x="181994" y="331683"/>
                        <a:pt x="144693" y="353862"/>
                        <a:pt x="109407" y="379066"/>
                      </a:cubicBezTo>
                      <a:cubicBezTo>
                        <a:pt x="74122" y="404270"/>
                        <a:pt x="40853" y="433506"/>
                        <a:pt x="16657" y="469800"/>
                      </a:cubicBezTo>
                      <a:cubicBezTo>
                        <a:pt x="16657" y="469800"/>
                        <a:pt x="15649" y="469800"/>
                        <a:pt x="15649" y="470808"/>
                      </a:cubicBezTo>
                      <a:cubicBezTo>
                        <a:pt x="15649" y="470808"/>
                        <a:pt x="15649" y="470808"/>
                        <a:pt x="14641" y="470808"/>
                      </a:cubicBezTo>
                      <a:cubicBezTo>
                        <a:pt x="14641" y="470808"/>
                        <a:pt x="13633" y="470808"/>
                        <a:pt x="13633" y="470808"/>
                      </a:cubicBezTo>
                      <a:cubicBezTo>
                        <a:pt x="7584" y="470808"/>
                        <a:pt x="1535" y="475849"/>
                        <a:pt x="527" y="481898"/>
                      </a:cubicBezTo>
                      <a:cubicBezTo>
                        <a:pt x="-2498" y="551460"/>
                        <a:pt x="7584" y="615982"/>
                        <a:pt x="28755" y="672439"/>
                      </a:cubicBezTo>
                      <a:cubicBezTo>
                        <a:pt x="30771" y="678488"/>
                        <a:pt x="33796" y="684537"/>
                        <a:pt x="35812" y="690585"/>
                      </a:cubicBezTo>
                      <a:cubicBezTo>
                        <a:pt x="34804" y="691594"/>
                        <a:pt x="34804" y="692602"/>
                        <a:pt x="34804" y="694618"/>
                      </a:cubicBezTo>
                      <a:cubicBezTo>
                        <a:pt x="31779" y="708732"/>
                        <a:pt x="34804" y="723855"/>
                        <a:pt x="41861" y="735952"/>
                      </a:cubicBezTo>
                      <a:cubicBezTo>
                        <a:pt x="42869" y="737969"/>
                        <a:pt x="44885" y="739985"/>
                        <a:pt x="46902" y="740993"/>
                      </a:cubicBezTo>
                      <a:cubicBezTo>
                        <a:pt x="48918" y="742001"/>
                        <a:pt x="51943" y="742001"/>
                        <a:pt x="54967" y="740993"/>
                      </a:cubicBezTo>
                      <a:cubicBezTo>
                        <a:pt x="57991" y="739985"/>
                        <a:pt x="60008" y="736961"/>
                        <a:pt x="60008" y="734944"/>
                      </a:cubicBezTo>
                      <a:cubicBezTo>
                        <a:pt x="82187" y="770230"/>
                        <a:pt x="111424" y="798458"/>
                        <a:pt x="143685" y="818621"/>
                      </a:cubicBezTo>
                      <a:cubicBezTo>
                        <a:pt x="159815" y="828703"/>
                        <a:pt x="176954" y="835760"/>
                        <a:pt x="192076" y="842817"/>
                      </a:cubicBezTo>
                      <a:cubicBezTo>
                        <a:pt x="208206" y="849874"/>
                        <a:pt x="225345" y="855923"/>
                        <a:pt x="244500" y="861972"/>
                      </a:cubicBezTo>
                      <a:cubicBezTo>
                        <a:pt x="278777" y="873061"/>
                        <a:pt x="316079" y="881127"/>
                        <a:pt x="357413" y="888184"/>
                      </a:cubicBezTo>
                      <a:cubicBezTo>
                        <a:pt x="436049" y="901290"/>
                        <a:pt x="515693" y="904314"/>
                        <a:pt x="590297" y="905322"/>
                      </a:cubicBezTo>
                      <a:cubicBezTo>
                        <a:pt x="609452" y="905322"/>
                        <a:pt x="627598" y="906330"/>
                        <a:pt x="646753" y="906330"/>
                      </a:cubicBezTo>
                      <a:lnTo>
                        <a:pt x="663892" y="906330"/>
                      </a:lnTo>
                      <a:cubicBezTo>
                        <a:pt x="676998" y="906330"/>
                        <a:pt x="691112" y="906330"/>
                        <a:pt x="704218" y="906330"/>
                      </a:cubicBezTo>
                      <a:cubicBezTo>
                        <a:pt x="750593" y="906330"/>
                        <a:pt x="788903" y="903306"/>
                        <a:pt x="824188" y="898265"/>
                      </a:cubicBezTo>
                      <a:cubicBezTo>
                        <a:pt x="843343" y="895241"/>
                        <a:pt x="862498" y="891208"/>
                        <a:pt x="882661" y="886167"/>
                      </a:cubicBezTo>
                      <a:cubicBezTo>
                        <a:pt x="901816" y="881127"/>
                        <a:pt x="920971" y="875078"/>
                        <a:pt x="939118" y="870037"/>
                      </a:cubicBezTo>
                      <a:lnTo>
                        <a:pt x="940126" y="870037"/>
                      </a:lnTo>
                      <a:cubicBezTo>
                        <a:pt x="970371" y="860963"/>
                        <a:pt x="1001624" y="850882"/>
                        <a:pt x="1031868" y="835760"/>
                      </a:cubicBezTo>
                      <a:cubicBezTo>
                        <a:pt x="1057072" y="823662"/>
                        <a:pt x="1078243" y="809548"/>
                        <a:pt x="1095382" y="793417"/>
                      </a:cubicBezTo>
                      <a:cubicBezTo>
                        <a:pt x="1105464" y="784344"/>
                        <a:pt x="1114537" y="774262"/>
                        <a:pt x="1121594" y="763173"/>
                      </a:cubicBezTo>
                      <a:cubicBezTo>
                        <a:pt x="1129659" y="753091"/>
                        <a:pt x="1135708" y="739985"/>
                        <a:pt x="1141757" y="726879"/>
                      </a:cubicBezTo>
                      <a:cubicBezTo>
                        <a:pt x="1147806" y="712765"/>
                        <a:pt x="1152847" y="697643"/>
                        <a:pt x="1155871" y="683529"/>
                      </a:cubicBezTo>
                      <a:cubicBezTo>
                        <a:pt x="1159904" y="668406"/>
                        <a:pt x="1161920" y="654292"/>
                        <a:pt x="1164945" y="640178"/>
                      </a:cubicBezTo>
                      <a:cubicBezTo>
                        <a:pt x="1165953" y="633121"/>
                        <a:pt x="1166961" y="626064"/>
                        <a:pt x="1167969" y="619006"/>
                      </a:cubicBezTo>
                      <a:cubicBezTo>
                        <a:pt x="1170994" y="597836"/>
                        <a:pt x="1174018" y="576664"/>
                        <a:pt x="1179059" y="555493"/>
                      </a:cubicBezTo>
                      <a:cubicBezTo>
                        <a:pt x="1184100" y="536338"/>
                        <a:pt x="1190148" y="519199"/>
                        <a:pt x="1198214" y="505085"/>
                      </a:cubicBezTo>
                      <a:cubicBezTo>
                        <a:pt x="1207287" y="489963"/>
                        <a:pt x="1219385" y="474841"/>
                        <a:pt x="1235515" y="457702"/>
                      </a:cubicBezTo>
                      <a:cubicBezTo>
                        <a:pt x="1254670" y="438547"/>
                        <a:pt x="1275841" y="421409"/>
                        <a:pt x="1291972" y="409311"/>
                      </a:cubicBezTo>
                      <a:cubicBezTo>
                        <a:pt x="1299029" y="404270"/>
                        <a:pt x="1306086" y="398221"/>
                        <a:pt x="1313143" y="393180"/>
                      </a:cubicBezTo>
                      <a:lnTo>
                        <a:pt x="1323225" y="385115"/>
                      </a:lnTo>
                      <a:lnTo>
                        <a:pt x="1325241" y="383099"/>
                      </a:lnTo>
                      <a:cubicBezTo>
                        <a:pt x="1332298" y="377050"/>
                        <a:pt x="1340363" y="372009"/>
                        <a:pt x="1347420" y="364952"/>
                      </a:cubicBezTo>
                      <a:cubicBezTo>
                        <a:pt x="1348429" y="364952"/>
                        <a:pt x="1348429" y="364952"/>
                        <a:pt x="1349437" y="364952"/>
                      </a:cubicBezTo>
                      <a:cubicBezTo>
                        <a:pt x="1350445" y="364952"/>
                        <a:pt x="1351453" y="364952"/>
                        <a:pt x="1352461" y="363944"/>
                      </a:cubicBezTo>
                      <a:cubicBezTo>
                        <a:pt x="1356494" y="361927"/>
                        <a:pt x="1357502" y="357895"/>
                        <a:pt x="1356494" y="354870"/>
                      </a:cubicBezTo>
                      <a:cubicBezTo>
                        <a:pt x="1357502" y="353862"/>
                        <a:pt x="1357502" y="352854"/>
                        <a:pt x="1357502" y="350838"/>
                      </a:cubicBezTo>
                      <a:cubicBezTo>
                        <a:pt x="1364559" y="345797"/>
                        <a:pt x="1363551" y="342772"/>
                        <a:pt x="1361535" y="339748"/>
                      </a:cubicBezTo>
                      <a:close/>
                    </a:path>
                  </a:pathLst>
                </a:custGeom>
                <a:solidFill>
                  <a:srgbClr val="FFC1B6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DE02A78C-40D7-1917-4D4B-DE414C849D6F}"/>
                    </a:ext>
                  </a:extLst>
                </p:cNvPr>
                <p:cNvSpPr/>
                <p:nvPr/>
              </p:nvSpPr>
              <p:spPr>
                <a:xfrm>
                  <a:off x="940607" y="1896337"/>
                  <a:ext cx="1537029" cy="1450733"/>
                </a:xfrm>
                <a:custGeom>
                  <a:avLst/>
                  <a:gdLst>
                    <a:gd name="connsiteX0" fmla="*/ 931534 w 1537029"/>
                    <a:gd name="connsiteY0" fmla="*/ 1008 h 1450733"/>
                    <a:gd name="connsiteX1" fmla="*/ 921453 w 1537029"/>
                    <a:gd name="connsiteY1" fmla="*/ 9073 h 1450733"/>
                    <a:gd name="connsiteX2" fmla="*/ 921453 w 1537029"/>
                    <a:gd name="connsiteY2" fmla="*/ 30245 h 1450733"/>
                    <a:gd name="connsiteX3" fmla="*/ 813580 w 1537029"/>
                    <a:gd name="connsiteY3" fmla="*/ 12098 h 1450733"/>
                    <a:gd name="connsiteX4" fmla="*/ 807531 w 1537029"/>
                    <a:gd name="connsiteY4" fmla="*/ 12098 h 1450733"/>
                    <a:gd name="connsiteX5" fmla="*/ 798458 w 1537029"/>
                    <a:gd name="connsiteY5" fmla="*/ 12098 h 1450733"/>
                    <a:gd name="connsiteX6" fmla="*/ 783336 w 1537029"/>
                    <a:gd name="connsiteY6" fmla="*/ 12098 h 1450733"/>
                    <a:gd name="connsiteX7" fmla="*/ 748050 w 1537029"/>
                    <a:gd name="connsiteY7" fmla="*/ 17139 h 1450733"/>
                    <a:gd name="connsiteX8" fmla="*/ 687561 w 1537029"/>
                    <a:gd name="connsiteY8" fmla="*/ 36293 h 1450733"/>
                    <a:gd name="connsiteX9" fmla="*/ 577672 w 1537029"/>
                    <a:gd name="connsiteY9" fmla="*/ 98799 h 1450733"/>
                    <a:gd name="connsiteX10" fmla="*/ 483914 w 1537029"/>
                    <a:gd name="connsiteY10" fmla="*/ 174411 h 1450733"/>
                    <a:gd name="connsiteX11" fmla="*/ 326642 w 1537029"/>
                    <a:gd name="connsiteY11" fmla="*/ 350837 h 1450733"/>
                    <a:gd name="connsiteX12" fmla="*/ 199614 w 1537029"/>
                    <a:gd name="connsiteY12" fmla="*/ 553476 h 1450733"/>
                    <a:gd name="connsiteX13" fmla="*/ 140133 w 1537029"/>
                    <a:gd name="connsiteY13" fmla="*/ 654292 h 1450733"/>
                    <a:gd name="connsiteX14" fmla="*/ 82669 w 1537029"/>
                    <a:gd name="connsiteY14" fmla="*/ 752083 h 1450733"/>
                    <a:gd name="connsiteX15" fmla="*/ 32261 w 1537029"/>
                    <a:gd name="connsiteY15" fmla="*/ 857939 h 1450733"/>
                    <a:gd name="connsiteX16" fmla="*/ 3024 w 1537029"/>
                    <a:gd name="connsiteY16" fmla="*/ 966820 h 1450733"/>
                    <a:gd name="connsiteX17" fmla="*/ 0 w 1537029"/>
                    <a:gd name="connsiteY17" fmla="*/ 1023276 h 1450733"/>
                    <a:gd name="connsiteX18" fmla="*/ 8065 w 1537029"/>
                    <a:gd name="connsiteY18" fmla="*/ 1079733 h 1450733"/>
                    <a:gd name="connsiteX19" fmla="*/ 27220 w 1537029"/>
                    <a:gd name="connsiteY19" fmla="*/ 1135181 h 1450733"/>
                    <a:gd name="connsiteX20" fmla="*/ 53432 w 1537029"/>
                    <a:gd name="connsiteY20" fmla="*/ 1179540 h 1450733"/>
                    <a:gd name="connsiteX21" fmla="*/ 216753 w 1537029"/>
                    <a:gd name="connsiteY21" fmla="*/ 1289429 h 1450733"/>
                    <a:gd name="connsiteX22" fmla="*/ 223810 w 1537029"/>
                    <a:gd name="connsiteY22" fmla="*/ 1292453 h 1450733"/>
                    <a:gd name="connsiteX23" fmla="*/ 257079 w 1537029"/>
                    <a:gd name="connsiteY23" fmla="*/ 1308584 h 1450733"/>
                    <a:gd name="connsiteX24" fmla="*/ 253047 w 1537029"/>
                    <a:gd name="connsiteY24" fmla="*/ 1315641 h 1450733"/>
                    <a:gd name="connsiteX25" fmla="*/ 256071 w 1537029"/>
                    <a:gd name="connsiteY25" fmla="*/ 1327739 h 1450733"/>
                    <a:gd name="connsiteX26" fmla="*/ 265144 w 1537029"/>
                    <a:gd name="connsiteY26" fmla="*/ 1333788 h 1450733"/>
                    <a:gd name="connsiteX27" fmla="*/ 337732 w 1537029"/>
                    <a:gd name="connsiteY27" fmla="*/ 1339837 h 1450733"/>
                    <a:gd name="connsiteX28" fmla="*/ 349829 w 1537029"/>
                    <a:gd name="connsiteY28" fmla="*/ 1339837 h 1450733"/>
                    <a:gd name="connsiteX29" fmla="*/ 408302 w 1537029"/>
                    <a:gd name="connsiteY29" fmla="*/ 1336812 h 1450733"/>
                    <a:gd name="connsiteX30" fmla="*/ 546419 w 1537029"/>
                    <a:gd name="connsiteY30" fmla="*/ 1307576 h 1450733"/>
                    <a:gd name="connsiteX31" fmla="*/ 678488 w 1537029"/>
                    <a:gd name="connsiteY31" fmla="*/ 1254144 h 1450733"/>
                    <a:gd name="connsiteX32" fmla="*/ 801482 w 1537029"/>
                    <a:gd name="connsiteY32" fmla="*/ 1184581 h 1450733"/>
                    <a:gd name="connsiteX33" fmla="*/ 834752 w 1537029"/>
                    <a:gd name="connsiteY33" fmla="*/ 1162401 h 1450733"/>
                    <a:gd name="connsiteX34" fmla="*/ 855923 w 1537029"/>
                    <a:gd name="connsiteY34" fmla="*/ 1148287 h 1450733"/>
                    <a:gd name="connsiteX35" fmla="*/ 885159 w 1537029"/>
                    <a:gd name="connsiteY35" fmla="*/ 1130141 h 1450733"/>
                    <a:gd name="connsiteX36" fmla="*/ 892216 w 1537029"/>
                    <a:gd name="connsiteY36" fmla="*/ 1126108 h 1450733"/>
                    <a:gd name="connsiteX37" fmla="*/ 901290 w 1537029"/>
                    <a:gd name="connsiteY37" fmla="*/ 1135181 h 1450733"/>
                    <a:gd name="connsiteX38" fmla="*/ 916412 w 1537029"/>
                    <a:gd name="connsiteY38" fmla="*/ 1147279 h 1450733"/>
                    <a:gd name="connsiteX39" fmla="*/ 938591 w 1537029"/>
                    <a:gd name="connsiteY39" fmla="*/ 1162401 h 1450733"/>
                    <a:gd name="connsiteX40" fmla="*/ 950689 w 1537029"/>
                    <a:gd name="connsiteY40" fmla="*/ 1170467 h 1450733"/>
                    <a:gd name="connsiteX41" fmla="*/ 1002105 w 1537029"/>
                    <a:gd name="connsiteY41" fmla="*/ 1220875 h 1450733"/>
                    <a:gd name="connsiteX42" fmla="*/ 1037390 w 1537029"/>
                    <a:gd name="connsiteY42" fmla="*/ 1269266 h 1450733"/>
                    <a:gd name="connsiteX43" fmla="*/ 1074692 w 1537029"/>
                    <a:gd name="connsiteY43" fmla="*/ 1325723 h 1450733"/>
                    <a:gd name="connsiteX44" fmla="*/ 1111994 w 1537029"/>
                    <a:gd name="connsiteY44" fmla="*/ 1384195 h 1450733"/>
                    <a:gd name="connsiteX45" fmla="*/ 1137198 w 1537029"/>
                    <a:gd name="connsiteY45" fmla="*/ 1428554 h 1450733"/>
                    <a:gd name="connsiteX46" fmla="*/ 1145263 w 1537029"/>
                    <a:gd name="connsiteY46" fmla="*/ 1443676 h 1450733"/>
                    <a:gd name="connsiteX47" fmla="*/ 1158369 w 1537029"/>
                    <a:gd name="connsiteY47" fmla="*/ 1450734 h 1450733"/>
                    <a:gd name="connsiteX48" fmla="*/ 1162402 w 1537029"/>
                    <a:gd name="connsiteY48" fmla="*/ 1449725 h 1450733"/>
                    <a:gd name="connsiteX49" fmla="*/ 1171475 w 1537029"/>
                    <a:gd name="connsiteY49" fmla="*/ 1442668 h 1450733"/>
                    <a:gd name="connsiteX50" fmla="*/ 1172483 w 1537029"/>
                    <a:gd name="connsiteY50" fmla="*/ 1430570 h 1450733"/>
                    <a:gd name="connsiteX51" fmla="*/ 1171475 w 1537029"/>
                    <a:gd name="connsiteY51" fmla="*/ 1429562 h 1450733"/>
                    <a:gd name="connsiteX52" fmla="*/ 1170467 w 1537029"/>
                    <a:gd name="connsiteY52" fmla="*/ 1428554 h 1450733"/>
                    <a:gd name="connsiteX53" fmla="*/ 1171475 w 1537029"/>
                    <a:gd name="connsiteY53" fmla="*/ 1427546 h 1450733"/>
                    <a:gd name="connsiteX54" fmla="*/ 1212809 w 1537029"/>
                    <a:gd name="connsiteY54" fmla="*/ 1385204 h 1450733"/>
                    <a:gd name="connsiteX55" fmla="*/ 1250111 w 1537029"/>
                    <a:gd name="connsiteY55" fmla="*/ 1340845 h 1450733"/>
                    <a:gd name="connsiteX56" fmla="*/ 1316649 w 1537029"/>
                    <a:gd name="connsiteY56" fmla="*/ 1235997 h 1450733"/>
                    <a:gd name="connsiteX57" fmla="*/ 1419481 w 1537029"/>
                    <a:gd name="connsiteY57" fmla="*/ 1011178 h 1450733"/>
                    <a:gd name="connsiteX58" fmla="*/ 1433595 w 1537029"/>
                    <a:gd name="connsiteY58" fmla="*/ 972869 h 1450733"/>
                    <a:gd name="connsiteX59" fmla="*/ 1479970 w 1537029"/>
                    <a:gd name="connsiteY59" fmla="*/ 870037 h 1450733"/>
                    <a:gd name="connsiteX60" fmla="*/ 1485011 w 1537029"/>
                    <a:gd name="connsiteY60" fmla="*/ 859955 h 1450733"/>
                    <a:gd name="connsiteX61" fmla="*/ 1511223 w 1537029"/>
                    <a:gd name="connsiteY61" fmla="*/ 803499 h 1450733"/>
                    <a:gd name="connsiteX62" fmla="*/ 1524329 w 1537029"/>
                    <a:gd name="connsiteY62" fmla="*/ 768213 h 1450733"/>
                    <a:gd name="connsiteX63" fmla="*/ 1534410 w 1537029"/>
                    <a:gd name="connsiteY63" fmla="*/ 717805 h 1450733"/>
                    <a:gd name="connsiteX64" fmla="*/ 1536427 w 1537029"/>
                    <a:gd name="connsiteY64" fmla="*/ 653284 h 1450733"/>
                    <a:gd name="connsiteX65" fmla="*/ 1509207 w 1537029"/>
                    <a:gd name="connsiteY65" fmla="*/ 573640 h 1450733"/>
                    <a:gd name="connsiteX66" fmla="*/ 1478962 w 1537029"/>
                    <a:gd name="connsiteY66" fmla="*/ 556501 h 1450733"/>
                    <a:gd name="connsiteX67" fmla="*/ 1468880 w 1537029"/>
                    <a:gd name="connsiteY67" fmla="*/ 555493 h 1450733"/>
                    <a:gd name="connsiteX68" fmla="*/ 1439644 w 1537029"/>
                    <a:gd name="connsiteY68" fmla="*/ 561542 h 1450733"/>
                    <a:gd name="connsiteX69" fmla="*/ 1431579 w 1537029"/>
                    <a:gd name="connsiteY69" fmla="*/ 543395 h 1450733"/>
                    <a:gd name="connsiteX70" fmla="*/ 1389236 w 1537029"/>
                    <a:gd name="connsiteY70" fmla="*/ 519199 h 1450733"/>
                    <a:gd name="connsiteX71" fmla="*/ 1385204 w 1537029"/>
                    <a:gd name="connsiteY71" fmla="*/ 519199 h 1450733"/>
                    <a:gd name="connsiteX72" fmla="*/ 1364032 w 1537029"/>
                    <a:gd name="connsiteY72" fmla="*/ 542387 h 1450733"/>
                    <a:gd name="connsiteX73" fmla="*/ 1371090 w 1537029"/>
                    <a:gd name="connsiteY73" fmla="*/ 557509 h 1450733"/>
                    <a:gd name="connsiteX74" fmla="*/ 1370081 w 1537029"/>
                    <a:gd name="connsiteY74" fmla="*/ 558517 h 1450733"/>
                    <a:gd name="connsiteX75" fmla="*/ 1367057 w 1537029"/>
                    <a:gd name="connsiteY75" fmla="*/ 562550 h 1450733"/>
                    <a:gd name="connsiteX76" fmla="*/ 1362016 w 1537029"/>
                    <a:gd name="connsiteY76" fmla="*/ 570615 h 1450733"/>
                    <a:gd name="connsiteX77" fmla="*/ 1340845 w 1537029"/>
                    <a:gd name="connsiteY77" fmla="*/ 592794 h 1450733"/>
                    <a:gd name="connsiteX78" fmla="*/ 1329755 w 1537029"/>
                    <a:gd name="connsiteY78" fmla="*/ 600860 h 1450733"/>
                    <a:gd name="connsiteX79" fmla="*/ 1318666 w 1537029"/>
                    <a:gd name="connsiteY79" fmla="*/ 594811 h 1450733"/>
                    <a:gd name="connsiteX80" fmla="*/ 1311608 w 1537029"/>
                    <a:gd name="connsiteY80" fmla="*/ 587754 h 1450733"/>
                    <a:gd name="connsiteX81" fmla="*/ 1300519 w 1537029"/>
                    <a:gd name="connsiteY81" fmla="*/ 583721 h 1450733"/>
                    <a:gd name="connsiteX82" fmla="*/ 1288421 w 1537029"/>
                    <a:gd name="connsiteY82" fmla="*/ 588762 h 1450733"/>
                    <a:gd name="connsiteX83" fmla="*/ 1284388 w 1537029"/>
                    <a:gd name="connsiteY83" fmla="*/ 596827 h 1450733"/>
                    <a:gd name="connsiteX84" fmla="*/ 1281364 w 1537029"/>
                    <a:gd name="connsiteY84" fmla="*/ 600860 h 1450733"/>
                    <a:gd name="connsiteX85" fmla="*/ 1271282 w 1537029"/>
                    <a:gd name="connsiteY85" fmla="*/ 640178 h 1450733"/>
                    <a:gd name="connsiteX86" fmla="*/ 1271282 w 1537029"/>
                    <a:gd name="connsiteY86" fmla="*/ 641186 h 1450733"/>
                    <a:gd name="connsiteX87" fmla="*/ 1270274 w 1537029"/>
                    <a:gd name="connsiteY87" fmla="*/ 659333 h 1450733"/>
                    <a:gd name="connsiteX88" fmla="*/ 1269266 w 1537029"/>
                    <a:gd name="connsiteY88" fmla="*/ 678488 h 1450733"/>
                    <a:gd name="connsiteX89" fmla="*/ 1261201 w 1537029"/>
                    <a:gd name="connsiteY89" fmla="*/ 734944 h 1450733"/>
                    <a:gd name="connsiteX90" fmla="*/ 1245070 w 1537029"/>
                    <a:gd name="connsiteY90" fmla="*/ 792409 h 1450733"/>
                    <a:gd name="connsiteX91" fmla="*/ 1216842 w 1537029"/>
                    <a:gd name="connsiteY91" fmla="*/ 854914 h 1450733"/>
                    <a:gd name="connsiteX92" fmla="*/ 1178532 w 1537029"/>
                    <a:gd name="connsiteY92" fmla="*/ 918428 h 1450733"/>
                    <a:gd name="connsiteX93" fmla="*/ 1152320 w 1537029"/>
                    <a:gd name="connsiteY93" fmla="*/ 950689 h 1450733"/>
                    <a:gd name="connsiteX94" fmla="*/ 1124092 w 1537029"/>
                    <a:gd name="connsiteY94" fmla="*/ 976901 h 1450733"/>
                    <a:gd name="connsiteX95" fmla="*/ 1079733 w 1537029"/>
                    <a:gd name="connsiteY95" fmla="*/ 1010170 h 1450733"/>
                    <a:gd name="connsiteX96" fmla="*/ 1066627 w 1537029"/>
                    <a:gd name="connsiteY96" fmla="*/ 1020252 h 1450733"/>
                    <a:gd name="connsiteX97" fmla="*/ 1090823 w 1537029"/>
                    <a:gd name="connsiteY97" fmla="*/ 968836 h 1450733"/>
                    <a:gd name="connsiteX98" fmla="*/ 1137198 w 1537029"/>
                    <a:gd name="connsiteY98" fmla="*/ 861972 h 1450733"/>
                    <a:gd name="connsiteX99" fmla="*/ 1173491 w 1537029"/>
                    <a:gd name="connsiteY99" fmla="*/ 749058 h 1450733"/>
                    <a:gd name="connsiteX100" fmla="*/ 1188614 w 1537029"/>
                    <a:gd name="connsiteY100" fmla="*/ 630096 h 1450733"/>
                    <a:gd name="connsiteX101" fmla="*/ 1153328 w 1537029"/>
                    <a:gd name="connsiteY101" fmla="*/ 410319 h 1450733"/>
                    <a:gd name="connsiteX102" fmla="*/ 1104937 w 1537029"/>
                    <a:gd name="connsiteY102" fmla="*/ 307487 h 1450733"/>
                    <a:gd name="connsiteX103" fmla="*/ 1072676 w 1537029"/>
                    <a:gd name="connsiteY103" fmla="*/ 258087 h 1450733"/>
                    <a:gd name="connsiteX104" fmla="*/ 1035374 w 1537029"/>
                    <a:gd name="connsiteY104" fmla="*/ 203647 h 1450733"/>
                    <a:gd name="connsiteX105" fmla="*/ 986983 w 1537029"/>
                    <a:gd name="connsiteY105" fmla="*/ 128036 h 1450733"/>
                    <a:gd name="connsiteX106" fmla="*/ 952706 w 1537029"/>
                    <a:gd name="connsiteY106" fmla="*/ 67546 h 1450733"/>
                    <a:gd name="connsiteX107" fmla="*/ 954722 w 1537029"/>
                    <a:gd name="connsiteY107" fmla="*/ 69563 h 1450733"/>
                    <a:gd name="connsiteX108" fmla="*/ 953714 w 1537029"/>
                    <a:gd name="connsiteY108" fmla="*/ 68554 h 1450733"/>
                    <a:gd name="connsiteX109" fmla="*/ 954722 w 1537029"/>
                    <a:gd name="connsiteY109" fmla="*/ 70571 h 1450733"/>
                    <a:gd name="connsiteX110" fmla="*/ 941616 w 1537029"/>
                    <a:gd name="connsiteY110" fmla="*/ 31253 h 1450733"/>
                    <a:gd name="connsiteX111" fmla="*/ 940608 w 1537029"/>
                    <a:gd name="connsiteY111" fmla="*/ 14114 h 1450733"/>
                    <a:gd name="connsiteX112" fmla="*/ 940608 w 1537029"/>
                    <a:gd name="connsiteY112" fmla="*/ 13106 h 1450733"/>
                    <a:gd name="connsiteX113" fmla="*/ 940608 w 1537029"/>
                    <a:gd name="connsiteY113" fmla="*/ 12098 h 1450733"/>
                    <a:gd name="connsiteX114" fmla="*/ 932542 w 1537029"/>
                    <a:gd name="connsiteY114" fmla="*/ 0 h 1450733"/>
                    <a:gd name="connsiteX115" fmla="*/ 931534 w 1537029"/>
                    <a:gd name="connsiteY115" fmla="*/ 1008 h 1450733"/>
                    <a:gd name="connsiteX116" fmla="*/ 931534 w 1537029"/>
                    <a:gd name="connsiteY116" fmla="*/ 1008 h 1450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</a:cxnLst>
                  <a:rect l="l" t="t" r="r" b="b"/>
                  <a:pathLst>
                    <a:path w="1537029" h="1450733">
                      <a:moveTo>
                        <a:pt x="931534" y="1008"/>
                      </a:moveTo>
                      <a:cubicBezTo>
                        <a:pt x="927502" y="1008"/>
                        <a:pt x="922461" y="4033"/>
                        <a:pt x="921453" y="9073"/>
                      </a:cubicBezTo>
                      <a:cubicBezTo>
                        <a:pt x="920445" y="16130"/>
                        <a:pt x="920445" y="23187"/>
                        <a:pt x="921453" y="30245"/>
                      </a:cubicBezTo>
                      <a:cubicBezTo>
                        <a:pt x="888184" y="12098"/>
                        <a:pt x="846849" y="12098"/>
                        <a:pt x="813580" y="12098"/>
                      </a:cubicBezTo>
                      <a:lnTo>
                        <a:pt x="807531" y="12098"/>
                      </a:lnTo>
                      <a:cubicBezTo>
                        <a:pt x="804507" y="12098"/>
                        <a:pt x="801482" y="12098"/>
                        <a:pt x="798458" y="12098"/>
                      </a:cubicBezTo>
                      <a:cubicBezTo>
                        <a:pt x="793417" y="12098"/>
                        <a:pt x="788376" y="12098"/>
                        <a:pt x="783336" y="12098"/>
                      </a:cubicBezTo>
                      <a:cubicBezTo>
                        <a:pt x="771238" y="13106"/>
                        <a:pt x="759140" y="15122"/>
                        <a:pt x="748050" y="17139"/>
                      </a:cubicBezTo>
                      <a:cubicBezTo>
                        <a:pt x="728895" y="20163"/>
                        <a:pt x="709740" y="27220"/>
                        <a:pt x="687561" y="36293"/>
                      </a:cubicBezTo>
                      <a:cubicBezTo>
                        <a:pt x="654292" y="50408"/>
                        <a:pt x="619007" y="70571"/>
                        <a:pt x="577672" y="98799"/>
                      </a:cubicBezTo>
                      <a:cubicBezTo>
                        <a:pt x="546419" y="120978"/>
                        <a:pt x="515167" y="146182"/>
                        <a:pt x="483914" y="174411"/>
                      </a:cubicBezTo>
                      <a:cubicBezTo>
                        <a:pt x="429474" y="223810"/>
                        <a:pt x="378058" y="281275"/>
                        <a:pt x="326642" y="350837"/>
                      </a:cubicBezTo>
                      <a:cubicBezTo>
                        <a:pt x="282283" y="410319"/>
                        <a:pt x="240949" y="476857"/>
                        <a:pt x="199614" y="553476"/>
                      </a:cubicBezTo>
                      <a:cubicBezTo>
                        <a:pt x="180460" y="587754"/>
                        <a:pt x="160296" y="622031"/>
                        <a:pt x="140133" y="654292"/>
                      </a:cubicBezTo>
                      <a:cubicBezTo>
                        <a:pt x="120978" y="685545"/>
                        <a:pt x="100815" y="718814"/>
                        <a:pt x="82669" y="752083"/>
                      </a:cubicBezTo>
                      <a:cubicBezTo>
                        <a:pt x="61497" y="790393"/>
                        <a:pt x="44359" y="825678"/>
                        <a:pt x="32261" y="857939"/>
                      </a:cubicBezTo>
                      <a:cubicBezTo>
                        <a:pt x="17139" y="896249"/>
                        <a:pt x="7057" y="932542"/>
                        <a:pt x="3024" y="966820"/>
                      </a:cubicBezTo>
                      <a:cubicBezTo>
                        <a:pt x="1008" y="985974"/>
                        <a:pt x="0" y="1005129"/>
                        <a:pt x="0" y="1023276"/>
                      </a:cubicBezTo>
                      <a:cubicBezTo>
                        <a:pt x="1008" y="1041423"/>
                        <a:pt x="3024" y="1060578"/>
                        <a:pt x="8065" y="1079733"/>
                      </a:cubicBezTo>
                      <a:cubicBezTo>
                        <a:pt x="12098" y="1097880"/>
                        <a:pt x="18147" y="1117035"/>
                        <a:pt x="27220" y="1135181"/>
                      </a:cubicBezTo>
                      <a:cubicBezTo>
                        <a:pt x="34277" y="1151312"/>
                        <a:pt x="43351" y="1166434"/>
                        <a:pt x="53432" y="1179540"/>
                      </a:cubicBezTo>
                      <a:cubicBezTo>
                        <a:pt x="95775" y="1233980"/>
                        <a:pt x="159288" y="1263217"/>
                        <a:pt x="216753" y="1289429"/>
                      </a:cubicBezTo>
                      <a:lnTo>
                        <a:pt x="223810" y="1292453"/>
                      </a:lnTo>
                      <a:cubicBezTo>
                        <a:pt x="234900" y="1297494"/>
                        <a:pt x="245990" y="1302535"/>
                        <a:pt x="257079" y="1308584"/>
                      </a:cubicBezTo>
                      <a:cubicBezTo>
                        <a:pt x="255063" y="1310600"/>
                        <a:pt x="254055" y="1312616"/>
                        <a:pt x="253047" y="1315641"/>
                      </a:cubicBezTo>
                      <a:cubicBezTo>
                        <a:pt x="252039" y="1319674"/>
                        <a:pt x="253047" y="1324714"/>
                        <a:pt x="256071" y="1327739"/>
                      </a:cubicBezTo>
                      <a:cubicBezTo>
                        <a:pt x="258087" y="1330763"/>
                        <a:pt x="261112" y="1332779"/>
                        <a:pt x="265144" y="1333788"/>
                      </a:cubicBezTo>
                      <a:cubicBezTo>
                        <a:pt x="290348" y="1336812"/>
                        <a:pt x="314544" y="1339837"/>
                        <a:pt x="337732" y="1339837"/>
                      </a:cubicBezTo>
                      <a:cubicBezTo>
                        <a:pt x="341764" y="1339837"/>
                        <a:pt x="345797" y="1339837"/>
                        <a:pt x="349829" y="1339837"/>
                      </a:cubicBezTo>
                      <a:cubicBezTo>
                        <a:pt x="367976" y="1339837"/>
                        <a:pt x="387131" y="1338828"/>
                        <a:pt x="408302" y="1336812"/>
                      </a:cubicBezTo>
                      <a:cubicBezTo>
                        <a:pt x="451653" y="1332779"/>
                        <a:pt x="497020" y="1323706"/>
                        <a:pt x="546419" y="1307576"/>
                      </a:cubicBezTo>
                      <a:cubicBezTo>
                        <a:pt x="587754" y="1294470"/>
                        <a:pt x="631104" y="1277331"/>
                        <a:pt x="678488" y="1254144"/>
                      </a:cubicBezTo>
                      <a:cubicBezTo>
                        <a:pt x="716797" y="1235997"/>
                        <a:pt x="755107" y="1213817"/>
                        <a:pt x="801482" y="1184581"/>
                      </a:cubicBezTo>
                      <a:cubicBezTo>
                        <a:pt x="812572" y="1177524"/>
                        <a:pt x="823662" y="1170467"/>
                        <a:pt x="834752" y="1162401"/>
                      </a:cubicBezTo>
                      <a:cubicBezTo>
                        <a:pt x="841809" y="1157361"/>
                        <a:pt x="848866" y="1153328"/>
                        <a:pt x="855923" y="1148287"/>
                      </a:cubicBezTo>
                      <a:cubicBezTo>
                        <a:pt x="866004" y="1142238"/>
                        <a:pt x="875078" y="1136189"/>
                        <a:pt x="885159" y="1130141"/>
                      </a:cubicBezTo>
                      <a:cubicBezTo>
                        <a:pt x="887176" y="1129132"/>
                        <a:pt x="889192" y="1127116"/>
                        <a:pt x="892216" y="1126108"/>
                      </a:cubicBezTo>
                      <a:cubicBezTo>
                        <a:pt x="895241" y="1129132"/>
                        <a:pt x="898265" y="1132157"/>
                        <a:pt x="901290" y="1135181"/>
                      </a:cubicBezTo>
                      <a:cubicBezTo>
                        <a:pt x="905322" y="1139214"/>
                        <a:pt x="910363" y="1143247"/>
                        <a:pt x="916412" y="1147279"/>
                      </a:cubicBezTo>
                      <a:cubicBezTo>
                        <a:pt x="923469" y="1152320"/>
                        <a:pt x="931534" y="1157361"/>
                        <a:pt x="938591" y="1162401"/>
                      </a:cubicBezTo>
                      <a:cubicBezTo>
                        <a:pt x="942624" y="1165426"/>
                        <a:pt x="946657" y="1167442"/>
                        <a:pt x="950689" y="1170467"/>
                      </a:cubicBezTo>
                      <a:cubicBezTo>
                        <a:pt x="967828" y="1182565"/>
                        <a:pt x="983958" y="1198695"/>
                        <a:pt x="1002105" y="1220875"/>
                      </a:cubicBezTo>
                      <a:cubicBezTo>
                        <a:pt x="1015211" y="1238013"/>
                        <a:pt x="1027309" y="1255152"/>
                        <a:pt x="1037390" y="1269266"/>
                      </a:cubicBezTo>
                      <a:cubicBezTo>
                        <a:pt x="1050497" y="1288421"/>
                        <a:pt x="1062594" y="1307576"/>
                        <a:pt x="1074692" y="1325723"/>
                      </a:cubicBezTo>
                      <a:cubicBezTo>
                        <a:pt x="1087798" y="1345886"/>
                        <a:pt x="1099896" y="1365040"/>
                        <a:pt x="1111994" y="1384195"/>
                      </a:cubicBezTo>
                      <a:cubicBezTo>
                        <a:pt x="1121067" y="1399318"/>
                        <a:pt x="1129133" y="1414440"/>
                        <a:pt x="1137198" y="1428554"/>
                      </a:cubicBezTo>
                      <a:lnTo>
                        <a:pt x="1145263" y="1443676"/>
                      </a:lnTo>
                      <a:cubicBezTo>
                        <a:pt x="1147279" y="1447709"/>
                        <a:pt x="1153328" y="1450734"/>
                        <a:pt x="1158369" y="1450734"/>
                      </a:cubicBezTo>
                      <a:cubicBezTo>
                        <a:pt x="1160385" y="1450734"/>
                        <a:pt x="1161393" y="1450734"/>
                        <a:pt x="1162402" y="1449725"/>
                      </a:cubicBezTo>
                      <a:cubicBezTo>
                        <a:pt x="1166434" y="1448717"/>
                        <a:pt x="1169459" y="1445693"/>
                        <a:pt x="1171475" y="1442668"/>
                      </a:cubicBezTo>
                      <a:cubicBezTo>
                        <a:pt x="1173491" y="1439644"/>
                        <a:pt x="1174499" y="1434603"/>
                        <a:pt x="1172483" y="1430570"/>
                      </a:cubicBezTo>
                      <a:lnTo>
                        <a:pt x="1171475" y="1429562"/>
                      </a:lnTo>
                      <a:lnTo>
                        <a:pt x="1170467" y="1428554"/>
                      </a:lnTo>
                      <a:cubicBezTo>
                        <a:pt x="1170467" y="1428554"/>
                        <a:pt x="1171475" y="1428554"/>
                        <a:pt x="1171475" y="1427546"/>
                      </a:cubicBezTo>
                      <a:cubicBezTo>
                        <a:pt x="1186597" y="1413432"/>
                        <a:pt x="1200711" y="1399318"/>
                        <a:pt x="1212809" y="1385204"/>
                      </a:cubicBezTo>
                      <a:cubicBezTo>
                        <a:pt x="1225915" y="1371089"/>
                        <a:pt x="1239021" y="1355967"/>
                        <a:pt x="1250111" y="1340845"/>
                      </a:cubicBezTo>
                      <a:cubicBezTo>
                        <a:pt x="1276323" y="1306568"/>
                        <a:pt x="1297494" y="1270274"/>
                        <a:pt x="1316649" y="1235997"/>
                      </a:cubicBezTo>
                      <a:cubicBezTo>
                        <a:pt x="1352943" y="1169459"/>
                        <a:pt x="1387220" y="1095863"/>
                        <a:pt x="1419481" y="1011178"/>
                      </a:cubicBezTo>
                      <a:cubicBezTo>
                        <a:pt x="1424522" y="998072"/>
                        <a:pt x="1429562" y="985974"/>
                        <a:pt x="1433595" y="972869"/>
                      </a:cubicBezTo>
                      <a:cubicBezTo>
                        <a:pt x="1446701" y="937583"/>
                        <a:pt x="1463840" y="903306"/>
                        <a:pt x="1479970" y="870037"/>
                      </a:cubicBezTo>
                      <a:lnTo>
                        <a:pt x="1485011" y="859955"/>
                      </a:lnTo>
                      <a:cubicBezTo>
                        <a:pt x="1492068" y="844833"/>
                        <a:pt x="1502150" y="824670"/>
                        <a:pt x="1511223" y="803499"/>
                      </a:cubicBezTo>
                      <a:cubicBezTo>
                        <a:pt x="1516264" y="791401"/>
                        <a:pt x="1521304" y="780311"/>
                        <a:pt x="1524329" y="768213"/>
                      </a:cubicBezTo>
                      <a:cubicBezTo>
                        <a:pt x="1528361" y="753091"/>
                        <a:pt x="1532394" y="736961"/>
                        <a:pt x="1534410" y="717805"/>
                      </a:cubicBezTo>
                      <a:cubicBezTo>
                        <a:pt x="1537435" y="692602"/>
                        <a:pt x="1537435" y="672439"/>
                        <a:pt x="1536427" y="653284"/>
                      </a:cubicBezTo>
                      <a:cubicBezTo>
                        <a:pt x="1534410" y="630096"/>
                        <a:pt x="1529370" y="596827"/>
                        <a:pt x="1509207" y="573640"/>
                      </a:cubicBezTo>
                      <a:cubicBezTo>
                        <a:pt x="1501141" y="564566"/>
                        <a:pt x="1491060" y="558517"/>
                        <a:pt x="1478962" y="556501"/>
                      </a:cubicBezTo>
                      <a:cubicBezTo>
                        <a:pt x="1475937" y="555493"/>
                        <a:pt x="1471905" y="555493"/>
                        <a:pt x="1468880" y="555493"/>
                      </a:cubicBezTo>
                      <a:cubicBezTo>
                        <a:pt x="1459807" y="555493"/>
                        <a:pt x="1450734" y="557509"/>
                        <a:pt x="1439644" y="561542"/>
                      </a:cubicBezTo>
                      <a:cubicBezTo>
                        <a:pt x="1437628" y="555493"/>
                        <a:pt x="1435611" y="549444"/>
                        <a:pt x="1431579" y="543395"/>
                      </a:cubicBezTo>
                      <a:cubicBezTo>
                        <a:pt x="1422505" y="528273"/>
                        <a:pt x="1406375" y="519199"/>
                        <a:pt x="1389236" y="519199"/>
                      </a:cubicBezTo>
                      <a:cubicBezTo>
                        <a:pt x="1388228" y="519199"/>
                        <a:pt x="1386212" y="519199"/>
                        <a:pt x="1385204" y="519199"/>
                      </a:cubicBezTo>
                      <a:cubicBezTo>
                        <a:pt x="1372098" y="520207"/>
                        <a:pt x="1363024" y="530289"/>
                        <a:pt x="1364032" y="542387"/>
                      </a:cubicBezTo>
                      <a:cubicBezTo>
                        <a:pt x="1364032" y="548436"/>
                        <a:pt x="1367057" y="553476"/>
                        <a:pt x="1371090" y="557509"/>
                      </a:cubicBezTo>
                      <a:lnTo>
                        <a:pt x="1370081" y="558517"/>
                      </a:lnTo>
                      <a:cubicBezTo>
                        <a:pt x="1369073" y="559525"/>
                        <a:pt x="1368065" y="561542"/>
                        <a:pt x="1367057" y="562550"/>
                      </a:cubicBezTo>
                      <a:cubicBezTo>
                        <a:pt x="1365041" y="565574"/>
                        <a:pt x="1364032" y="567591"/>
                        <a:pt x="1362016" y="570615"/>
                      </a:cubicBezTo>
                      <a:cubicBezTo>
                        <a:pt x="1355967" y="578680"/>
                        <a:pt x="1348910" y="585737"/>
                        <a:pt x="1340845" y="592794"/>
                      </a:cubicBezTo>
                      <a:cubicBezTo>
                        <a:pt x="1337820" y="595819"/>
                        <a:pt x="1333788" y="597835"/>
                        <a:pt x="1329755" y="600860"/>
                      </a:cubicBezTo>
                      <a:cubicBezTo>
                        <a:pt x="1326731" y="598843"/>
                        <a:pt x="1322698" y="596827"/>
                        <a:pt x="1318666" y="594811"/>
                      </a:cubicBezTo>
                      <a:cubicBezTo>
                        <a:pt x="1315641" y="592794"/>
                        <a:pt x="1313625" y="590778"/>
                        <a:pt x="1311608" y="587754"/>
                      </a:cubicBezTo>
                      <a:cubicBezTo>
                        <a:pt x="1308584" y="584729"/>
                        <a:pt x="1303543" y="583721"/>
                        <a:pt x="1300519" y="583721"/>
                      </a:cubicBezTo>
                      <a:cubicBezTo>
                        <a:pt x="1295478" y="583721"/>
                        <a:pt x="1291445" y="585737"/>
                        <a:pt x="1288421" y="588762"/>
                      </a:cubicBezTo>
                      <a:cubicBezTo>
                        <a:pt x="1286404" y="590778"/>
                        <a:pt x="1284388" y="593803"/>
                        <a:pt x="1284388" y="596827"/>
                      </a:cubicBezTo>
                      <a:cubicBezTo>
                        <a:pt x="1283380" y="597835"/>
                        <a:pt x="1282372" y="598843"/>
                        <a:pt x="1281364" y="600860"/>
                      </a:cubicBezTo>
                      <a:cubicBezTo>
                        <a:pt x="1273299" y="612958"/>
                        <a:pt x="1272290" y="627072"/>
                        <a:pt x="1271282" y="640178"/>
                      </a:cubicBezTo>
                      <a:lnTo>
                        <a:pt x="1271282" y="641186"/>
                      </a:lnTo>
                      <a:cubicBezTo>
                        <a:pt x="1270274" y="647235"/>
                        <a:pt x="1270274" y="653284"/>
                        <a:pt x="1270274" y="659333"/>
                      </a:cubicBezTo>
                      <a:cubicBezTo>
                        <a:pt x="1270274" y="665382"/>
                        <a:pt x="1269266" y="672439"/>
                        <a:pt x="1269266" y="678488"/>
                      </a:cubicBezTo>
                      <a:cubicBezTo>
                        <a:pt x="1267250" y="699659"/>
                        <a:pt x="1265233" y="717805"/>
                        <a:pt x="1261201" y="734944"/>
                      </a:cubicBezTo>
                      <a:cubicBezTo>
                        <a:pt x="1257168" y="754099"/>
                        <a:pt x="1252127" y="772246"/>
                        <a:pt x="1245070" y="792409"/>
                      </a:cubicBezTo>
                      <a:cubicBezTo>
                        <a:pt x="1238013" y="811564"/>
                        <a:pt x="1227932" y="832735"/>
                        <a:pt x="1216842" y="854914"/>
                      </a:cubicBezTo>
                      <a:cubicBezTo>
                        <a:pt x="1204744" y="878102"/>
                        <a:pt x="1192646" y="899273"/>
                        <a:pt x="1178532" y="918428"/>
                      </a:cubicBezTo>
                      <a:cubicBezTo>
                        <a:pt x="1169459" y="931534"/>
                        <a:pt x="1161393" y="941616"/>
                        <a:pt x="1152320" y="950689"/>
                      </a:cubicBezTo>
                      <a:cubicBezTo>
                        <a:pt x="1144255" y="958755"/>
                        <a:pt x="1135181" y="967828"/>
                        <a:pt x="1124092" y="976901"/>
                      </a:cubicBezTo>
                      <a:cubicBezTo>
                        <a:pt x="1109978" y="988999"/>
                        <a:pt x="1094855" y="999081"/>
                        <a:pt x="1079733" y="1010170"/>
                      </a:cubicBezTo>
                      <a:cubicBezTo>
                        <a:pt x="1075700" y="1013195"/>
                        <a:pt x="1070660" y="1017227"/>
                        <a:pt x="1066627" y="1020252"/>
                      </a:cubicBezTo>
                      <a:cubicBezTo>
                        <a:pt x="1074692" y="1003113"/>
                        <a:pt x="1082757" y="986983"/>
                        <a:pt x="1090823" y="968836"/>
                      </a:cubicBezTo>
                      <a:cubicBezTo>
                        <a:pt x="1109978" y="927502"/>
                        <a:pt x="1125100" y="893224"/>
                        <a:pt x="1137198" y="861972"/>
                      </a:cubicBezTo>
                      <a:cubicBezTo>
                        <a:pt x="1153328" y="820637"/>
                        <a:pt x="1165426" y="784344"/>
                        <a:pt x="1173491" y="749058"/>
                      </a:cubicBezTo>
                      <a:cubicBezTo>
                        <a:pt x="1182565" y="711757"/>
                        <a:pt x="1187606" y="673447"/>
                        <a:pt x="1188614" y="630096"/>
                      </a:cubicBezTo>
                      <a:cubicBezTo>
                        <a:pt x="1191638" y="556501"/>
                        <a:pt x="1179540" y="480889"/>
                        <a:pt x="1153328" y="410319"/>
                      </a:cubicBezTo>
                      <a:cubicBezTo>
                        <a:pt x="1141230" y="377050"/>
                        <a:pt x="1125100" y="342772"/>
                        <a:pt x="1104937" y="307487"/>
                      </a:cubicBezTo>
                      <a:cubicBezTo>
                        <a:pt x="1095863" y="292365"/>
                        <a:pt x="1085782" y="276234"/>
                        <a:pt x="1072676" y="258087"/>
                      </a:cubicBezTo>
                      <a:cubicBezTo>
                        <a:pt x="1060578" y="239941"/>
                        <a:pt x="1048480" y="221794"/>
                        <a:pt x="1035374" y="203647"/>
                      </a:cubicBezTo>
                      <a:cubicBezTo>
                        <a:pt x="1017227" y="176427"/>
                        <a:pt x="1001097" y="152231"/>
                        <a:pt x="986983" y="128036"/>
                      </a:cubicBezTo>
                      <a:cubicBezTo>
                        <a:pt x="976901" y="110897"/>
                        <a:pt x="963795" y="88717"/>
                        <a:pt x="952706" y="67546"/>
                      </a:cubicBezTo>
                      <a:lnTo>
                        <a:pt x="954722" y="69563"/>
                      </a:lnTo>
                      <a:lnTo>
                        <a:pt x="953714" y="68554"/>
                      </a:lnTo>
                      <a:lnTo>
                        <a:pt x="954722" y="70571"/>
                      </a:lnTo>
                      <a:cubicBezTo>
                        <a:pt x="950689" y="60489"/>
                        <a:pt x="944640" y="46375"/>
                        <a:pt x="941616" y="31253"/>
                      </a:cubicBezTo>
                      <a:cubicBezTo>
                        <a:pt x="940608" y="25204"/>
                        <a:pt x="940608" y="20163"/>
                        <a:pt x="940608" y="14114"/>
                      </a:cubicBezTo>
                      <a:lnTo>
                        <a:pt x="940608" y="13106"/>
                      </a:lnTo>
                      <a:cubicBezTo>
                        <a:pt x="940608" y="13106"/>
                        <a:pt x="940608" y="12098"/>
                        <a:pt x="940608" y="12098"/>
                      </a:cubicBezTo>
                      <a:cubicBezTo>
                        <a:pt x="941616" y="6049"/>
                        <a:pt x="938591" y="1008"/>
                        <a:pt x="932542" y="0"/>
                      </a:cubicBezTo>
                      <a:cubicBezTo>
                        <a:pt x="933551" y="1008"/>
                        <a:pt x="932542" y="1008"/>
                        <a:pt x="931534" y="1008"/>
                      </a:cubicBezTo>
                      <a:lnTo>
                        <a:pt x="931534" y="1008"/>
                      </a:lnTo>
                      <a:close/>
                    </a:path>
                  </a:pathLst>
                </a:custGeom>
                <a:solidFill>
                  <a:srgbClr val="FFF6E4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850DBF2E-BB19-7F6C-6C0B-6BDADB5CFF77}"/>
                    </a:ext>
                  </a:extLst>
                </p:cNvPr>
                <p:cNvSpPr/>
                <p:nvPr/>
              </p:nvSpPr>
              <p:spPr>
                <a:xfrm>
                  <a:off x="2583898" y="2664550"/>
                  <a:ext cx="134834" cy="137108"/>
                </a:xfrm>
                <a:custGeom>
                  <a:avLst/>
                  <a:gdLst>
                    <a:gd name="connsiteX0" fmla="*/ 31253 w 134834"/>
                    <a:gd name="connsiteY0" fmla="*/ 0 h 137108"/>
                    <a:gd name="connsiteX1" fmla="*/ 31253 w 134834"/>
                    <a:gd name="connsiteY1" fmla="*/ 0 h 137108"/>
                    <a:gd name="connsiteX2" fmla="*/ 11090 w 134834"/>
                    <a:gd name="connsiteY2" fmla="*/ 9074 h 137108"/>
                    <a:gd name="connsiteX3" fmla="*/ 1008 w 134834"/>
                    <a:gd name="connsiteY3" fmla="*/ 35285 h 137108"/>
                    <a:gd name="connsiteX4" fmla="*/ 5041 w 134834"/>
                    <a:gd name="connsiteY4" fmla="*/ 50408 h 137108"/>
                    <a:gd name="connsiteX5" fmla="*/ 10082 w 134834"/>
                    <a:gd name="connsiteY5" fmla="*/ 57465 h 137108"/>
                    <a:gd name="connsiteX6" fmla="*/ 12098 w 134834"/>
                    <a:gd name="connsiteY6" fmla="*/ 59481 h 137108"/>
                    <a:gd name="connsiteX7" fmla="*/ 14114 w 134834"/>
                    <a:gd name="connsiteY7" fmla="*/ 63514 h 137108"/>
                    <a:gd name="connsiteX8" fmla="*/ 16131 w 134834"/>
                    <a:gd name="connsiteY8" fmla="*/ 70571 h 137108"/>
                    <a:gd name="connsiteX9" fmla="*/ 8065 w 134834"/>
                    <a:gd name="connsiteY9" fmla="*/ 75612 h 137108"/>
                    <a:gd name="connsiteX10" fmla="*/ 0 w 134834"/>
                    <a:gd name="connsiteY10" fmla="*/ 96783 h 137108"/>
                    <a:gd name="connsiteX11" fmla="*/ 7057 w 134834"/>
                    <a:gd name="connsiteY11" fmla="*/ 115938 h 137108"/>
                    <a:gd name="connsiteX12" fmla="*/ 20163 w 134834"/>
                    <a:gd name="connsiteY12" fmla="*/ 122995 h 137108"/>
                    <a:gd name="connsiteX13" fmla="*/ 24196 w 134834"/>
                    <a:gd name="connsiteY13" fmla="*/ 129044 h 137108"/>
                    <a:gd name="connsiteX14" fmla="*/ 51416 w 134834"/>
                    <a:gd name="connsiteY14" fmla="*/ 137109 h 137108"/>
                    <a:gd name="connsiteX15" fmla="*/ 57465 w 134834"/>
                    <a:gd name="connsiteY15" fmla="*/ 137109 h 137108"/>
                    <a:gd name="connsiteX16" fmla="*/ 79644 w 134834"/>
                    <a:gd name="connsiteY16" fmla="*/ 134085 h 137108"/>
                    <a:gd name="connsiteX17" fmla="*/ 106864 w 134834"/>
                    <a:gd name="connsiteY17" fmla="*/ 122995 h 137108"/>
                    <a:gd name="connsiteX18" fmla="*/ 118962 w 134834"/>
                    <a:gd name="connsiteY18" fmla="*/ 115938 h 137108"/>
                    <a:gd name="connsiteX19" fmla="*/ 131060 w 134834"/>
                    <a:gd name="connsiteY19" fmla="*/ 106864 h 137108"/>
                    <a:gd name="connsiteX20" fmla="*/ 133076 w 134834"/>
                    <a:gd name="connsiteY20" fmla="*/ 91742 h 137108"/>
                    <a:gd name="connsiteX21" fmla="*/ 130052 w 134834"/>
                    <a:gd name="connsiteY21" fmla="*/ 88718 h 137108"/>
                    <a:gd name="connsiteX22" fmla="*/ 133076 w 134834"/>
                    <a:gd name="connsiteY22" fmla="*/ 83677 h 137108"/>
                    <a:gd name="connsiteX23" fmla="*/ 132068 w 134834"/>
                    <a:gd name="connsiteY23" fmla="*/ 72587 h 137108"/>
                    <a:gd name="connsiteX24" fmla="*/ 124003 w 134834"/>
                    <a:gd name="connsiteY24" fmla="*/ 65530 h 137108"/>
                    <a:gd name="connsiteX25" fmla="*/ 117954 w 134834"/>
                    <a:gd name="connsiteY25" fmla="*/ 61497 h 137108"/>
                    <a:gd name="connsiteX26" fmla="*/ 107873 w 134834"/>
                    <a:gd name="connsiteY26" fmla="*/ 52424 h 137108"/>
                    <a:gd name="connsiteX27" fmla="*/ 105856 w 134834"/>
                    <a:gd name="connsiteY27" fmla="*/ 50408 h 137108"/>
                    <a:gd name="connsiteX28" fmla="*/ 96783 w 134834"/>
                    <a:gd name="connsiteY28" fmla="*/ 41334 h 137108"/>
                    <a:gd name="connsiteX29" fmla="*/ 88718 w 134834"/>
                    <a:gd name="connsiteY29" fmla="*/ 34277 h 137108"/>
                    <a:gd name="connsiteX30" fmla="*/ 71579 w 134834"/>
                    <a:gd name="connsiteY30" fmla="*/ 19155 h 137108"/>
                    <a:gd name="connsiteX31" fmla="*/ 51416 w 134834"/>
                    <a:gd name="connsiteY31" fmla="*/ 6049 h 137108"/>
                    <a:gd name="connsiteX32" fmla="*/ 31253 w 134834"/>
                    <a:gd name="connsiteY32" fmla="*/ 0 h 137108"/>
                    <a:gd name="connsiteX33" fmla="*/ 31253 w 134834"/>
                    <a:gd name="connsiteY33" fmla="*/ 0 h 137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34834" h="137108">
                      <a:moveTo>
                        <a:pt x="31253" y="0"/>
                      </a:moveTo>
                      <a:lnTo>
                        <a:pt x="31253" y="0"/>
                      </a:lnTo>
                      <a:cubicBezTo>
                        <a:pt x="23188" y="0"/>
                        <a:pt x="15122" y="3025"/>
                        <a:pt x="11090" y="9074"/>
                      </a:cubicBezTo>
                      <a:cubicBezTo>
                        <a:pt x="5041" y="16131"/>
                        <a:pt x="1008" y="25204"/>
                        <a:pt x="1008" y="35285"/>
                      </a:cubicBezTo>
                      <a:cubicBezTo>
                        <a:pt x="1008" y="41334"/>
                        <a:pt x="3025" y="46375"/>
                        <a:pt x="5041" y="50408"/>
                      </a:cubicBezTo>
                      <a:cubicBezTo>
                        <a:pt x="6049" y="52424"/>
                        <a:pt x="8065" y="55448"/>
                        <a:pt x="10082" y="57465"/>
                      </a:cubicBezTo>
                      <a:lnTo>
                        <a:pt x="12098" y="59481"/>
                      </a:lnTo>
                      <a:cubicBezTo>
                        <a:pt x="13106" y="60489"/>
                        <a:pt x="14114" y="62506"/>
                        <a:pt x="14114" y="63514"/>
                      </a:cubicBezTo>
                      <a:cubicBezTo>
                        <a:pt x="15122" y="65530"/>
                        <a:pt x="15122" y="68555"/>
                        <a:pt x="16131" y="70571"/>
                      </a:cubicBezTo>
                      <a:cubicBezTo>
                        <a:pt x="13106" y="71579"/>
                        <a:pt x="10082" y="73595"/>
                        <a:pt x="8065" y="75612"/>
                      </a:cubicBezTo>
                      <a:cubicBezTo>
                        <a:pt x="2016" y="81661"/>
                        <a:pt x="0" y="91742"/>
                        <a:pt x="0" y="96783"/>
                      </a:cubicBezTo>
                      <a:cubicBezTo>
                        <a:pt x="0" y="103840"/>
                        <a:pt x="2016" y="110897"/>
                        <a:pt x="7057" y="115938"/>
                      </a:cubicBezTo>
                      <a:cubicBezTo>
                        <a:pt x="10082" y="118962"/>
                        <a:pt x="15122" y="121987"/>
                        <a:pt x="20163" y="122995"/>
                      </a:cubicBezTo>
                      <a:cubicBezTo>
                        <a:pt x="20163" y="126019"/>
                        <a:pt x="22180" y="128036"/>
                        <a:pt x="24196" y="129044"/>
                      </a:cubicBezTo>
                      <a:cubicBezTo>
                        <a:pt x="33269" y="134085"/>
                        <a:pt x="42343" y="136101"/>
                        <a:pt x="51416" y="137109"/>
                      </a:cubicBezTo>
                      <a:cubicBezTo>
                        <a:pt x="53432" y="137109"/>
                        <a:pt x="55448" y="137109"/>
                        <a:pt x="57465" y="137109"/>
                      </a:cubicBezTo>
                      <a:cubicBezTo>
                        <a:pt x="64522" y="137109"/>
                        <a:pt x="71579" y="136101"/>
                        <a:pt x="79644" y="134085"/>
                      </a:cubicBezTo>
                      <a:cubicBezTo>
                        <a:pt x="89726" y="131060"/>
                        <a:pt x="98799" y="127027"/>
                        <a:pt x="106864" y="122995"/>
                      </a:cubicBezTo>
                      <a:cubicBezTo>
                        <a:pt x="110897" y="120978"/>
                        <a:pt x="114930" y="118962"/>
                        <a:pt x="118962" y="115938"/>
                      </a:cubicBezTo>
                      <a:cubicBezTo>
                        <a:pt x="124003" y="112913"/>
                        <a:pt x="128036" y="109889"/>
                        <a:pt x="131060" y="106864"/>
                      </a:cubicBezTo>
                      <a:cubicBezTo>
                        <a:pt x="135093" y="102832"/>
                        <a:pt x="136101" y="96783"/>
                        <a:pt x="133076" y="91742"/>
                      </a:cubicBezTo>
                      <a:cubicBezTo>
                        <a:pt x="132068" y="90734"/>
                        <a:pt x="131060" y="89726"/>
                        <a:pt x="130052" y="88718"/>
                      </a:cubicBezTo>
                      <a:cubicBezTo>
                        <a:pt x="131060" y="87710"/>
                        <a:pt x="132068" y="85693"/>
                        <a:pt x="133076" y="83677"/>
                      </a:cubicBezTo>
                      <a:cubicBezTo>
                        <a:pt x="134085" y="79644"/>
                        <a:pt x="134085" y="75612"/>
                        <a:pt x="132068" y="72587"/>
                      </a:cubicBezTo>
                      <a:cubicBezTo>
                        <a:pt x="130052" y="69563"/>
                        <a:pt x="128036" y="67546"/>
                        <a:pt x="124003" y="65530"/>
                      </a:cubicBezTo>
                      <a:cubicBezTo>
                        <a:pt x="121987" y="64522"/>
                        <a:pt x="119971" y="63514"/>
                        <a:pt x="117954" y="61497"/>
                      </a:cubicBezTo>
                      <a:cubicBezTo>
                        <a:pt x="113922" y="58473"/>
                        <a:pt x="110897" y="55448"/>
                        <a:pt x="107873" y="52424"/>
                      </a:cubicBezTo>
                      <a:lnTo>
                        <a:pt x="105856" y="50408"/>
                      </a:lnTo>
                      <a:cubicBezTo>
                        <a:pt x="102832" y="47383"/>
                        <a:pt x="99807" y="44359"/>
                        <a:pt x="96783" y="41334"/>
                      </a:cubicBezTo>
                      <a:lnTo>
                        <a:pt x="88718" y="34277"/>
                      </a:lnTo>
                      <a:cubicBezTo>
                        <a:pt x="83677" y="29237"/>
                        <a:pt x="77628" y="24196"/>
                        <a:pt x="71579" y="19155"/>
                      </a:cubicBezTo>
                      <a:cubicBezTo>
                        <a:pt x="65530" y="14114"/>
                        <a:pt x="59481" y="9074"/>
                        <a:pt x="51416" y="6049"/>
                      </a:cubicBezTo>
                      <a:cubicBezTo>
                        <a:pt x="46375" y="3025"/>
                        <a:pt x="39318" y="0"/>
                        <a:pt x="31253" y="0"/>
                      </a:cubicBezTo>
                      <a:lnTo>
                        <a:pt x="31253" y="0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6D54FEE0-266A-AEE6-633A-20D211A1623E}"/>
                    </a:ext>
                  </a:extLst>
                </p:cNvPr>
                <p:cNvSpPr/>
                <p:nvPr/>
              </p:nvSpPr>
              <p:spPr>
                <a:xfrm>
                  <a:off x="200832" y="3197864"/>
                  <a:ext cx="2167573" cy="2073772"/>
                </a:xfrm>
                <a:custGeom>
                  <a:avLst/>
                  <a:gdLst>
                    <a:gd name="connsiteX0" fmla="*/ 1310390 w 2167573"/>
                    <a:gd name="connsiteY0" fmla="*/ 0 h 2073772"/>
                    <a:gd name="connsiteX1" fmla="*/ 1301317 w 2167573"/>
                    <a:gd name="connsiteY1" fmla="*/ 3024 h 2073772"/>
                    <a:gd name="connsiteX2" fmla="*/ 1284178 w 2167573"/>
                    <a:gd name="connsiteY2" fmla="*/ 20163 h 2073772"/>
                    <a:gd name="connsiteX3" fmla="*/ 1274097 w 2167573"/>
                    <a:gd name="connsiteY3" fmla="*/ 16130 h 2073772"/>
                    <a:gd name="connsiteX4" fmla="*/ 1268048 w 2167573"/>
                    <a:gd name="connsiteY4" fmla="*/ 17138 h 2073772"/>
                    <a:gd name="connsiteX5" fmla="*/ 1237803 w 2167573"/>
                    <a:gd name="connsiteY5" fmla="*/ 35285 h 2073772"/>
                    <a:gd name="connsiteX6" fmla="*/ 1211591 w 2167573"/>
                    <a:gd name="connsiteY6" fmla="*/ 59481 h 2073772"/>
                    <a:gd name="connsiteX7" fmla="*/ 1190420 w 2167573"/>
                    <a:gd name="connsiteY7" fmla="*/ 84685 h 2073772"/>
                    <a:gd name="connsiteX8" fmla="*/ 1172273 w 2167573"/>
                    <a:gd name="connsiteY8" fmla="*/ 111905 h 2073772"/>
                    <a:gd name="connsiteX9" fmla="*/ 1145053 w 2167573"/>
                    <a:gd name="connsiteY9" fmla="*/ 165337 h 2073772"/>
                    <a:gd name="connsiteX10" fmla="*/ 1142028 w 2167573"/>
                    <a:gd name="connsiteY10" fmla="*/ 168362 h 2073772"/>
                    <a:gd name="connsiteX11" fmla="*/ 1099686 w 2167573"/>
                    <a:gd name="connsiteY11" fmla="*/ 236916 h 2073772"/>
                    <a:gd name="connsiteX12" fmla="*/ 1059360 w 2167573"/>
                    <a:gd name="connsiteY12" fmla="*/ 287324 h 2073772"/>
                    <a:gd name="connsiteX13" fmla="*/ 1059360 w 2167573"/>
                    <a:gd name="connsiteY13" fmla="*/ 287324 h 2073772"/>
                    <a:gd name="connsiteX14" fmla="*/ 1059360 w 2167573"/>
                    <a:gd name="connsiteY14" fmla="*/ 287324 h 2073772"/>
                    <a:gd name="connsiteX15" fmla="*/ 1059360 w 2167573"/>
                    <a:gd name="connsiteY15" fmla="*/ 287324 h 2073772"/>
                    <a:gd name="connsiteX16" fmla="*/ 1058352 w 2167573"/>
                    <a:gd name="connsiteY16" fmla="*/ 288332 h 2073772"/>
                    <a:gd name="connsiteX17" fmla="*/ 1059360 w 2167573"/>
                    <a:gd name="connsiteY17" fmla="*/ 287324 h 2073772"/>
                    <a:gd name="connsiteX18" fmla="*/ 1002903 w 2167573"/>
                    <a:gd name="connsiteY18" fmla="*/ 331683 h 2073772"/>
                    <a:gd name="connsiteX19" fmla="*/ 1002903 w 2167573"/>
                    <a:gd name="connsiteY19" fmla="*/ 331683 h 2073772"/>
                    <a:gd name="connsiteX20" fmla="*/ 1002903 w 2167573"/>
                    <a:gd name="connsiteY20" fmla="*/ 331683 h 2073772"/>
                    <a:gd name="connsiteX21" fmla="*/ 1001895 w 2167573"/>
                    <a:gd name="connsiteY21" fmla="*/ 332691 h 2073772"/>
                    <a:gd name="connsiteX22" fmla="*/ 1002903 w 2167573"/>
                    <a:gd name="connsiteY22" fmla="*/ 331683 h 2073772"/>
                    <a:gd name="connsiteX23" fmla="*/ 1002903 w 2167573"/>
                    <a:gd name="connsiteY23" fmla="*/ 331683 h 2073772"/>
                    <a:gd name="connsiteX24" fmla="*/ 948463 w 2167573"/>
                    <a:gd name="connsiteY24" fmla="*/ 355878 h 2073772"/>
                    <a:gd name="connsiteX25" fmla="*/ 902088 w 2167573"/>
                    <a:gd name="connsiteY25" fmla="*/ 362935 h 2073772"/>
                    <a:gd name="connsiteX26" fmla="*/ 901080 w 2167573"/>
                    <a:gd name="connsiteY26" fmla="*/ 362935 h 2073772"/>
                    <a:gd name="connsiteX27" fmla="*/ 872851 w 2167573"/>
                    <a:gd name="connsiteY27" fmla="*/ 359911 h 2073772"/>
                    <a:gd name="connsiteX28" fmla="*/ 854705 w 2167573"/>
                    <a:gd name="connsiteY28" fmla="*/ 352854 h 2073772"/>
                    <a:gd name="connsiteX29" fmla="*/ 843615 w 2167573"/>
                    <a:gd name="connsiteY29" fmla="*/ 343780 h 2073772"/>
                    <a:gd name="connsiteX30" fmla="*/ 834541 w 2167573"/>
                    <a:gd name="connsiteY30" fmla="*/ 332691 h 2073772"/>
                    <a:gd name="connsiteX31" fmla="*/ 827484 w 2167573"/>
                    <a:gd name="connsiteY31" fmla="*/ 316560 h 2073772"/>
                    <a:gd name="connsiteX32" fmla="*/ 824460 w 2167573"/>
                    <a:gd name="connsiteY32" fmla="*/ 293373 h 2073772"/>
                    <a:gd name="connsiteX33" fmla="*/ 829501 w 2167573"/>
                    <a:gd name="connsiteY33" fmla="*/ 254055 h 2073772"/>
                    <a:gd name="connsiteX34" fmla="*/ 829501 w 2167573"/>
                    <a:gd name="connsiteY34" fmla="*/ 253046 h 2073772"/>
                    <a:gd name="connsiteX35" fmla="*/ 835550 w 2167573"/>
                    <a:gd name="connsiteY35" fmla="*/ 232883 h 2073772"/>
                    <a:gd name="connsiteX36" fmla="*/ 835550 w 2167573"/>
                    <a:gd name="connsiteY36" fmla="*/ 227843 h 2073772"/>
                    <a:gd name="connsiteX37" fmla="*/ 849664 w 2167573"/>
                    <a:gd name="connsiteY37" fmla="*/ 207679 h 2073772"/>
                    <a:gd name="connsiteX38" fmla="*/ 939389 w 2167573"/>
                    <a:gd name="connsiteY38" fmla="*/ 101823 h 2073772"/>
                    <a:gd name="connsiteX39" fmla="*/ 964593 w 2167573"/>
                    <a:gd name="connsiteY39" fmla="*/ 78636 h 2073772"/>
                    <a:gd name="connsiteX40" fmla="*/ 975683 w 2167573"/>
                    <a:gd name="connsiteY40" fmla="*/ 68554 h 2073772"/>
                    <a:gd name="connsiteX41" fmla="*/ 981732 w 2167573"/>
                    <a:gd name="connsiteY41" fmla="*/ 62505 h 2073772"/>
                    <a:gd name="connsiteX42" fmla="*/ 992822 w 2167573"/>
                    <a:gd name="connsiteY42" fmla="*/ 52424 h 2073772"/>
                    <a:gd name="connsiteX43" fmla="*/ 1005928 w 2167573"/>
                    <a:gd name="connsiteY43" fmla="*/ 41334 h 2073772"/>
                    <a:gd name="connsiteX44" fmla="*/ 1012985 w 2167573"/>
                    <a:gd name="connsiteY44" fmla="*/ 35285 h 2073772"/>
                    <a:gd name="connsiteX45" fmla="*/ 1013993 w 2167573"/>
                    <a:gd name="connsiteY45" fmla="*/ 23187 h 2073772"/>
                    <a:gd name="connsiteX46" fmla="*/ 1007944 w 2167573"/>
                    <a:gd name="connsiteY46" fmla="*/ 20163 h 2073772"/>
                    <a:gd name="connsiteX47" fmla="*/ 1001895 w 2167573"/>
                    <a:gd name="connsiteY47" fmla="*/ 22179 h 2073772"/>
                    <a:gd name="connsiteX48" fmla="*/ 987781 w 2167573"/>
                    <a:gd name="connsiteY48" fmla="*/ 32261 h 2073772"/>
                    <a:gd name="connsiteX49" fmla="*/ 981732 w 2167573"/>
                    <a:gd name="connsiteY49" fmla="*/ 37302 h 2073772"/>
                    <a:gd name="connsiteX50" fmla="*/ 973667 w 2167573"/>
                    <a:gd name="connsiteY50" fmla="*/ 43350 h 2073772"/>
                    <a:gd name="connsiteX51" fmla="*/ 945438 w 2167573"/>
                    <a:gd name="connsiteY51" fmla="*/ 68554 h 2073772"/>
                    <a:gd name="connsiteX52" fmla="*/ 897047 w 2167573"/>
                    <a:gd name="connsiteY52" fmla="*/ 120978 h 2073772"/>
                    <a:gd name="connsiteX53" fmla="*/ 812362 w 2167573"/>
                    <a:gd name="connsiteY53" fmla="*/ 227843 h 2073772"/>
                    <a:gd name="connsiteX54" fmla="*/ 806313 w 2167573"/>
                    <a:gd name="connsiteY54" fmla="*/ 236916 h 2073772"/>
                    <a:gd name="connsiteX55" fmla="*/ 758930 w 2167573"/>
                    <a:gd name="connsiteY55" fmla="*/ 298413 h 2073772"/>
                    <a:gd name="connsiteX56" fmla="*/ 696424 w 2167573"/>
                    <a:gd name="connsiteY56" fmla="*/ 394188 h 2073772"/>
                    <a:gd name="connsiteX57" fmla="*/ 639968 w 2167573"/>
                    <a:gd name="connsiteY57" fmla="*/ 496012 h 2073772"/>
                    <a:gd name="connsiteX58" fmla="*/ 594601 w 2167573"/>
                    <a:gd name="connsiteY58" fmla="*/ 588762 h 2073772"/>
                    <a:gd name="connsiteX59" fmla="*/ 588552 w 2167573"/>
                    <a:gd name="connsiteY59" fmla="*/ 600860 h 2073772"/>
                    <a:gd name="connsiteX60" fmla="*/ 552258 w 2167573"/>
                    <a:gd name="connsiteY60" fmla="*/ 679496 h 2073772"/>
                    <a:gd name="connsiteX61" fmla="*/ 540160 w 2167573"/>
                    <a:gd name="connsiteY61" fmla="*/ 705708 h 2073772"/>
                    <a:gd name="connsiteX62" fmla="*/ 531087 w 2167573"/>
                    <a:gd name="connsiteY62" fmla="*/ 725871 h 2073772"/>
                    <a:gd name="connsiteX63" fmla="*/ 492777 w 2167573"/>
                    <a:gd name="connsiteY63" fmla="*/ 808539 h 2073772"/>
                    <a:gd name="connsiteX64" fmla="*/ 477655 w 2167573"/>
                    <a:gd name="connsiteY64" fmla="*/ 841809 h 2073772"/>
                    <a:gd name="connsiteX65" fmla="*/ 383897 w 2167573"/>
                    <a:gd name="connsiteY65" fmla="*/ 1038399 h 2073772"/>
                    <a:gd name="connsiteX66" fmla="*/ 240739 w 2167573"/>
                    <a:gd name="connsiteY66" fmla="*/ 1312616 h 2073772"/>
                    <a:gd name="connsiteX67" fmla="*/ 241747 w 2167573"/>
                    <a:gd name="connsiteY67" fmla="*/ 1310600 h 2073772"/>
                    <a:gd name="connsiteX68" fmla="*/ 153029 w 2167573"/>
                    <a:gd name="connsiteY68" fmla="*/ 1457790 h 2073772"/>
                    <a:gd name="connsiteX69" fmla="*/ 104638 w 2167573"/>
                    <a:gd name="connsiteY69" fmla="*/ 1532394 h 2073772"/>
                    <a:gd name="connsiteX70" fmla="*/ 82459 w 2167573"/>
                    <a:gd name="connsiteY70" fmla="*/ 1565663 h 2073772"/>
                    <a:gd name="connsiteX71" fmla="*/ 46165 w 2167573"/>
                    <a:gd name="connsiteY71" fmla="*/ 1608006 h 2073772"/>
                    <a:gd name="connsiteX72" fmla="*/ 7855 w 2167573"/>
                    <a:gd name="connsiteY72" fmla="*/ 1641275 h 2073772"/>
                    <a:gd name="connsiteX73" fmla="*/ 1806 w 2167573"/>
                    <a:gd name="connsiteY73" fmla="*/ 1665470 h 2073772"/>
                    <a:gd name="connsiteX74" fmla="*/ 1806 w 2167573"/>
                    <a:gd name="connsiteY74" fmla="*/ 1671519 h 2073772"/>
                    <a:gd name="connsiteX75" fmla="*/ 7855 w 2167573"/>
                    <a:gd name="connsiteY75" fmla="*/ 1682609 h 2073772"/>
                    <a:gd name="connsiteX76" fmla="*/ 147989 w 2167573"/>
                    <a:gd name="connsiteY76" fmla="*/ 1799555 h 2073772"/>
                    <a:gd name="connsiteX77" fmla="*/ 306269 w 2167573"/>
                    <a:gd name="connsiteY77" fmla="*/ 1894321 h 2073772"/>
                    <a:gd name="connsiteX78" fmla="*/ 473622 w 2167573"/>
                    <a:gd name="connsiteY78" fmla="*/ 1962876 h 2073772"/>
                    <a:gd name="connsiteX79" fmla="*/ 647025 w 2167573"/>
                    <a:gd name="connsiteY79" fmla="*/ 2013284 h 2073772"/>
                    <a:gd name="connsiteX80" fmla="*/ 1012985 w 2167573"/>
                    <a:gd name="connsiteY80" fmla="*/ 2070748 h 2073772"/>
                    <a:gd name="connsiteX81" fmla="*/ 1113800 w 2167573"/>
                    <a:gd name="connsiteY81" fmla="*/ 2073773 h 2073772"/>
                    <a:gd name="connsiteX82" fmla="*/ 1197477 w 2167573"/>
                    <a:gd name="connsiteY82" fmla="*/ 2071756 h 2073772"/>
                    <a:gd name="connsiteX83" fmla="*/ 1286194 w 2167573"/>
                    <a:gd name="connsiteY83" fmla="*/ 2063691 h 2073772"/>
                    <a:gd name="connsiteX84" fmla="*/ 1374912 w 2167573"/>
                    <a:gd name="connsiteY84" fmla="*/ 2049577 h 2073772"/>
                    <a:gd name="connsiteX85" fmla="*/ 1757002 w 2167573"/>
                    <a:gd name="connsiteY85" fmla="*/ 1953802 h 2073772"/>
                    <a:gd name="connsiteX86" fmla="*/ 1943511 w 2167573"/>
                    <a:gd name="connsiteY86" fmla="*/ 1886256 h 2073772"/>
                    <a:gd name="connsiteX87" fmla="*/ 2029204 w 2167573"/>
                    <a:gd name="connsiteY87" fmla="*/ 1846938 h 2073772"/>
                    <a:gd name="connsiteX88" fmla="*/ 2070538 w 2167573"/>
                    <a:gd name="connsiteY88" fmla="*/ 1827783 h 2073772"/>
                    <a:gd name="connsiteX89" fmla="*/ 2090701 w 2167573"/>
                    <a:gd name="connsiteY89" fmla="*/ 1818710 h 2073772"/>
                    <a:gd name="connsiteX90" fmla="*/ 2114897 w 2167573"/>
                    <a:gd name="connsiteY90" fmla="*/ 1808628 h 2073772"/>
                    <a:gd name="connsiteX91" fmla="*/ 2161272 w 2167573"/>
                    <a:gd name="connsiteY91" fmla="*/ 1781408 h 2073772"/>
                    <a:gd name="connsiteX92" fmla="*/ 2167321 w 2167573"/>
                    <a:gd name="connsiteY92" fmla="*/ 1766286 h 2073772"/>
                    <a:gd name="connsiteX93" fmla="*/ 2153207 w 2167573"/>
                    <a:gd name="connsiteY93" fmla="*/ 1752172 h 2073772"/>
                    <a:gd name="connsiteX94" fmla="*/ 2150183 w 2167573"/>
                    <a:gd name="connsiteY94" fmla="*/ 1752172 h 2073772"/>
                    <a:gd name="connsiteX95" fmla="*/ 2147158 w 2167573"/>
                    <a:gd name="connsiteY95" fmla="*/ 1750155 h 2073772"/>
                    <a:gd name="connsiteX96" fmla="*/ 2124979 w 2167573"/>
                    <a:gd name="connsiteY96" fmla="*/ 1734025 h 2073772"/>
                    <a:gd name="connsiteX97" fmla="*/ 2100783 w 2167573"/>
                    <a:gd name="connsiteY97" fmla="*/ 1712854 h 2073772"/>
                    <a:gd name="connsiteX98" fmla="*/ 2018114 w 2167573"/>
                    <a:gd name="connsiteY98" fmla="*/ 1604981 h 2073772"/>
                    <a:gd name="connsiteX99" fmla="*/ 2017106 w 2167573"/>
                    <a:gd name="connsiteY99" fmla="*/ 1603973 h 2073772"/>
                    <a:gd name="connsiteX100" fmla="*/ 2017106 w 2167573"/>
                    <a:gd name="connsiteY100" fmla="*/ 1603973 h 2073772"/>
                    <a:gd name="connsiteX101" fmla="*/ 2017106 w 2167573"/>
                    <a:gd name="connsiteY101" fmla="*/ 1603973 h 2073772"/>
                    <a:gd name="connsiteX102" fmla="*/ 2017106 w 2167573"/>
                    <a:gd name="connsiteY102" fmla="*/ 1603973 h 2073772"/>
                    <a:gd name="connsiteX103" fmla="*/ 2017106 w 2167573"/>
                    <a:gd name="connsiteY103" fmla="*/ 1603973 h 2073772"/>
                    <a:gd name="connsiteX104" fmla="*/ 2016098 w 2167573"/>
                    <a:gd name="connsiteY104" fmla="*/ 1601957 h 2073772"/>
                    <a:gd name="connsiteX105" fmla="*/ 2015090 w 2167573"/>
                    <a:gd name="connsiteY105" fmla="*/ 1600948 h 2073772"/>
                    <a:gd name="connsiteX106" fmla="*/ 2015090 w 2167573"/>
                    <a:gd name="connsiteY106" fmla="*/ 1600948 h 2073772"/>
                    <a:gd name="connsiteX107" fmla="*/ 2015090 w 2167573"/>
                    <a:gd name="connsiteY107" fmla="*/ 1600948 h 2073772"/>
                    <a:gd name="connsiteX108" fmla="*/ 1956617 w 2167573"/>
                    <a:gd name="connsiteY108" fmla="*/ 1492068 h 2073772"/>
                    <a:gd name="connsiteX109" fmla="*/ 1952584 w 2167573"/>
                    <a:gd name="connsiteY109" fmla="*/ 1484002 h 2073772"/>
                    <a:gd name="connsiteX110" fmla="*/ 1937462 w 2167573"/>
                    <a:gd name="connsiteY110" fmla="*/ 1453758 h 2073772"/>
                    <a:gd name="connsiteX111" fmla="*/ 1919315 w 2167573"/>
                    <a:gd name="connsiteY111" fmla="*/ 1419481 h 2073772"/>
                    <a:gd name="connsiteX112" fmla="*/ 1884030 w 2167573"/>
                    <a:gd name="connsiteY112" fmla="*/ 1346893 h 2073772"/>
                    <a:gd name="connsiteX113" fmla="*/ 1760027 w 2167573"/>
                    <a:gd name="connsiteY113" fmla="*/ 1047472 h 2073772"/>
                    <a:gd name="connsiteX114" fmla="*/ 1758011 w 2167573"/>
                    <a:gd name="connsiteY114" fmla="*/ 1041423 h 2073772"/>
                    <a:gd name="connsiteX115" fmla="*/ 1704578 w 2167573"/>
                    <a:gd name="connsiteY115" fmla="*/ 887176 h 2073772"/>
                    <a:gd name="connsiteX116" fmla="*/ 1704578 w 2167573"/>
                    <a:gd name="connsiteY116" fmla="*/ 886167 h 2073772"/>
                    <a:gd name="connsiteX117" fmla="*/ 1703570 w 2167573"/>
                    <a:gd name="connsiteY117" fmla="*/ 884151 h 2073772"/>
                    <a:gd name="connsiteX118" fmla="*/ 1703570 w 2167573"/>
                    <a:gd name="connsiteY118" fmla="*/ 886167 h 2073772"/>
                    <a:gd name="connsiteX119" fmla="*/ 1689456 w 2167573"/>
                    <a:gd name="connsiteY119" fmla="*/ 829711 h 2073772"/>
                    <a:gd name="connsiteX120" fmla="*/ 1687440 w 2167573"/>
                    <a:gd name="connsiteY120" fmla="*/ 819629 h 2073772"/>
                    <a:gd name="connsiteX121" fmla="*/ 1694497 w 2167573"/>
                    <a:gd name="connsiteY121" fmla="*/ 814588 h 2073772"/>
                    <a:gd name="connsiteX122" fmla="*/ 1697521 w 2167573"/>
                    <a:gd name="connsiteY122" fmla="*/ 802490 h 2073772"/>
                    <a:gd name="connsiteX123" fmla="*/ 1682399 w 2167573"/>
                    <a:gd name="connsiteY123" fmla="*/ 683528 h 2073772"/>
                    <a:gd name="connsiteX124" fmla="*/ 1684415 w 2167573"/>
                    <a:gd name="connsiteY124" fmla="*/ 630096 h 2073772"/>
                    <a:gd name="connsiteX125" fmla="*/ 1678366 w 2167573"/>
                    <a:gd name="connsiteY125" fmla="*/ 615982 h 2073772"/>
                    <a:gd name="connsiteX126" fmla="*/ 1687440 w 2167573"/>
                    <a:gd name="connsiteY126" fmla="*/ 593803 h 2073772"/>
                    <a:gd name="connsiteX127" fmla="*/ 1688448 w 2167573"/>
                    <a:gd name="connsiteY127" fmla="*/ 591786 h 2073772"/>
                    <a:gd name="connsiteX128" fmla="*/ 1686432 w 2167573"/>
                    <a:gd name="connsiteY128" fmla="*/ 574648 h 2073772"/>
                    <a:gd name="connsiteX129" fmla="*/ 1679375 w 2167573"/>
                    <a:gd name="connsiteY129" fmla="*/ 572631 h 2073772"/>
                    <a:gd name="connsiteX130" fmla="*/ 1670301 w 2167573"/>
                    <a:gd name="connsiteY130" fmla="*/ 577672 h 2073772"/>
                    <a:gd name="connsiteX131" fmla="*/ 1650138 w 2167573"/>
                    <a:gd name="connsiteY131" fmla="*/ 583721 h 2073772"/>
                    <a:gd name="connsiteX132" fmla="*/ 1630983 w 2167573"/>
                    <a:gd name="connsiteY132" fmla="*/ 591786 h 2073772"/>
                    <a:gd name="connsiteX133" fmla="*/ 1614853 w 2167573"/>
                    <a:gd name="connsiteY133" fmla="*/ 599852 h 2073772"/>
                    <a:gd name="connsiteX134" fmla="*/ 1592673 w 2167573"/>
                    <a:gd name="connsiteY134" fmla="*/ 609933 h 2073772"/>
                    <a:gd name="connsiteX135" fmla="*/ 1539241 w 2167573"/>
                    <a:gd name="connsiteY135" fmla="*/ 628080 h 2073772"/>
                    <a:gd name="connsiteX136" fmla="*/ 1383985 w 2167573"/>
                    <a:gd name="connsiteY136" fmla="*/ 654292 h 2073772"/>
                    <a:gd name="connsiteX137" fmla="*/ 1382977 w 2167573"/>
                    <a:gd name="connsiteY137" fmla="*/ 654292 h 2073772"/>
                    <a:gd name="connsiteX138" fmla="*/ 1380961 w 2167573"/>
                    <a:gd name="connsiteY138" fmla="*/ 654292 h 2073772"/>
                    <a:gd name="connsiteX139" fmla="*/ 1380961 w 2167573"/>
                    <a:gd name="connsiteY139" fmla="*/ 654292 h 2073772"/>
                    <a:gd name="connsiteX140" fmla="*/ 1376928 w 2167573"/>
                    <a:gd name="connsiteY140" fmla="*/ 654292 h 2073772"/>
                    <a:gd name="connsiteX141" fmla="*/ 1289219 w 2167573"/>
                    <a:gd name="connsiteY141" fmla="*/ 644210 h 2073772"/>
                    <a:gd name="connsiteX142" fmla="*/ 1231754 w 2167573"/>
                    <a:gd name="connsiteY142" fmla="*/ 621023 h 2073772"/>
                    <a:gd name="connsiteX143" fmla="*/ 1192436 w 2167573"/>
                    <a:gd name="connsiteY143" fmla="*/ 591786 h 2073772"/>
                    <a:gd name="connsiteX144" fmla="*/ 1161183 w 2167573"/>
                    <a:gd name="connsiteY144" fmla="*/ 552468 h 2073772"/>
                    <a:gd name="connsiteX145" fmla="*/ 1137996 w 2167573"/>
                    <a:gd name="connsiteY145" fmla="*/ 499036 h 2073772"/>
                    <a:gd name="connsiteX146" fmla="*/ 1125898 w 2167573"/>
                    <a:gd name="connsiteY146" fmla="*/ 407294 h 2073772"/>
                    <a:gd name="connsiteX147" fmla="*/ 1129931 w 2167573"/>
                    <a:gd name="connsiteY147" fmla="*/ 332691 h 2073772"/>
                    <a:gd name="connsiteX148" fmla="*/ 1135980 w 2167573"/>
                    <a:gd name="connsiteY148" fmla="*/ 296397 h 2073772"/>
                    <a:gd name="connsiteX149" fmla="*/ 1142028 w 2167573"/>
                    <a:gd name="connsiteY149" fmla="*/ 290348 h 2073772"/>
                    <a:gd name="connsiteX150" fmla="*/ 1159167 w 2167573"/>
                    <a:gd name="connsiteY150" fmla="*/ 250022 h 2073772"/>
                    <a:gd name="connsiteX151" fmla="*/ 1163200 w 2167573"/>
                    <a:gd name="connsiteY151" fmla="*/ 238932 h 2073772"/>
                    <a:gd name="connsiteX152" fmla="*/ 1186387 w 2167573"/>
                    <a:gd name="connsiteY152" fmla="*/ 186508 h 2073772"/>
                    <a:gd name="connsiteX153" fmla="*/ 1189412 w 2167573"/>
                    <a:gd name="connsiteY153" fmla="*/ 182476 h 2073772"/>
                    <a:gd name="connsiteX154" fmla="*/ 1199493 w 2167573"/>
                    <a:gd name="connsiteY154" fmla="*/ 177435 h 2073772"/>
                    <a:gd name="connsiteX155" fmla="*/ 1218648 w 2167573"/>
                    <a:gd name="connsiteY155" fmla="*/ 152231 h 2073772"/>
                    <a:gd name="connsiteX156" fmla="*/ 1226713 w 2167573"/>
                    <a:gd name="connsiteY156" fmla="*/ 141142 h 2073772"/>
                    <a:gd name="connsiteX157" fmla="*/ 1255950 w 2167573"/>
                    <a:gd name="connsiteY157" fmla="*/ 104848 h 2073772"/>
                    <a:gd name="connsiteX158" fmla="*/ 1316439 w 2167573"/>
                    <a:gd name="connsiteY158" fmla="*/ 37302 h 2073772"/>
                    <a:gd name="connsiteX159" fmla="*/ 1323496 w 2167573"/>
                    <a:gd name="connsiteY159" fmla="*/ 30245 h 2073772"/>
                    <a:gd name="connsiteX160" fmla="*/ 1329545 w 2167573"/>
                    <a:gd name="connsiteY160" fmla="*/ 20163 h 2073772"/>
                    <a:gd name="connsiteX161" fmla="*/ 1326521 w 2167573"/>
                    <a:gd name="connsiteY161" fmla="*/ 9073 h 2073772"/>
                    <a:gd name="connsiteX162" fmla="*/ 1316439 w 2167573"/>
                    <a:gd name="connsiteY162" fmla="*/ 3024 h 2073772"/>
                    <a:gd name="connsiteX163" fmla="*/ 1310390 w 2167573"/>
                    <a:gd name="connsiteY163" fmla="*/ 0 h 2073772"/>
                    <a:gd name="connsiteX164" fmla="*/ 1310390 w 2167573"/>
                    <a:gd name="connsiteY164" fmla="*/ 0 h 2073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2167573" h="2073772">
                      <a:moveTo>
                        <a:pt x="1310390" y="0"/>
                      </a:moveTo>
                      <a:cubicBezTo>
                        <a:pt x="1307366" y="0"/>
                        <a:pt x="1303333" y="1008"/>
                        <a:pt x="1301317" y="3024"/>
                      </a:cubicBezTo>
                      <a:cubicBezTo>
                        <a:pt x="1295268" y="9073"/>
                        <a:pt x="1289219" y="14114"/>
                        <a:pt x="1284178" y="20163"/>
                      </a:cubicBezTo>
                      <a:cubicBezTo>
                        <a:pt x="1281154" y="18147"/>
                        <a:pt x="1278129" y="16130"/>
                        <a:pt x="1274097" y="16130"/>
                      </a:cubicBezTo>
                      <a:cubicBezTo>
                        <a:pt x="1272080" y="16130"/>
                        <a:pt x="1270064" y="16130"/>
                        <a:pt x="1268048" y="17138"/>
                      </a:cubicBezTo>
                      <a:cubicBezTo>
                        <a:pt x="1255950" y="23187"/>
                        <a:pt x="1246877" y="29236"/>
                        <a:pt x="1237803" y="35285"/>
                      </a:cubicBezTo>
                      <a:cubicBezTo>
                        <a:pt x="1228730" y="42342"/>
                        <a:pt x="1220664" y="50408"/>
                        <a:pt x="1211591" y="59481"/>
                      </a:cubicBezTo>
                      <a:cubicBezTo>
                        <a:pt x="1204534" y="67546"/>
                        <a:pt x="1197477" y="76619"/>
                        <a:pt x="1190420" y="84685"/>
                      </a:cubicBezTo>
                      <a:cubicBezTo>
                        <a:pt x="1183363" y="94766"/>
                        <a:pt x="1177314" y="104848"/>
                        <a:pt x="1172273" y="111905"/>
                      </a:cubicBezTo>
                      <a:cubicBezTo>
                        <a:pt x="1162192" y="129044"/>
                        <a:pt x="1153118" y="148198"/>
                        <a:pt x="1145053" y="165337"/>
                      </a:cubicBezTo>
                      <a:cubicBezTo>
                        <a:pt x="1144045" y="166345"/>
                        <a:pt x="1142028" y="167353"/>
                        <a:pt x="1142028" y="168362"/>
                      </a:cubicBezTo>
                      <a:cubicBezTo>
                        <a:pt x="1126906" y="193565"/>
                        <a:pt x="1112792" y="215745"/>
                        <a:pt x="1099686" y="236916"/>
                      </a:cubicBezTo>
                      <a:cubicBezTo>
                        <a:pt x="1087588" y="255063"/>
                        <a:pt x="1074482" y="272202"/>
                        <a:pt x="1059360" y="287324"/>
                      </a:cubicBezTo>
                      <a:lnTo>
                        <a:pt x="1059360" y="287324"/>
                      </a:lnTo>
                      <a:lnTo>
                        <a:pt x="1059360" y="287324"/>
                      </a:lnTo>
                      <a:lnTo>
                        <a:pt x="1059360" y="287324"/>
                      </a:lnTo>
                      <a:lnTo>
                        <a:pt x="1058352" y="288332"/>
                      </a:lnTo>
                      <a:cubicBezTo>
                        <a:pt x="1058352" y="288332"/>
                        <a:pt x="1058352" y="288332"/>
                        <a:pt x="1059360" y="287324"/>
                      </a:cubicBezTo>
                      <a:cubicBezTo>
                        <a:pt x="1042221" y="304462"/>
                        <a:pt x="1023066" y="319585"/>
                        <a:pt x="1002903" y="331683"/>
                      </a:cubicBezTo>
                      <a:cubicBezTo>
                        <a:pt x="1002903" y="331683"/>
                        <a:pt x="1002903" y="331683"/>
                        <a:pt x="1002903" y="331683"/>
                      </a:cubicBezTo>
                      <a:cubicBezTo>
                        <a:pt x="1002903" y="331683"/>
                        <a:pt x="1002903" y="331683"/>
                        <a:pt x="1002903" y="331683"/>
                      </a:cubicBezTo>
                      <a:lnTo>
                        <a:pt x="1001895" y="332691"/>
                      </a:lnTo>
                      <a:lnTo>
                        <a:pt x="1002903" y="331683"/>
                      </a:lnTo>
                      <a:lnTo>
                        <a:pt x="1002903" y="331683"/>
                      </a:lnTo>
                      <a:cubicBezTo>
                        <a:pt x="985765" y="341764"/>
                        <a:pt x="966610" y="349829"/>
                        <a:pt x="948463" y="355878"/>
                      </a:cubicBezTo>
                      <a:cubicBezTo>
                        <a:pt x="933341" y="359911"/>
                        <a:pt x="917210" y="362935"/>
                        <a:pt x="902088" y="362935"/>
                      </a:cubicBezTo>
                      <a:lnTo>
                        <a:pt x="901080" y="362935"/>
                      </a:lnTo>
                      <a:cubicBezTo>
                        <a:pt x="890998" y="362935"/>
                        <a:pt x="881925" y="361927"/>
                        <a:pt x="872851" y="359911"/>
                      </a:cubicBezTo>
                      <a:cubicBezTo>
                        <a:pt x="865794" y="357895"/>
                        <a:pt x="860753" y="355878"/>
                        <a:pt x="854705" y="352854"/>
                      </a:cubicBezTo>
                      <a:cubicBezTo>
                        <a:pt x="850672" y="350837"/>
                        <a:pt x="846639" y="347813"/>
                        <a:pt x="843615" y="343780"/>
                      </a:cubicBezTo>
                      <a:cubicBezTo>
                        <a:pt x="840590" y="340756"/>
                        <a:pt x="837566" y="336723"/>
                        <a:pt x="834541" y="332691"/>
                      </a:cubicBezTo>
                      <a:cubicBezTo>
                        <a:pt x="831517" y="327650"/>
                        <a:pt x="829501" y="322609"/>
                        <a:pt x="827484" y="316560"/>
                      </a:cubicBezTo>
                      <a:cubicBezTo>
                        <a:pt x="825468" y="309503"/>
                        <a:pt x="824460" y="301438"/>
                        <a:pt x="824460" y="293373"/>
                      </a:cubicBezTo>
                      <a:cubicBezTo>
                        <a:pt x="824460" y="281275"/>
                        <a:pt x="825468" y="268169"/>
                        <a:pt x="829501" y="254055"/>
                      </a:cubicBezTo>
                      <a:lnTo>
                        <a:pt x="829501" y="253046"/>
                      </a:lnTo>
                      <a:cubicBezTo>
                        <a:pt x="831517" y="245990"/>
                        <a:pt x="833533" y="238932"/>
                        <a:pt x="835550" y="232883"/>
                      </a:cubicBezTo>
                      <a:cubicBezTo>
                        <a:pt x="836558" y="230867"/>
                        <a:pt x="836558" y="229859"/>
                        <a:pt x="835550" y="227843"/>
                      </a:cubicBezTo>
                      <a:cubicBezTo>
                        <a:pt x="840590" y="220786"/>
                        <a:pt x="845631" y="214737"/>
                        <a:pt x="849664" y="207679"/>
                      </a:cubicBezTo>
                      <a:cubicBezTo>
                        <a:pt x="876884" y="171386"/>
                        <a:pt x="906120" y="136101"/>
                        <a:pt x="939389" y="101823"/>
                      </a:cubicBezTo>
                      <a:cubicBezTo>
                        <a:pt x="947455" y="93758"/>
                        <a:pt x="956528" y="85693"/>
                        <a:pt x="964593" y="78636"/>
                      </a:cubicBezTo>
                      <a:cubicBezTo>
                        <a:pt x="968626" y="75612"/>
                        <a:pt x="971650" y="72587"/>
                        <a:pt x="975683" y="68554"/>
                      </a:cubicBezTo>
                      <a:lnTo>
                        <a:pt x="981732" y="62505"/>
                      </a:lnTo>
                      <a:cubicBezTo>
                        <a:pt x="985765" y="59481"/>
                        <a:pt x="988789" y="56456"/>
                        <a:pt x="992822" y="52424"/>
                      </a:cubicBezTo>
                      <a:cubicBezTo>
                        <a:pt x="996854" y="48391"/>
                        <a:pt x="1001895" y="44359"/>
                        <a:pt x="1005928" y="41334"/>
                      </a:cubicBezTo>
                      <a:cubicBezTo>
                        <a:pt x="1007944" y="39318"/>
                        <a:pt x="1010968" y="37302"/>
                        <a:pt x="1012985" y="35285"/>
                      </a:cubicBezTo>
                      <a:cubicBezTo>
                        <a:pt x="1017017" y="32261"/>
                        <a:pt x="1017017" y="27220"/>
                        <a:pt x="1013993" y="23187"/>
                      </a:cubicBezTo>
                      <a:cubicBezTo>
                        <a:pt x="1011977" y="21171"/>
                        <a:pt x="1009960" y="20163"/>
                        <a:pt x="1007944" y="20163"/>
                      </a:cubicBezTo>
                      <a:cubicBezTo>
                        <a:pt x="1005928" y="20163"/>
                        <a:pt x="1003911" y="21171"/>
                        <a:pt x="1001895" y="22179"/>
                      </a:cubicBezTo>
                      <a:cubicBezTo>
                        <a:pt x="997862" y="25204"/>
                        <a:pt x="992822" y="28228"/>
                        <a:pt x="987781" y="32261"/>
                      </a:cubicBezTo>
                      <a:cubicBezTo>
                        <a:pt x="985765" y="34277"/>
                        <a:pt x="983748" y="35285"/>
                        <a:pt x="981732" y="37302"/>
                      </a:cubicBezTo>
                      <a:cubicBezTo>
                        <a:pt x="978707" y="39318"/>
                        <a:pt x="976691" y="41334"/>
                        <a:pt x="973667" y="43350"/>
                      </a:cubicBezTo>
                      <a:cubicBezTo>
                        <a:pt x="964593" y="50408"/>
                        <a:pt x="955520" y="58473"/>
                        <a:pt x="945438" y="68554"/>
                      </a:cubicBezTo>
                      <a:cubicBezTo>
                        <a:pt x="929308" y="84685"/>
                        <a:pt x="913177" y="101823"/>
                        <a:pt x="897047" y="120978"/>
                      </a:cubicBezTo>
                      <a:cubicBezTo>
                        <a:pt x="867811" y="154247"/>
                        <a:pt x="838574" y="190541"/>
                        <a:pt x="812362" y="227843"/>
                      </a:cubicBezTo>
                      <a:cubicBezTo>
                        <a:pt x="810346" y="230867"/>
                        <a:pt x="808329" y="233892"/>
                        <a:pt x="806313" y="236916"/>
                      </a:cubicBezTo>
                      <a:cubicBezTo>
                        <a:pt x="790183" y="256071"/>
                        <a:pt x="775060" y="276234"/>
                        <a:pt x="758930" y="298413"/>
                      </a:cubicBezTo>
                      <a:cubicBezTo>
                        <a:pt x="736751" y="329666"/>
                        <a:pt x="715579" y="361927"/>
                        <a:pt x="696424" y="394188"/>
                      </a:cubicBezTo>
                      <a:cubicBezTo>
                        <a:pt x="679286" y="423425"/>
                        <a:pt x="661139" y="455685"/>
                        <a:pt x="639968" y="496012"/>
                      </a:cubicBezTo>
                      <a:cubicBezTo>
                        <a:pt x="623837" y="526256"/>
                        <a:pt x="608715" y="558517"/>
                        <a:pt x="594601" y="588762"/>
                      </a:cubicBezTo>
                      <a:lnTo>
                        <a:pt x="588552" y="600860"/>
                      </a:lnTo>
                      <a:cubicBezTo>
                        <a:pt x="576454" y="627072"/>
                        <a:pt x="564356" y="653284"/>
                        <a:pt x="552258" y="679496"/>
                      </a:cubicBezTo>
                      <a:lnTo>
                        <a:pt x="540160" y="705708"/>
                      </a:lnTo>
                      <a:lnTo>
                        <a:pt x="531087" y="725871"/>
                      </a:lnTo>
                      <a:cubicBezTo>
                        <a:pt x="518989" y="753091"/>
                        <a:pt x="505883" y="781319"/>
                        <a:pt x="492777" y="808539"/>
                      </a:cubicBezTo>
                      <a:lnTo>
                        <a:pt x="477655" y="841809"/>
                      </a:lnTo>
                      <a:cubicBezTo>
                        <a:pt x="447410" y="906330"/>
                        <a:pt x="416158" y="972869"/>
                        <a:pt x="383897" y="1038399"/>
                      </a:cubicBezTo>
                      <a:cubicBezTo>
                        <a:pt x="333489" y="1142238"/>
                        <a:pt x="286106" y="1231964"/>
                        <a:pt x="240739" y="1312616"/>
                      </a:cubicBezTo>
                      <a:lnTo>
                        <a:pt x="241747" y="1310600"/>
                      </a:lnTo>
                      <a:cubicBezTo>
                        <a:pt x="213519" y="1361008"/>
                        <a:pt x="183274" y="1410407"/>
                        <a:pt x="153029" y="1457790"/>
                      </a:cubicBezTo>
                      <a:cubicBezTo>
                        <a:pt x="137907" y="1481986"/>
                        <a:pt x="122785" y="1505174"/>
                        <a:pt x="104638" y="1532394"/>
                      </a:cubicBezTo>
                      <a:cubicBezTo>
                        <a:pt x="97581" y="1543484"/>
                        <a:pt x="89516" y="1554573"/>
                        <a:pt x="82459" y="1565663"/>
                      </a:cubicBezTo>
                      <a:cubicBezTo>
                        <a:pt x="70361" y="1580785"/>
                        <a:pt x="58263" y="1594899"/>
                        <a:pt x="46165" y="1608006"/>
                      </a:cubicBezTo>
                      <a:cubicBezTo>
                        <a:pt x="33059" y="1621111"/>
                        <a:pt x="20961" y="1632201"/>
                        <a:pt x="7855" y="1641275"/>
                      </a:cubicBezTo>
                      <a:cubicBezTo>
                        <a:pt x="798" y="1646315"/>
                        <a:pt x="-2226" y="1657405"/>
                        <a:pt x="1806" y="1665470"/>
                      </a:cubicBezTo>
                      <a:cubicBezTo>
                        <a:pt x="798" y="1667487"/>
                        <a:pt x="798" y="1669503"/>
                        <a:pt x="1806" y="1671519"/>
                      </a:cubicBezTo>
                      <a:cubicBezTo>
                        <a:pt x="2814" y="1675552"/>
                        <a:pt x="4831" y="1678576"/>
                        <a:pt x="7855" y="1682609"/>
                      </a:cubicBezTo>
                      <a:cubicBezTo>
                        <a:pt x="53222" y="1726968"/>
                        <a:pt x="100605" y="1766286"/>
                        <a:pt x="147989" y="1799555"/>
                      </a:cubicBezTo>
                      <a:cubicBezTo>
                        <a:pt x="196380" y="1833832"/>
                        <a:pt x="249812" y="1866093"/>
                        <a:pt x="306269" y="1894321"/>
                      </a:cubicBezTo>
                      <a:cubicBezTo>
                        <a:pt x="355668" y="1919525"/>
                        <a:pt x="411117" y="1941704"/>
                        <a:pt x="473622" y="1962876"/>
                      </a:cubicBezTo>
                      <a:cubicBezTo>
                        <a:pt x="528063" y="1981023"/>
                        <a:pt x="584519" y="1998161"/>
                        <a:pt x="647025" y="2013284"/>
                      </a:cubicBezTo>
                      <a:cubicBezTo>
                        <a:pt x="770020" y="2044536"/>
                        <a:pt x="893014" y="2063691"/>
                        <a:pt x="1012985" y="2070748"/>
                      </a:cubicBezTo>
                      <a:cubicBezTo>
                        <a:pt x="1046254" y="2072764"/>
                        <a:pt x="1080531" y="2073773"/>
                        <a:pt x="1113800" y="2073773"/>
                      </a:cubicBezTo>
                      <a:cubicBezTo>
                        <a:pt x="1142028" y="2073773"/>
                        <a:pt x="1170257" y="2072764"/>
                        <a:pt x="1197477" y="2071756"/>
                      </a:cubicBezTo>
                      <a:cubicBezTo>
                        <a:pt x="1226713" y="2069740"/>
                        <a:pt x="1256958" y="2067724"/>
                        <a:pt x="1286194" y="2063691"/>
                      </a:cubicBezTo>
                      <a:cubicBezTo>
                        <a:pt x="1312407" y="2060666"/>
                        <a:pt x="1339627" y="2055626"/>
                        <a:pt x="1374912" y="2049577"/>
                      </a:cubicBezTo>
                      <a:cubicBezTo>
                        <a:pt x="1514037" y="2022357"/>
                        <a:pt x="1639048" y="1991104"/>
                        <a:pt x="1757002" y="1953802"/>
                      </a:cubicBezTo>
                      <a:cubicBezTo>
                        <a:pt x="1822532" y="1932631"/>
                        <a:pt x="1885038" y="1910452"/>
                        <a:pt x="1943511" y="1886256"/>
                      </a:cubicBezTo>
                      <a:cubicBezTo>
                        <a:pt x="1972747" y="1874158"/>
                        <a:pt x="2002992" y="1860044"/>
                        <a:pt x="2029204" y="1846938"/>
                      </a:cubicBezTo>
                      <a:cubicBezTo>
                        <a:pt x="2043318" y="1839881"/>
                        <a:pt x="2056424" y="1833832"/>
                        <a:pt x="2070538" y="1827783"/>
                      </a:cubicBezTo>
                      <a:cubicBezTo>
                        <a:pt x="2077595" y="1824759"/>
                        <a:pt x="2083644" y="1821734"/>
                        <a:pt x="2090701" y="1818710"/>
                      </a:cubicBezTo>
                      <a:cubicBezTo>
                        <a:pt x="2098767" y="1815685"/>
                        <a:pt x="2106832" y="1811653"/>
                        <a:pt x="2114897" y="1808628"/>
                      </a:cubicBezTo>
                      <a:cubicBezTo>
                        <a:pt x="2134052" y="1799555"/>
                        <a:pt x="2149174" y="1791489"/>
                        <a:pt x="2161272" y="1781408"/>
                      </a:cubicBezTo>
                      <a:cubicBezTo>
                        <a:pt x="2166313" y="1777375"/>
                        <a:pt x="2168329" y="1771326"/>
                        <a:pt x="2167321" y="1766286"/>
                      </a:cubicBezTo>
                      <a:cubicBezTo>
                        <a:pt x="2166313" y="1759229"/>
                        <a:pt x="2160264" y="1753180"/>
                        <a:pt x="2153207" y="1752172"/>
                      </a:cubicBezTo>
                      <a:cubicBezTo>
                        <a:pt x="2152199" y="1752172"/>
                        <a:pt x="2151191" y="1752172"/>
                        <a:pt x="2150183" y="1752172"/>
                      </a:cubicBezTo>
                      <a:lnTo>
                        <a:pt x="2147158" y="1750155"/>
                      </a:lnTo>
                      <a:cubicBezTo>
                        <a:pt x="2140101" y="1745114"/>
                        <a:pt x="2132036" y="1739066"/>
                        <a:pt x="2124979" y="1734025"/>
                      </a:cubicBezTo>
                      <a:cubicBezTo>
                        <a:pt x="2116913" y="1727976"/>
                        <a:pt x="2108848" y="1720919"/>
                        <a:pt x="2100783" y="1712854"/>
                      </a:cubicBezTo>
                      <a:cubicBezTo>
                        <a:pt x="2071546" y="1684625"/>
                        <a:pt x="2046343" y="1650348"/>
                        <a:pt x="2018114" y="1604981"/>
                      </a:cubicBezTo>
                      <a:lnTo>
                        <a:pt x="2017106" y="1603973"/>
                      </a:lnTo>
                      <a:lnTo>
                        <a:pt x="2017106" y="1603973"/>
                      </a:lnTo>
                      <a:cubicBezTo>
                        <a:pt x="2017106" y="1603973"/>
                        <a:pt x="2017106" y="1603973"/>
                        <a:pt x="2017106" y="1603973"/>
                      </a:cubicBezTo>
                      <a:lnTo>
                        <a:pt x="2017106" y="1603973"/>
                      </a:lnTo>
                      <a:cubicBezTo>
                        <a:pt x="2017106" y="1603973"/>
                        <a:pt x="2017106" y="1603973"/>
                        <a:pt x="2017106" y="1603973"/>
                      </a:cubicBezTo>
                      <a:lnTo>
                        <a:pt x="2016098" y="1601957"/>
                      </a:lnTo>
                      <a:lnTo>
                        <a:pt x="2015090" y="1600948"/>
                      </a:lnTo>
                      <a:lnTo>
                        <a:pt x="2015090" y="1600948"/>
                      </a:lnTo>
                      <a:lnTo>
                        <a:pt x="2015090" y="1600948"/>
                      </a:lnTo>
                      <a:cubicBezTo>
                        <a:pt x="1993919" y="1565663"/>
                        <a:pt x="1974764" y="1528361"/>
                        <a:pt x="1956617" y="1492068"/>
                      </a:cubicBezTo>
                      <a:lnTo>
                        <a:pt x="1952584" y="1484002"/>
                      </a:lnTo>
                      <a:cubicBezTo>
                        <a:pt x="1947544" y="1473921"/>
                        <a:pt x="1942503" y="1463839"/>
                        <a:pt x="1937462" y="1453758"/>
                      </a:cubicBezTo>
                      <a:cubicBezTo>
                        <a:pt x="1931413" y="1442668"/>
                        <a:pt x="1925364" y="1430570"/>
                        <a:pt x="1919315" y="1419481"/>
                      </a:cubicBezTo>
                      <a:cubicBezTo>
                        <a:pt x="1908225" y="1396293"/>
                        <a:pt x="1896128" y="1373106"/>
                        <a:pt x="1884030" y="1346893"/>
                      </a:cubicBezTo>
                      <a:cubicBezTo>
                        <a:pt x="1833622" y="1240029"/>
                        <a:pt x="1791280" y="1131149"/>
                        <a:pt x="1760027" y="1047472"/>
                      </a:cubicBezTo>
                      <a:lnTo>
                        <a:pt x="1758011" y="1041423"/>
                      </a:lnTo>
                      <a:cubicBezTo>
                        <a:pt x="1738856" y="991015"/>
                        <a:pt x="1719701" y="939599"/>
                        <a:pt x="1704578" y="887176"/>
                      </a:cubicBezTo>
                      <a:lnTo>
                        <a:pt x="1704578" y="886167"/>
                      </a:lnTo>
                      <a:lnTo>
                        <a:pt x="1703570" y="884151"/>
                      </a:lnTo>
                      <a:lnTo>
                        <a:pt x="1703570" y="886167"/>
                      </a:lnTo>
                      <a:cubicBezTo>
                        <a:pt x="1698529" y="866004"/>
                        <a:pt x="1693489" y="847857"/>
                        <a:pt x="1689456" y="829711"/>
                      </a:cubicBezTo>
                      <a:cubicBezTo>
                        <a:pt x="1688448" y="826686"/>
                        <a:pt x="1688448" y="822653"/>
                        <a:pt x="1687440" y="819629"/>
                      </a:cubicBezTo>
                      <a:cubicBezTo>
                        <a:pt x="1690464" y="818621"/>
                        <a:pt x="1692481" y="816605"/>
                        <a:pt x="1694497" y="814588"/>
                      </a:cubicBezTo>
                      <a:cubicBezTo>
                        <a:pt x="1696513" y="811564"/>
                        <a:pt x="1698529" y="806523"/>
                        <a:pt x="1697521" y="802490"/>
                      </a:cubicBezTo>
                      <a:cubicBezTo>
                        <a:pt x="1688448" y="768213"/>
                        <a:pt x="1683407" y="728895"/>
                        <a:pt x="1682399" y="683528"/>
                      </a:cubicBezTo>
                      <a:cubicBezTo>
                        <a:pt x="1682399" y="664373"/>
                        <a:pt x="1682399" y="647235"/>
                        <a:pt x="1684415" y="630096"/>
                      </a:cubicBezTo>
                      <a:cubicBezTo>
                        <a:pt x="1684415" y="624047"/>
                        <a:pt x="1682399" y="619006"/>
                        <a:pt x="1678366" y="615982"/>
                      </a:cubicBezTo>
                      <a:cubicBezTo>
                        <a:pt x="1681391" y="607917"/>
                        <a:pt x="1684415" y="599852"/>
                        <a:pt x="1687440" y="593803"/>
                      </a:cubicBezTo>
                      <a:lnTo>
                        <a:pt x="1688448" y="591786"/>
                      </a:lnTo>
                      <a:cubicBezTo>
                        <a:pt x="1692481" y="585737"/>
                        <a:pt x="1691472" y="578680"/>
                        <a:pt x="1686432" y="574648"/>
                      </a:cubicBezTo>
                      <a:cubicBezTo>
                        <a:pt x="1684415" y="572631"/>
                        <a:pt x="1681391" y="572631"/>
                        <a:pt x="1679375" y="572631"/>
                      </a:cubicBezTo>
                      <a:cubicBezTo>
                        <a:pt x="1675342" y="572631"/>
                        <a:pt x="1672318" y="574648"/>
                        <a:pt x="1670301" y="577672"/>
                      </a:cubicBezTo>
                      <a:cubicBezTo>
                        <a:pt x="1663244" y="578680"/>
                        <a:pt x="1656187" y="581705"/>
                        <a:pt x="1650138" y="583721"/>
                      </a:cubicBezTo>
                      <a:cubicBezTo>
                        <a:pt x="1644089" y="585737"/>
                        <a:pt x="1637032" y="588762"/>
                        <a:pt x="1630983" y="591786"/>
                      </a:cubicBezTo>
                      <a:cubicBezTo>
                        <a:pt x="1625942" y="593803"/>
                        <a:pt x="1619894" y="596827"/>
                        <a:pt x="1614853" y="599852"/>
                      </a:cubicBezTo>
                      <a:cubicBezTo>
                        <a:pt x="1607796" y="602876"/>
                        <a:pt x="1599730" y="606909"/>
                        <a:pt x="1592673" y="609933"/>
                      </a:cubicBezTo>
                      <a:cubicBezTo>
                        <a:pt x="1575535" y="616990"/>
                        <a:pt x="1556380" y="623039"/>
                        <a:pt x="1539241" y="628080"/>
                      </a:cubicBezTo>
                      <a:cubicBezTo>
                        <a:pt x="1483793" y="644210"/>
                        <a:pt x="1432377" y="652275"/>
                        <a:pt x="1383985" y="654292"/>
                      </a:cubicBezTo>
                      <a:lnTo>
                        <a:pt x="1382977" y="654292"/>
                      </a:lnTo>
                      <a:cubicBezTo>
                        <a:pt x="1381969" y="654292"/>
                        <a:pt x="1381969" y="654292"/>
                        <a:pt x="1380961" y="654292"/>
                      </a:cubicBezTo>
                      <a:cubicBezTo>
                        <a:pt x="1380961" y="654292"/>
                        <a:pt x="1380961" y="654292"/>
                        <a:pt x="1380961" y="654292"/>
                      </a:cubicBezTo>
                      <a:lnTo>
                        <a:pt x="1376928" y="654292"/>
                      </a:lnTo>
                      <a:cubicBezTo>
                        <a:pt x="1345676" y="654292"/>
                        <a:pt x="1316439" y="651267"/>
                        <a:pt x="1289219" y="644210"/>
                      </a:cubicBezTo>
                      <a:cubicBezTo>
                        <a:pt x="1268048" y="638161"/>
                        <a:pt x="1248893" y="631104"/>
                        <a:pt x="1231754" y="621023"/>
                      </a:cubicBezTo>
                      <a:cubicBezTo>
                        <a:pt x="1217640" y="612958"/>
                        <a:pt x="1204534" y="602876"/>
                        <a:pt x="1192436" y="591786"/>
                      </a:cubicBezTo>
                      <a:cubicBezTo>
                        <a:pt x="1181347" y="579689"/>
                        <a:pt x="1170257" y="566582"/>
                        <a:pt x="1161183" y="552468"/>
                      </a:cubicBezTo>
                      <a:cubicBezTo>
                        <a:pt x="1151102" y="535330"/>
                        <a:pt x="1144045" y="517183"/>
                        <a:pt x="1137996" y="499036"/>
                      </a:cubicBezTo>
                      <a:cubicBezTo>
                        <a:pt x="1130939" y="471816"/>
                        <a:pt x="1125898" y="441571"/>
                        <a:pt x="1125898" y="407294"/>
                      </a:cubicBezTo>
                      <a:cubicBezTo>
                        <a:pt x="1125898" y="384106"/>
                        <a:pt x="1126906" y="359911"/>
                        <a:pt x="1129931" y="332691"/>
                      </a:cubicBezTo>
                      <a:cubicBezTo>
                        <a:pt x="1130939" y="320593"/>
                        <a:pt x="1132955" y="309503"/>
                        <a:pt x="1135980" y="296397"/>
                      </a:cubicBezTo>
                      <a:cubicBezTo>
                        <a:pt x="1137996" y="295389"/>
                        <a:pt x="1140012" y="293373"/>
                        <a:pt x="1142028" y="290348"/>
                      </a:cubicBezTo>
                      <a:cubicBezTo>
                        <a:pt x="1149085" y="277242"/>
                        <a:pt x="1154126" y="263128"/>
                        <a:pt x="1159167" y="250022"/>
                      </a:cubicBezTo>
                      <a:cubicBezTo>
                        <a:pt x="1160175" y="245990"/>
                        <a:pt x="1162192" y="242965"/>
                        <a:pt x="1163200" y="238932"/>
                      </a:cubicBezTo>
                      <a:cubicBezTo>
                        <a:pt x="1170257" y="218769"/>
                        <a:pt x="1177314" y="202639"/>
                        <a:pt x="1186387" y="186508"/>
                      </a:cubicBezTo>
                      <a:cubicBezTo>
                        <a:pt x="1187395" y="185500"/>
                        <a:pt x="1188404" y="183484"/>
                        <a:pt x="1189412" y="182476"/>
                      </a:cubicBezTo>
                      <a:cubicBezTo>
                        <a:pt x="1193444" y="182476"/>
                        <a:pt x="1197477" y="180460"/>
                        <a:pt x="1199493" y="177435"/>
                      </a:cubicBezTo>
                      <a:cubicBezTo>
                        <a:pt x="1206550" y="169370"/>
                        <a:pt x="1212599" y="160296"/>
                        <a:pt x="1218648" y="152231"/>
                      </a:cubicBezTo>
                      <a:cubicBezTo>
                        <a:pt x="1221673" y="148198"/>
                        <a:pt x="1223689" y="145174"/>
                        <a:pt x="1226713" y="141142"/>
                      </a:cubicBezTo>
                      <a:cubicBezTo>
                        <a:pt x="1235787" y="129044"/>
                        <a:pt x="1245868" y="116946"/>
                        <a:pt x="1255950" y="104848"/>
                      </a:cubicBezTo>
                      <a:cubicBezTo>
                        <a:pt x="1276113" y="80652"/>
                        <a:pt x="1296276" y="57465"/>
                        <a:pt x="1316439" y="37302"/>
                      </a:cubicBezTo>
                      <a:cubicBezTo>
                        <a:pt x="1318455" y="35285"/>
                        <a:pt x="1321480" y="32261"/>
                        <a:pt x="1323496" y="30245"/>
                      </a:cubicBezTo>
                      <a:cubicBezTo>
                        <a:pt x="1326521" y="27220"/>
                        <a:pt x="1328537" y="24196"/>
                        <a:pt x="1329545" y="20163"/>
                      </a:cubicBezTo>
                      <a:cubicBezTo>
                        <a:pt x="1329545" y="16130"/>
                        <a:pt x="1328537" y="12098"/>
                        <a:pt x="1326521" y="9073"/>
                      </a:cubicBezTo>
                      <a:cubicBezTo>
                        <a:pt x="1324504" y="6049"/>
                        <a:pt x="1320472" y="4033"/>
                        <a:pt x="1316439" y="3024"/>
                      </a:cubicBezTo>
                      <a:cubicBezTo>
                        <a:pt x="1311398" y="0"/>
                        <a:pt x="1311398" y="0"/>
                        <a:pt x="1310390" y="0"/>
                      </a:cubicBezTo>
                      <a:lnTo>
                        <a:pt x="1310390" y="0"/>
                      </a:lnTo>
                      <a:close/>
                    </a:path>
                  </a:pathLst>
                </a:custGeom>
                <a:solidFill>
                  <a:srgbClr val="00A8D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05BADE78-281A-AED2-F9CA-D8B5D9D3F5BA}"/>
                    </a:ext>
                  </a:extLst>
                </p:cNvPr>
                <p:cNvSpPr/>
                <p:nvPr/>
              </p:nvSpPr>
              <p:spPr>
                <a:xfrm>
                  <a:off x="79644" y="1316649"/>
                  <a:ext cx="1921541" cy="1706804"/>
                </a:xfrm>
                <a:custGeom>
                  <a:avLst/>
                  <a:gdLst>
                    <a:gd name="connsiteX0" fmla="*/ 1215834 w 1921541"/>
                    <a:gd name="connsiteY0" fmla="*/ 0 h 1706804"/>
                    <a:gd name="connsiteX1" fmla="*/ 1208777 w 1921541"/>
                    <a:gd name="connsiteY1" fmla="*/ 2016 h 1706804"/>
                    <a:gd name="connsiteX2" fmla="*/ 1199703 w 1921541"/>
                    <a:gd name="connsiteY2" fmla="*/ 12098 h 1706804"/>
                    <a:gd name="connsiteX3" fmla="*/ 1199703 w 1921541"/>
                    <a:gd name="connsiteY3" fmla="*/ 13106 h 1706804"/>
                    <a:gd name="connsiteX4" fmla="*/ 1098888 w 1921541"/>
                    <a:gd name="connsiteY4" fmla="*/ 24196 h 1706804"/>
                    <a:gd name="connsiteX5" fmla="*/ 946657 w 1921541"/>
                    <a:gd name="connsiteY5" fmla="*/ 71579 h 1706804"/>
                    <a:gd name="connsiteX6" fmla="*/ 726879 w 1921541"/>
                    <a:gd name="connsiteY6" fmla="*/ 204655 h 1706804"/>
                    <a:gd name="connsiteX7" fmla="*/ 696634 w 1921541"/>
                    <a:gd name="connsiteY7" fmla="*/ 220786 h 1706804"/>
                    <a:gd name="connsiteX8" fmla="*/ 619007 w 1921541"/>
                    <a:gd name="connsiteY8" fmla="*/ 268169 h 1706804"/>
                    <a:gd name="connsiteX9" fmla="*/ 549444 w 1921541"/>
                    <a:gd name="connsiteY9" fmla="*/ 323617 h 1706804"/>
                    <a:gd name="connsiteX10" fmla="*/ 521216 w 1921541"/>
                    <a:gd name="connsiteY10" fmla="*/ 354870 h 1706804"/>
                    <a:gd name="connsiteX11" fmla="*/ 503069 w 1921541"/>
                    <a:gd name="connsiteY11" fmla="*/ 383099 h 1706804"/>
                    <a:gd name="connsiteX12" fmla="*/ 449637 w 1921541"/>
                    <a:gd name="connsiteY12" fmla="*/ 428465 h 1706804"/>
                    <a:gd name="connsiteX13" fmla="*/ 240949 w 1921541"/>
                    <a:gd name="connsiteY13" fmla="*/ 650259 h 1706804"/>
                    <a:gd name="connsiteX14" fmla="*/ 197598 w 1921541"/>
                    <a:gd name="connsiteY14" fmla="*/ 713773 h 1706804"/>
                    <a:gd name="connsiteX15" fmla="*/ 157272 w 1921541"/>
                    <a:gd name="connsiteY15" fmla="*/ 777287 h 1706804"/>
                    <a:gd name="connsiteX16" fmla="*/ 80652 w 1921541"/>
                    <a:gd name="connsiteY16" fmla="*/ 912379 h 1706804"/>
                    <a:gd name="connsiteX17" fmla="*/ 13106 w 1921541"/>
                    <a:gd name="connsiteY17" fmla="*/ 1142238 h 1706804"/>
                    <a:gd name="connsiteX18" fmla="*/ 14114 w 1921541"/>
                    <a:gd name="connsiteY18" fmla="*/ 1202728 h 1706804"/>
                    <a:gd name="connsiteX19" fmla="*/ 25204 w 1921541"/>
                    <a:gd name="connsiteY19" fmla="*/ 1266241 h 1706804"/>
                    <a:gd name="connsiteX20" fmla="*/ 49400 w 1921541"/>
                    <a:gd name="connsiteY20" fmla="*/ 1343869 h 1706804"/>
                    <a:gd name="connsiteX21" fmla="*/ 64522 w 1921541"/>
                    <a:gd name="connsiteY21" fmla="*/ 1388228 h 1706804"/>
                    <a:gd name="connsiteX22" fmla="*/ 72587 w 1921541"/>
                    <a:gd name="connsiteY22" fmla="*/ 1417465 h 1706804"/>
                    <a:gd name="connsiteX23" fmla="*/ 78636 w 1921541"/>
                    <a:gd name="connsiteY23" fmla="*/ 1426538 h 1706804"/>
                    <a:gd name="connsiteX24" fmla="*/ 76620 w 1921541"/>
                    <a:gd name="connsiteY24" fmla="*/ 1430570 h 1706804"/>
                    <a:gd name="connsiteX25" fmla="*/ 74603 w 1921541"/>
                    <a:gd name="connsiteY25" fmla="*/ 1434603 h 1706804"/>
                    <a:gd name="connsiteX26" fmla="*/ 58473 w 1921541"/>
                    <a:gd name="connsiteY26" fmla="*/ 1473921 h 1706804"/>
                    <a:gd name="connsiteX27" fmla="*/ 48391 w 1921541"/>
                    <a:gd name="connsiteY27" fmla="*/ 1470897 h 1706804"/>
                    <a:gd name="connsiteX28" fmla="*/ 33269 w 1921541"/>
                    <a:gd name="connsiteY28" fmla="*/ 1478962 h 1706804"/>
                    <a:gd name="connsiteX29" fmla="*/ 13106 w 1921541"/>
                    <a:gd name="connsiteY29" fmla="*/ 1515255 h 1706804"/>
                    <a:gd name="connsiteX30" fmla="*/ 1008 w 1921541"/>
                    <a:gd name="connsiteY30" fmla="*/ 1553565 h 1706804"/>
                    <a:gd name="connsiteX31" fmla="*/ 0 w 1921541"/>
                    <a:gd name="connsiteY31" fmla="*/ 1569696 h 1706804"/>
                    <a:gd name="connsiteX32" fmla="*/ 2016 w 1921541"/>
                    <a:gd name="connsiteY32" fmla="*/ 1589859 h 1706804"/>
                    <a:gd name="connsiteX33" fmla="*/ 8065 w 1921541"/>
                    <a:gd name="connsiteY33" fmla="*/ 1609014 h 1706804"/>
                    <a:gd name="connsiteX34" fmla="*/ 19155 w 1921541"/>
                    <a:gd name="connsiteY34" fmla="*/ 1628169 h 1706804"/>
                    <a:gd name="connsiteX35" fmla="*/ 20163 w 1921541"/>
                    <a:gd name="connsiteY35" fmla="*/ 1630185 h 1706804"/>
                    <a:gd name="connsiteX36" fmla="*/ 23188 w 1921541"/>
                    <a:gd name="connsiteY36" fmla="*/ 1634218 h 1706804"/>
                    <a:gd name="connsiteX37" fmla="*/ 30245 w 1921541"/>
                    <a:gd name="connsiteY37" fmla="*/ 1672527 h 1706804"/>
                    <a:gd name="connsiteX38" fmla="*/ 60489 w 1921541"/>
                    <a:gd name="connsiteY38" fmla="*/ 1703780 h 1706804"/>
                    <a:gd name="connsiteX39" fmla="*/ 80652 w 1921541"/>
                    <a:gd name="connsiteY39" fmla="*/ 1706805 h 1706804"/>
                    <a:gd name="connsiteX40" fmla="*/ 112913 w 1921541"/>
                    <a:gd name="connsiteY40" fmla="*/ 1700756 h 1706804"/>
                    <a:gd name="connsiteX41" fmla="*/ 145174 w 1921541"/>
                    <a:gd name="connsiteY41" fmla="*/ 1686642 h 1706804"/>
                    <a:gd name="connsiteX42" fmla="*/ 152231 w 1921541"/>
                    <a:gd name="connsiteY42" fmla="*/ 1679585 h 1706804"/>
                    <a:gd name="connsiteX43" fmla="*/ 153239 w 1921541"/>
                    <a:gd name="connsiteY43" fmla="*/ 1679585 h 1706804"/>
                    <a:gd name="connsiteX44" fmla="*/ 154248 w 1921541"/>
                    <a:gd name="connsiteY44" fmla="*/ 1679585 h 1706804"/>
                    <a:gd name="connsiteX45" fmla="*/ 181468 w 1921541"/>
                    <a:gd name="connsiteY45" fmla="*/ 1667487 h 1706804"/>
                    <a:gd name="connsiteX46" fmla="*/ 202639 w 1921541"/>
                    <a:gd name="connsiteY46" fmla="*/ 1656397 h 1706804"/>
                    <a:gd name="connsiteX47" fmla="*/ 207680 w 1921541"/>
                    <a:gd name="connsiteY47" fmla="*/ 1653373 h 1706804"/>
                    <a:gd name="connsiteX48" fmla="*/ 228851 w 1921541"/>
                    <a:gd name="connsiteY48" fmla="*/ 1642283 h 1706804"/>
                    <a:gd name="connsiteX49" fmla="*/ 236916 w 1921541"/>
                    <a:gd name="connsiteY49" fmla="*/ 1638250 h 1706804"/>
                    <a:gd name="connsiteX50" fmla="*/ 290348 w 1921541"/>
                    <a:gd name="connsiteY50" fmla="*/ 1608006 h 1706804"/>
                    <a:gd name="connsiteX51" fmla="*/ 326642 w 1921541"/>
                    <a:gd name="connsiteY51" fmla="*/ 1578769 h 1706804"/>
                    <a:gd name="connsiteX52" fmla="*/ 355878 w 1921541"/>
                    <a:gd name="connsiteY52" fmla="*/ 1542476 h 1706804"/>
                    <a:gd name="connsiteX53" fmla="*/ 382090 w 1921541"/>
                    <a:gd name="connsiteY53" fmla="*/ 1496100 h 1706804"/>
                    <a:gd name="connsiteX54" fmla="*/ 405278 w 1921541"/>
                    <a:gd name="connsiteY54" fmla="*/ 1447709 h 1706804"/>
                    <a:gd name="connsiteX55" fmla="*/ 408302 w 1921541"/>
                    <a:gd name="connsiteY55" fmla="*/ 1441660 h 1706804"/>
                    <a:gd name="connsiteX56" fmla="*/ 443588 w 1921541"/>
                    <a:gd name="connsiteY56" fmla="*/ 1370081 h 1706804"/>
                    <a:gd name="connsiteX57" fmla="*/ 614974 w 1921541"/>
                    <a:gd name="connsiteY57" fmla="*/ 1125100 h 1706804"/>
                    <a:gd name="connsiteX58" fmla="*/ 713773 w 1921541"/>
                    <a:gd name="connsiteY58" fmla="*/ 1010170 h 1706804"/>
                    <a:gd name="connsiteX59" fmla="*/ 818621 w 1921541"/>
                    <a:gd name="connsiteY59" fmla="*/ 896249 h 1706804"/>
                    <a:gd name="connsiteX60" fmla="*/ 1057554 w 1921541"/>
                    <a:gd name="connsiteY60" fmla="*/ 666390 h 1706804"/>
                    <a:gd name="connsiteX61" fmla="*/ 1185589 w 1921541"/>
                    <a:gd name="connsiteY61" fmla="*/ 561542 h 1706804"/>
                    <a:gd name="connsiteX62" fmla="*/ 1251119 w 1921541"/>
                    <a:gd name="connsiteY62" fmla="*/ 513150 h 1706804"/>
                    <a:gd name="connsiteX63" fmla="*/ 1289429 w 1921541"/>
                    <a:gd name="connsiteY63" fmla="*/ 486938 h 1706804"/>
                    <a:gd name="connsiteX64" fmla="*/ 1293462 w 1921541"/>
                    <a:gd name="connsiteY64" fmla="*/ 484922 h 1706804"/>
                    <a:gd name="connsiteX65" fmla="*/ 1291445 w 1921541"/>
                    <a:gd name="connsiteY65" fmla="*/ 485930 h 1706804"/>
                    <a:gd name="connsiteX66" fmla="*/ 1397302 w 1921541"/>
                    <a:gd name="connsiteY66" fmla="*/ 429474 h 1706804"/>
                    <a:gd name="connsiteX67" fmla="*/ 1539451 w 1921541"/>
                    <a:gd name="connsiteY67" fmla="*/ 373017 h 1706804"/>
                    <a:gd name="connsiteX68" fmla="*/ 1658413 w 1921541"/>
                    <a:gd name="connsiteY68" fmla="*/ 350837 h 1706804"/>
                    <a:gd name="connsiteX69" fmla="*/ 1664462 w 1921541"/>
                    <a:gd name="connsiteY69" fmla="*/ 350837 h 1706804"/>
                    <a:gd name="connsiteX70" fmla="*/ 1710837 w 1921541"/>
                    <a:gd name="connsiteY70" fmla="*/ 355878 h 1706804"/>
                    <a:gd name="connsiteX71" fmla="*/ 1740074 w 1921541"/>
                    <a:gd name="connsiteY71" fmla="*/ 366968 h 1706804"/>
                    <a:gd name="connsiteX72" fmla="*/ 1759229 w 1921541"/>
                    <a:gd name="connsiteY72" fmla="*/ 381082 h 1706804"/>
                    <a:gd name="connsiteX73" fmla="*/ 1774351 w 1921541"/>
                    <a:gd name="connsiteY73" fmla="*/ 399229 h 1706804"/>
                    <a:gd name="connsiteX74" fmla="*/ 1786449 w 1921541"/>
                    <a:gd name="connsiteY74" fmla="*/ 425441 h 1706804"/>
                    <a:gd name="connsiteX75" fmla="*/ 1790482 w 1921541"/>
                    <a:gd name="connsiteY75" fmla="*/ 442580 h 1706804"/>
                    <a:gd name="connsiteX76" fmla="*/ 1800563 w 1921541"/>
                    <a:gd name="connsiteY76" fmla="*/ 451653 h 1706804"/>
                    <a:gd name="connsiteX77" fmla="*/ 1801571 w 1921541"/>
                    <a:gd name="connsiteY77" fmla="*/ 451653 h 1706804"/>
                    <a:gd name="connsiteX78" fmla="*/ 1805604 w 1921541"/>
                    <a:gd name="connsiteY78" fmla="*/ 450645 h 1706804"/>
                    <a:gd name="connsiteX79" fmla="*/ 1811653 w 1921541"/>
                    <a:gd name="connsiteY79" fmla="*/ 451653 h 1706804"/>
                    <a:gd name="connsiteX80" fmla="*/ 1821734 w 1921541"/>
                    <a:gd name="connsiteY80" fmla="*/ 447620 h 1706804"/>
                    <a:gd name="connsiteX81" fmla="*/ 1857020 w 1921541"/>
                    <a:gd name="connsiteY81" fmla="*/ 402253 h 1706804"/>
                    <a:gd name="connsiteX82" fmla="*/ 1860044 w 1921541"/>
                    <a:gd name="connsiteY82" fmla="*/ 389147 h 1706804"/>
                    <a:gd name="connsiteX83" fmla="*/ 1852987 w 1921541"/>
                    <a:gd name="connsiteY83" fmla="*/ 378058 h 1706804"/>
                    <a:gd name="connsiteX84" fmla="*/ 1863069 w 1921541"/>
                    <a:gd name="connsiteY84" fmla="*/ 360919 h 1706804"/>
                    <a:gd name="connsiteX85" fmla="*/ 1891297 w 1921541"/>
                    <a:gd name="connsiteY85" fmla="*/ 303454 h 1706804"/>
                    <a:gd name="connsiteX86" fmla="*/ 1912468 w 1921541"/>
                    <a:gd name="connsiteY86" fmla="*/ 241957 h 1706804"/>
                    <a:gd name="connsiteX87" fmla="*/ 1921542 w 1921541"/>
                    <a:gd name="connsiteY87" fmla="*/ 179451 h 1706804"/>
                    <a:gd name="connsiteX88" fmla="*/ 1912468 w 1921541"/>
                    <a:gd name="connsiteY88" fmla="*/ 120978 h 1706804"/>
                    <a:gd name="connsiteX89" fmla="*/ 1890289 w 1921541"/>
                    <a:gd name="connsiteY89" fmla="*/ 84685 h 1706804"/>
                    <a:gd name="connsiteX90" fmla="*/ 1820726 w 1921541"/>
                    <a:gd name="connsiteY90" fmla="*/ 46375 h 1706804"/>
                    <a:gd name="connsiteX91" fmla="*/ 1758221 w 1921541"/>
                    <a:gd name="connsiteY91" fmla="*/ 39318 h 1706804"/>
                    <a:gd name="connsiteX92" fmla="*/ 1728984 w 1921541"/>
                    <a:gd name="connsiteY92" fmla="*/ 40326 h 1706804"/>
                    <a:gd name="connsiteX93" fmla="*/ 1633210 w 1921541"/>
                    <a:gd name="connsiteY93" fmla="*/ 57465 h 1706804"/>
                    <a:gd name="connsiteX94" fmla="*/ 1544492 w 1921541"/>
                    <a:gd name="connsiteY94" fmla="*/ 89726 h 1706804"/>
                    <a:gd name="connsiteX95" fmla="*/ 1511223 w 1921541"/>
                    <a:gd name="connsiteY95" fmla="*/ 106864 h 1706804"/>
                    <a:gd name="connsiteX96" fmla="*/ 1278339 w 1921541"/>
                    <a:gd name="connsiteY96" fmla="*/ 18147 h 1706804"/>
                    <a:gd name="connsiteX97" fmla="*/ 1272290 w 1921541"/>
                    <a:gd name="connsiteY97" fmla="*/ 16130 h 1706804"/>
                    <a:gd name="connsiteX98" fmla="*/ 1223899 w 1921541"/>
                    <a:gd name="connsiteY98" fmla="*/ 2016 h 1706804"/>
                    <a:gd name="connsiteX99" fmla="*/ 1215834 w 1921541"/>
                    <a:gd name="connsiteY99" fmla="*/ 0 h 1706804"/>
                    <a:gd name="connsiteX100" fmla="*/ 1215834 w 1921541"/>
                    <a:gd name="connsiteY100" fmla="*/ 0 h 1706804"/>
                    <a:gd name="connsiteX101" fmla="*/ 359911 w 1921541"/>
                    <a:gd name="connsiteY101" fmla="*/ 564566 h 1706804"/>
                    <a:gd name="connsiteX102" fmla="*/ 362935 w 1921541"/>
                    <a:gd name="connsiteY102" fmla="*/ 561542 h 1706804"/>
                    <a:gd name="connsiteX103" fmla="*/ 364952 w 1921541"/>
                    <a:gd name="connsiteY103" fmla="*/ 559525 h 1706804"/>
                    <a:gd name="connsiteX104" fmla="*/ 359911 w 1921541"/>
                    <a:gd name="connsiteY104" fmla="*/ 564566 h 1706804"/>
                    <a:gd name="connsiteX105" fmla="*/ 359911 w 1921541"/>
                    <a:gd name="connsiteY105" fmla="*/ 564566 h 170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921541" h="1706804">
                      <a:moveTo>
                        <a:pt x="1215834" y="0"/>
                      </a:moveTo>
                      <a:cubicBezTo>
                        <a:pt x="1212809" y="0"/>
                        <a:pt x="1210793" y="1008"/>
                        <a:pt x="1208777" y="2016"/>
                      </a:cubicBezTo>
                      <a:cubicBezTo>
                        <a:pt x="1204744" y="4033"/>
                        <a:pt x="1200711" y="8065"/>
                        <a:pt x="1199703" y="12098"/>
                      </a:cubicBezTo>
                      <a:lnTo>
                        <a:pt x="1199703" y="13106"/>
                      </a:lnTo>
                      <a:cubicBezTo>
                        <a:pt x="1167442" y="14114"/>
                        <a:pt x="1134173" y="18147"/>
                        <a:pt x="1098888" y="24196"/>
                      </a:cubicBezTo>
                      <a:cubicBezTo>
                        <a:pt x="1047472" y="34277"/>
                        <a:pt x="996056" y="50408"/>
                        <a:pt x="946657" y="71579"/>
                      </a:cubicBezTo>
                      <a:cubicBezTo>
                        <a:pt x="879110" y="100815"/>
                        <a:pt x="809548" y="143158"/>
                        <a:pt x="726879" y="204655"/>
                      </a:cubicBezTo>
                      <a:cubicBezTo>
                        <a:pt x="715789" y="209696"/>
                        <a:pt x="705708" y="214737"/>
                        <a:pt x="696634" y="220786"/>
                      </a:cubicBezTo>
                      <a:cubicBezTo>
                        <a:pt x="669414" y="235908"/>
                        <a:pt x="643202" y="251030"/>
                        <a:pt x="619007" y="268169"/>
                      </a:cubicBezTo>
                      <a:cubicBezTo>
                        <a:pt x="592795" y="286316"/>
                        <a:pt x="569607" y="304462"/>
                        <a:pt x="549444" y="323617"/>
                      </a:cubicBezTo>
                      <a:cubicBezTo>
                        <a:pt x="539362" y="333699"/>
                        <a:pt x="529281" y="344789"/>
                        <a:pt x="521216" y="354870"/>
                      </a:cubicBezTo>
                      <a:cubicBezTo>
                        <a:pt x="515167" y="362935"/>
                        <a:pt x="509118" y="372009"/>
                        <a:pt x="503069" y="383099"/>
                      </a:cubicBezTo>
                      <a:cubicBezTo>
                        <a:pt x="483914" y="399229"/>
                        <a:pt x="465767" y="414351"/>
                        <a:pt x="449637" y="428465"/>
                      </a:cubicBezTo>
                      <a:cubicBezTo>
                        <a:pt x="362935" y="504077"/>
                        <a:pt x="294381" y="576664"/>
                        <a:pt x="240949" y="650259"/>
                      </a:cubicBezTo>
                      <a:cubicBezTo>
                        <a:pt x="225826" y="671430"/>
                        <a:pt x="211712" y="692602"/>
                        <a:pt x="197598" y="713773"/>
                      </a:cubicBezTo>
                      <a:cubicBezTo>
                        <a:pt x="183484" y="734944"/>
                        <a:pt x="170378" y="756115"/>
                        <a:pt x="157272" y="777287"/>
                      </a:cubicBezTo>
                      <a:cubicBezTo>
                        <a:pt x="125011" y="828703"/>
                        <a:pt x="100815" y="871045"/>
                        <a:pt x="80652" y="912379"/>
                      </a:cubicBezTo>
                      <a:cubicBezTo>
                        <a:pt x="39318" y="995048"/>
                        <a:pt x="17139" y="1070660"/>
                        <a:pt x="13106" y="1142238"/>
                      </a:cubicBezTo>
                      <a:cubicBezTo>
                        <a:pt x="12098" y="1162401"/>
                        <a:pt x="12098" y="1182565"/>
                        <a:pt x="14114" y="1202728"/>
                      </a:cubicBezTo>
                      <a:cubicBezTo>
                        <a:pt x="16130" y="1221883"/>
                        <a:pt x="19155" y="1242046"/>
                        <a:pt x="25204" y="1266241"/>
                      </a:cubicBezTo>
                      <a:cubicBezTo>
                        <a:pt x="32261" y="1292453"/>
                        <a:pt x="41334" y="1318665"/>
                        <a:pt x="49400" y="1343869"/>
                      </a:cubicBezTo>
                      <a:cubicBezTo>
                        <a:pt x="54440" y="1357983"/>
                        <a:pt x="59481" y="1373106"/>
                        <a:pt x="64522" y="1388228"/>
                      </a:cubicBezTo>
                      <a:cubicBezTo>
                        <a:pt x="67546" y="1397302"/>
                        <a:pt x="70571" y="1407383"/>
                        <a:pt x="72587" y="1417465"/>
                      </a:cubicBezTo>
                      <a:cubicBezTo>
                        <a:pt x="73595" y="1421497"/>
                        <a:pt x="75612" y="1424521"/>
                        <a:pt x="78636" y="1426538"/>
                      </a:cubicBezTo>
                      <a:lnTo>
                        <a:pt x="76620" y="1430570"/>
                      </a:lnTo>
                      <a:lnTo>
                        <a:pt x="74603" y="1434603"/>
                      </a:lnTo>
                      <a:cubicBezTo>
                        <a:pt x="68554" y="1447709"/>
                        <a:pt x="63514" y="1460815"/>
                        <a:pt x="58473" y="1473921"/>
                      </a:cubicBezTo>
                      <a:cubicBezTo>
                        <a:pt x="55448" y="1471905"/>
                        <a:pt x="51416" y="1470897"/>
                        <a:pt x="48391" y="1470897"/>
                      </a:cubicBezTo>
                      <a:cubicBezTo>
                        <a:pt x="42342" y="1470897"/>
                        <a:pt x="36294" y="1473921"/>
                        <a:pt x="33269" y="1478962"/>
                      </a:cubicBezTo>
                      <a:cubicBezTo>
                        <a:pt x="26212" y="1490051"/>
                        <a:pt x="19155" y="1502149"/>
                        <a:pt x="13106" y="1515255"/>
                      </a:cubicBezTo>
                      <a:cubicBezTo>
                        <a:pt x="7057" y="1527353"/>
                        <a:pt x="3024" y="1540459"/>
                        <a:pt x="1008" y="1553565"/>
                      </a:cubicBezTo>
                      <a:cubicBezTo>
                        <a:pt x="0" y="1558606"/>
                        <a:pt x="0" y="1563647"/>
                        <a:pt x="0" y="1569696"/>
                      </a:cubicBezTo>
                      <a:cubicBezTo>
                        <a:pt x="0" y="1576753"/>
                        <a:pt x="1008" y="1582802"/>
                        <a:pt x="2016" y="1589859"/>
                      </a:cubicBezTo>
                      <a:cubicBezTo>
                        <a:pt x="3024" y="1595908"/>
                        <a:pt x="5041" y="1601957"/>
                        <a:pt x="8065" y="1609014"/>
                      </a:cubicBezTo>
                      <a:cubicBezTo>
                        <a:pt x="11090" y="1616071"/>
                        <a:pt x="15122" y="1622120"/>
                        <a:pt x="19155" y="1628169"/>
                      </a:cubicBezTo>
                      <a:lnTo>
                        <a:pt x="20163" y="1630185"/>
                      </a:lnTo>
                      <a:cubicBezTo>
                        <a:pt x="21171" y="1631193"/>
                        <a:pt x="22179" y="1633209"/>
                        <a:pt x="23188" y="1634218"/>
                      </a:cubicBezTo>
                      <a:cubicBezTo>
                        <a:pt x="23188" y="1648332"/>
                        <a:pt x="26212" y="1661438"/>
                        <a:pt x="30245" y="1672527"/>
                      </a:cubicBezTo>
                      <a:cubicBezTo>
                        <a:pt x="36294" y="1687650"/>
                        <a:pt x="46375" y="1698739"/>
                        <a:pt x="60489" y="1703780"/>
                      </a:cubicBezTo>
                      <a:cubicBezTo>
                        <a:pt x="66538" y="1705796"/>
                        <a:pt x="73595" y="1706805"/>
                        <a:pt x="80652" y="1706805"/>
                      </a:cubicBezTo>
                      <a:cubicBezTo>
                        <a:pt x="89726" y="1706805"/>
                        <a:pt x="99807" y="1704788"/>
                        <a:pt x="112913" y="1700756"/>
                      </a:cubicBezTo>
                      <a:cubicBezTo>
                        <a:pt x="125011" y="1696723"/>
                        <a:pt x="136101" y="1691682"/>
                        <a:pt x="145174" y="1686642"/>
                      </a:cubicBezTo>
                      <a:cubicBezTo>
                        <a:pt x="148199" y="1684625"/>
                        <a:pt x="151223" y="1682609"/>
                        <a:pt x="152231" y="1679585"/>
                      </a:cubicBezTo>
                      <a:lnTo>
                        <a:pt x="153239" y="1679585"/>
                      </a:lnTo>
                      <a:lnTo>
                        <a:pt x="154248" y="1679585"/>
                      </a:lnTo>
                      <a:cubicBezTo>
                        <a:pt x="163321" y="1676560"/>
                        <a:pt x="171386" y="1672527"/>
                        <a:pt x="181468" y="1667487"/>
                      </a:cubicBezTo>
                      <a:cubicBezTo>
                        <a:pt x="188525" y="1663454"/>
                        <a:pt x="195582" y="1660429"/>
                        <a:pt x="202639" y="1656397"/>
                      </a:cubicBezTo>
                      <a:lnTo>
                        <a:pt x="207680" y="1653373"/>
                      </a:lnTo>
                      <a:cubicBezTo>
                        <a:pt x="214737" y="1649340"/>
                        <a:pt x="221794" y="1646315"/>
                        <a:pt x="228851" y="1642283"/>
                      </a:cubicBezTo>
                      <a:lnTo>
                        <a:pt x="236916" y="1638250"/>
                      </a:lnTo>
                      <a:cubicBezTo>
                        <a:pt x="256071" y="1628169"/>
                        <a:pt x="274218" y="1618087"/>
                        <a:pt x="290348" y="1608006"/>
                      </a:cubicBezTo>
                      <a:cubicBezTo>
                        <a:pt x="303454" y="1598932"/>
                        <a:pt x="316560" y="1588851"/>
                        <a:pt x="326642" y="1578769"/>
                      </a:cubicBezTo>
                      <a:cubicBezTo>
                        <a:pt x="337732" y="1567679"/>
                        <a:pt x="347813" y="1555581"/>
                        <a:pt x="355878" y="1542476"/>
                      </a:cubicBezTo>
                      <a:cubicBezTo>
                        <a:pt x="365960" y="1527353"/>
                        <a:pt x="374025" y="1511223"/>
                        <a:pt x="382090" y="1496100"/>
                      </a:cubicBezTo>
                      <a:cubicBezTo>
                        <a:pt x="390156" y="1479970"/>
                        <a:pt x="397213" y="1463839"/>
                        <a:pt x="405278" y="1447709"/>
                      </a:cubicBezTo>
                      <a:lnTo>
                        <a:pt x="408302" y="1441660"/>
                      </a:lnTo>
                      <a:cubicBezTo>
                        <a:pt x="419392" y="1416456"/>
                        <a:pt x="431490" y="1392261"/>
                        <a:pt x="443588" y="1370081"/>
                      </a:cubicBezTo>
                      <a:cubicBezTo>
                        <a:pt x="486938" y="1292453"/>
                        <a:pt x="540371" y="1214826"/>
                        <a:pt x="614974" y="1125100"/>
                      </a:cubicBezTo>
                      <a:cubicBezTo>
                        <a:pt x="650259" y="1082757"/>
                        <a:pt x="686553" y="1041423"/>
                        <a:pt x="713773" y="1010170"/>
                      </a:cubicBezTo>
                      <a:cubicBezTo>
                        <a:pt x="754099" y="964803"/>
                        <a:pt x="787368" y="928510"/>
                        <a:pt x="818621" y="896249"/>
                      </a:cubicBezTo>
                      <a:cubicBezTo>
                        <a:pt x="901290" y="808539"/>
                        <a:pt x="979926" y="733936"/>
                        <a:pt x="1057554" y="666390"/>
                      </a:cubicBezTo>
                      <a:cubicBezTo>
                        <a:pt x="1099896" y="629088"/>
                        <a:pt x="1143247" y="593803"/>
                        <a:pt x="1185589" y="561542"/>
                      </a:cubicBezTo>
                      <a:cubicBezTo>
                        <a:pt x="1206760" y="545411"/>
                        <a:pt x="1228940" y="529281"/>
                        <a:pt x="1251119" y="513150"/>
                      </a:cubicBezTo>
                      <a:cubicBezTo>
                        <a:pt x="1263217" y="504077"/>
                        <a:pt x="1276323" y="495004"/>
                        <a:pt x="1289429" y="486938"/>
                      </a:cubicBezTo>
                      <a:cubicBezTo>
                        <a:pt x="1290437" y="485930"/>
                        <a:pt x="1291445" y="485930"/>
                        <a:pt x="1293462" y="484922"/>
                      </a:cubicBezTo>
                      <a:cubicBezTo>
                        <a:pt x="1292454" y="484922"/>
                        <a:pt x="1292454" y="485930"/>
                        <a:pt x="1291445" y="485930"/>
                      </a:cubicBezTo>
                      <a:cubicBezTo>
                        <a:pt x="1321690" y="466775"/>
                        <a:pt x="1356975" y="448629"/>
                        <a:pt x="1397302" y="429474"/>
                      </a:cubicBezTo>
                      <a:cubicBezTo>
                        <a:pt x="1446701" y="405278"/>
                        <a:pt x="1493076" y="387131"/>
                        <a:pt x="1539451" y="373017"/>
                      </a:cubicBezTo>
                      <a:cubicBezTo>
                        <a:pt x="1584818" y="358903"/>
                        <a:pt x="1623128" y="351846"/>
                        <a:pt x="1658413" y="350837"/>
                      </a:cubicBezTo>
                      <a:cubicBezTo>
                        <a:pt x="1660430" y="350837"/>
                        <a:pt x="1662446" y="350837"/>
                        <a:pt x="1664462" y="350837"/>
                      </a:cubicBezTo>
                      <a:cubicBezTo>
                        <a:pt x="1681601" y="350837"/>
                        <a:pt x="1696723" y="352854"/>
                        <a:pt x="1710837" y="355878"/>
                      </a:cubicBezTo>
                      <a:cubicBezTo>
                        <a:pt x="1720919" y="358903"/>
                        <a:pt x="1731001" y="361927"/>
                        <a:pt x="1740074" y="366968"/>
                      </a:cubicBezTo>
                      <a:cubicBezTo>
                        <a:pt x="1747131" y="371001"/>
                        <a:pt x="1754188" y="376041"/>
                        <a:pt x="1759229" y="381082"/>
                      </a:cubicBezTo>
                      <a:cubicBezTo>
                        <a:pt x="1765278" y="387131"/>
                        <a:pt x="1770319" y="393180"/>
                        <a:pt x="1774351" y="399229"/>
                      </a:cubicBezTo>
                      <a:cubicBezTo>
                        <a:pt x="1779392" y="407294"/>
                        <a:pt x="1782416" y="415359"/>
                        <a:pt x="1786449" y="425441"/>
                      </a:cubicBezTo>
                      <a:cubicBezTo>
                        <a:pt x="1788465" y="431490"/>
                        <a:pt x="1789473" y="436531"/>
                        <a:pt x="1790482" y="442580"/>
                      </a:cubicBezTo>
                      <a:cubicBezTo>
                        <a:pt x="1791490" y="447620"/>
                        <a:pt x="1795522" y="451653"/>
                        <a:pt x="1800563" y="451653"/>
                      </a:cubicBezTo>
                      <a:cubicBezTo>
                        <a:pt x="1800563" y="451653"/>
                        <a:pt x="1801571" y="451653"/>
                        <a:pt x="1801571" y="451653"/>
                      </a:cubicBezTo>
                      <a:cubicBezTo>
                        <a:pt x="1802579" y="451653"/>
                        <a:pt x="1804596" y="451653"/>
                        <a:pt x="1805604" y="450645"/>
                      </a:cubicBezTo>
                      <a:cubicBezTo>
                        <a:pt x="1807620" y="451653"/>
                        <a:pt x="1809636" y="451653"/>
                        <a:pt x="1811653" y="451653"/>
                      </a:cubicBezTo>
                      <a:cubicBezTo>
                        <a:pt x="1815685" y="451653"/>
                        <a:pt x="1818710" y="450645"/>
                        <a:pt x="1821734" y="447620"/>
                      </a:cubicBezTo>
                      <a:cubicBezTo>
                        <a:pt x="1835849" y="433506"/>
                        <a:pt x="1846938" y="417376"/>
                        <a:pt x="1857020" y="402253"/>
                      </a:cubicBezTo>
                      <a:cubicBezTo>
                        <a:pt x="1860044" y="397213"/>
                        <a:pt x="1861052" y="393180"/>
                        <a:pt x="1860044" y="389147"/>
                      </a:cubicBezTo>
                      <a:cubicBezTo>
                        <a:pt x="1859036" y="385115"/>
                        <a:pt x="1857020" y="381082"/>
                        <a:pt x="1852987" y="378058"/>
                      </a:cubicBezTo>
                      <a:cubicBezTo>
                        <a:pt x="1856012" y="372009"/>
                        <a:pt x="1860044" y="366968"/>
                        <a:pt x="1863069" y="360919"/>
                      </a:cubicBezTo>
                      <a:cubicBezTo>
                        <a:pt x="1874158" y="341764"/>
                        <a:pt x="1883232" y="322609"/>
                        <a:pt x="1891297" y="303454"/>
                      </a:cubicBezTo>
                      <a:cubicBezTo>
                        <a:pt x="1899362" y="283291"/>
                        <a:pt x="1906419" y="262120"/>
                        <a:pt x="1912468" y="241957"/>
                      </a:cubicBezTo>
                      <a:cubicBezTo>
                        <a:pt x="1918517" y="218769"/>
                        <a:pt x="1921542" y="198606"/>
                        <a:pt x="1921542" y="179451"/>
                      </a:cubicBezTo>
                      <a:cubicBezTo>
                        <a:pt x="1921542" y="158280"/>
                        <a:pt x="1918517" y="139125"/>
                        <a:pt x="1912468" y="120978"/>
                      </a:cubicBezTo>
                      <a:cubicBezTo>
                        <a:pt x="1907428" y="107872"/>
                        <a:pt x="1900370" y="95775"/>
                        <a:pt x="1890289" y="84685"/>
                      </a:cubicBezTo>
                      <a:cubicBezTo>
                        <a:pt x="1873150" y="66538"/>
                        <a:pt x="1848955" y="53432"/>
                        <a:pt x="1820726" y="46375"/>
                      </a:cubicBezTo>
                      <a:cubicBezTo>
                        <a:pt x="1801571" y="41334"/>
                        <a:pt x="1780400" y="39318"/>
                        <a:pt x="1758221" y="39318"/>
                      </a:cubicBezTo>
                      <a:cubicBezTo>
                        <a:pt x="1749147" y="39318"/>
                        <a:pt x="1740074" y="39318"/>
                        <a:pt x="1728984" y="40326"/>
                      </a:cubicBezTo>
                      <a:cubicBezTo>
                        <a:pt x="1698740" y="42342"/>
                        <a:pt x="1667487" y="48391"/>
                        <a:pt x="1633210" y="57465"/>
                      </a:cubicBezTo>
                      <a:cubicBezTo>
                        <a:pt x="1601957" y="66538"/>
                        <a:pt x="1571712" y="77628"/>
                        <a:pt x="1544492" y="89726"/>
                      </a:cubicBezTo>
                      <a:cubicBezTo>
                        <a:pt x="1532394" y="95775"/>
                        <a:pt x="1521305" y="101823"/>
                        <a:pt x="1511223" y="106864"/>
                      </a:cubicBezTo>
                      <a:cubicBezTo>
                        <a:pt x="1427546" y="57465"/>
                        <a:pt x="1351935" y="28228"/>
                        <a:pt x="1278339" y="18147"/>
                      </a:cubicBezTo>
                      <a:lnTo>
                        <a:pt x="1272290" y="16130"/>
                      </a:lnTo>
                      <a:cubicBezTo>
                        <a:pt x="1256160" y="12098"/>
                        <a:pt x="1240029" y="7057"/>
                        <a:pt x="1223899" y="2016"/>
                      </a:cubicBezTo>
                      <a:cubicBezTo>
                        <a:pt x="1219866" y="0"/>
                        <a:pt x="1217850" y="0"/>
                        <a:pt x="1215834" y="0"/>
                      </a:cubicBezTo>
                      <a:lnTo>
                        <a:pt x="1215834" y="0"/>
                      </a:lnTo>
                      <a:close/>
                      <a:moveTo>
                        <a:pt x="359911" y="564566"/>
                      </a:moveTo>
                      <a:cubicBezTo>
                        <a:pt x="360919" y="563558"/>
                        <a:pt x="361927" y="562550"/>
                        <a:pt x="362935" y="561542"/>
                      </a:cubicBezTo>
                      <a:lnTo>
                        <a:pt x="364952" y="559525"/>
                      </a:lnTo>
                      <a:cubicBezTo>
                        <a:pt x="362935" y="561542"/>
                        <a:pt x="361927" y="563558"/>
                        <a:pt x="359911" y="564566"/>
                      </a:cubicBezTo>
                      <a:lnTo>
                        <a:pt x="359911" y="564566"/>
                      </a:lnTo>
                      <a:close/>
                    </a:path>
                  </a:pathLst>
                </a:custGeom>
                <a:solidFill>
                  <a:srgbClr val="EDB083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CB42E37C-35BA-EADC-BDEA-E0AEC4B26C63}"/>
                    </a:ext>
                  </a:extLst>
                </p:cNvPr>
                <p:cNvSpPr/>
                <p:nvPr/>
              </p:nvSpPr>
              <p:spPr>
                <a:xfrm>
                  <a:off x="2160474" y="2354039"/>
                  <a:ext cx="393575" cy="317203"/>
                </a:xfrm>
                <a:custGeom>
                  <a:avLst/>
                  <a:gdLst>
                    <a:gd name="connsiteX0" fmla="*/ 135093 w 393575"/>
                    <a:gd name="connsiteY0" fmla="*/ 97791 h 317203"/>
                    <a:gd name="connsiteX1" fmla="*/ 133076 w 393575"/>
                    <a:gd name="connsiteY1" fmla="*/ 86701 h 317203"/>
                    <a:gd name="connsiteX2" fmla="*/ 110897 w 393575"/>
                    <a:gd name="connsiteY2" fmla="*/ 62506 h 317203"/>
                    <a:gd name="connsiteX3" fmla="*/ 87709 w 393575"/>
                    <a:gd name="connsiteY3" fmla="*/ 42342 h 317203"/>
                    <a:gd name="connsiteX4" fmla="*/ 36293 w 393575"/>
                    <a:gd name="connsiteY4" fmla="*/ 4033 h 317203"/>
                    <a:gd name="connsiteX5" fmla="*/ 39318 w 393575"/>
                    <a:gd name="connsiteY5" fmla="*/ 6049 h 317203"/>
                    <a:gd name="connsiteX6" fmla="*/ 37302 w 393575"/>
                    <a:gd name="connsiteY6" fmla="*/ 4033 h 317203"/>
                    <a:gd name="connsiteX7" fmla="*/ 26212 w 393575"/>
                    <a:gd name="connsiteY7" fmla="*/ 0 h 317203"/>
                    <a:gd name="connsiteX8" fmla="*/ 26212 w 393575"/>
                    <a:gd name="connsiteY8" fmla="*/ 0 h 317203"/>
                    <a:gd name="connsiteX9" fmla="*/ 15122 w 393575"/>
                    <a:gd name="connsiteY9" fmla="*/ 5041 h 317203"/>
                    <a:gd name="connsiteX10" fmla="*/ 11090 w 393575"/>
                    <a:gd name="connsiteY10" fmla="*/ 12098 h 317203"/>
                    <a:gd name="connsiteX11" fmla="*/ 5041 w 393575"/>
                    <a:gd name="connsiteY11" fmla="*/ 16131 h 317203"/>
                    <a:gd name="connsiteX12" fmla="*/ 0 w 393575"/>
                    <a:gd name="connsiteY12" fmla="*/ 29236 h 317203"/>
                    <a:gd name="connsiteX13" fmla="*/ 5041 w 393575"/>
                    <a:gd name="connsiteY13" fmla="*/ 41334 h 317203"/>
                    <a:gd name="connsiteX14" fmla="*/ 6049 w 393575"/>
                    <a:gd name="connsiteY14" fmla="*/ 47383 h 317203"/>
                    <a:gd name="connsiteX15" fmla="*/ 20163 w 393575"/>
                    <a:gd name="connsiteY15" fmla="*/ 67546 h 317203"/>
                    <a:gd name="connsiteX16" fmla="*/ 37302 w 393575"/>
                    <a:gd name="connsiteY16" fmla="*/ 86701 h 317203"/>
                    <a:gd name="connsiteX17" fmla="*/ 55448 w 393575"/>
                    <a:gd name="connsiteY17" fmla="*/ 103840 h 317203"/>
                    <a:gd name="connsiteX18" fmla="*/ 75612 w 393575"/>
                    <a:gd name="connsiteY18" fmla="*/ 118962 h 317203"/>
                    <a:gd name="connsiteX19" fmla="*/ 83677 w 393575"/>
                    <a:gd name="connsiteY19" fmla="*/ 119970 h 317203"/>
                    <a:gd name="connsiteX20" fmla="*/ 85693 w 393575"/>
                    <a:gd name="connsiteY20" fmla="*/ 121987 h 317203"/>
                    <a:gd name="connsiteX21" fmla="*/ 85693 w 393575"/>
                    <a:gd name="connsiteY21" fmla="*/ 121987 h 317203"/>
                    <a:gd name="connsiteX22" fmla="*/ 86701 w 393575"/>
                    <a:gd name="connsiteY22" fmla="*/ 122995 h 317203"/>
                    <a:gd name="connsiteX23" fmla="*/ 93758 w 393575"/>
                    <a:gd name="connsiteY23" fmla="*/ 131060 h 317203"/>
                    <a:gd name="connsiteX24" fmla="*/ 96783 w 393575"/>
                    <a:gd name="connsiteY24" fmla="*/ 133076 h 317203"/>
                    <a:gd name="connsiteX25" fmla="*/ 96783 w 393575"/>
                    <a:gd name="connsiteY25" fmla="*/ 134085 h 317203"/>
                    <a:gd name="connsiteX26" fmla="*/ 106864 w 393575"/>
                    <a:gd name="connsiteY26" fmla="*/ 146182 h 317203"/>
                    <a:gd name="connsiteX27" fmla="*/ 121987 w 393575"/>
                    <a:gd name="connsiteY27" fmla="*/ 147191 h 317203"/>
                    <a:gd name="connsiteX28" fmla="*/ 132068 w 393575"/>
                    <a:gd name="connsiteY28" fmla="*/ 140133 h 317203"/>
                    <a:gd name="connsiteX29" fmla="*/ 131060 w 393575"/>
                    <a:gd name="connsiteY29" fmla="*/ 141142 h 317203"/>
                    <a:gd name="connsiteX30" fmla="*/ 142150 w 393575"/>
                    <a:gd name="connsiteY30" fmla="*/ 129044 h 317203"/>
                    <a:gd name="connsiteX31" fmla="*/ 141142 w 393575"/>
                    <a:gd name="connsiteY31" fmla="*/ 101824 h 317203"/>
                    <a:gd name="connsiteX32" fmla="*/ 135093 w 393575"/>
                    <a:gd name="connsiteY32" fmla="*/ 97791 h 317203"/>
                    <a:gd name="connsiteX33" fmla="*/ 393180 w 393575"/>
                    <a:gd name="connsiteY33" fmla="*/ 292365 h 317203"/>
                    <a:gd name="connsiteX34" fmla="*/ 389147 w 393575"/>
                    <a:gd name="connsiteY34" fmla="*/ 284300 h 317203"/>
                    <a:gd name="connsiteX35" fmla="*/ 384107 w 393575"/>
                    <a:gd name="connsiteY35" fmla="*/ 277242 h 317203"/>
                    <a:gd name="connsiteX36" fmla="*/ 372009 w 393575"/>
                    <a:gd name="connsiteY36" fmla="*/ 263128 h 317203"/>
                    <a:gd name="connsiteX37" fmla="*/ 367976 w 393575"/>
                    <a:gd name="connsiteY37" fmla="*/ 258087 h 317203"/>
                    <a:gd name="connsiteX38" fmla="*/ 355878 w 393575"/>
                    <a:gd name="connsiteY38" fmla="*/ 249014 h 317203"/>
                    <a:gd name="connsiteX39" fmla="*/ 351846 w 393575"/>
                    <a:gd name="connsiteY39" fmla="*/ 248006 h 317203"/>
                    <a:gd name="connsiteX40" fmla="*/ 341764 w 393575"/>
                    <a:gd name="connsiteY40" fmla="*/ 251030 h 317203"/>
                    <a:gd name="connsiteX41" fmla="*/ 332691 w 393575"/>
                    <a:gd name="connsiteY41" fmla="*/ 263128 h 317203"/>
                    <a:gd name="connsiteX42" fmla="*/ 334707 w 393575"/>
                    <a:gd name="connsiteY42" fmla="*/ 277242 h 317203"/>
                    <a:gd name="connsiteX43" fmla="*/ 336723 w 393575"/>
                    <a:gd name="connsiteY43" fmla="*/ 279259 h 317203"/>
                    <a:gd name="connsiteX44" fmla="*/ 334707 w 393575"/>
                    <a:gd name="connsiteY44" fmla="*/ 282283 h 317203"/>
                    <a:gd name="connsiteX45" fmla="*/ 340756 w 393575"/>
                    <a:gd name="connsiteY45" fmla="*/ 301438 h 317203"/>
                    <a:gd name="connsiteX46" fmla="*/ 364952 w 393575"/>
                    <a:gd name="connsiteY46" fmla="*/ 315552 h 317203"/>
                    <a:gd name="connsiteX47" fmla="*/ 383099 w 393575"/>
                    <a:gd name="connsiteY47" fmla="*/ 311520 h 317203"/>
                    <a:gd name="connsiteX48" fmla="*/ 385115 w 393575"/>
                    <a:gd name="connsiteY48" fmla="*/ 310511 h 317203"/>
                    <a:gd name="connsiteX49" fmla="*/ 391164 w 393575"/>
                    <a:gd name="connsiteY49" fmla="*/ 303454 h 317203"/>
                    <a:gd name="connsiteX50" fmla="*/ 393180 w 393575"/>
                    <a:gd name="connsiteY50" fmla="*/ 292365 h 317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393575" h="317203">
                      <a:moveTo>
                        <a:pt x="135093" y="97791"/>
                      </a:moveTo>
                      <a:cubicBezTo>
                        <a:pt x="136101" y="93758"/>
                        <a:pt x="135093" y="90734"/>
                        <a:pt x="133076" y="86701"/>
                      </a:cubicBezTo>
                      <a:cubicBezTo>
                        <a:pt x="127027" y="77628"/>
                        <a:pt x="118962" y="69563"/>
                        <a:pt x="110897" y="62506"/>
                      </a:cubicBezTo>
                      <a:cubicBezTo>
                        <a:pt x="103840" y="55448"/>
                        <a:pt x="95775" y="48391"/>
                        <a:pt x="87709" y="42342"/>
                      </a:cubicBezTo>
                      <a:cubicBezTo>
                        <a:pt x="71579" y="29236"/>
                        <a:pt x="53432" y="17139"/>
                        <a:pt x="36293" y="4033"/>
                      </a:cubicBezTo>
                      <a:cubicBezTo>
                        <a:pt x="37302" y="5041"/>
                        <a:pt x="38310" y="6049"/>
                        <a:pt x="39318" y="6049"/>
                      </a:cubicBezTo>
                      <a:cubicBezTo>
                        <a:pt x="38310" y="5041"/>
                        <a:pt x="37302" y="5041"/>
                        <a:pt x="37302" y="4033"/>
                      </a:cubicBezTo>
                      <a:cubicBezTo>
                        <a:pt x="34277" y="2016"/>
                        <a:pt x="31253" y="0"/>
                        <a:pt x="26212" y="0"/>
                      </a:cubicBezTo>
                      <a:cubicBezTo>
                        <a:pt x="26212" y="0"/>
                        <a:pt x="26212" y="0"/>
                        <a:pt x="26212" y="0"/>
                      </a:cubicBezTo>
                      <a:cubicBezTo>
                        <a:pt x="22179" y="0"/>
                        <a:pt x="18147" y="2016"/>
                        <a:pt x="15122" y="5041"/>
                      </a:cubicBezTo>
                      <a:cubicBezTo>
                        <a:pt x="13106" y="7057"/>
                        <a:pt x="12098" y="9073"/>
                        <a:pt x="11090" y="12098"/>
                      </a:cubicBezTo>
                      <a:cubicBezTo>
                        <a:pt x="9073" y="13106"/>
                        <a:pt x="7057" y="14114"/>
                        <a:pt x="5041" y="16131"/>
                      </a:cubicBezTo>
                      <a:cubicBezTo>
                        <a:pt x="2016" y="20163"/>
                        <a:pt x="0" y="24196"/>
                        <a:pt x="0" y="29236"/>
                      </a:cubicBezTo>
                      <a:cubicBezTo>
                        <a:pt x="0" y="34277"/>
                        <a:pt x="2016" y="38310"/>
                        <a:pt x="5041" y="41334"/>
                      </a:cubicBezTo>
                      <a:cubicBezTo>
                        <a:pt x="5041" y="43351"/>
                        <a:pt x="5041" y="45367"/>
                        <a:pt x="6049" y="47383"/>
                      </a:cubicBezTo>
                      <a:cubicBezTo>
                        <a:pt x="10082" y="54440"/>
                        <a:pt x="15122" y="61497"/>
                        <a:pt x="20163" y="67546"/>
                      </a:cubicBezTo>
                      <a:cubicBezTo>
                        <a:pt x="25204" y="74603"/>
                        <a:pt x="31253" y="80652"/>
                        <a:pt x="37302" y="86701"/>
                      </a:cubicBezTo>
                      <a:cubicBezTo>
                        <a:pt x="43351" y="92750"/>
                        <a:pt x="49399" y="97791"/>
                        <a:pt x="55448" y="103840"/>
                      </a:cubicBezTo>
                      <a:cubicBezTo>
                        <a:pt x="61497" y="109889"/>
                        <a:pt x="68555" y="114929"/>
                        <a:pt x="75612" y="118962"/>
                      </a:cubicBezTo>
                      <a:cubicBezTo>
                        <a:pt x="77628" y="119970"/>
                        <a:pt x="80652" y="119970"/>
                        <a:pt x="83677" y="119970"/>
                      </a:cubicBezTo>
                      <a:cubicBezTo>
                        <a:pt x="84685" y="120978"/>
                        <a:pt x="84685" y="121987"/>
                        <a:pt x="85693" y="121987"/>
                      </a:cubicBezTo>
                      <a:cubicBezTo>
                        <a:pt x="85693" y="121987"/>
                        <a:pt x="85693" y="121987"/>
                        <a:pt x="85693" y="121987"/>
                      </a:cubicBezTo>
                      <a:cubicBezTo>
                        <a:pt x="85693" y="121987"/>
                        <a:pt x="86701" y="122995"/>
                        <a:pt x="86701" y="122995"/>
                      </a:cubicBezTo>
                      <a:cubicBezTo>
                        <a:pt x="88718" y="126019"/>
                        <a:pt x="91742" y="128036"/>
                        <a:pt x="93758" y="131060"/>
                      </a:cubicBezTo>
                      <a:cubicBezTo>
                        <a:pt x="94766" y="132068"/>
                        <a:pt x="95775" y="133076"/>
                        <a:pt x="96783" y="133076"/>
                      </a:cubicBezTo>
                      <a:cubicBezTo>
                        <a:pt x="96783" y="133076"/>
                        <a:pt x="96783" y="133076"/>
                        <a:pt x="96783" y="134085"/>
                      </a:cubicBezTo>
                      <a:cubicBezTo>
                        <a:pt x="97791" y="139125"/>
                        <a:pt x="101823" y="143158"/>
                        <a:pt x="106864" y="146182"/>
                      </a:cubicBezTo>
                      <a:cubicBezTo>
                        <a:pt x="110897" y="148199"/>
                        <a:pt x="116946" y="149207"/>
                        <a:pt x="121987" y="147191"/>
                      </a:cubicBezTo>
                      <a:cubicBezTo>
                        <a:pt x="127027" y="146182"/>
                        <a:pt x="130052" y="143158"/>
                        <a:pt x="132068" y="140133"/>
                      </a:cubicBezTo>
                      <a:cubicBezTo>
                        <a:pt x="132068" y="140133"/>
                        <a:pt x="132068" y="141142"/>
                        <a:pt x="131060" y="141142"/>
                      </a:cubicBezTo>
                      <a:cubicBezTo>
                        <a:pt x="134085" y="136101"/>
                        <a:pt x="138117" y="132068"/>
                        <a:pt x="142150" y="129044"/>
                      </a:cubicBezTo>
                      <a:cubicBezTo>
                        <a:pt x="150215" y="121987"/>
                        <a:pt x="148199" y="107872"/>
                        <a:pt x="141142" y="101824"/>
                      </a:cubicBezTo>
                      <a:cubicBezTo>
                        <a:pt x="140133" y="99807"/>
                        <a:pt x="137109" y="97791"/>
                        <a:pt x="135093" y="97791"/>
                      </a:cubicBezTo>
                      <a:close/>
                      <a:moveTo>
                        <a:pt x="393180" y="292365"/>
                      </a:moveTo>
                      <a:cubicBezTo>
                        <a:pt x="392172" y="289340"/>
                        <a:pt x="391164" y="286316"/>
                        <a:pt x="389147" y="284300"/>
                      </a:cubicBezTo>
                      <a:cubicBezTo>
                        <a:pt x="388139" y="281275"/>
                        <a:pt x="385115" y="279259"/>
                        <a:pt x="384107" y="277242"/>
                      </a:cubicBezTo>
                      <a:cubicBezTo>
                        <a:pt x="380074" y="272202"/>
                        <a:pt x="376041" y="268169"/>
                        <a:pt x="372009" y="263128"/>
                      </a:cubicBezTo>
                      <a:cubicBezTo>
                        <a:pt x="371001" y="261112"/>
                        <a:pt x="368984" y="260104"/>
                        <a:pt x="367976" y="258087"/>
                      </a:cubicBezTo>
                      <a:cubicBezTo>
                        <a:pt x="364952" y="254055"/>
                        <a:pt x="361927" y="251030"/>
                        <a:pt x="355878" y="249014"/>
                      </a:cubicBezTo>
                      <a:cubicBezTo>
                        <a:pt x="354870" y="249014"/>
                        <a:pt x="352854" y="248006"/>
                        <a:pt x="351846" y="248006"/>
                      </a:cubicBezTo>
                      <a:cubicBezTo>
                        <a:pt x="347813" y="248006"/>
                        <a:pt x="344789" y="249014"/>
                        <a:pt x="341764" y="251030"/>
                      </a:cubicBezTo>
                      <a:cubicBezTo>
                        <a:pt x="337732" y="254055"/>
                        <a:pt x="334707" y="258087"/>
                        <a:pt x="332691" y="263128"/>
                      </a:cubicBezTo>
                      <a:cubicBezTo>
                        <a:pt x="331683" y="267161"/>
                        <a:pt x="331683" y="274218"/>
                        <a:pt x="334707" y="277242"/>
                      </a:cubicBezTo>
                      <a:cubicBezTo>
                        <a:pt x="335715" y="278251"/>
                        <a:pt x="335715" y="279259"/>
                        <a:pt x="336723" y="279259"/>
                      </a:cubicBezTo>
                      <a:cubicBezTo>
                        <a:pt x="335715" y="280267"/>
                        <a:pt x="334707" y="281275"/>
                        <a:pt x="334707" y="282283"/>
                      </a:cubicBezTo>
                      <a:cubicBezTo>
                        <a:pt x="330675" y="289340"/>
                        <a:pt x="333699" y="297405"/>
                        <a:pt x="340756" y="301438"/>
                      </a:cubicBezTo>
                      <a:cubicBezTo>
                        <a:pt x="348821" y="306479"/>
                        <a:pt x="356886" y="311520"/>
                        <a:pt x="364952" y="315552"/>
                      </a:cubicBezTo>
                      <a:cubicBezTo>
                        <a:pt x="371001" y="318577"/>
                        <a:pt x="379066" y="317569"/>
                        <a:pt x="383099" y="311520"/>
                      </a:cubicBezTo>
                      <a:cubicBezTo>
                        <a:pt x="384107" y="311520"/>
                        <a:pt x="385115" y="310511"/>
                        <a:pt x="385115" y="310511"/>
                      </a:cubicBezTo>
                      <a:cubicBezTo>
                        <a:pt x="388139" y="308495"/>
                        <a:pt x="390156" y="306479"/>
                        <a:pt x="391164" y="303454"/>
                      </a:cubicBezTo>
                      <a:cubicBezTo>
                        <a:pt x="393180" y="302446"/>
                        <a:pt x="394188" y="296397"/>
                        <a:pt x="393180" y="292365"/>
                      </a:cubicBezTo>
                      <a:close/>
                    </a:path>
                  </a:pathLst>
                </a:custGeom>
                <a:solidFill>
                  <a:srgbClr val="CA885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541F8968-A2B9-D8A1-4982-D387FCD3BDD4}"/>
                    </a:ext>
                  </a:extLst>
                </p:cNvPr>
                <p:cNvSpPr/>
                <p:nvPr/>
              </p:nvSpPr>
              <p:spPr>
                <a:xfrm>
                  <a:off x="-2022" y="1614054"/>
                  <a:ext cx="1925234" cy="1947753"/>
                </a:xfrm>
                <a:custGeom>
                  <a:avLst/>
                  <a:gdLst>
                    <a:gd name="connsiteX0" fmla="*/ 1720925 w 1925234"/>
                    <a:gd name="connsiteY0" fmla="*/ 0 h 1947753"/>
                    <a:gd name="connsiteX1" fmla="*/ 1720925 w 1925234"/>
                    <a:gd name="connsiteY1" fmla="*/ 0 h 1947753"/>
                    <a:gd name="connsiteX2" fmla="*/ 1718909 w 1925234"/>
                    <a:gd name="connsiteY2" fmla="*/ 0 h 1947753"/>
                    <a:gd name="connsiteX3" fmla="*/ 1604987 w 1925234"/>
                    <a:gd name="connsiteY3" fmla="*/ 25204 h 1947753"/>
                    <a:gd name="connsiteX4" fmla="*/ 1550547 w 1925234"/>
                    <a:gd name="connsiteY4" fmla="*/ 49399 h 1947753"/>
                    <a:gd name="connsiteX5" fmla="*/ 1491066 w 1925234"/>
                    <a:gd name="connsiteY5" fmla="*/ 79644 h 1947753"/>
                    <a:gd name="connsiteX6" fmla="*/ 1011185 w 1925234"/>
                    <a:gd name="connsiteY6" fmla="*/ 412335 h 1947753"/>
                    <a:gd name="connsiteX7" fmla="*/ 801489 w 1925234"/>
                    <a:gd name="connsiteY7" fmla="*/ 616990 h 1947753"/>
                    <a:gd name="connsiteX8" fmla="*/ 715796 w 1925234"/>
                    <a:gd name="connsiteY8" fmla="*/ 711757 h 1947753"/>
                    <a:gd name="connsiteX9" fmla="*/ 707730 w 1925234"/>
                    <a:gd name="connsiteY9" fmla="*/ 721838 h 1947753"/>
                    <a:gd name="connsiteX10" fmla="*/ 521222 w 1925234"/>
                    <a:gd name="connsiteY10" fmla="*/ 955730 h 1947753"/>
                    <a:gd name="connsiteX11" fmla="*/ 435529 w 1925234"/>
                    <a:gd name="connsiteY11" fmla="*/ 1097880 h 1947753"/>
                    <a:gd name="connsiteX12" fmla="*/ 408309 w 1925234"/>
                    <a:gd name="connsiteY12" fmla="*/ 1162401 h 1947753"/>
                    <a:gd name="connsiteX13" fmla="*/ 396211 w 1925234"/>
                    <a:gd name="connsiteY13" fmla="*/ 1220875 h 1947753"/>
                    <a:gd name="connsiteX14" fmla="*/ 406292 w 1925234"/>
                    <a:gd name="connsiteY14" fmla="*/ 1274307 h 1947753"/>
                    <a:gd name="connsiteX15" fmla="*/ 418390 w 1925234"/>
                    <a:gd name="connsiteY15" fmla="*/ 1290437 h 1947753"/>
                    <a:gd name="connsiteX16" fmla="*/ 356893 w 1925234"/>
                    <a:gd name="connsiteY16" fmla="*/ 1315641 h 1947753"/>
                    <a:gd name="connsiteX17" fmla="*/ 255069 w 1925234"/>
                    <a:gd name="connsiteY17" fmla="*/ 1374114 h 1947753"/>
                    <a:gd name="connsiteX18" fmla="*/ 91748 w 1925234"/>
                    <a:gd name="connsiteY18" fmla="*/ 1533402 h 1947753"/>
                    <a:gd name="connsiteX19" fmla="*/ 34283 w 1925234"/>
                    <a:gd name="connsiteY19" fmla="*/ 1636234 h 1947753"/>
                    <a:gd name="connsiteX20" fmla="*/ 6055 w 1925234"/>
                    <a:gd name="connsiteY20" fmla="*/ 1716886 h 1947753"/>
                    <a:gd name="connsiteX21" fmla="*/ 7063 w 1925234"/>
                    <a:gd name="connsiteY21" fmla="*/ 1800563 h 1947753"/>
                    <a:gd name="connsiteX22" fmla="*/ 33275 w 1925234"/>
                    <a:gd name="connsiteY22" fmla="*/ 1830808 h 1947753"/>
                    <a:gd name="connsiteX23" fmla="*/ 54446 w 1925234"/>
                    <a:gd name="connsiteY23" fmla="*/ 1838873 h 1947753"/>
                    <a:gd name="connsiteX24" fmla="*/ 68561 w 1925234"/>
                    <a:gd name="connsiteY24" fmla="*/ 1840889 h 1947753"/>
                    <a:gd name="connsiteX25" fmla="*/ 71585 w 1925234"/>
                    <a:gd name="connsiteY25" fmla="*/ 1840889 h 1947753"/>
                    <a:gd name="connsiteX26" fmla="*/ 88724 w 1925234"/>
                    <a:gd name="connsiteY26" fmla="*/ 1837865 h 1947753"/>
                    <a:gd name="connsiteX27" fmla="*/ 94773 w 1925234"/>
                    <a:gd name="connsiteY27" fmla="*/ 1835848 h 1947753"/>
                    <a:gd name="connsiteX28" fmla="*/ 114936 w 1925234"/>
                    <a:gd name="connsiteY28" fmla="*/ 1831816 h 1947753"/>
                    <a:gd name="connsiteX29" fmla="*/ 128042 w 1925234"/>
                    <a:gd name="connsiteY29" fmla="*/ 1833832 h 1947753"/>
                    <a:gd name="connsiteX30" fmla="*/ 155262 w 1925234"/>
                    <a:gd name="connsiteY30" fmla="*/ 1844922 h 1947753"/>
                    <a:gd name="connsiteX31" fmla="*/ 173409 w 1925234"/>
                    <a:gd name="connsiteY31" fmla="*/ 1852987 h 1947753"/>
                    <a:gd name="connsiteX32" fmla="*/ 203653 w 1925234"/>
                    <a:gd name="connsiteY32" fmla="*/ 1862060 h 1947753"/>
                    <a:gd name="connsiteX33" fmla="*/ 236922 w 1925234"/>
                    <a:gd name="connsiteY33" fmla="*/ 1868109 h 1947753"/>
                    <a:gd name="connsiteX34" fmla="*/ 267167 w 1925234"/>
                    <a:gd name="connsiteY34" fmla="*/ 1870126 h 1947753"/>
                    <a:gd name="connsiteX35" fmla="*/ 269183 w 1925234"/>
                    <a:gd name="connsiteY35" fmla="*/ 1870126 h 1947753"/>
                    <a:gd name="connsiteX36" fmla="*/ 298420 w 1925234"/>
                    <a:gd name="connsiteY36" fmla="*/ 1867101 h 1947753"/>
                    <a:gd name="connsiteX37" fmla="*/ 326648 w 1925234"/>
                    <a:gd name="connsiteY37" fmla="*/ 1857019 h 1947753"/>
                    <a:gd name="connsiteX38" fmla="*/ 344795 w 1925234"/>
                    <a:gd name="connsiteY38" fmla="*/ 1849963 h 1947753"/>
                    <a:gd name="connsiteX39" fmla="*/ 353868 w 1925234"/>
                    <a:gd name="connsiteY39" fmla="*/ 1847946 h 1947753"/>
                    <a:gd name="connsiteX40" fmla="*/ 365966 w 1925234"/>
                    <a:gd name="connsiteY40" fmla="*/ 1848954 h 1947753"/>
                    <a:gd name="connsiteX41" fmla="*/ 389154 w 1925234"/>
                    <a:gd name="connsiteY41" fmla="*/ 1859036 h 1947753"/>
                    <a:gd name="connsiteX42" fmla="*/ 389154 w 1925234"/>
                    <a:gd name="connsiteY42" fmla="*/ 1859036 h 1947753"/>
                    <a:gd name="connsiteX43" fmla="*/ 389154 w 1925234"/>
                    <a:gd name="connsiteY43" fmla="*/ 1859036 h 1947753"/>
                    <a:gd name="connsiteX44" fmla="*/ 390162 w 1925234"/>
                    <a:gd name="connsiteY44" fmla="*/ 1859036 h 1947753"/>
                    <a:gd name="connsiteX45" fmla="*/ 399235 w 1925234"/>
                    <a:gd name="connsiteY45" fmla="*/ 1864077 h 1947753"/>
                    <a:gd name="connsiteX46" fmla="*/ 425447 w 1925234"/>
                    <a:gd name="connsiteY46" fmla="*/ 1878191 h 1947753"/>
                    <a:gd name="connsiteX47" fmla="*/ 445610 w 1925234"/>
                    <a:gd name="connsiteY47" fmla="*/ 1885248 h 1947753"/>
                    <a:gd name="connsiteX48" fmla="*/ 471822 w 1925234"/>
                    <a:gd name="connsiteY48" fmla="*/ 1889281 h 1947753"/>
                    <a:gd name="connsiteX49" fmla="*/ 481904 w 1925234"/>
                    <a:gd name="connsiteY49" fmla="*/ 1889281 h 1947753"/>
                    <a:gd name="connsiteX50" fmla="*/ 516181 w 1925234"/>
                    <a:gd name="connsiteY50" fmla="*/ 1887264 h 1947753"/>
                    <a:gd name="connsiteX51" fmla="*/ 528279 w 1925234"/>
                    <a:gd name="connsiteY51" fmla="*/ 1886256 h 1947753"/>
                    <a:gd name="connsiteX52" fmla="*/ 552475 w 1925234"/>
                    <a:gd name="connsiteY52" fmla="*/ 1884240 h 1947753"/>
                    <a:gd name="connsiteX53" fmla="*/ 554491 w 1925234"/>
                    <a:gd name="connsiteY53" fmla="*/ 1884240 h 1947753"/>
                    <a:gd name="connsiteX54" fmla="*/ 576670 w 1925234"/>
                    <a:gd name="connsiteY54" fmla="*/ 1886256 h 1947753"/>
                    <a:gd name="connsiteX55" fmla="*/ 593809 w 1925234"/>
                    <a:gd name="connsiteY55" fmla="*/ 1893313 h 1947753"/>
                    <a:gd name="connsiteX56" fmla="*/ 614980 w 1925234"/>
                    <a:gd name="connsiteY56" fmla="*/ 1908435 h 1947753"/>
                    <a:gd name="connsiteX57" fmla="*/ 623045 w 1925234"/>
                    <a:gd name="connsiteY57" fmla="*/ 1916501 h 1947753"/>
                    <a:gd name="connsiteX58" fmla="*/ 652282 w 1925234"/>
                    <a:gd name="connsiteY58" fmla="*/ 1941705 h 1947753"/>
                    <a:gd name="connsiteX59" fmla="*/ 672445 w 1925234"/>
                    <a:gd name="connsiteY59" fmla="*/ 1947753 h 1947753"/>
                    <a:gd name="connsiteX60" fmla="*/ 685551 w 1925234"/>
                    <a:gd name="connsiteY60" fmla="*/ 1944729 h 1947753"/>
                    <a:gd name="connsiteX61" fmla="*/ 710755 w 1925234"/>
                    <a:gd name="connsiteY61" fmla="*/ 1914484 h 1947753"/>
                    <a:gd name="connsiteX62" fmla="*/ 738983 w 1925234"/>
                    <a:gd name="connsiteY62" fmla="*/ 1860044 h 1947753"/>
                    <a:gd name="connsiteX63" fmla="*/ 777293 w 1925234"/>
                    <a:gd name="connsiteY63" fmla="*/ 1738057 h 1947753"/>
                    <a:gd name="connsiteX64" fmla="*/ 782334 w 1925234"/>
                    <a:gd name="connsiteY64" fmla="*/ 1610022 h 1947753"/>
                    <a:gd name="connsiteX65" fmla="*/ 778301 w 1925234"/>
                    <a:gd name="connsiteY65" fmla="*/ 1585826 h 1947753"/>
                    <a:gd name="connsiteX66" fmla="*/ 951704 w 1925234"/>
                    <a:gd name="connsiteY66" fmla="*/ 1638250 h 1947753"/>
                    <a:gd name="connsiteX67" fmla="*/ 999087 w 1925234"/>
                    <a:gd name="connsiteY67" fmla="*/ 1640266 h 1947753"/>
                    <a:gd name="connsiteX68" fmla="*/ 1062601 w 1925234"/>
                    <a:gd name="connsiteY68" fmla="*/ 1638250 h 1947753"/>
                    <a:gd name="connsiteX69" fmla="*/ 1102927 w 1925234"/>
                    <a:gd name="connsiteY69" fmla="*/ 1635226 h 1947753"/>
                    <a:gd name="connsiteX70" fmla="*/ 1109984 w 1925234"/>
                    <a:gd name="connsiteY70" fmla="*/ 1634218 h 1947753"/>
                    <a:gd name="connsiteX71" fmla="*/ 1157367 w 1925234"/>
                    <a:gd name="connsiteY71" fmla="*/ 1628169 h 1947753"/>
                    <a:gd name="connsiteX72" fmla="*/ 1218864 w 1925234"/>
                    <a:gd name="connsiteY72" fmla="*/ 1608006 h 1947753"/>
                    <a:gd name="connsiteX73" fmla="*/ 1246085 w 1925234"/>
                    <a:gd name="connsiteY73" fmla="*/ 1588851 h 1947753"/>
                    <a:gd name="connsiteX74" fmla="*/ 1268264 w 1925234"/>
                    <a:gd name="connsiteY74" fmla="*/ 1559614 h 1947753"/>
                    <a:gd name="connsiteX75" fmla="*/ 1279354 w 1925234"/>
                    <a:gd name="connsiteY75" fmla="*/ 1523321 h 1947753"/>
                    <a:gd name="connsiteX76" fmla="*/ 1278346 w 1925234"/>
                    <a:gd name="connsiteY76" fmla="*/ 1514247 h 1947753"/>
                    <a:gd name="connsiteX77" fmla="*/ 1276329 w 1925234"/>
                    <a:gd name="connsiteY77" fmla="*/ 1508198 h 1947753"/>
                    <a:gd name="connsiteX78" fmla="*/ 1275321 w 1925234"/>
                    <a:gd name="connsiteY78" fmla="*/ 1506182 h 1947753"/>
                    <a:gd name="connsiteX79" fmla="*/ 1268264 w 1925234"/>
                    <a:gd name="connsiteY79" fmla="*/ 1492068 h 1947753"/>
                    <a:gd name="connsiteX80" fmla="*/ 1267256 w 1925234"/>
                    <a:gd name="connsiteY80" fmla="*/ 1491060 h 1947753"/>
                    <a:gd name="connsiteX81" fmla="*/ 1258182 w 1925234"/>
                    <a:gd name="connsiteY81" fmla="*/ 1478962 h 1947753"/>
                    <a:gd name="connsiteX82" fmla="*/ 1243060 w 1925234"/>
                    <a:gd name="connsiteY82" fmla="*/ 1463839 h 1947753"/>
                    <a:gd name="connsiteX83" fmla="*/ 1230962 w 1925234"/>
                    <a:gd name="connsiteY83" fmla="*/ 1455774 h 1947753"/>
                    <a:gd name="connsiteX84" fmla="*/ 1229954 w 1925234"/>
                    <a:gd name="connsiteY84" fmla="*/ 1454766 h 1947753"/>
                    <a:gd name="connsiteX85" fmla="*/ 1216848 w 1925234"/>
                    <a:gd name="connsiteY85" fmla="*/ 1445693 h 1947753"/>
                    <a:gd name="connsiteX86" fmla="*/ 1211807 w 1925234"/>
                    <a:gd name="connsiteY86" fmla="*/ 1439644 h 1947753"/>
                    <a:gd name="connsiteX87" fmla="*/ 1207775 w 1925234"/>
                    <a:gd name="connsiteY87" fmla="*/ 1430570 h 1947753"/>
                    <a:gd name="connsiteX88" fmla="*/ 1203742 w 1925234"/>
                    <a:gd name="connsiteY88" fmla="*/ 1409399 h 1947753"/>
                    <a:gd name="connsiteX89" fmla="*/ 1203742 w 1925234"/>
                    <a:gd name="connsiteY89" fmla="*/ 1406375 h 1947753"/>
                    <a:gd name="connsiteX90" fmla="*/ 1195677 w 1925234"/>
                    <a:gd name="connsiteY90" fmla="*/ 1376130 h 1947753"/>
                    <a:gd name="connsiteX91" fmla="*/ 1180555 w 1925234"/>
                    <a:gd name="connsiteY91" fmla="*/ 1367057 h 1947753"/>
                    <a:gd name="connsiteX92" fmla="*/ 1173497 w 1925234"/>
                    <a:gd name="connsiteY92" fmla="*/ 1368065 h 1947753"/>
                    <a:gd name="connsiteX93" fmla="*/ 1164424 w 1925234"/>
                    <a:gd name="connsiteY93" fmla="*/ 1377138 h 1947753"/>
                    <a:gd name="connsiteX94" fmla="*/ 1162408 w 1925234"/>
                    <a:gd name="connsiteY94" fmla="*/ 1378146 h 1947753"/>
                    <a:gd name="connsiteX95" fmla="*/ 1155351 w 1925234"/>
                    <a:gd name="connsiteY95" fmla="*/ 1381171 h 1947753"/>
                    <a:gd name="connsiteX96" fmla="*/ 1118049 w 1925234"/>
                    <a:gd name="connsiteY96" fmla="*/ 1387220 h 1947753"/>
                    <a:gd name="connsiteX97" fmla="*/ 1115025 w 1925234"/>
                    <a:gd name="connsiteY97" fmla="*/ 1387220 h 1947753"/>
                    <a:gd name="connsiteX98" fmla="*/ 1082764 w 1925234"/>
                    <a:gd name="connsiteY98" fmla="*/ 1384195 h 1947753"/>
                    <a:gd name="connsiteX99" fmla="*/ 1051511 w 1925234"/>
                    <a:gd name="connsiteY99" fmla="*/ 1372098 h 1947753"/>
                    <a:gd name="connsiteX100" fmla="*/ 1025299 w 1925234"/>
                    <a:gd name="connsiteY100" fmla="*/ 1352942 h 1947753"/>
                    <a:gd name="connsiteX101" fmla="*/ 1003119 w 1925234"/>
                    <a:gd name="connsiteY101" fmla="*/ 1325723 h 1947753"/>
                    <a:gd name="connsiteX102" fmla="*/ 986989 w 1925234"/>
                    <a:gd name="connsiteY102" fmla="*/ 1291445 h 1947753"/>
                    <a:gd name="connsiteX103" fmla="*/ 980940 w 1925234"/>
                    <a:gd name="connsiteY103" fmla="*/ 1255152 h 1947753"/>
                    <a:gd name="connsiteX104" fmla="*/ 983965 w 1925234"/>
                    <a:gd name="connsiteY104" fmla="*/ 1219866 h 1947753"/>
                    <a:gd name="connsiteX105" fmla="*/ 995054 w 1925234"/>
                    <a:gd name="connsiteY105" fmla="*/ 1190630 h 1947753"/>
                    <a:gd name="connsiteX106" fmla="*/ 1012193 w 1925234"/>
                    <a:gd name="connsiteY106" fmla="*/ 1168450 h 1947753"/>
                    <a:gd name="connsiteX107" fmla="*/ 1036389 w 1925234"/>
                    <a:gd name="connsiteY107" fmla="*/ 1148287 h 1947753"/>
                    <a:gd name="connsiteX108" fmla="*/ 1072682 w 1925234"/>
                    <a:gd name="connsiteY108" fmla="*/ 1132157 h 1947753"/>
                    <a:gd name="connsiteX109" fmla="*/ 1075707 w 1925234"/>
                    <a:gd name="connsiteY109" fmla="*/ 1134173 h 1947753"/>
                    <a:gd name="connsiteX110" fmla="*/ 1084780 w 1925234"/>
                    <a:gd name="connsiteY110" fmla="*/ 1137198 h 1947753"/>
                    <a:gd name="connsiteX111" fmla="*/ 1087804 w 1925234"/>
                    <a:gd name="connsiteY111" fmla="*/ 1137198 h 1947753"/>
                    <a:gd name="connsiteX112" fmla="*/ 1097886 w 1925234"/>
                    <a:gd name="connsiteY112" fmla="*/ 1131149 h 1947753"/>
                    <a:gd name="connsiteX113" fmla="*/ 1128131 w 1925234"/>
                    <a:gd name="connsiteY113" fmla="*/ 1089815 h 1947753"/>
                    <a:gd name="connsiteX114" fmla="*/ 1155351 w 1925234"/>
                    <a:gd name="connsiteY114" fmla="*/ 1041423 h 1947753"/>
                    <a:gd name="connsiteX115" fmla="*/ 1171481 w 1925234"/>
                    <a:gd name="connsiteY115" fmla="*/ 987991 h 1947753"/>
                    <a:gd name="connsiteX116" fmla="*/ 1175514 w 1925234"/>
                    <a:gd name="connsiteY116" fmla="*/ 967828 h 1947753"/>
                    <a:gd name="connsiteX117" fmla="*/ 1180555 w 1925234"/>
                    <a:gd name="connsiteY117" fmla="*/ 938591 h 1947753"/>
                    <a:gd name="connsiteX118" fmla="*/ 1193661 w 1925234"/>
                    <a:gd name="connsiteY118" fmla="*/ 903306 h 1947753"/>
                    <a:gd name="connsiteX119" fmla="*/ 1232979 w 1925234"/>
                    <a:gd name="connsiteY119" fmla="*/ 852898 h 1947753"/>
                    <a:gd name="connsiteX120" fmla="*/ 1252134 w 1925234"/>
                    <a:gd name="connsiteY120" fmla="*/ 830719 h 1947753"/>
                    <a:gd name="connsiteX121" fmla="*/ 1277337 w 1925234"/>
                    <a:gd name="connsiteY121" fmla="*/ 792409 h 1947753"/>
                    <a:gd name="connsiteX122" fmla="*/ 1287419 w 1925234"/>
                    <a:gd name="connsiteY122" fmla="*/ 769221 h 1947753"/>
                    <a:gd name="connsiteX123" fmla="*/ 1297500 w 1925234"/>
                    <a:gd name="connsiteY123" fmla="*/ 745026 h 1947753"/>
                    <a:gd name="connsiteX124" fmla="*/ 1317664 w 1925234"/>
                    <a:gd name="connsiteY124" fmla="*/ 717806 h 1947753"/>
                    <a:gd name="connsiteX125" fmla="*/ 1337827 w 1925234"/>
                    <a:gd name="connsiteY125" fmla="*/ 698651 h 1947753"/>
                    <a:gd name="connsiteX126" fmla="*/ 1364039 w 1925234"/>
                    <a:gd name="connsiteY126" fmla="*/ 673447 h 1947753"/>
                    <a:gd name="connsiteX127" fmla="*/ 1386218 w 1925234"/>
                    <a:gd name="connsiteY127" fmla="*/ 644210 h 1947753"/>
                    <a:gd name="connsiteX128" fmla="*/ 1397308 w 1925234"/>
                    <a:gd name="connsiteY128" fmla="*/ 623039 h 1947753"/>
                    <a:gd name="connsiteX129" fmla="*/ 1403357 w 1925234"/>
                    <a:gd name="connsiteY129" fmla="*/ 610941 h 1947753"/>
                    <a:gd name="connsiteX130" fmla="*/ 1414446 w 1925234"/>
                    <a:gd name="connsiteY130" fmla="*/ 595819 h 1947753"/>
                    <a:gd name="connsiteX131" fmla="*/ 1423520 w 1925234"/>
                    <a:gd name="connsiteY131" fmla="*/ 587754 h 1947753"/>
                    <a:gd name="connsiteX132" fmla="*/ 1445699 w 1925234"/>
                    <a:gd name="connsiteY132" fmla="*/ 577672 h 1947753"/>
                    <a:gd name="connsiteX133" fmla="*/ 1455781 w 1925234"/>
                    <a:gd name="connsiteY133" fmla="*/ 573640 h 1947753"/>
                    <a:gd name="connsiteX134" fmla="*/ 1472919 w 1925234"/>
                    <a:gd name="connsiteY134" fmla="*/ 564566 h 1947753"/>
                    <a:gd name="connsiteX135" fmla="*/ 1490058 w 1925234"/>
                    <a:gd name="connsiteY135" fmla="*/ 549444 h 1947753"/>
                    <a:gd name="connsiteX136" fmla="*/ 1521311 w 1925234"/>
                    <a:gd name="connsiteY136" fmla="*/ 499036 h 1947753"/>
                    <a:gd name="connsiteX137" fmla="*/ 1528368 w 1925234"/>
                    <a:gd name="connsiteY137" fmla="*/ 484922 h 1947753"/>
                    <a:gd name="connsiteX138" fmla="*/ 1546514 w 1925234"/>
                    <a:gd name="connsiteY138" fmla="*/ 457702 h 1947753"/>
                    <a:gd name="connsiteX139" fmla="*/ 1572727 w 1925234"/>
                    <a:gd name="connsiteY139" fmla="*/ 437539 h 1947753"/>
                    <a:gd name="connsiteX140" fmla="*/ 1638257 w 1925234"/>
                    <a:gd name="connsiteY140" fmla="*/ 409310 h 1947753"/>
                    <a:gd name="connsiteX141" fmla="*/ 1666485 w 1925234"/>
                    <a:gd name="connsiteY141" fmla="*/ 401245 h 1947753"/>
                    <a:gd name="connsiteX142" fmla="*/ 1704795 w 1925234"/>
                    <a:gd name="connsiteY142" fmla="*/ 389147 h 1947753"/>
                    <a:gd name="connsiteX143" fmla="*/ 1766292 w 1925234"/>
                    <a:gd name="connsiteY143" fmla="*/ 361927 h 1947753"/>
                    <a:gd name="connsiteX144" fmla="*/ 1825773 w 1925234"/>
                    <a:gd name="connsiteY144" fmla="*/ 333699 h 1947753"/>
                    <a:gd name="connsiteX145" fmla="*/ 1842912 w 1925234"/>
                    <a:gd name="connsiteY145" fmla="*/ 327650 h 1947753"/>
                    <a:gd name="connsiteX146" fmla="*/ 1856018 w 1925234"/>
                    <a:gd name="connsiteY146" fmla="*/ 322609 h 1947753"/>
                    <a:gd name="connsiteX147" fmla="*/ 1883238 w 1925234"/>
                    <a:gd name="connsiteY147" fmla="*/ 308495 h 1947753"/>
                    <a:gd name="connsiteX148" fmla="*/ 1902393 w 1925234"/>
                    <a:gd name="connsiteY148" fmla="*/ 291356 h 1947753"/>
                    <a:gd name="connsiteX149" fmla="*/ 1916507 w 1925234"/>
                    <a:gd name="connsiteY149" fmla="*/ 270185 h 1947753"/>
                    <a:gd name="connsiteX150" fmla="*/ 1923564 w 1925234"/>
                    <a:gd name="connsiteY150" fmla="*/ 248006 h 1947753"/>
                    <a:gd name="connsiteX151" fmla="*/ 1924572 w 1925234"/>
                    <a:gd name="connsiteY151" fmla="*/ 222802 h 1947753"/>
                    <a:gd name="connsiteX152" fmla="*/ 1914491 w 1925234"/>
                    <a:gd name="connsiteY152" fmla="*/ 175419 h 1947753"/>
                    <a:gd name="connsiteX153" fmla="*/ 1893320 w 1925234"/>
                    <a:gd name="connsiteY153" fmla="*/ 130052 h 1947753"/>
                    <a:gd name="connsiteX154" fmla="*/ 1864083 w 1925234"/>
                    <a:gd name="connsiteY154" fmla="*/ 84685 h 1947753"/>
                    <a:gd name="connsiteX155" fmla="*/ 1849969 w 1925234"/>
                    <a:gd name="connsiteY155" fmla="*/ 65530 h 1947753"/>
                    <a:gd name="connsiteX156" fmla="*/ 1824765 w 1925234"/>
                    <a:gd name="connsiteY156" fmla="*/ 39318 h 1947753"/>
                    <a:gd name="connsiteX157" fmla="*/ 1720925 w 1925234"/>
                    <a:gd name="connsiteY157" fmla="*/ 0 h 1947753"/>
                    <a:gd name="connsiteX158" fmla="*/ 1720925 w 1925234"/>
                    <a:gd name="connsiteY158" fmla="*/ 0 h 1947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1925234" h="1947753">
                      <a:moveTo>
                        <a:pt x="1720925" y="0"/>
                      </a:moveTo>
                      <a:lnTo>
                        <a:pt x="1720925" y="0"/>
                      </a:lnTo>
                      <a:lnTo>
                        <a:pt x="1718909" y="0"/>
                      </a:lnTo>
                      <a:cubicBezTo>
                        <a:pt x="1685640" y="0"/>
                        <a:pt x="1650354" y="8065"/>
                        <a:pt x="1604987" y="25204"/>
                      </a:cubicBezTo>
                      <a:cubicBezTo>
                        <a:pt x="1584824" y="33269"/>
                        <a:pt x="1564661" y="42342"/>
                        <a:pt x="1550547" y="49399"/>
                      </a:cubicBezTo>
                      <a:cubicBezTo>
                        <a:pt x="1531392" y="58473"/>
                        <a:pt x="1511229" y="68554"/>
                        <a:pt x="1491066" y="79644"/>
                      </a:cubicBezTo>
                      <a:cubicBezTo>
                        <a:pt x="1325729" y="166345"/>
                        <a:pt x="1164424" y="277242"/>
                        <a:pt x="1011185" y="412335"/>
                      </a:cubicBezTo>
                      <a:cubicBezTo>
                        <a:pt x="940614" y="474840"/>
                        <a:pt x="870043" y="543395"/>
                        <a:pt x="801489" y="616990"/>
                      </a:cubicBezTo>
                      <a:cubicBezTo>
                        <a:pt x="772252" y="648243"/>
                        <a:pt x="744024" y="680504"/>
                        <a:pt x="715796" y="711757"/>
                      </a:cubicBezTo>
                      <a:lnTo>
                        <a:pt x="707730" y="721838"/>
                      </a:lnTo>
                      <a:cubicBezTo>
                        <a:pt x="631111" y="809548"/>
                        <a:pt x="571630" y="884151"/>
                        <a:pt x="521222" y="955730"/>
                      </a:cubicBezTo>
                      <a:cubicBezTo>
                        <a:pt x="484928" y="1008154"/>
                        <a:pt x="456700" y="1053521"/>
                        <a:pt x="435529" y="1097880"/>
                      </a:cubicBezTo>
                      <a:cubicBezTo>
                        <a:pt x="423431" y="1121067"/>
                        <a:pt x="415366" y="1142238"/>
                        <a:pt x="408309" y="1162401"/>
                      </a:cubicBezTo>
                      <a:cubicBezTo>
                        <a:pt x="401251" y="1184581"/>
                        <a:pt x="397219" y="1203736"/>
                        <a:pt x="396211" y="1220875"/>
                      </a:cubicBezTo>
                      <a:cubicBezTo>
                        <a:pt x="395203" y="1242046"/>
                        <a:pt x="398227" y="1260193"/>
                        <a:pt x="406292" y="1274307"/>
                      </a:cubicBezTo>
                      <a:cubicBezTo>
                        <a:pt x="409317" y="1280356"/>
                        <a:pt x="413349" y="1285396"/>
                        <a:pt x="418390" y="1290437"/>
                      </a:cubicBezTo>
                      <a:cubicBezTo>
                        <a:pt x="397219" y="1298502"/>
                        <a:pt x="376048" y="1306568"/>
                        <a:pt x="356893" y="1315641"/>
                      </a:cubicBezTo>
                      <a:cubicBezTo>
                        <a:pt x="322615" y="1331771"/>
                        <a:pt x="288338" y="1350926"/>
                        <a:pt x="255069" y="1374114"/>
                      </a:cubicBezTo>
                      <a:cubicBezTo>
                        <a:pt x="189539" y="1418472"/>
                        <a:pt x="134091" y="1472913"/>
                        <a:pt x="91748" y="1533402"/>
                      </a:cubicBezTo>
                      <a:cubicBezTo>
                        <a:pt x="69569" y="1565663"/>
                        <a:pt x="49406" y="1599940"/>
                        <a:pt x="34283" y="1636234"/>
                      </a:cubicBezTo>
                      <a:cubicBezTo>
                        <a:pt x="21177" y="1665470"/>
                        <a:pt x="12104" y="1691682"/>
                        <a:pt x="6055" y="1716886"/>
                      </a:cubicBezTo>
                      <a:cubicBezTo>
                        <a:pt x="1014" y="1739066"/>
                        <a:pt x="-5035" y="1771326"/>
                        <a:pt x="7063" y="1800563"/>
                      </a:cubicBezTo>
                      <a:cubicBezTo>
                        <a:pt x="12104" y="1812661"/>
                        <a:pt x="21177" y="1823751"/>
                        <a:pt x="33275" y="1830808"/>
                      </a:cubicBezTo>
                      <a:cubicBezTo>
                        <a:pt x="40332" y="1834840"/>
                        <a:pt x="46381" y="1837865"/>
                        <a:pt x="54446" y="1838873"/>
                      </a:cubicBezTo>
                      <a:cubicBezTo>
                        <a:pt x="59487" y="1839881"/>
                        <a:pt x="64528" y="1840889"/>
                        <a:pt x="68561" y="1840889"/>
                      </a:cubicBezTo>
                      <a:cubicBezTo>
                        <a:pt x="69569" y="1840889"/>
                        <a:pt x="70577" y="1840889"/>
                        <a:pt x="71585" y="1840889"/>
                      </a:cubicBezTo>
                      <a:cubicBezTo>
                        <a:pt x="76626" y="1840889"/>
                        <a:pt x="81667" y="1839881"/>
                        <a:pt x="88724" y="1837865"/>
                      </a:cubicBezTo>
                      <a:cubicBezTo>
                        <a:pt x="90740" y="1836856"/>
                        <a:pt x="92756" y="1836856"/>
                        <a:pt x="94773" y="1835848"/>
                      </a:cubicBezTo>
                      <a:cubicBezTo>
                        <a:pt x="100822" y="1833832"/>
                        <a:pt x="107879" y="1831816"/>
                        <a:pt x="114936" y="1831816"/>
                      </a:cubicBezTo>
                      <a:cubicBezTo>
                        <a:pt x="118968" y="1831816"/>
                        <a:pt x="124009" y="1832824"/>
                        <a:pt x="128042" y="1833832"/>
                      </a:cubicBezTo>
                      <a:cubicBezTo>
                        <a:pt x="137115" y="1836856"/>
                        <a:pt x="146189" y="1840889"/>
                        <a:pt x="155262" y="1844922"/>
                      </a:cubicBezTo>
                      <a:cubicBezTo>
                        <a:pt x="161311" y="1847946"/>
                        <a:pt x="167360" y="1850971"/>
                        <a:pt x="173409" y="1852987"/>
                      </a:cubicBezTo>
                      <a:cubicBezTo>
                        <a:pt x="184498" y="1857019"/>
                        <a:pt x="195588" y="1860044"/>
                        <a:pt x="203653" y="1862060"/>
                      </a:cubicBezTo>
                      <a:cubicBezTo>
                        <a:pt x="214743" y="1865085"/>
                        <a:pt x="225833" y="1867101"/>
                        <a:pt x="236922" y="1868109"/>
                      </a:cubicBezTo>
                      <a:cubicBezTo>
                        <a:pt x="247004" y="1869117"/>
                        <a:pt x="256077" y="1870126"/>
                        <a:pt x="267167" y="1870126"/>
                      </a:cubicBezTo>
                      <a:lnTo>
                        <a:pt x="269183" y="1870126"/>
                      </a:lnTo>
                      <a:cubicBezTo>
                        <a:pt x="279265" y="1870126"/>
                        <a:pt x="289346" y="1870126"/>
                        <a:pt x="298420" y="1867101"/>
                      </a:cubicBezTo>
                      <a:cubicBezTo>
                        <a:pt x="308501" y="1865085"/>
                        <a:pt x="317575" y="1861052"/>
                        <a:pt x="326648" y="1857019"/>
                      </a:cubicBezTo>
                      <a:cubicBezTo>
                        <a:pt x="332697" y="1855003"/>
                        <a:pt x="338746" y="1851979"/>
                        <a:pt x="344795" y="1849963"/>
                      </a:cubicBezTo>
                      <a:cubicBezTo>
                        <a:pt x="347819" y="1848954"/>
                        <a:pt x="350844" y="1848954"/>
                        <a:pt x="353868" y="1847946"/>
                      </a:cubicBezTo>
                      <a:cubicBezTo>
                        <a:pt x="357901" y="1847946"/>
                        <a:pt x="361933" y="1848954"/>
                        <a:pt x="365966" y="1848954"/>
                      </a:cubicBezTo>
                      <a:cubicBezTo>
                        <a:pt x="373023" y="1850971"/>
                        <a:pt x="381088" y="1853995"/>
                        <a:pt x="389154" y="1859036"/>
                      </a:cubicBezTo>
                      <a:lnTo>
                        <a:pt x="389154" y="1859036"/>
                      </a:lnTo>
                      <a:cubicBezTo>
                        <a:pt x="389154" y="1859036"/>
                        <a:pt x="389154" y="1859036"/>
                        <a:pt x="389154" y="1859036"/>
                      </a:cubicBezTo>
                      <a:lnTo>
                        <a:pt x="390162" y="1859036"/>
                      </a:lnTo>
                      <a:cubicBezTo>
                        <a:pt x="393186" y="1861052"/>
                        <a:pt x="396211" y="1862060"/>
                        <a:pt x="399235" y="1864077"/>
                      </a:cubicBezTo>
                      <a:cubicBezTo>
                        <a:pt x="408309" y="1869117"/>
                        <a:pt x="416374" y="1874158"/>
                        <a:pt x="425447" y="1878191"/>
                      </a:cubicBezTo>
                      <a:cubicBezTo>
                        <a:pt x="431496" y="1881215"/>
                        <a:pt x="438553" y="1884240"/>
                        <a:pt x="445610" y="1885248"/>
                      </a:cubicBezTo>
                      <a:cubicBezTo>
                        <a:pt x="453675" y="1887264"/>
                        <a:pt x="461741" y="1888272"/>
                        <a:pt x="471822" y="1889281"/>
                      </a:cubicBezTo>
                      <a:cubicBezTo>
                        <a:pt x="474847" y="1889281"/>
                        <a:pt x="478879" y="1889281"/>
                        <a:pt x="481904" y="1889281"/>
                      </a:cubicBezTo>
                      <a:cubicBezTo>
                        <a:pt x="491985" y="1889281"/>
                        <a:pt x="503075" y="1888272"/>
                        <a:pt x="516181" y="1887264"/>
                      </a:cubicBezTo>
                      <a:cubicBezTo>
                        <a:pt x="520214" y="1887264"/>
                        <a:pt x="524246" y="1886256"/>
                        <a:pt x="528279" y="1886256"/>
                      </a:cubicBezTo>
                      <a:cubicBezTo>
                        <a:pt x="536344" y="1885248"/>
                        <a:pt x="544409" y="1884240"/>
                        <a:pt x="552475" y="1884240"/>
                      </a:cubicBezTo>
                      <a:lnTo>
                        <a:pt x="554491" y="1884240"/>
                      </a:lnTo>
                      <a:cubicBezTo>
                        <a:pt x="562556" y="1884240"/>
                        <a:pt x="569613" y="1885248"/>
                        <a:pt x="576670" y="1886256"/>
                      </a:cubicBezTo>
                      <a:cubicBezTo>
                        <a:pt x="582719" y="1888272"/>
                        <a:pt x="588768" y="1890289"/>
                        <a:pt x="593809" y="1893313"/>
                      </a:cubicBezTo>
                      <a:cubicBezTo>
                        <a:pt x="600866" y="1897346"/>
                        <a:pt x="607923" y="1902386"/>
                        <a:pt x="614980" y="1908435"/>
                      </a:cubicBezTo>
                      <a:cubicBezTo>
                        <a:pt x="618005" y="1911460"/>
                        <a:pt x="620021" y="1913476"/>
                        <a:pt x="623045" y="1916501"/>
                      </a:cubicBezTo>
                      <a:cubicBezTo>
                        <a:pt x="632119" y="1925574"/>
                        <a:pt x="641192" y="1934647"/>
                        <a:pt x="652282" y="1941705"/>
                      </a:cubicBezTo>
                      <a:cubicBezTo>
                        <a:pt x="659339" y="1945737"/>
                        <a:pt x="666396" y="1947753"/>
                        <a:pt x="672445" y="1947753"/>
                      </a:cubicBezTo>
                      <a:cubicBezTo>
                        <a:pt x="677486" y="1947753"/>
                        <a:pt x="681518" y="1946745"/>
                        <a:pt x="685551" y="1944729"/>
                      </a:cubicBezTo>
                      <a:cubicBezTo>
                        <a:pt x="697649" y="1937672"/>
                        <a:pt x="704706" y="1925574"/>
                        <a:pt x="710755" y="1914484"/>
                      </a:cubicBezTo>
                      <a:cubicBezTo>
                        <a:pt x="721844" y="1895329"/>
                        <a:pt x="730918" y="1878191"/>
                        <a:pt x="738983" y="1860044"/>
                      </a:cubicBezTo>
                      <a:cubicBezTo>
                        <a:pt x="756122" y="1822742"/>
                        <a:pt x="769228" y="1781408"/>
                        <a:pt x="777293" y="1738057"/>
                      </a:cubicBezTo>
                      <a:cubicBezTo>
                        <a:pt x="785358" y="1694707"/>
                        <a:pt x="787374" y="1651356"/>
                        <a:pt x="782334" y="1610022"/>
                      </a:cubicBezTo>
                      <a:cubicBezTo>
                        <a:pt x="781326" y="1601957"/>
                        <a:pt x="780317" y="1593892"/>
                        <a:pt x="778301" y="1585826"/>
                      </a:cubicBezTo>
                      <a:cubicBezTo>
                        <a:pt x="820644" y="1615063"/>
                        <a:pt x="877100" y="1632201"/>
                        <a:pt x="951704" y="1638250"/>
                      </a:cubicBezTo>
                      <a:cubicBezTo>
                        <a:pt x="966826" y="1639258"/>
                        <a:pt x="982956" y="1640266"/>
                        <a:pt x="999087" y="1640266"/>
                      </a:cubicBezTo>
                      <a:cubicBezTo>
                        <a:pt x="1018242" y="1640266"/>
                        <a:pt x="1039413" y="1639258"/>
                        <a:pt x="1062601" y="1638250"/>
                      </a:cubicBezTo>
                      <a:cubicBezTo>
                        <a:pt x="1075707" y="1637242"/>
                        <a:pt x="1089821" y="1636234"/>
                        <a:pt x="1102927" y="1635226"/>
                      </a:cubicBezTo>
                      <a:lnTo>
                        <a:pt x="1109984" y="1634218"/>
                      </a:lnTo>
                      <a:cubicBezTo>
                        <a:pt x="1129139" y="1632201"/>
                        <a:pt x="1144261" y="1631193"/>
                        <a:pt x="1157367" y="1628169"/>
                      </a:cubicBezTo>
                      <a:cubicBezTo>
                        <a:pt x="1181563" y="1624136"/>
                        <a:pt x="1201726" y="1617079"/>
                        <a:pt x="1218864" y="1608006"/>
                      </a:cubicBezTo>
                      <a:cubicBezTo>
                        <a:pt x="1228946" y="1602965"/>
                        <a:pt x="1238019" y="1595908"/>
                        <a:pt x="1246085" y="1588851"/>
                      </a:cubicBezTo>
                      <a:cubicBezTo>
                        <a:pt x="1255158" y="1580785"/>
                        <a:pt x="1262215" y="1571712"/>
                        <a:pt x="1268264" y="1559614"/>
                      </a:cubicBezTo>
                      <a:cubicBezTo>
                        <a:pt x="1276329" y="1545500"/>
                        <a:pt x="1279354" y="1533402"/>
                        <a:pt x="1279354" y="1523321"/>
                      </a:cubicBezTo>
                      <a:cubicBezTo>
                        <a:pt x="1279354" y="1520296"/>
                        <a:pt x="1279354" y="1517272"/>
                        <a:pt x="1278346" y="1514247"/>
                      </a:cubicBezTo>
                      <a:cubicBezTo>
                        <a:pt x="1278346" y="1512231"/>
                        <a:pt x="1277337" y="1510215"/>
                        <a:pt x="1276329" y="1508198"/>
                      </a:cubicBezTo>
                      <a:lnTo>
                        <a:pt x="1275321" y="1506182"/>
                      </a:lnTo>
                      <a:cubicBezTo>
                        <a:pt x="1273305" y="1501141"/>
                        <a:pt x="1270280" y="1496100"/>
                        <a:pt x="1268264" y="1492068"/>
                      </a:cubicBezTo>
                      <a:lnTo>
                        <a:pt x="1267256" y="1491060"/>
                      </a:lnTo>
                      <a:cubicBezTo>
                        <a:pt x="1264231" y="1487027"/>
                        <a:pt x="1261207" y="1482995"/>
                        <a:pt x="1258182" y="1478962"/>
                      </a:cubicBezTo>
                      <a:cubicBezTo>
                        <a:pt x="1253142" y="1473921"/>
                        <a:pt x="1249109" y="1467872"/>
                        <a:pt x="1243060" y="1463839"/>
                      </a:cubicBezTo>
                      <a:cubicBezTo>
                        <a:pt x="1239027" y="1460815"/>
                        <a:pt x="1234995" y="1457791"/>
                        <a:pt x="1230962" y="1455774"/>
                      </a:cubicBezTo>
                      <a:lnTo>
                        <a:pt x="1229954" y="1454766"/>
                      </a:lnTo>
                      <a:cubicBezTo>
                        <a:pt x="1225922" y="1452750"/>
                        <a:pt x="1220881" y="1449725"/>
                        <a:pt x="1216848" y="1445693"/>
                      </a:cubicBezTo>
                      <a:cubicBezTo>
                        <a:pt x="1214832" y="1443676"/>
                        <a:pt x="1213824" y="1441660"/>
                        <a:pt x="1211807" y="1439644"/>
                      </a:cubicBezTo>
                      <a:cubicBezTo>
                        <a:pt x="1210799" y="1436619"/>
                        <a:pt x="1208783" y="1433595"/>
                        <a:pt x="1207775" y="1430570"/>
                      </a:cubicBezTo>
                      <a:cubicBezTo>
                        <a:pt x="1205758" y="1423513"/>
                        <a:pt x="1204750" y="1416456"/>
                        <a:pt x="1203742" y="1409399"/>
                      </a:cubicBezTo>
                      <a:lnTo>
                        <a:pt x="1203742" y="1406375"/>
                      </a:lnTo>
                      <a:cubicBezTo>
                        <a:pt x="1201726" y="1394277"/>
                        <a:pt x="1199710" y="1384195"/>
                        <a:pt x="1195677" y="1376130"/>
                      </a:cubicBezTo>
                      <a:cubicBezTo>
                        <a:pt x="1192652" y="1370081"/>
                        <a:pt x="1186604" y="1367057"/>
                        <a:pt x="1180555" y="1367057"/>
                      </a:cubicBezTo>
                      <a:cubicBezTo>
                        <a:pt x="1178538" y="1367057"/>
                        <a:pt x="1176522" y="1367057"/>
                        <a:pt x="1173497" y="1368065"/>
                      </a:cubicBezTo>
                      <a:cubicBezTo>
                        <a:pt x="1169465" y="1370081"/>
                        <a:pt x="1166440" y="1373106"/>
                        <a:pt x="1164424" y="1377138"/>
                      </a:cubicBezTo>
                      <a:lnTo>
                        <a:pt x="1162408" y="1378146"/>
                      </a:lnTo>
                      <a:cubicBezTo>
                        <a:pt x="1160392" y="1379155"/>
                        <a:pt x="1157367" y="1380163"/>
                        <a:pt x="1155351" y="1381171"/>
                      </a:cubicBezTo>
                      <a:cubicBezTo>
                        <a:pt x="1142245" y="1384195"/>
                        <a:pt x="1130147" y="1386212"/>
                        <a:pt x="1118049" y="1387220"/>
                      </a:cubicBezTo>
                      <a:lnTo>
                        <a:pt x="1115025" y="1387220"/>
                      </a:lnTo>
                      <a:cubicBezTo>
                        <a:pt x="1103935" y="1387220"/>
                        <a:pt x="1092845" y="1386212"/>
                        <a:pt x="1082764" y="1384195"/>
                      </a:cubicBezTo>
                      <a:cubicBezTo>
                        <a:pt x="1071674" y="1381171"/>
                        <a:pt x="1061592" y="1377138"/>
                        <a:pt x="1051511" y="1372098"/>
                      </a:cubicBezTo>
                      <a:cubicBezTo>
                        <a:pt x="1042437" y="1367057"/>
                        <a:pt x="1033364" y="1360000"/>
                        <a:pt x="1025299" y="1352942"/>
                      </a:cubicBezTo>
                      <a:cubicBezTo>
                        <a:pt x="1017234" y="1344877"/>
                        <a:pt x="1009168" y="1334796"/>
                        <a:pt x="1003119" y="1325723"/>
                      </a:cubicBezTo>
                      <a:cubicBezTo>
                        <a:pt x="996062" y="1314633"/>
                        <a:pt x="991022" y="1303543"/>
                        <a:pt x="986989" y="1291445"/>
                      </a:cubicBezTo>
                      <a:cubicBezTo>
                        <a:pt x="983965" y="1279347"/>
                        <a:pt x="981948" y="1267249"/>
                        <a:pt x="980940" y="1255152"/>
                      </a:cubicBezTo>
                      <a:cubicBezTo>
                        <a:pt x="980940" y="1243054"/>
                        <a:pt x="981948" y="1230956"/>
                        <a:pt x="983965" y="1219866"/>
                      </a:cubicBezTo>
                      <a:cubicBezTo>
                        <a:pt x="986989" y="1209785"/>
                        <a:pt x="990013" y="1199703"/>
                        <a:pt x="995054" y="1190630"/>
                      </a:cubicBezTo>
                      <a:cubicBezTo>
                        <a:pt x="1000095" y="1182565"/>
                        <a:pt x="1005136" y="1175508"/>
                        <a:pt x="1012193" y="1168450"/>
                      </a:cubicBezTo>
                      <a:cubicBezTo>
                        <a:pt x="1019250" y="1161393"/>
                        <a:pt x="1027315" y="1154336"/>
                        <a:pt x="1036389" y="1148287"/>
                      </a:cubicBezTo>
                      <a:cubicBezTo>
                        <a:pt x="1047478" y="1142238"/>
                        <a:pt x="1059576" y="1136189"/>
                        <a:pt x="1072682" y="1132157"/>
                      </a:cubicBezTo>
                      <a:cubicBezTo>
                        <a:pt x="1073690" y="1133165"/>
                        <a:pt x="1074698" y="1134173"/>
                        <a:pt x="1075707" y="1134173"/>
                      </a:cubicBezTo>
                      <a:cubicBezTo>
                        <a:pt x="1078731" y="1136189"/>
                        <a:pt x="1081755" y="1137198"/>
                        <a:pt x="1084780" y="1137198"/>
                      </a:cubicBezTo>
                      <a:cubicBezTo>
                        <a:pt x="1085788" y="1137198"/>
                        <a:pt x="1086796" y="1137198"/>
                        <a:pt x="1087804" y="1137198"/>
                      </a:cubicBezTo>
                      <a:cubicBezTo>
                        <a:pt x="1091837" y="1136189"/>
                        <a:pt x="1094862" y="1134173"/>
                        <a:pt x="1097886" y="1131149"/>
                      </a:cubicBezTo>
                      <a:cubicBezTo>
                        <a:pt x="1108976" y="1118043"/>
                        <a:pt x="1119057" y="1102920"/>
                        <a:pt x="1128131" y="1089815"/>
                      </a:cubicBezTo>
                      <a:cubicBezTo>
                        <a:pt x="1139220" y="1073684"/>
                        <a:pt x="1148294" y="1057553"/>
                        <a:pt x="1155351" y="1041423"/>
                      </a:cubicBezTo>
                      <a:cubicBezTo>
                        <a:pt x="1162408" y="1026301"/>
                        <a:pt x="1167449" y="1010170"/>
                        <a:pt x="1171481" y="987991"/>
                      </a:cubicBezTo>
                      <a:cubicBezTo>
                        <a:pt x="1172489" y="980934"/>
                        <a:pt x="1174506" y="973877"/>
                        <a:pt x="1175514" y="967828"/>
                      </a:cubicBezTo>
                      <a:cubicBezTo>
                        <a:pt x="1177530" y="958754"/>
                        <a:pt x="1178538" y="948673"/>
                        <a:pt x="1180555" y="938591"/>
                      </a:cubicBezTo>
                      <a:cubicBezTo>
                        <a:pt x="1183579" y="925485"/>
                        <a:pt x="1187612" y="914396"/>
                        <a:pt x="1193661" y="903306"/>
                      </a:cubicBezTo>
                      <a:cubicBezTo>
                        <a:pt x="1204750" y="885159"/>
                        <a:pt x="1218864" y="869029"/>
                        <a:pt x="1232979" y="852898"/>
                      </a:cubicBezTo>
                      <a:cubicBezTo>
                        <a:pt x="1239027" y="845841"/>
                        <a:pt x="1246085" y="837776"/>
                        <a:pt x="1252134" y="830719"/>
                      </a:cubicBezTo>
                      <a:cubicBezTo>
                        <a:pt x="1261207" y="819629"/>
                        <a:pt x="1269272" y="806523"/>
                        <a:pt x="1277337" y="792409"/>
                      </a:cubicBezTo>
                      <a:cubicBezTo>
                        <a:pt x="1280362" y="785352"/>
                        <a:pt x="1283386" y="778295"/>
                        <a:pt x="1287419" y="769221"/>
                      </a:cubicBezTo>
                      <a:cubicBezTo>
                        <a:pt x="1290443" y="760148"/>
                        <a:pt x="1293468" y="753091"/>
                        <a:pt x="1297500" y="745026"/>
                      </a:cubicBezTo>
                      <a:cubicBezTo>
                        <a:pt x="1303549" y="734944"/>
                        <a:pt x="1309598" y="726879"/>
                        <a:pt x="1317664" y="717806"/>
                      </a:cubicBezTo>
                      <a:cubicBezTo>
                        <a:pt x="1323713" y="710749"/>
                        <a:pt x="1330770" y="704700"/>
                        <a:pt x="1337827" y="698651"/>
                      </a:cubicBezTo>
                      <a:cubicBezTo>
                        <a:pt x="1347908" y="689577"/>
                        <a:pt x="1355973" y="681512"/>
                        <a:pt x="1364039" y="673447"/>
                      </a:cubicBezTo>
                      <a:cubicBezTo>
                        <a:pt x="1374120" y="663365"/>
                        <a:pt x="1381177" y="653284"/>
                        <a:pt x="1386218" y="644210"/>
                      </a:cubicBezTo>
                      <a:cubicBezTo>
                        <a:pt x="1390251" y="637153"/>
                        <a:pt x="1393275" y="630096"/>
                        <a:pt x="1397308" y="623039"/>
                      </a:cubicBezTo>
                      <a:cubicBezTo>
                        <a:pt x="1399324" y="619006"/>
                        <a:pt x="1401340" y="614974"/>
                        <a:pt x="1403357" y="610941"/>
                      </a:cubicBezTo>
                      <a:cubicBezTo>
                        <a:pt x="1406381" y="604892"/>
                        <a:pt x="1410414" y="599852"/>
                        <a:pt x="1414446" y="595819"/>
                      </a:cubicBezTo>
                      <a:cubicBezTo>
                        <a:pt x="1417471" y="592794"/>
                        <a:pt x="1420495" y="590778"/>
                        <a:pt x="1423520" y="587754"/>
                      </a:cubicBezTo>
                      <a:cubicBezTo>
                        <a:pt x="1430577" y="583721"/>
                        <a:pt x="1437634" y="580697"/>
                        <a:pt x="1445699" y="577672"/>
                      </a:cubicBezTo>
                      <a:cubicBezTo>
                        <a:pt x="1448724" y="576664"/>
                        <a:pt x="1452756" y="574648"/>
                        <a:pt x="1455781" y="573640"/>
                      </a:cubicBezTo>
                      <a:cubicBezTo>
                        <a:pt x="1461830" y="570615"/>
                        <a:pt x="1466870" y="567591"/>
                        <a:pt x="1472919" y="564566"/>
                      </a:cubicBezTo>
                      <a:cubicBezTo>
                        <a:pt x="1478968" y="560534"/>
                        <a:pt x="1485017" y="555493"/>
                        <a:pt x="1490058" y="549444"/>
                      </a:cubicBezTo>
                      <a:cubicBezTo>
                        <a:pt x="1503164" y="534322"/>
                        <a:pt x="1512237" y="517183"/>
                        <a:pt x="1521311" y="499036"/>
                      </a:cubicBezTo>
                      <a:cubicBezTo>
                        <a:pt x="1523327" y="493995"/>
                        <a:pt x="1526351" y="488955"/>
                        <a:pt x="1528368" y="484922"/>
                      </a:cubicBezTo>
                      <a:cubicBezTo>
                        <a:pt x="1534417" y="473832"/>
                        <a:pt x="1540466" y="465767"/>
                        <a:pt x="1546514" y="457702"/>
                      </a:cubicBezTo>
                      <a:cubicBezTo>
                        <a:pt x="1553572" y="450645"/>
                        <a:pt x="1562645" y="443588"/>
                        <a:pt x="1572727" y="437539"/>
                      </a:cubicBezTo>
                      <a:cubicBezTo>
                        <a:pt x="1590873" y="426449"/>
                        <a:pt x="1612044" y="417376"/>
                        <a:pt x="1638257" y="409310"/>
                      </a:cubicBezTo>
                      <a:cubicBezTo>
                        <a:pt x="1646322" y="407294"/>
                        <a:pt x="1655395" y="404270"/>
                        <a:pt x="1666485" y="401245"/>
                      </a:cubicBezTo>
                      <a:cubicBezTo>
                        <a:pt x="1678583" y="398221"/>
                        <a:pt x="1691689" y="394188"/>
                        <a:pt x="1704795" y="389147"/>
                      </a:cubicBezTo>
                      <a:cubicBezTo>
                        <a:pt x="1725966" y="381082"/>
                        <a:pt x="1746129" y="372009"/>
                        <a:pt x="1766292" y="361927"/>
                      </a:cubicBezTo>
                      <a:cubicBezTo>
                        <a:pt x="1786455" y="351846"/>
                        <a:pt x="1805610" y="341764"/>
                        <a:pt x="1825773" y="333699"/>
                      </a:cubicBezTo>
                      <a:cubicBezTo>
                        <a:pt x="1830814" y="331683"/>
                        <a:pt x="1836863" y="329666"/>
                        <a:pt x="1842912" y="327650"/>
                      </a:cubicBezTo>
                      <a:cubicBezTo>
                        <a:pt x="1846944" y="325634"/>
                        <a:pt x="1851985" y="324626"/>
                        <a:pt x="1856018" y="322609"/>
                      </a:cubicBezTo>
                      <a:cubicBezTo>
                        <a:pt x="1864083" y="319585"/>
                        <a:pt x="1873156" y="314544"/>
                        <a:pt x="1883238" y="308495"/>
                      </a:cubicBezTo>
                      <a:cubicBezTo>
                        <a:pt x="1889287" y="304462"/>
                        <a:pt x="1896344" y="298413"/>
                        <a:pt x="1902393" y="291356"/>
                      </a:cubicBezTo>
                      <a:cubicBezTo>
                        <a:pt x="1907434" y="286316"/>
                        <a:pt x="1911466" y="279259"/>
                        <a:pt x="1916507" y="270185"/>
                      </a:cubicBezTo>
                      <a:cubicBezTo>
                        <a:pt x="1919531" y="263128"/>
                        <a:pt x="1921548" y="256071"/>
                        <a:pt x="1923564" y="248006"/>
                      </a:cubicBezTo>
                      <a:cubicBezTo>
                        <a:pt x="1925580" y="238932"/>
                        <a:pt x="1925580" y="230867"/>
                        <a:pt x="1924572" y="222802"/>
                      </a:cubicBezTo>
                      <a:cubicBezTo>
                        <a:pt x="1923564" y="205663"/>
                        <a:pt x="1918523" y="188525"/>
                        <a:pt x="1914491" y="175419"/>
                      </a:cubicBezTo>
                      <a:cubicBezTo>
                        <a:pt x="1909450" y="161305"/>
                        <a:pt x="1903401" y="147190"/>
                        <a:pt x="1893320" y="130052"/>
                      </a:cubicBezTo>
                      <a:cubicBezTo>
                        <a:pt x="1885254" y="114929"/>
                        <a:pt x="1875173" y="100815"/>
                        <a:pt x="1864083" y="84685"/>
                      </a:cubicBezTo>
                      <a:cubicBezTo>
                        <a:pt x="1859042" y="78636"/>
                        <a:pt x="1855010" y="71579"/>
                        <a:pt x="1849969" y="65530"/>
                      </a:cubicBezTo>
                      <a:cubicBezTo>
                        <a:pt x="1842912" y="57465"/>
                        <a:pt x="1835855" y="48391"/>
                        <a:pt x="1824765" y="39318"/>
                      </a:cubicBezTo>
                      <a:cubicBezTo>
                        <a:pt x="1799561" y="14114"/>
                        <a:pt x="1762260" y="0"/>
                        <a:pt x="1720925" y="0"/>
                      </a:cubicBezTo>
                      <a:lnTo>
                        <a:pt x="1720925" y="0"/>
                      </a:lnTo>
                      <a:close/>
                    </a:path>
                  </a:pathLst>
                </a:custGeom>
                <a:solidFill>
                  <a:srgbClr val="CA8852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413EF4B3-90D8-8673-B5EE-1EB7EAD2D4F7}"/>
                    </a:ext>
                  </a:extLst>
                </p:cNvPr>
                <p:cNvSpPr/>
                <p:nvPr/>
              </p:nvSpPr>
              <p:spPr>
                <a:xfrm>
                  <a:off x="1351682" y="2546596"/>
                  <a:ext cx="507880" cy="487946"/>
                </a:xfrm>
                <a:custGeom>
                  <a:avLst/>
                  <a:gdLst>
                    <a:gd name="connsiteX0" fmla="*/ 297658 w 507880"/>
                    <a:gd name="connsiteY0" fmla="*/ 0 h 487946"/>
                    <a:gd name="connsiteX1" fmla="*/ 238176 w 507880"/>
                    <a:gd name="connsiteY1" fmla="*/ 6049 h 487946"/>
                    <a:gd name="connsiteX2" fmla="*/ 108125 w 507880"/>
                    <a:gd name="connsiteY2" fmla="*/ 66538 h 487946"/>
                    <a:gd name="connsiteX3" fmla="*/ 57717 w 507880"/>
                    <a:gd name="connsiteY3" fmla="*/ 115938 h 487946"/>
                    <a:gd name="connsiteX4" fmla="*/ 21423 w 507880"/>
                    <a:gd name="connsiteY4" fmla="*/ 175419 h 487946"/>
                    <a:gd name="connsiteX5" fmla="*/ 2268 w 507880"/>
                    <a:gd name="connsiteY5" fmla="*/ 242965 h 487946"/>
                    <a:gd name="connsiteX6" fmla="*/ 2268 w 507880"/>
                    <a:gd name="connsiteY6" fmla="*/ 315552 h 487946"/>
                    <a:gd name="connsiteX7" fmla="*/ 8317 w 507880"/>
                    <a:gd name="connsiteY7" fmla="*/ 345797 h 487946"/>
                    <a:gd name="connsiteX8" fmla="*/ 28480 w 507880"/>
                    <a:gd name="connsiteY8" fmla="*/ 403262 h 487946"/>
                    <a:gd name="connsiteX9" fmla="*/ 70823 w 507880"/>
                    <a:gd name="connsiteY9" fmla="*/ 451653 h 487946"/>
                    <a:gd name="connsiteX10" fmla="*/ 126271 w 507880"/>
                    <a:gd name="connsiteY10" fmla="*/ 478873 h 487946"/>
                    <a:gd name="connsiteX11" fmla="*/ 192809 w 507880"/>
                    <a:gd name="connsiteY11" fmla="*/ 487946 h 487946"/>
                    <a:gd name="connsiteX12" fmla="*/ 194826 w 507880"/>
                    <a:gd name="connsiteY12" fmla="*/ 487946 h 487946"/>
                    <a:gd name="connsiteX13" fmla="*/ 265396 w 507880"/>
                    <a:gd name="connsiteY13" fmla="*/ 480889 h 487946"/>
                    <a:gd name="connsiteX14" fmla="*/ 336975 w 507880"/>
                    <a:gd name="connsiteY14" fmla="*/ 458710 h 487946"/>
                    <a:gd name="connsiteX15" fmla="*/ 402505 w 507880"/>
                    <a:gd name="connsiteY15" fmla="*/ 422416 h 487946"/>
                    <a:gd name="connsiteX16" fmla="*/ 455938 w 507880"/>
                    <a:gd name="connsiteY16" fmla="*/ 372009 h 487946"/>
                    <a:gd name="connsiteX17" fmla="*/ 492231 w 507880"/>
                    <a:gd name="connsiteY17" fmla="*/ 308495 h 487946"/>
                    <a:gd name="connsiteX18" fmla="*/ 502313 w 507880"/>
                    <a:gd name="connsiteY18" fmla="*/ 273210 h 487946"/>
                    <a:gd name="connsiteX19" fmla="*/ 507353 w 507880"/>
                    <a:gd name="connsiteY19" fmla="*/ 235908 h 487946"/>
                    <a:gd name="connsiteX20" fmla="*/ 479125 w 507880"/>
                    <a:gd name="connsiteY20" fmla="*/ 102832 h 487946"/>
                    <a:gd name="connsiteX21" fmla="*/ 438799 w 507880"/>
                    <a:gd name="connsiteY21" fmla="*/ 51416 h 487946"/>
                    <a:gd name="connsiteX22" fmla="*/ 411579 w 507880"/>
                    <a:gd name="connsiteY22" fmla="*/ 30245 h 487946"/>
                    <a:gd name="connsiteX23" fmla="*/ 381334 w 507880"/>
                    <a:gd name="connsiteY23" fmla="*/ 14114 h 487946"/>
                    <a:gd name="connsiteX24" fmla="*/ 297658 w 507880"/>
                    <a:gd name="connsiteY24" fmla="*/ 0 h 487946"/>
                    <a:gd name="connsiteX25" fmla="*/ 297658 w 507880"/>
                    <a:gd name="connsiteY25" fmla="*/ 0 h 487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07880" h="487946">
                      <a:moveTo>
                        <a:pt x="297658" y="0"/>
                      </a:moveTo>
                      <a:cubicBezTo>
                        <a:pt x="278503" y="0"/>
                        <a:pt x="258339" y="2016"/>
                        <a:pt x="238176" y="6049"/>
                      </a:cubicBezTo>
                      <a:cubicBezTo>
                        <a:pt x="191801" y="15122"/>
                        <a:pt x="146434" y="36294"/>
                        <a:pt x="108125" y="66538"/>
                      </a:cubicBezTo>
                      <a:cubicBezTo>
                        <a:pt x="89978" y="80652"/>
                        <a:pt x="72839" y="97791"/>
                        <a:pt x="57717" y="115938"/>
                      </a:cubicBezTo>
                      <a:cubicBezTo>
                        <a:pt x="43603" y="134084"/>
                        <a:pt x="31505" y="153239"/>
                        <a:pt x="21423" y="175419"/>
                      </a:cubicBezTo>
                      <a:cubicBezTo>
                        <a:pt x="12350" y="195582"/>
                        <a:pt x="5293" y="218769"/>
                        <a:pt x="2268" y="242965"/>
                      </a:cubicBezTo>
                      <a:cubicBezTo>
                        <a:pt x="-756" y="266153"/>
                        <a:pt x="-756" y="290348"/>
                        <a:pt x="2268" y="315552"/>
                      </a:cubicBezTo>
                      <a:cubicBezTo>
                        <a:pt x="3276" y="326642"/>
                        <a:pt x="5293" y="336723"/>
                        <a:pt x="8317" y="345797"/>
                      </a:cubicBezTo>
                      <a:cubicBezTo>
                        <a:pt x="12350" y="366968"/>
                        <a:pt x="19407" y="386123"/>
                        <a:pt x="28480" y="403262"/>
                      </a:cubicBezTo>
                      <a:cubicBezTo>
                        <a:pt x="38562" y="421408"/>
                        <a:pt x="52676" y="437539"/>
                        <a:pt x="70823" y="451653"/>
                      </a:cubicBezTo>
                      <a:cubicBezTo>
                        <a:pt x="85945" y="463751"/>
                        <a:pt x="105100" y="472824"/>
                        <a:pt x="126271" y="478873"/>
                      </a:cubicBezTo>
                      <a:cubicBezTo>
                        <a:pt x="146434" y="484922"/>
                        <a:pt x="169622" y="487946"/>
                        <a:pt x="192809" y="487946"/>
                      </a:cubicBezTo>
                      <a:lnTo>
                        <a:pt x="194826" y="487946"/>
                      </a:lnTo>
                      <a:cubicBezTo>
                        <a:pt x="217005" y="487946"/>
                        <a:pt x="241201" y="485930"/>
                        <a:pt x="265396" y="480889"/>
                      </a:cubicBezTo>
                      <a:cubicBezTo>
                        <a:pt x="288584" y="475848"/>
                        <a:pt x="312780" y="468792"/>
                        <a:pt x="336975" y="458710"/>
                      </a:cubicBezTo>
                      <a:cubicBezTo>
                        <a:pt x="359155" y="449637"/>
                        <a:pt x="381334" y="437539"/>
                        <a:pt x="402505" y="422416"/>
                      </a:cubicBezTo>
                      <a:cubicBezTo>
                        <a:pt x="422669" y="408302"/>
                        <a:pt x="440815" y="391164"/>
                        <a:pt x="455938" y="372009"/>
                      </a:cubicBezTo>
                      <a:cubicBezTo>
                        <a:pt x="471060" y="352854"/>
                        <a:pt x="483158" y="331683"/>
                        <a:pt x="492231" y="308495"/>
                      </a:cubicBezTo>
                      <a:cubicBezTo>
                        <a:pt x="496264" y="298414"/>
                        <a:pt x="499288" y="287324"/>
                        <a:pt x="502313" y="273210"/>
                      </a:cubicBezTo>
                      <a:cubicBezTo>
                        <a:pt x="505337" y="260104"/>
                        <a:pt x="506345" y="248006"/>
                        <a:pt x="507353" y="235908"/>
                      </a:cubicBezTo>
                      <a:cubicBezTo>
                        <a:pt x="510378" y="189533"/>
                        <a:pt x="500296" y="142150"/>
                        <a:pt x="479125" y="102832"/>
                      </a:cubicBezTo>
                      <a:cubicBezTo>
                        <a:pt x="468036" y="83677"/>
                        <a:pt x="454929" y="66538"/>
                        <a:pt x="438799" y="51416"/>
                      </a:cubicBezTo>
                      <a:cubicBezTo>
                        <a:pt x="429726" y="43350"/>
                        <a:pt x="421660" y="36294"/>
                        <a:pt x="411579" y="30245"/>
                      </a:cubicBezTo>
                      <a:cubicBezTo>
                        <a:pt x="402505" y="24196"/>
                        <a:pt x="392424" y="19155"/>
                        <a:pt x="381334" y="14114"/>
                      </a:cubicBezTo>
                      <a:cubicBezTo>
                        <a:pt x="356130" y="5041"/>
                        <a:pt x="327902" y="0"/>
                        <a:pt x="297658" y="0"/>
                      </a:cubicBezTo>
                      <a:lnTo>
                        <a:pt x="297658" y="0"/>
                      </a:lnTo>
                      <a:close/>
                    </a:path>
                  </a:pathLst>
                </a:custGeom>
                <a:solidFill>
                  <a:srgbClr val="FFD6BB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95C57292-27A3-D3A8-838C-C3150DB3178E}"/>
                    </a:ext>
                  </a:extLst>
                </p:cNvPr>
                <p:cNvSpPr/>
                <p:nvPr/>
              </p:nvSpPr>
              <p:spPr>
                <a:xfrm>
                  <a:off x="1505663" y="2690762"/>
                  <a:ext cx="176985" cy="181986"/>
                </a:xfrm>
                <a:custGeom>
                  <a:avLst/>
                  <a:gdLst>
                    <a:gd name="connsiteX0" fmla="*/ 109400 w 176985"/>
                    <a:gd name="connsiteY0" fmla="*/ 22180 h 181986"/>
                    <a:gd name="connsiteX1" fmla="*/ 113432 w 176985"/>
                    <a:gd name="connsiteY1" fmla="*/ 13106 h 181986"/>
                    <a:gd name="connsiteX2" fmla="*/ 109400 w 176985"/>
                    <a:gd name="connsiteY2" fmla="*/ 4033 h 181986"/>
                    <a:gd name="connsiteX3" fmla="*/ 99318 w 176985"/>
                    <a:gd name="connsiteY3" fmla="*/ 0 h 181986"/>
                    <a:gd name="connsiteX4" fmla="*/ 90245 w 176985"/>
                    <a:gd name="connsiteY4" fmla="*/ 4033 h 181986"/>
                    <a:gd name="connsiteX5" fmla="*/ 36813 w 176985"/>
                    <a:gd name="connsiteY5" fmla="*/ 77628 h 181986"/>
                    <a:gd name="connsiteX6" fmla="*/ 519 w 176985"/>
                    <a:gd name="connsiteY6" fmla="*/ 164329 h 181986"/>
                    <a:gd name="connsiteX7" fmla="*/ 9592 w 176985"/>
                    <a:gd name="connsiteY7" fmla="*/ 181468 h 181986"/>
                    <a:gd name="connsiteX8" fmla="*/ 26731 w 176985"/>
                    <a:gd name="connsiteY8" fmla="*/ 172394 h 181986"/>
                    <a:gd name="connsiteX9" fmla="*/ 44878 w 176985"/>
                    <a:gd name="connsiteY9" fmla="*/ 126019 h 181986"/>
                    <a:gd name="connsiteX10" fmla="*/ 73106 w 176985"/>
                    <a:gd name="connsiteY10" fmla="*/ 73595 h 181986"/>
                    <a:gd name="connsiteX11" fmla="*/ 109400 w 176985"/>
                    <a:gd name="connsiteY11" fmla="*/ 22180 h 181986"/>
                    <a:gd name="connsiteX12" fmla="*/ 109400 w 176985"/>
                    <a:gd name="connsiteY12" fmla="*/ 22180 h 181986"/>
                    <a:gd name="connsiteX13" fmla="*/ 169889 w 176985"/>
                    <a:gd name="connsiteY13" fmla="*/ 19155 h 181986"/>
                    <a:gd name="connsiteX14" fmla="*/ 161824 w 176985"/>
                    <a:gd name="connsiteY14" fmla="*/ 17139 h 181986"/>
                    <a:gd name="connsiteX15" fmla="*/ 157791 w 176985"/>
                    <a:gd name="connsiteY15" fmla="*/ 17139 h 181986"/>
                    <a:gd name="connsiteX16" fmla="*/ 148718 w 176985"/>
                    <a:gd name="connsiteY16" fmla="*/ 24196 h 181986"/>
                    <a:gd name="connsiteX17" fmla="*/ 114440 w 176985"/>
                    <a:gd name="connsiteY17" fmla="*/ 78636 h 181986"/>
                    <a:gd name="connsiteX18" fmla="*/ 87220 w 176985"/>
                    <a:gd name="connsiteY18" fmla="*/ 142150 h 181986"/>
                    <a:gd name="connsiteX19" fmla="*/ 97302 w 176985"/>
                    <a:gd name="connsiteY19" fmla="*/ 161305 h 181986"/>
                    <a:gd name="connsiteX20" fmla="*/ 116457 w 176985"/>
                    <a:gd name="connsiteY20" fmla="*/ 151223 h 181986"/>
                    <a:gd name="connsiteX21" fmla="*/ 129563 w 176985"/>
                    <a:gd name="connsiteY21" fmla="*/ 117954 h 181986"/>
                    <a:gd name="connsiteX22" fmla="*/ 148718 w 176985"/>
                    <a:gd name="connsiteY22" fmla="*/ 81661 h 181986"/>
                    <a:gd name="connsiteX23" fmla="*/ 174930 w 176985"/>
                    <a:gd name="connsiteY23" fmla="*/ 41334 h 181986"/>
                    <a:gd name="connsiteX24" fmla="*/ 169889 w 176985"/>
                    <a:gd name="connsiteY24" fmla="*/ 19155 h 18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76985" h="181986">
                      <a:moveTo>
                        <a:pt x="109400" y="22180"/>
                      </a:moveTo>
                      <a:cubicBezTo>
                        <a:pt x="111416" y="19155"/>
                        <a:pt x="113432" y="17139"/>
                        <a:pt x="113432" y="13106"/>
                      </a:cubicBezTo>
                      <a:cubicBezTo>
                        <a:pt x="113432" y="10082"/>
                        <a:pt x="112424" y="6049"/>
                        <a:pt x="109400" y="4033"/>
                      </a:cubicBezTo>
                      <a:cubicBezTo>
                        <a:pt x="106375" y="1008"/>
                        <a:pt x="103351" y="0"/>
                        <a:pt x="99318" y="0"/>
                      </a:cubicBezTo>
                      <a:cubicBezTo>
                        <a:pt x="96294" y="0"/>
                        <a:pt x="92261" y="1008"/>
                        <a:pt x="90245" y="4033"/>
                      </a:cubicBezTo>
                      <a:cubicBezTo>
                        <a:pt x="68065" y="25204"/>
                        <a:pt x="50927" y="50408"/>
                        <a:pt x="36813" y="77628"/>
                      </a:cubicBezTo>
                      <a:cubicBezTo>
                        <a:pt x="21690" y="104848"/>
                        <a:pt x="10601" y="134085"/>
                        <a:pt x="519" y="164329"/>
                      </a:cubicBezTo>
                      <a:cubicBezTo>
                        <a:pt x="-1497" y="171386"/>
                        <a:pt x="2535" y="178443"/>
                        <a:pt x="9592" y="181468"/>
                      </a:cubicBezTo>
                      <a:cubicBezTo>
                        <a:pt x="16650" y="183484"/>
                        <a:pt x="23707" y="179452"/>
                        <a:pt x="26731" y="172394"/>
                      </a:cubicBezTo>
                      <a:cubicBezTo>
                        <a:pt x="31772" y="156264"/>
                        <a:pt x="37821" y="141142"/>
                        <a:pt x="44878" y="126019"/>
                      </a:cubicBezTo>
                      <a:cubicBezTo>
                        <a:pt x="52943" y="107873"/>
                        <a:pt x="63025" y="90734"/>
                        <a:pt x="73106" y="73595"/>
                      </a:cubicBezTo>
                      <a:cubicBezTo>
                        <a:pt x="84196" y="53432"/>
                        <a:pt x="97302" y="37302"/>
                        <a:pt x="109400" y="22180"/>
                      </a:cubicBezTo>
                      <a:cubicBezTo>
                        <a:pt x="110408" y="22180"/>
                        <a:pt x="109400" y="22180"/>
                        <a:pt x="109400" y="22180"/>
                      </a:cubicBezTo>
                      <a:close/>
                      <a:moveTo>
                        <a:pt x="169889" y="19155"/>
                      </a:moveTo>
                      <a:cubicBezTo>
                        <a:pt x="167873" y="17139"/>
                        <a:pt x="164848" y="17139"/>
                        <a:pt x="161824" y="17139"/>
                      </a:cubicBezTo>
                      <a:cubicBezTo>
                        <a:pt x="160816" y="17139"/>
                        <a:pt x="159807" y="17139"/>
                        <a:pt x="157791" y="17139"/>
                      </a:cubicBezTo>
                      <a:cubicBezTo>
                        <a:pt x="153759" y="18147"/>
                        <a:pt x="150734" y="20163"/>
                        <a:pt x="148718" y="24196"/>
                      </a:cubicBezTo>
                      <a:cubicBezTo>
                        <a:pt x="135612" y="41334"/>
                        <a:pt x="124522" y="59481"/>
                        <a:pt x="114440" y="78636"/>
                      </a:cubicBezTo>
                      <a:cubicBezTo>
                        <a:pt x="104359" y="98799"/>
                        <a:pt x="95286" y="119970"/>
                        <a:pt x="87220" y="142150"/>
                      </a:cubicBezTo>
                      <a:cubicBezTo>
                        <a:pt x="84196" y="150215"/>
                        <a:pt x="89237" y="158280"/>
                        <a:pt x="97302" y="161305"/>
                      </a:cubicBezTo>
                      <a:cubicBezTo>
                        <a:pt x="105367" y="163321"/>
                        <a:pt x="113432" y="159289"/>
                        <a:pt x="116457" y="151223"/>
                      </a:cubicBezTo>
                      <a:cubicBezTo>
                        <a:pt x="120489" y="140133"/>
                        <a:pt x="124522" y="129044"/>
                        <a:pt x="129563" y="117954"/>
                      </a:cubicBezTo>
                      <a:cubicBezTo>
                        <a:pt x="135612" y="105856"/>
                        <a:pt x="141661" y="93759"/>
                        <a:pt x="148718" y="81661"/>
                      </a:cubicBezTo>
                      <a:cubicBezTo>
                        <a:pt x="156783" y="67546"/>
                        <a:pt x="165856" y="54440"/>
                        <a:pt x="174930" y="41334"/>
                      </a:cubicBezTo>
                      <a:cubicBezTo>
                        <a:pt x="178962" y="33269"/>
                        <a:pt x="176946" y="23188"/>
                        <a:pt x="169889" y="19155"/>
                      </a:cubicBezTo>
                      <a:close/>
                    </a:path>
                  </a:pathLst>
                </a:custGeom>
                <a:solidFill>
                  <a:srgbClr val="FFAD6D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5B4121C7-4CC9-968C-84A8-B8D787BE08DD}"/>
                    </a:ext>
                  </a:extLst>
                </p:cNvPr>
                <p:cNvSpPr/>
                <p:nvPr/>
              </p:nvSpPr>
              <p:spPr>
                <a:xfrm>
                  <a:off x="299421" y="1510214"/>
                  <a:ext cx="2194561" cy="3468049"/>
                </a:xfrm>
                <a:custGeom>
                  <a:avLst/>
                  <a:gdLst>
                    <a:gd name="connsiteX0" fmla="*/ 1492068 w 2194561"/>
                    <a:gd name="connsiteY0" fmla="*/ 128036 h 3468049"/>
                    <a:gd name="connsiteX1" fmla="*/ 1505174 w 2194561"/>
                    <a:gd name="connsiteY1" fmla="*/ 129044 h 3468049"/>
                    <a:gd name="connsiteX2" fmla="*/ 1520296 w 2194561"/>
                    <a:gd name="connsiteY2" fmla="*/ 134085 h 3468049"/>
                    <a:gd name="connsiteX3" fmla="*/ 1531386 w 2194561"/>
                    <a:gd name="connsiteY3" fmla="*/ 141142 h 3468049"/>
                    <a:gd name="connsiteX4" fmla="*/ 1541468 w 2194561"/>
                    <a:gd name="connsiteY4" fmla="*/ 152231 h 3468049"/>
                    <a:gd name="connsiteX5" fmla="*/ 1557598 w 2194561"/>
                    <a:gd name="connsiteY5" fmla="*/ 186508 h 3468049"/>
                    <a:gd name="connsiteX6" fmla="*/ 1558606 w 2194561"/>
                    <a:gd name="connsiteY6" fmla="*/ 188525 h 3468049"/>
                    <a:gd name="connsiteX7" fmla="*/ 1567680 w 2194561"/>
                    <a:gd name="connsiteY7" fmla="*/ 208688 h 3468049"/>
                    <a:gd name="connsiteX8" fmla="*/ 1579777 w 2194561"/>
                    <a:gd name="connsiteY8" fmla="*/ 226835 h 3468049"/>
                    <a:gd name="connsiteX9" fmla="*/ 1586835 w 2194561"/>
                    <a:gd name="connsiteY9" fmla="*/ 229859 h 3468049"/>
                    <a:gd name="connsiteX10" fmla="*/ 1592883 w 2194561"/>
                    <a:gd name="connsiteY10" fmla="*/ 227843 h 3468049"/>
                    <a:gd name="connsiteX11" fmla="*/ 1612038 w 2194561"/>
                    <a:gd name="connsiteY11" fmla="*/ 185500 h 3468049"/>
                    <a:gd name="connsiteX12" fmla="*/ 1606998 w 2194561"/>
                    <a:gd name="connsiteY12" fmla="*/ 133076 h 3468049"/>
                    <a:gd name="connsiteX13" fmla="*/ 1560622 w 2194561"/>
                    <a:gd name="connsiteY13" fmla="*/ 47383 h 3468049"/>
                    <a:gd name="connsiteX14" fmla="*/ 1476946 w 2194561"/>
                    <a:gd name="connsiteY14" fmla="*/ 6049 h 3468049"/>
                    <a:gd name="connsiteX15" fmla="*/ 1414440 w 2194561"/>
                    <a:gd name="connsiteY15" fmla="*/ 0 h 3468049"/>
                    <a:gd name="connsiteX16" fmla="*/ 1375122 w 2194561"/>
                    <a:gd name="connsiteY16" fmla="*/ 2016 h 3468049"/>
                    <a:gd name="connsiteX17" fmla="*/ 1183573 w 2194561"/>
                    <a:gd name="connsiteY17" fmla="*/ 46375 h 3468049"/>
                    <a:gd name="connsiteX18" fmla="*/ 1067635 w 2194561"/>
                    <a:gd name="connsiteY18" fmla="*/ 93758 h 3468049"/>
                    <a:gd name="connsiteX19" fmla="*/ 949681 w 2194561"/>
                    <a:gd name="connsiteY19" fmla="*/ 157272 h 3468049"/>
                    <a:gd name="connsiteX20" fmla="*/ 728895 w 2194561"/>
                    <a:gd name="connsiteY20" fmla="*/ 319585 h 3468049"/>
                    <a:gd name="connsiteX21" fmla="*/ 533313 w 2194561"/>
                    <a:gd name="connsiteY21" fmla="*/ 507101 h 3468049"/>
                    <a:gd name="connsiteX22" fmla="*/ 348821 w 2194561"/>
                    <a:gd name="connsiteY22" fmla="*/ 714781 h 3468049"/>
                    <a:gd name="connsiteX23" fmla="*/ 183484 w 2194561"/>
                    <a:gd name="connsiteY23" fmla="*/ 942624 h 3468049"/>
                    <a:gd name="connsiteX24" fmla="*/ 62506 w 2194561"/>
                    <a:gd name="connsiteY24" fmla="*/ 1170467 h 3468049"/>
                    <a:gd name="connsiteX25" fmla="*/ 17139 w 2194561"/>
                    <a:gd name="connsiteY25" fmla="*/ 1289429 h 3468049"/>
                    <a:gd name="connsiteX26" fmla="*/ 3024 w 2194561"/>
                    <a:gd name="connsiteY26" fmla="*/ 1353951 h 3468049"/>
                    <a:gd name="connsiteX27" fmla="*/ 0 w 2194561"/>
                    <a:gd name="connsiteY27" fmla="*/ 1384195 h 3468049"/>
                    <a:gd name="connsiteX28" fmla="*/ 1008 w 2194561"/>
                    <a:gd name="connsiteY28" fmla="*/ 1401334 h 3468049"/>
                    <a:gd name="connsiteX29" fmla="*/ 2016 w 2194561"/>
                    <a:gd name="connsiteY29" fmla="*/ 1411415 h 3468049"/>
                    <a:gd name="connsiteX30" fmla="*/ 4033 w 2194561"/>
                    <a:gd name="connsiteY30" fmla="*/ 1416456 h 3468049"/>
                    <a:gd name="connsiteX31" fmla="*/ 19155 w 2194561"/>
                    <a:gd name="connsiteY31" fmla="*/ 1431579 h 3468049"/>
                    <a:gd name="connsiteX32" fmla="*/ 19155 w 2194561"/>
                    <a:gd name="connsiteY32" fmla="*/ 1431579 h 3468049"/>
                    <a:gd name="connsiteX33" fmla="*/ 34277 w 2194561"/>
                    <a:gd name="connsiteY33" fmla="*/ 1419481 h 3468049"/>
                    <a:gd name="connsiteX34" fmla="*/ 89726 w 2194561"/>
                    <a:gd name="connsiteY34" fmla="*/ 1391252 h 3468049"/>
                    <a:gd name="connsiteX35" fmla="*/ 147190 w 2194561"/>
                    <a:gd name="connsiteY35" fmla="*/ 1377138 h 3468049"/>
                    <a:gd name="connsiteX36" fmla="*/ 176427 w 2194561"/>
                    <a:gd name="connsiteY36" fmla="*/ 1376130 h 3468049"/>
                    <a:gd name="connsiteX37" fmla="*/ 189533 w 2194561"/>
                    <a:gd name="connsiteY37" fmla="*/ 1364032 h 3468049"/>
                    <a:gd name="connsiteX38" fmla="*/ 189533 w 2194561"/>
                    <a:gd name="connsiteY38" fmla="*/ 1363024 h 3468049"/>
                    <a:gd name="connsiteX39" fmla="*/ 196590 w 2194561"/>
                    <a:gd name="connsiteY39" fmla="*/ 1355967 h 3468049"/>
                    <a:gd name="connsiteX40" fmla="*/ 253047 w 2194561"/>
                    <a:gd name="connsiteY40" fmla="*/ 1196679 h 3468049"/>
                    <a:gd name="connsiteX41" fmla="*/ 252039 w 2194561"/>
                    <a:gd name="connsiteY41" fmla="*/ 1198695 h 3468049"/>
                    <a:gd name="connsiteX42" fmla="*/ 458710 w 2194561"/>
                    <a:gd name="connsiteY42" fmla="*/ 882135 h 3468049"/>
                    <a:gd name="connsiteX43" fmla="*/ 638162 w 2194561"/>
                    <a:gd name="connsiteY43" fmla="*/ 686553 h 3468049"/>
                    <a:gd name="connsiteX44" fmla="*/ 838784 w 2194561"/>
                    <a:gd name="connsiteY44" fmla="*/ 499036 h 3468049"/>
                    <a:gd name="connsiteX45" fmla="*/ 1003113 w 2194561"/>
                    <a:gd name="connsiteY45" fmla="*/ 371001 h 3468049"/>
                    <a:gd name="connsiteX46" fmla="*/ 1003113 w 2194561"/>
                    <a:gd name="connsiteY46" fmla="*/ 371001 h 3468049"/>
                    <a:gd name="connsiteX47" fmla="*/ 1003113 w 2194561"/>
                    <a:gd name="connsiteY47" fmla="*/ 371001 h 3468049"/>
                    <a:gd name="connsiteX48" fmla="*/ 1383187 w 2194561"/>
                    <a:gd name="connsiteY48" fmla="*/ 162313 h 3468049"/>
                    <a:gd name="connsiteX49" fmla="*/ 1417465 w 2194561"/>
                    <a:gd name="connsiteY49" fmla="*/ 150215 h 3468049"/>
                    <a:gd name="connsiteX50" fmla="*/ 1429562 w 2194561"/>
                    <a:gd name="connsiteY50" fmla="*/ 145174 h 3468049"/>
                    <a:gd name="connsiteX51" fmla="*/ 1480978 w 2194561"/>
                    <a:gd name="connsiteY51" fmla="*/ 131060 h 3468049"/>
                    <a:gd name="connsiteX52" fmla="*/ 1492068 w 2194561"/>
                    <a:gd name="connsiteY52" fmla="*/ 128036 h 3468049"/>
                    <a:gd name="connsiteX53" fmla="*/ 2191727 w 2194561"/>
                    <a:gd name="connsiteY53" fmla="*/ 1120059 h 3468049"/>
                    <a:gd name="connsiteX54" fmla="*/ 2188703 w 2194561"/>
                    <a:gd name="connsiteY54" fmla="*/ 1119051 h 3468049"/>
                    <a:gd name="connsiteX55" fmla="*/ 2183662 w 2194561"/>
                    <a:gd name="connsiteY55" fmla="*/ 1122075 h 3468049"/>
                    <a:gd name="connsiteX56" fmla="*/ 2143336 w 2194561"/>
                    <a:gd name="connsiteY56" fmla="*/ 1201720 h 3468049"/>
                    <a:gd name="connsiteX57" fmla="*/ 2092928 w 2194561"/>
                    <a:gd name="connsiteY57" fmla="*/ 1276323 h 3468049"/>
                    <a:gd name="connsiteX58" fmla="*/ 2089903 w 2194561"/>
                    <a:gd name="connsiteY58" fmla="*/ 1280355 h 3468049"/>
                    <a:gd name="connsiteX59" fmla="*/ 2040504 w 2194561"/>
                    <a:gd name="connsiteY59" fmla="*/ 1350926 h 3468049"/>
                    <a:gd name="connsiteX60" fmla="*/ 1991104 w 2194561"/>
                    <a:gd name="connsiteY60" fmla="*/ 1431579 h 3468049"/>
                    <a:gd name="connsiteX61" fmla="*/ 1972957 w 2194561"/>
                    <a:gd name="connsiteY61" fmla="*/ 1463840 h 3468049"/>
                    <a:gd name="connsiteX62" fmla="*/ 1893313 w 2194561"/>
                    <a:gd name="connsiteY62" fmla="*/ 1594900 h 3468049"/>
                    <a:gd name="connsiteX63" fmla="*/ 1830808 w 2194561"/>
                    <a:gd name="connsiteY63" fmla="*/ 1670511 h 3468049"/>
                    <a:gd name="connsiteX64" fmla="*/ 1760237 w 2194561"/>
                    <a:gd name="connsiteY64" fmla="*/ 1738058 h 3468049"/>
                    <a:gd name="connsiteX65" fmla="*/ 1698740 w 2194561"/>
                    <a:gd name="connsiteY65" fmla="*/ 1791490 h 3468049"/>
                    <a:gd name="connsiteX66" fmla="*/ 1612038 w 2194561"/>
                    <a:gd name="connsiteY66" fmla="*/ 1868109 h 3468049"/>
                    <a:gd name="connsiteX67" fmla="*/ 1543484 w 2194561"/>
                    <a:gd name="connsiteY67" fmla="*/ 1938680 h 3468049"/>
                    <a:gd name="connsiteX68" fmla="*/ 1488035 w 2194561"/>
                    <a:gd name="connsiteY68" fmla="*/ 2018324 h 3468049"/>
                    <a:gd name="connsiteX69" fmla="*/ 1454766 w 2194561"/>
                    <a:gd name="connsiteY69" fmla="*/ 2104017 h 3468049"/>
                    <a:gd name="connsiteX70" fmla="*/ 1440652 w 2194561"/>
                    <a:gd name="connsiteY70" fmla="*/ 2194751 h 3468049"/>
                    <a:gd name="connsiteX71" fmla="*/ 1451742 w 2194561"/>
                    <a:gd name="connsiteY71" fmla="*/ 2380252 h 3468049"/>
                    <a:gd name="connsiteX72" fmla="*/ 1469889 w 2194561"/>
                    <a:gd name="connsiteY72" fmla="*/ 2479051 h 3468049"/>
                    <a:gd name="connsiteX73" fmla="*/ 1495092 w 2194561"/>
                    <a:gd name="connsiteY73" fmla="*/ 2580874 h 3468049"/>
                    <a:gd name="connsiteX74" fmla="*/ 1648332 w 2194561"/>
                    <a:gd name="connsiteY74" fmla="*/ 2980103 h 3468049"/>
                    <a:gd name="connsiteX75" fmla="*/ 1719911 w 2194561"/>
                    <a:gd name="connsiteY75" fmla="*/ 3121245 h 3468049"/>
                    <a:gd name="connsiteX76" fmla="*/ 1804596 w 2194561"/>
                    <a:gd name="connsiteY76" fmla="*/ 3251296 h 3468049"/>
                    <a:gd name="connsiteX77" fmla="*/ 1907427 w 2194561"/>
                    <a:gd name="connsiteY77" fmla="*/ 3366226 h 3468049"/>
                    <a:gd name="connsiteX78" fmla="*/ 1959852 w 2194561"/>
                    <a:gd name="connsiteY78" fmla="*/ 3412601 h 3468049"/>
                    <a:gd name="connsiteX79" fmla="*/ 1962876 w 2194561"/>
                    <a:gd name="connsiteY79" fmla="*/ 3415626 h 3468049"/>
                    <a:gd name="connsiteX80" fmla="*/ 1963884 w 2194561"/>
                    <a:gd name="connsiteY80" fmla="*/ 3416634 h 3468049"/>
                    <a:gd name="connsiteX81" fmla="*/ 1985055 w 2194561"/>
                    <a:gd name="connsiteY81" fmla="*/ 3434781 h 3468049"/>
                    <a:gd name="connsiteX82" fmla="*/ 1994129 w 2194561"/>
                    <a:gd name="connsiteY82" fmla="*/ 3438813 h 3468049"/>
                    <a:gd name="connsiteX83" fmla="*/ 2035463 w 2194561"/>
                    <a:gd name="connsiteY83" fmla="*/ 3466033 h 3468049"/>
                    <a:gd name="connsiteX84" fmla="*/ 2041512 w 2194561"/>
                    <a:gd name="connsiteY84" fmla="*/ 3468050 h 3468049"/>
                    <a:gd name="connsiteX85" fmla="*/ 2054618 w 2194561"/>
                    <a:gd name="connsiteY85" fmla="*/ 3460993 h 3468049"/>
                    <a:gd name="connsiteX86" fmla="*/ 2048569 w 2194561"/>
                    <a:gd name="connsiteY86" fmla="*/ 3441838 h 3468049"/>
                    <a:gd name="connsiteX87" fmla="*/ 2014292 w 2194561"/>
                    <a:gd name="connsiteY87" fmla="*/ 3419658 h 3468049"/>
                    <a:gd name="connsiteX88" fmla="*/ 2009251 w 2194561"/>
                    <a:gd name="connsiteY88" fmla="*/ 3409577 h 3468049"/>
                    <a:gd name="connsiteX89" fmla="*/ 1991104 w 2194561"/>
                    <a:gd name="connsiteY89" fmla="*/ 3393446 h 3468049"/>
                    <a:gd name="connsiteX90" fmla="*/ 1972957 w 2194561"/>
                    <a:gd name="connsiteY90" fmla="*/ 3374291 h 3468049"/>
                    <a:gd name="connsiteX91" fmla="*/ 1938680 w 2194561"/>
                    <a:gd name="connsiteY91" fmla="*/ 3334973 h 3468049"/>
                    <a:gd name="connsiteX92" fmla="*/ 1767294 w 2194561"/>
                    <a:gd name="connsiteY92" fmla="*/ 3055715 h 3468049"/>
                    <a:gd name="connsiteX93" fmla="*/ 1718903 w 2194561"/>
                    <a:gd name="connsiteY93" fmla="*/ 2938769 h 3468049"/>
                    <a:gd name="connsiteX94" fmla="*/ 1698740 w 2194561"/>
                    <a:gd name="connsiteY94" fmla="*/ 2879288 h 3468049"/>
                    <a:gd name="connsiteX95" fmla="*/ 1691682 w 2194561"/>
                    <a:gd name="connsiteY95" fmla="*/ 2857109 h 3468049"/>
                    <a:gd name="connsiteX96" fmla="*/ 1673536 w 2194561"/>
                    <a:gd name="connsiteY96" fmla="*/ 2801660 h 3468049"/>
                    <a:gd name="connsiteX97" fmla="*/ 1592883 w 2194561"/>
                    <a:gd name="connsiteY97" fmla="*/ 2497197 h 3468049"/>
                    <a:gd name="connsiteX98" fmla="*/ 1592883 w 2194561"/>
                    <a:gd name="connsiteY98" fmla="*/ 2496189 h 3468049"/>
                    <a:gd name="connsiteX99" fmla="*/ 1578769 w 2194561"/>
                    <a:gd name="connsiteY99" fmla="*/ 2375211 h 3468049"/>
                    <a:gd name="connsiteX100" fmla="*/ 1579777 w 2194561"/>
                    <a:gd name="connsiteY100" fmla="*/ 2247175 h 3468049"/>
                    <a:gd name="connsiteX101" fmla="*/ 1591875 w 2194561"/>
                    <a:gd name="connsiteY101" fmla="*/ 2165515 h 3468049"/>
                    <a:gd name="connsiteX102" fmla="*/ 1614055 w 2194561"/>
                    <a:gd name="connsiteY102" fmla="*/ 2083854 h 3468049"/>
                    <a:gd name="connsiteX103" fmla="*/ 1648332 w 2194561"/>
                    <a:gd name="connsiteY103" fmla="*/ 2019332 h 3468049"/>
                    <a:gd name="connsiteX104" fmla="*/ 1727976 w 2194561"/>
                    <a:gd name="connsiteY104" fmla="*/ 1937672 h 3468049"/>
                    <a:gd name="connsiteX105" fmla="*/ 1741082 w 2194561"/>
                    <a:gd name="connsiteY105" fmla="*/ 1927590 h 3468049"/>
                    <a:gd name="connsiteX106" fmla="*/ 1758221 w 2194561"/>
                    <a:gd name="connsiteY106" fmla="*/ 1913476 h 3468049"/>
                    <a:gd name="connsiteX107" fmla="*/ 1783425 w 2194561"/>
                    <a:gd name="connsiteY107" fmla="*/ 1886256 h 3468049"/>
                    <a:gd name="connsiteX108" fmla="*/ 1789473 w 2194561"/>
                    <a:gd name="connsiteY108" fmla="*/ 1876174 h 3468049"/>
                    <a:gd name="connsiteX109" fmla="*/ 1793506 w 2194561"/>
                    <a:gd name="connsiteY109" fmla="*/ 1866093 h 3468049"/>
                    <a:gd name="connsiteX110" fmla="*/ 1794514 w 2194561"/>
                    <a:gd name="connsiteY110" fmla="*/ 1864077 h 3468049"/>
                    <a:gd name="connsiteX111" fmla="*/ 1798547 w 2194561"/>
                    <a:gd name="connsiteY111" fmla="*/ 1852987 h 3468049"/>
                    <a:gd name="connsiteX112" fmla="*/ 1801571 w 2194561"/>
                    <a:gd name="connsiteY112" fmla="*/ 1843914 h 3468049"/>
                    <a:gd name="connsiteX113" fmla="*/ 1834840 w 2194561"/>
                    <a:gd name="connsiteY113" fmla="*/ 1788465 h 3468049"/>
                    <a:gd name="connsiteX114" fmla="*/ 1834840 w 2194561"/>
                    <a:gd name="connsiteY114" fmla="*/ 1787457 h 3468049"/>
                    <a:gd name="connsiteX115" fmla="*/ 1833832 w 2194561"/>
                    <a:gd name="connsiteY115" fmla="*/ 1788465 h 3468049"/>
                    <a:gd name="connsiteX116" fmla="*/ 1885248 w 2194561"/>
                    <a:gd name="connsiteY116" fmla="*/ 1721927 h 3468049"/>
                    <a:gd name="connsiteX117" fmla="*/ 1903395 w 2194561"/>
                    <a:gd name="connsiteY117" fmla="*/ 1698739 h 3468049"/>
                    <a:gd name="connsiteX118" fmla="*/ 1971949 w 2194561"/>
                    <a:gd name="connsiteY118" fmla="*/ 1604981 h 3468049"/>
                    <a:gd name="connsiteX119" fmla="*/ 2000178 w 2194561"/>
                    <a:gd name="connsiteY119" fmla="*/ 1557598 h 3468049"/>
                    <a:gd name="connsiteX120" fmla="*/ 2023365 w 2194561"/>
                    <a:gd name="connsiteY120" fmla="*/ 1506182 h 3468049"/>
                    <a:gd name="connsiteX121" fmla="*/ 2051593 w 2194561"/>
                    <a:gd name="connsiteY121" fmla="*/ 1432587 h 3468049"/>
                    <a:gd name="connsiteX122" fmla="*/ 2061675 w 2194561"/>
                    <a:gd name="connsiteY122" fmla="*/ 1405367 h 3468049"/>
                    <a:gd name="connsiteX123" fmla="*/ 2061675 w 2194561"/>
                    <a:gd name="connsiteY123" fmla="*/ 1404359 h 3468049"/>
                    <a:gd name="connsiteX124" fmla="*/ 2061675 w 2194561"/>
                    <a:gd name="connsiteY124" fmla="*/ 1403350 h 3468049"/>
                    <a:gd name="connsiteX125" fmla="*/ 2061675 w 2194561"/>
                    <a:gd name="connsiteY125" fmla="*/ 1403350 h 3468049"/>
                    <a:gd name="connsiteX126" fmla="*/ 2061675 w 2194561"/>
                    <a:gd name="connsiteY126" fmla="*/ 1403350 h 3468049"/>
                    <a:gd name="connsiteX127" fmla="*/ 2061675 w 2194561"/>
                    <a:gd name="connsiteY127" fmla="*/ 1403350 h 3468049"/>
                    <a:gd name="connsiteX128" fmla="*/ 2130230 w 2194561"/>
                    <a:gd name="connsiteY128" fmla="*/ 1263217 h 3468049"/>
                    <a:gd name="connsiteX129" fmla="*/ 2131238 w 2194561"/>
                    <a:gd name="connsiteY129" fmla="*/ 1262209 h 3468049"/>
                    <a:gd name="connsiteX130" fmla="*/ 2132246 w 2194561"/>
                    <a:gd name="connsiteY130" fmla="*/ 1261201 h 3468049"/>
                    <a:gd name="connsiteX131" fmla="*/ 2134262 w 2194561"/>
                    <a:gd name="connsiteY131" fmla="*/ 1255152 h 3468049"/>
                    <a:gd name="connsiteX132" fmla="*/ 2131238 w 2194561"/>
                    <a:gd name="connsiteY132" fmla="*/ 1249103 h 3468049"/>
                    <a:gd name="connsiteX133" fmla="*/ 2128213 w 2194561"/>
                    <a:gd name="connsiteY133" fmla="*/ 1247086 h 3468049"/>
                    <a:gd name="connsiteX134" fmla="*/ 2159466 w 2194561"/>
                    <a:gd name="connsiteY134" fmla="*/ 1195671 h 3468049"/>
                    <a:gd name="connsiteX135" fmla="*/ 2192735 w 2194561"/>
                    <a:gd name="connsiteY135" fmla="*/ 1125100 h 3468049"/>
                    <a:gd name="connsiteX136" fmla="*/ 2191727 w 2194561"/>
                    <a:gd name="connsiteY136" fmla="*/ 1120059 h 3468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2194561" h="3468049">
                      <a:moveTo>
                        <a:pt x="1492068" y="128036"/>
                      </a:moveTo>
                      <a:cubicBezTo>
                        <a:pt x="1496101" y="128036"/>
                        <a:pt x="1501141" y="128036"/>
                        <a:pt x="1505174" y="129044"/>
                      </a:cubicBezTo>
                      <a:cubicBezTo>
                        <a:pt x="1510215" y="130052"/>
                        <a:pt x="1515256" y="132068"/>
                        <a:pt x="1520296" y="134085"/>
                      </a:cubicBezTo>
                      <a:cubicBezTo>
                        <a:pt x="1524329" y="136101"/>
                        <a:pt x="1528362" y="138117"/>
                        <a:pt x="1531386" y="141142"/>
                      </a:cubicBezTo>
                      <a:cubicBezTo>
                        <a:pt x="1535419" y="144166"/>
                        <a:pt x="1538443" y="148199"/>
                        <a:pt x="1541468" y="152231"/>
                      </a:cubicBezTo>
                      <a:cubicBezTo>
                        <a:pt x="1548525" y="163321"/>
                        <a:pt x="1553565" y="174411"/>
                        <a:pt x="1557598" y="186508"/>
                      </a:cubicBezTo>
                      <a:lnTo>
                        <a:pt x="1558606" y="188525"/>
                      </a:lnTo>
                      <a:cubicBezTo>
                        <a:pt x="1560622" y="193566"/>
                        <a:pt x="1563647" y="201631"/>
                        <a:pt x="1567680" y="208688"/>
                      </a:cubicBezTo>
                      <a:cubicBezTo>
                        <a:pt x="1570704" y="214737"/>
                        <a:pt x="1574737" y="219778"/>
                        <a:pt x="1579777" y="226835"/>
                      </a:cubicBezTo>
                      <a:cubicBezTo>
                        <a:pt x="1580786" y="228851"/>
                        <a:pt x="1583810" y="229859"/>
                        <a:pt x="1586835" y="229859"/>
                      </a:cubicBezTo>
                      <a:cubicBezTo>
                        <a:pt x="1588851" y="229859"/>
                        <a:pt x="1591875" y="228851"/>
                        <a:pt x="1592883" y="227843"/>
                      </a:cubicBezTo>
                      <a:cubicBezTo>
                        <a:pt x="1602965" y="217761"/>
                        <a:pt x="1610022" y="203647"/>
                        <a:pt x="1612038" y="185500"/>
                      </a:cubicBezTo>
                      <a:cubicBezTo>
                        <a:pt x="1614055" y="170378"/>
                        <a:pt x="1613046" y="154248"/>
                        <a:pt x="1606998" y="133076"/>
                      </a:cubicBezTo>
                      <a:cubicBezTo>
                        <a:pt x="1598932" y="98799"/>
                        <a:pt x="1582802" y="68555"/>
                        <a:pt x="1560622" y="47383"/>
                      </a:cubicBezTo>
                      <a:cubicBezTo>
                        <a:pt x="1540459" y="27220"/>
                        <a:pt x="1511223" y="13106"/>
                        <a:pt x="1476946" y="6049"/>
                      </a:cubicBezTo>
                      <a:cubicBezTo>
                        <a:pt x="1457791" y="2016"/>
                        <a:pt x="1436619" y="0"/>
                        <a:pt x="1414440" y="0"/>
                      </a:cubicBezTo>
                      <a:cubicBezTo>
                        <a:pt x="1402342" y="0"/>
                        <a:pt x="1389236" y="1008"/>
                        <a:pt x="1375122" y="2016"/>
                      </a:cubicBezTo>
                      <a:cubicBezTo>
                        <a:pt x="1318666" y="7057"/>
                        <a:pt x="1258176" y="21171"/>
                        <a:pt x="1183573" y="46375"/>
                      </a:cubicBezTo>
                      <a:cubicBezTo>
                        <a:pt x="1143247" y="59481"/>
                        <a:pt x="1104937" y="75612"/>
                        <a:pt x="1067635" y="93758"/>
                      </a:cubicBezTo>
                      <a:cubicBezTo>
                        <a:pt x="1028317" y="111905"/>
                        <a:pt x="990007" y="133076"/>
                        <a:pt x="949681" y="157272"/>
                      </a:cubicBezTo>
                      <a:cubicBezTo>
                        <a:pt x="877094" y="201631"/>
                        <a:pt x="804507" y="255063"/>
                        <a:pt x="728895" y="319585"/>
                      </a:cubicBezTo>
                      <a:cubicBezTo>
                        <a:pt x="666390" y="373017"/>
                        <a:pt x="601868" y="434514"/>
                        <a:pt x="533313" y="507101"/>
                      </a:cubicBezTo>
                      <a:cubicBezTo>
                        <a:pt x="467783" y="575656"/>
                        <a:pt x="406286" y="645219"/>
                        <a:pt x="348821" y="714781"/>
                      </a:cubicBezTo>
                      <a:cubicBezTo>
                        <a:pt x="286316" y="791401"/>
                        <a:pt x="230867" y="868020"/>
                        <a:pt x="183484" y="942624"/>
                      </a:cubicBezTo>
                      <a:cubicBezTo>
                        <a:pt x="137109" y="1017227"/>
                        <a:pt x="95775" y="1093847"/>
                        <a:pt x="62506" y="1170467"/>
                      </a:cubicBezTo>
                      <a:cubicBezTo>
                        <a:pt x="47383" y="1204744"/>
                        <a:pt x="30245" y="1246078"/>
                        <a:pt x="17139" y="1289429"/>
                      </a:cubicBezTo>
                      <a:cubicBezTo>
                        <a:pt x="11090" y="1309592"/>
                        <a:pt x="6049" y="1331771"/>
                        <a:pt x="3024" y="1353951"/>
                      </a:cubicBezTo>
                      <a:cubicBezTo>
                        <a:pt x="1008" y="1364032"/>
                        <a:pt x="0" y="1375122"/>
                        <a:pt x="0" y="1384195"/>
                      </a:cubicBezTo>
                      <a:cubicBezTo>
                        <a:pt x="0" y="1389236"/>
                        <a:pt x="0" y="1395285"/>
                        <a:pt x="1008" y="1401334"/>
                      </a:cubicBezTo>
                      <a:cubicBezTo>
                        <a:pt x="1008" y="1404359"/>
                        <a:pt x="2016" y="1408391"/>
                        <a:pt x="2016" y="1411415"/>
                      </a:cubicBezTo>
                      <a:cubicBezTo>
                        <a:pt x="2016" y="1413432"/>
                        <a:pt x="3024" y="1414440"/>
                        <a:pt x="4033" y="1416456"/>
                      </a:cubicBezTo>
                      <a:cubicBezTo>
                        <a:pt x="4033" y="1424522"/>
                        <a:pt x="11090" y="1431579"/>
                        <a:pt x="19155" y="1431579"/>
                      </a:cubicBezTo>
                      <a:lnTo>
                        <a:pt x="19155" y="1431579"/>
                      </a:lnTo>
                      <a:cubicBezTo>
                        <a:pt x="26212" y="1431579"/>
                        <a:pt x="33269" y="1426538"/>
                        <a:pt x="34277" y="1419481"/>
                      </a:cubicBezTo>
                      <a:cubicBezTo>
                        <a:pt x="51416" y="1408391"/>
                        <a:pt x="70571" y="1399318"/>
                        <a:pt x="89726" y="1391252"/>
                      </a:cubicBezTo>
                      <a:cubicBezTo>
                        <a:pt x="109889" y="1383187"/>
                        <a:pt x="129044" y="1379155"/>
                        <a:pt x="147190" y="1377138"/>
                      </a:cubicBezTo>
                      <a:cubicBezTo>
                        <a:pt x="155256" y="1376130"/>
                        <a:pt x="165337" y="1376130"/>
                        <a:pt x="176427" y="1376130"/>
                      </a:cubicBezTo>
                      <a:cubicBezTo>
                        <a:pt x="183484" y="1376130"/>
                        <a:pt x="189533" y="1371089"/>
                        <a:pt x="189533" y="1364032"/>
                      </a:cubicBezTo>
                      <a:cubicBezTo>
                        <a:pt x="189533" y="1364032"/>
                        <a:pt x="189533" y="1363024"/>
                        <a:pt x="189533" y="1363024"/>
                      </a:cubicBezTo>
                      <a:cubicBezTo>
                        <a:pt x="193566" y="1362016"/>
                        <a:pt x="195582" y="1358992"/>
                        <a:pt x="196590" y="1355967"/>
                      </a:cubicBezTo>
                      <a:cubicBezTo>
                        <a:pt x="209696" y="1303543"/>
                        <a:pt x="228851" y="1249103"/>
                        <a:pt x="253047" y="1196679"/>
                      </a:cubicBezTo>
                      <a:lnTo>
                        <a:pt x="252039" y="1198695"/>
                      </a:lnTo>
                      <a:cubicBezTo>
                        <a:pt x="298414" y="1096872"/>
                        <a:pt x="365960" y="993032"/>
                        <a:pt x="458710" y="882135"/>
                      </a:cubicBezTo>
                      <a:cubicBezTo>
                        <a:pt x="509118" y="821646"/>
                        <a:pt x="565574" y="760148"/>
                        <a:pt x="638162" y="686553"/>
                      </a:cubicBezTo>
                      <a:cubicBezTo>
                        <a:pt x="704700" y="619006"/>
                        <a:pt x="772246" y="555493"/>
                        <a:pt x="838784" y="499036"/>
                      </a:cubicBezTo>
                      <a:cubicBezTo>
                        <a:pt x="892216" y="453669"/>
                        <a:pt x="947665" y="410319"/>
                        <a:pt x="1003113" y="371001"/>
                      </a:cubicBezTo>
                      <a:cubicBezTo>
                        <a:pt x="1003113" y="371001"/>
                        <a:pt x="1003113" y="371001"/>
                        <a:pt x="1003113" y="371001"/>
                      </a:cubicBezTo>
                      <a:lnTo>
                        <a:pt x="1003113" y="371001"/>
                      </a:lnTo>
                      <a:cubicBezTo>
                        <a:pt x="1134173" y="278250"/>
                        <a:pt x="1258176" y="209696"/>
                        <a:pt x="1383187" y="162313"/>
                      </a:cubicBezTo>
                      <a:cubicBezTo>
                        <a:pt x="1394277" y="158280"/>
                        <a:pt x="1405367" y="154248"/>
                        <a:pt x="1417465" y="150215"/>
                      </a:cubicBezTo>
                      <a:lnTo>
                        <a:pt x="1429562" y="145174"/>
                      </a:lnTo>
                      <a:cubicBezTo>
                        <a:pt x="1444685" y="140133"/>
                        <a:pt x="1461823" y="134085"/>
                        <a:pt x="1480978" y="131060"/>
                      </a:cubicBezTo>
                      <a:cubicBezTo>
                        <a:pt x="1486019" y="128036"/>
                        <a:pt x="1489043" y="128036"/>
                        <a:pt x="1492068" y="128036"/>
                      </a:cubicBezTo>
                      <a:close/>
                      <a:moveTo>
                        <a:pt x="2191727" y="1120059"/>
                      </a:moveTo>
                      <a:cubicBezTo>
                        <a:pt x="2190719" y="1120059"/>
                        <a:pt x="2189711" y="1119051"/>
                        <a:pt x="2188703" y="1119051"/>
                      </a:cubicBezTo>
                      <a:cubicBezTo>
                        <a:pt x="2186686" y="1119051"/>
                        <a:pt x="2184670" y="1120059"/>
                        <a:pt x="2183662" y="1122075"/>
                      </a:cubicBezTo>
                      <a:cubicBezTo>
                        <a:pt x="2172572" y="1148288"/>
                        <a:pt x="2159466" y="1174499"/>
                        <a:pt x="2143336" y="1201720"/>
                      </a:cubicBezTo>
                      <a:cubicBezTo>
                        <a:pt x="2127205" y="1227932"/>
                        <a:pt x="2110066" y="1252127"/>
                        <a:pt x="2092928" y="1276323"/>
                      </a:cubicBezTo>
                      <a:lnTo>
                        <a:pt x="2089903" y="1280355"/>
                      </a:lnTo>
                      <a:cubicBezTo>
                        <a:pt x="2073773" y="1303543"/>
                        <a:pt x="2056634" y="1326731"/>
                        <a:pt x="2040504" y="1350926"/>
                      </a:cubicBezTo>
                      <a:cubicBezTo>
                        <a:pt x="2022357" y="1378146"/>
                        <a:pt x="2005218" y="1406375"/>
                        <a:pt x="1991104" y="1431579"/>
                      </a:cubicBezTo>
                      <a:cubicBezTo>
                        <a:pt x="1985055" y="1442668"/>
                        <a:pt x="1979006" y="1453758"/>
                        <a:pt x="1972957" y="1463840"/>
                      </a:cubicBezTo>
                      <a:cubicBezTo>
                        <a:pt x="1948762" y="1508198"/>
                        <a:pt x="1922550" y="1553565"/>
                        <a:pt x="1893313" y="1594900"/>
                      </a:cubicBezTo>
                      <a:cubicBezTo>
                        <a:pt x="1875166" y="1620103"/>
                        <a:pt x="1853995" y="1645307"/>
                        <a:pt x="1830808" y="1670511"/>
                      </a:cubicBezTo>
                      <a:cubicBezTo>
                        <a:pt x="1811653" y="1690674"/>
                        <a:pt x="1789473" y="1711846"/>
                        <a:pt x="1760237" y="1738058"/>
                      </a:cubicBezTo>
                      <a:cubicBezTo>
                        <a:pt x="1740074" y="1756204"/>
                        <a:pt x="1718903" y="1774351"/>
                        <a:pt x="1698740" y="1791490"/>
                      </a:cubicBezTo>
                      <a:cubicBezTo>
                        <a:pt x="1670511" y="1816693"/>
                        <a:pt x="1640267" y="1841897"/>
                        <a:pt x="1612038" y="1868109"/>
                      </a:cubicBezTo>
                      <a:cubicBezTo>
                        <a:pt x="1586835" y="1892305"/>
                        <a:pt x="1563647" y="1915492"/>
                        <a:pt x="1543484" y="1938680"/>
                      </a:cubicBezTo>
                      <a:cubicBezTo>
                        <a:pt x="1521305" y="1963884"/>
                        <a:pt x="1502150" y="1991104"/>
                        <a:pt x="1488035" y="2018324"/>
                      </a:cubicBezTo>
                      <a:cubicBezTo>
                        <a:pt x="1474929" y="2043528"/>
                        <a:pt x="1463840" y="2072765"/>
                        <a:pt x="1454766" y="2104017"/>
                      </a:cubicBezTo>
                      <a:cubicBezTo>
                        <a:pt x="1447709" y="2130229"/>
                        <a:pt x="1443677" y="2159466"/>
                        <a:pt x="1440652" y="2194751"/>
                      </a:cubicBezTo>
                      <a:cubicBezTo>
                        <a:pt x="1435611" y="2260281"/>
                        <a:pt x="1443677" y="2325811"/>
                        <a:pt x="1451742" y="2380252"/>
                      </a:cubicBezTo>
                      <a:cubicBezTo>
                        <a:pt x="1456783" y="2413521"/>
                        <a:pt x="1462832" y="2446790"/>
                        <a:pt x="1469889" y="2479051"/>
                      </a:cubicBezTo>
                      <a:cubicBezTo>
                        <a:pt x="1476946" y="2512320"/>
                        <a:pt x="1485011" y="2545589"/>
                        <a:pt x="1495092" y="2580874"/>
                      </a:cubicBezTo>
                      <a:cubicBezTo>
                        <a:pt x="1529370" y="2704877"/>
                        <a:pt x="1579777" y="2834929"/>
                        <a:pt x="1648332" y="2980103"/>
                      </a:cubicBezTo>
                      <a:cubicBezTo>
                        <a:pt x="1668495" y="3022446"/>
                        <a:pt x="1692691" y="3072853"/>
                        <a:pt x="1719911" y="3121245"/>
                      </a:cubicBezTo>
                      <a:cubicBezTo>
                        <a:pt x="1746123" y="3167620"/>
                        <a:pt x="1774351" y="3210970"/>
                        <a:pt x="1804596" y="3251296"/>
                      </a:cubicBezTo>
                      <a:cubicBezTo>
                        <a:pt x="1835849" y="3293639"/>
                        <a:pt x="1871134" y="3331949"/>
                        <a:pt x="1907427" y="3366226"/>
                      </a:cubicBezTo>
                      <a:cubicBezTo>
                        <a:pt x="1923558" y="3381349"/>
                        <a:pt x="1940697" y="3396471"/>
                        <a:pt x="1959852" y="3412601"/>
                      </a:cubicBezTo>
                      <a:lnTo>
                        <a:pt x="1962876" y="3415626"/>
                      </a:lnTo>
                      <a:lnTo>
                        <a:pt x="1963884" y="3416634"/>
                      </a:lnTo>
                      <a:cubicBezTo>
                        <a:pt x="1970941" y="3423691"/>
                        <a:pt x="1977998" y="3429740"/>
                        <a:pt x="1985055" y="3434781"/>
                      </a:cubicBezTo>
                      <a:cubicBezTo>
                        <a:pt x="1988080" y="3437805"/>
                        <a:pt x="1991104" y="3438813"/>
                        <a:pt x="1994129" y="3438813"/>
                      </a:cubicBezTo>
                      <a:cubicBezTo>
                        <a:pt x="2008243" y="3448895"/>
                        <a:pt x="2021349" y="3457968"/>
                        <a:pt x="2035463" y="3466033"/>
                      </a:cubicBezTo>
                      <a:cubicBezTo>
                        <a:pt x="2037479" y="3467042"/>
                        <a:pt x="2039496" y="3468050"/>
                        <a:pt x="2041512" y="3468050"/>
                      </a:cubicBezTo>
                      <a:cubicBezTo>
                        <a:pt x="2046553" y="3468050"/>
                        <a:pt x="2051593" y="3465025"/>
                        <a:pt x="2054618" y="3460993"/>
                      </a:cubicBezTo>
                      <a:cubicBezTo>
                        <a:pt x="2058650" y="3453935"/>
                        <a:pt x="2055626" y="3445870"/>
                        <a:pt x="2048569" y="3441838"/>
                      </a:cubicBezTo>
                      <a:cubicBezTo>
                        <a:pt x="2036471" y="3434781"/>
                        <a:pt x="2025382" y="3426716"/>
                        <a:pt x="2014292" y="3419658"/>
                      </a:cubicBezTo>
                      <a:cubicBezTo>
                        <a:pt x="2013284" y="3415626"/>
                        <a:pt x="2011267" y="3411593"/>
                        <a:pt x="2009251" y="3409577"/>
                      </a:cubicBezTo>
                      <a:cubicBezTo>
                        <a:pt x="2003202" y="3404536"/>
                        <a:pt x="1997153" y="3399495"/>
                        <a:pt x="1991104" y="3393446"/>
                      </a:cubicBezTo>
                      <a:cubicBezTo>
                        <a:pt x="1985055" y="3387397"/>
                        <a:pt x="1979006" y="3381349"/>
                        <a:pt x="1972957" y="3374291"/>
                      </a:cubicBezTo>
                      <a:cubicBezTo>
                        <a:pt x="1961868" y="3362193"/>
                        <a:pt x="1950778" y="3350096"/>
                        <a:pt x="1938680" y="3334973"/>
                      </a:cubicBezTo>
                      <a:cubicBezTo>
                        <a:pt x="1874158" y="3256337"/>
                        <a:pt x="1818710" y="3164595"/>
                        <a:pt x="1767294" y="3055715"/>
                      </a:cubicBezTo>
                      <a:cubicBezTo>
                        <a:pt x="1749147" y="3017405"/>
                        <a:pt x="1733017" y="2978087"/>
                        <a:pt x="1718903" y="2938769"/>
                      </a:cubicBezTo>
                      <a:cubicBezTo>
                        <a:pt x="1712854" y="2921630"/>
                        <a:pt x="1705797" y="2902475"/>
                        <a:pt x="1698740" y="2879288"/>
                      </a:cubicBezTo>
                      <a:lnTo>
                        <a:pt x="1691682" y="2857109"/>
                      </a:lnTo>
                      <a:cubicBezTo>
                        <a:pt x="1685634" y="2838962"/>
                        <a:pt x="1679585" y="2819807"/>
                        <a:pt x="1673536" y="2801660"/>
                      </a:cubicBezTo>
                      <a:cubicBezTo>
                        <a:pt x="1638250" y="2689755"/>
                        <a:pt x="1611030" y="2594988"/>
                        <a:pt x="1592883" y="2497197"/>
                      </a:cubicBezTo>
                      <a:lnTo>
                        <a:pt x="1592883" y="2496189"/>
                      </a:lnTo>
                      <a:cubicBezTo>
                        <a:pt x="1585826" y="2453847"/>
                        <a:pt x="1580786" y="2414529"/>
                        <a:pt x="1578769" y="2375211"/>
                      </a:cubicBezTo>
                      <a:cubicBezTo>
                        <a:pt x="1575745" y="2332868"/>
                        <a:pt x="1576753" y="2289518"/>
                        <a:pt x="1579777" y="2247175"/>
                      </a:cubicBezTo>
                      <a:cubicBezTo>
                        <a:pt x="1582802" y="2219955"/>
                        <a:pt x="1586835" y="2191727"/>
                        <a:pt x="1591875" y="2165515"/>
                      </a:cubicBezTo>
                      <a:cubicBezTo>
                        <a:pt x="1597924" y="2135270"/>
                        <a:pt x="1604981" y="2108050"/>
                        <a:pt x="1614055" y="2083854"/>
                      </a:cubicBezTo>
                      <a:cubicBezTo>
                        <a:pt x="1623128" y="2061675"/>
                        <a:pt x="1634218" y="2039496"/>
                        <a:pt x="1648332" y="2019332"/>
                      </a:cubicBezTo>
                      <a:cubicBezTo>
                        <a:pt x="1667487" y="1992112"/>
                        <a:pt x="1693699" y="1966908"/>
                        <a:pt x="1727976" y="1937672"/>
                      </a:cubicBezTo>
                      <a:cubicBezTo>
                        <a:pt x="1732009" y="1933639"/>
                        <a:pt x="1737049" y="1930615"/>
                        <a:pt x="1741082" y="1927590"/>
                      </a:cubicBezTo>
                      <a:cubicBezTo>
                        <a:pt x="1747131" y="1922550"/>
                        <a:pt x="1753180" y="1918517"/>
                        <a:pt x="1758221" y="1913476"/>
                      </a:cubicBezTo>
                      <a:cubicBezTo>
                        <a:pt x="1769310" y="1904403"/>
                        <a:pt x="1777376" y="1895329"/>
                        <a:pt x="1783425" y="1886256"/>
                      </a:cubicBezTo>
                      <a:cubicBezTo>
                        <a:pt x="1785441" y="1883232"/>
                        <a:pt x="1787457" y="1880207"/>
                        <a:pt x="1789473" y="1876174"/>
                      </a:cubicBezTo>
                      <a:cubicBezTo>
                        <a:pt x="1791490" y="1873150"/>
                        <a:pt x="1792498" y="1869118"/>
                        <a:pt x="1793506" y="1866093"/>
                      </a:cubicBezTo>
                      <a:lnTo>
                        <a:pt x="1794514" y="1864077"/>
                      </a:lnTo>
                      <a:cubicBezTo>
                        <a:pt x="1795522" y="1860044"/>
                        <a:pt x="1796530" y="1857020"/>
                        <a:pt x="1798547" y="1852987"/>
                      </a:cubicBezTo>
                      <a:cubicBezTo>
                        <a:pt x="1799555" y="1849962"/>
                        <a:pt x="1800563" y="1846938"/>
                        <a:pt x="1801571" y="1843914"/>
                      </a:cubicBezTo>
                      <a:cubicBezTo>
                        <a:pt x="1809636" y="1823751"/>
                        <a:pt x="1822743" y="1805604"/>
                        <a:pt x="1834840" y="1788465"/>
                      </a:cubicBezTo>
                      <a:lnTo>
                        <a:pt x="1834840" y="1787457"/>
                      </a:lnTo>
                      <a:lnTo>
                        <a:pt x="1833832" y="1788465"/>
                      </a:lnTo>
                      <a:cubicBezTo>
                        <a:pt x="1849963" y="1766286"/>
                        <a:pt x="1868109" y="1743098"/>
                        <a:pt x="1885248" y="1721927"/>
                      </a:cubicBezTo>
                      <a:cubicBezTo>
                        <a:pt x="1891297" y="1713862"/>
                        <a:pt x="1897346" y="1705797"/>
                        <a:pt x="1903395" y="1698739"/>
                      </a:cubicBezTo>
                      <a:cubicBezTo>
                        <a:pt x="1925574" y="1669503"/>
                        <a:pt x="1949770" y="1638250"/>
                        <a:pt x="1971949" y="1604981"/>
                      </a:cubicBezTo>
                      <a:cubicBezTo>
                        <a:pt x="1983039" y="1587842"/>
                        <a:pt x="1992112" y="1572720"/>
                        <a:pt x="2000178" y="1557598"/>
                      </a:cubicBezTo>
                      <a:cubicBezTo>
                        <a:pt x="2007235" y="1543484"/>
                        <a:pt x="2014292" y="1527353"/>
                        <a:pt x="2023365" y="1506182"/>
                      </a:cubicBezTo>
                      <a:cubicBezTo>
                        <a:pt x="2033447" y="1481986"/>
                        <a:pt x="2042520" y="1456782"/>
                        <a:pt x="2051593" y="1432587"/>
                      </a:cubicBezTo>
                      <a:cubicBezTo>
                        <a:pt x="2054618" y="1423513"/>
                        <a:pt x="2058650" y="1414440"/>
                        <a:pt x="2061675" y="1405367"/>
                      </a:cubicBezTo>
                      <a:cubicBezTo>
                        <a:pt x="2061675" y="1405367"/>
                        <a:pt x="2061675" y="1405367"/>
                        <a:pt x="2061675" y="1404359"/>
                      </a:cubicBezTo>
                      <a:cubicBezTo>
                        <a:pt x="2061675" y="1404359"/>
                        <a:pt x="2061675" y="1404359"/>
                        <a:pt x="2061675" y="1403350"/>
                      </a:cubicBezTo>
                      <a:lnTo>
                        <a:pt x="2061675" y="1403350"/>
                      </a:lnTo>
                      <a:lnTo>
                        <a:pt x="2061675" y="1403350"/>
                      </a:lnTo>
                      <a:cubicBezTo>
                        <a:pt x="2061675" y="1403350"/>
                        <a:pt x="2061675" y="1403350"/>
                        <a:pt x="2061675" y="1403350"/>
                      </a:cubicBezTo>
                      <a:cubicBezTo>
                        <a:pt x="2079822" y="1355967"/>
                        <a:pt x="2099985" y="1306567"/>
                        <a:pt x="2130230" y="1263217"/>
                      </a:cubicBezTo>
                      <a:lnTo>
                        <a:pt x="2131238" y="1262209"/>
                      </a:lnTo>
                      <a:lnTo>
                        <a:pt x="2132246" y="1261201"/>
                      </a:lnTo>
                      <a:cubicBezTo>
                        <a:pt x="2133254" y="1259184"/>
                        <a:pt x="2134262" y="1257168"/>
                        <a:pt x="2134262" y="1255152"/>
                      </a:cubicBezTo>
                      <a:cubicBezTo>
                        <a:pt x="2134262" y="1253135"/>
                        <a:pt x="2133254" y="1251119"/>
                        <a:pt x="2131238" y="1249103"/>
                      </a:cubicBezTo>
                      <a:cubicBezTo>
                        <a:pt x="2130230" y="1248095"/>
                        <a:pt x="2129221" y="1248095"/>
                        <a:pt x="2128213" y="1247086"/>
                      </a:cubicBezTo>
                      <a:cubicBezTo>
                        <a:pt x="2139303" y="1228940"/>
                        <a:pt x="2149384" y="1211801"/>
                        <a:pt x="2159466" y="1195671"/>
                      </a:cubicBezTo>
                      <a:cubicBezTo>
                        <a:pt x="2172572" y="1173491"/>
                        <a:pt x="2183662" y="1149295"/>
                        <a:pt x="2192735" y="1125100"/>
                      </a:cubicBezTo>
                      <a:cubicBezTo>
                        <a:pt x="2195760" y="1124092"/>
                        <a:pt x="2194751" y="1121067"/>
                        <a:pt x="2191727" y="1120059"/>
                      </a:cubicBezTo>
                      <a:close/>
                    </a:path>
                  </a:pathLst>
                </a:custGeom>
                <a:solidFill>
                  <a:schemeClr val="tx1">
                    <a:alpha val="33000"/>
                  </a:schemeClr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 dirty="0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8D15484B-9B75-6CC0-4316-36AA96F4432D}"/>
                    </a:ext>
                  </a:extLst>
                </p:cNvPr>
                <p:cNvSpPr/>
                <p:nvPr/>
              </p:nvSpPr>
              <p:spPr>
                <a:xfrm>
                  <a:off x="1799554" y="2397390"/>
                  <a:ext cx="122994" cy="120978"/>
                </a:xfrm>
                <a:custGeom>
                  <a:avLst/>
                  <a:gdLst>
                    <a:gd name="connsiteX0" fmla="*/ 104848 w 122994"/>
                    <a:gd name="connsiteY0" fmla="*/ 0 h 120978"/>
                    <a:gd name="connsiteX1" fmla="*/ 104848 w 122994"/>
                    <a:gd name="connsiteY1" fmla="*/ 0 h 120978"/>
                    <a:gd name="connsiteX2" fmla="*/ 61497 w 122994"/>
                    <a:gd name="connsiteY2" fmla="*/ 31253 h 120978"/>
                    <a:gd name="connsiteX3" fmla="*/ 60489 w 122994"/>
                    <a:gd name="connsiteY3" fmla="*/ 32261 h 120978"/>
                    <a:gd name="connsiteX4" fmla="*/ 52424 w 122994"/>
                    <a:gd name="connsiteY4" fmla="*/ 38310 h 120978"/>
                    <a:gd name="connsiteX5" fmla="*/ 41334 w 122994"/>
                    <a:gd name="connsiteY5" fmla="*/ 45367 h 120978"/>
                    <a:gd name="connsiteX6" fmla="*/ 0 w 122994"/>
                    <a:gd name="connsiteY6" fmla="*/ 74603 h 120978"/>
                    <a:gd name="connsiteX7" fmla="*/ 1008 w 122994"/>
                    <a:gd name="connsiteY7" fmla="*/ 77628 h 120978"/>
                    <a:gd name="connsiteX8" fmla="*/ 10082 w 122994"/>
                    <a:gd name="connsiteY8" fmla="*/ 95775 h 120978"/>
                    <a:gd name="connsiteX9" fmla="*/ 20163 w 122994"/>
                    <a:gd name="connsiteY9" fmla="*/ 106864 h 120978"/>
                    <a:gd name="connsiteX10" fmla="*/ 31253 w 122994"/>
                    <a:gd name="connsiteY10" fmla="*/ 114929 h 120978"/>
                    <a:gd name="connsiteX11" fmla="*/ 44359 w 122994"/>
                    <a:gd name="connsiteY11" fmla="*/ 119970 h 120978"/>
                    <a:gd name="connsiteX12" fmla="*/ 56457 w 122994"/>
                    <a:gd name="connsiteY12" fmla="*/ 120978 h 120978"/>
                    <a:gd name="connsiteX13" fmla="*/ 60489 w 122994"/>
                    <a:gd name="connsiteY13" fmla="*/ 120978 h 120978"/>
                    <a:gd name="connsiteX14" fmla="*/ 77628 w 122994"/>
                    <a:gd name="connsiteY14" fmla="*/ 116946 h 120978"/>
                    <a:gd name="connsiteX15" fmla="*/ 94766 w 122994"/>
                    <a:gd name="connsiteY15" fmla="*/ 107872 h 120978"/>
                    <a:gd name="connsiteX16" fmla="*/ 107872 w 122994"/>
                    <a:gd name="connsiteY16" fmla="*/ 96783 h 120978"/>
                    <a:gd name="connsiteX17" fmla="*/ 116946 w 122994"/>
                    <a:gd name="connsiteY17" fmla="*/ 82669 h 120978"/>
                    <a:gd name="connsiteX18" fmla="*/ 121987 w 122994"/>
                    <a:gd name="connsiteY18" fmla="*/ 66538 h 120978"/>
                    <a:gd name="connsiteX19" fmla="*/ 122995 w 122994"/>
                    <a:gd name="connsiteY19" fmla="*/ 48391 h 120978"/>
                    <a:gd name="connsiteX20" fmla="*/ 117954 w 122994"/>
                    <a:gd name="connsiteY20" fmla="*/ 27220 h 120978"/>
                    <a:gd name="connsiteX21" fmla="*/ 104848 w 122994"/>
                    <a:gd name="connsiteY21" fmla="*/ 1008 h 120978"/>
                    <a:gd name="connsiteX22" fmla="*/ 104848 w 122994"/>
                    <a:gd name="connsiteY22" fmla="*/ 0 h 120978"/>
                    <a:gd name="connsiteX23" fmla="*/ 104848 w 122994"/>
                    <a:gd name="connsiteY23" fmla="*/ 0 h 12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22994" h="120978">
                      <a:moveTo>
                        <a:pt x="104848" y="0"/>
                      </a:moveTo>
                      <a:lnTo>
                        <a:pt x="104848" y="0"/>
                      </a:lnTo>
                      <a:cubicBezTo>
                        <a:pt x="90734" y="11090"/>
                        <a:pt x="75612" y="21171"/>
                        <a:pt x="61497" y="31253"/>
                      </a:cubicBezTo>
                      <a:lnTo>
                        <a:pt x="60489" y="32261"/>
                      </a:lnTo>
                      <a:lnTo>
                        <a:pt x="52424" y="38310"/>
                      </a:lnTo>
                      <a:lnTo>
                        <a:pt x="41334" y="45367"/>
                      </a:lnTo>
                      <a:lnTo>
                        <a:pt x="0" y="74603"/>
                      </a:lnTo>
                      <a:cubicBezTo>
                        <a:pt x="0" y="75612"/>
                        <a:pt x="1008" y="76620"/>
                        <a:pt x="1008" y="77628"/>
                      </a:cubicBezTo>
                      <a:cubicBezTo>
                        <a:pt x="3024" y="84685"/>
                        <a:pt x="6049" y="90734"/>
                        <a:pt x="10082" y="95775"/>
                      </a:cubicBezTo>
                      <a:cubicBezTo>
                        <a:pt x="13106" y="99807"/>
                        <a:pt x="16131" y="103840"/>
                        <a:pt x="20163" y="106864"/>
                      </a:cubicBezTo>
                      <a:cubicBezTo>
                        <a:pt x="24196" y="109889"/>
                        <a:pt x="27220" y="111905"/>
                        <a:pt x="31253" y="114929"/>
                      </a:cubicBezTo>
                      <a:cubicBezTo>
                        <a:pt x="35285" y="116946"/>
                        <a:pt x="40326" y="117954"/>
                        <a:pt x="44359" y="119970"/>
                      </a:cubicBezTo>
                      <a:cubicBezTo>
                        <a:pt x="48391" y="120978"/>
                        <a:pt x="52424" y="120978"/>
                        <a:pt x="56457" y="120978"/>
                      </a:cubicBezTo>
                      <a:cubicBezTo>
                        <a:pt x="57465" y="120978"/>
                        <a:pt x="59481" y="120978"/>
                        <a:pt x="60489" y="120978"/>
                      </a:cubicBezTo>
                      <a:cubicBezTo>
                        <a:pt x="66538" y="119970"/>
                        <a:pt x="72587" y="118962"/>
                        <a:pt x="77628" y="116946"/>
                      </a:cubicBezTo>
                      <a:cubicBezTo>
                        <a:pt x="83677" y="114929"/>
                        <a:pt x="88718" y="111905"/>
                        <a:pt x="94766" y="107872"/>
                      </a:cubicBezTo>
                      <a:cubicBezTo>
                        <a:pt x="99807" y="104848"/>
                        <a:pt x="103840" y="100815"/>
                        <a:pt x="107872" y="96783"/>
                      </a:cubicBezTo>
                      <a:cubicBezTo>
                        <a:pt x="110897" y="92750"/>
                        <a:pt x="113921" y="87709"/>
                        <a:pt x="116946" y="82669"/>
                      </a:cubicBezTo>
                      <a:cubicBezTo>
                        <a:pt x="118962" y="77628"/>
                        <a:pt x="120978" y="72587"/>
                        <a:pt x="121987" y="66538"/>
                      </a:cubicBezTo>
                      <a:cubicBezTo>
                        <a:pt x="122995" y="60489"/>
                        <a:pt x="122995" y="54440"/>
                        <a:pt x="122995" y="48391"/>
                      </a:cubicBezTo>
                      <a:cubicBezTo>
                        <a:pt x="121987" y="41334"/>
                        <a:pt x="120978" y="34277"/>
                        <a:pt x="117954" y="27220"/>
                      </a:cubicBezTo>
                      <a:cubicBezTo>
                        <a:pt x="114930" y="18147"/>
                        <a:pt x="109889" y="9073"/>
                        <a:pt x="104848" y="1008"/>
                      </a:cubicBezTo>
                      <a:lnTo>
                        <a:pt x="104848" y="0"/>
                      </a:lnTo>
                      <a:lnTo>
                        <a:pt x="104848" y="0"/>
                      </a:lnTo>
                      <a:close/>
                    </a:path>
                  </a:pathLst>
                </a:custGeom>
                <a:solidFill>
                  <a:srgbClr val="F37480"/>
                </a:solidFill>
                <a:ln w="10081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>
                    <a:buClr>
                      <a:srgbClr val="000000"/>
                    </a:buClr>
                  </a:pPr>
                  <a:endParaRPr lang="en-US" sz="1351">
                    <a:solidFill>
                      <a:prstClr val="black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19A7678-6558-CB63-8593-DC72A3BD2223}"/>
                  </a:ext>
                </a:extLst>
              </p:cNvPr>
              <p:cNvSpPr/>
              <p:nvPr/>
            </p:nvSpPr>
            <p:spPr>
              <a:xfrm>
                <a:off x="-5303" y="1300518"/>
                <a:ext cx="2757563" cy="4436885"/>
              </a:xfrm>
              <a:custGeom>
                <a:avLst/>
                <a:gdLst>
                  <a:gd name="connsiteX0" fmla="*/ 1721181 w 2757563"/>
                  <a:gd name="connsiteY0" fmla="*/ 1113002 h 4436885"/>
                  <a:gd name="connsiteX1" fmla="*/ 1745377 w 2757563"/>
                  <a:gd name="connsiteY1" fmla="*/ 1104937 h 4436885"/>
                  <a:gd name="connsiteX2" fmla="*/ 1756467 w 2757563"/>
                  <a:gd name="connsiteY2" fmla="*/ 1081749 h 4436885"/>
                  <a:gd name="connsiteX3" fmla="*/ 1725214 w 2757563"/>
                  <a:gd name="connsiteY3" fmla="*/ 1046464 h 4436885"/>
                  <a:gd name="connsiteX4" fmla="*/ 1701018 w 2757563"/>
                  <a:gd name="connsiteY4" fmla="*/ 1054529 h 4436885"/>
                  <a:gd name="connsiteX5" fmla="*/ 1689929 w 2757563"/>
                  <a:gd name="connsiteY5" fmla="*/ 1077717 h 4436885"/>
                  <a:gd name="connsiteX6" fmla="*/ 1721181 w 2757563"/>
                  <a:gd name="connsiteY6" fmla="*/ 1113002 h 4436885"/>
                  <a:gd name="connsiteX7" fmla="*/ 1860306 w 2757563"/>
                  <a:gd name="connsiteY7" fmla="*/ 956738 h 4436885"/>
                  <a:gd name="connsiteX8" fmla="*/ 1836111 w 2757563"/>
                  <a:gd name="connsiteY8" fmla="*/ 964803 h 4436885"/>
                  <a:gd name="connsiteX9" fmla="*/ 1825021 w 2757563"/>
                  <a:gd name="connsiteY9" fmla="*/ 986983 h 4436885"/>
                  <a:gd name="connsiteX10" fmla="*/ 1856274 w 2757563"/>
                  <a:gd name="connsiteY10" fmla="*/ 1021260 h 4436885"/>
                  <a:gd name="connsiteX11" fmla="*/ 1880470 w 2757563"/>
                  <a:gd name="connsiteY11" fmla="*/ 1013195 h 4436885"/>
                  <a:gd name="connsiteX12" fmla="*/ 1891559 w 2757563"/>
                  <a:gd name="connsiteY12" fmla="*/ 990007 h 4436885"/>
                  <a:gd name="connsiteX13" fmla="*/ 1860306 w 2757563"/>
                  <a:gd name="connsiteY13" fmla="*/ 956738 h 4436885"/>
                  <a:gd name="connsiteX14" fmla="*/ 1787719 w 2757563"/>
                  <a:gd name="connsiteY14" fmla="*/ 1179540 h 4436885"/>
                  <a:gd name="connsiteX15" fmla="*/ 1788727 w 2757563"/>
                  <a:gd name="connsiteY15" fmla="*/ 1182565 h 4436885"/>
                  <a:gd name="connsiteX16" fmla="*/ 1797801 w 2757563"/>
                  <a:gd name="connsiteY16" fmla="*/ 1202728 h 4436885"/>
                  <a:gd name="connsiteX17" fmla="*/ 1804858 w 2757563"/>
                  <a:gd name="connsiteY17" fmla="*/ 1212809 h 4436885"/>
                  <a:gd name="connsiteX18" fmla="*/ 1813931 w 2757563"/>
                  <a:gd name="connsiteY18" fmla="*/ 1220875 h 4436885"/>
                  <a:gd name="connsiteX19" fmla="*/ 1851233 w 2757563"/>
                  <a:gd name="connsiteY19" fmla="*/ 1237005 h 4436885"/>
                  <a:gd name="connsiteX20" fmla="*/ 1871396 w 2757563"/>
                  <a:gd name="connsiteY20" fmla="*/ 1237005 h 4436885"/>
                  <a:gd name="connsiteX21" fmla="*/ 1891559 w 2757563"/>
                  <a:gd name="connsiteY21" fmla="*/ 1231964 h 4436885"/>
                  <a:gd name="connsiteX22" fmla="*/ 1923820 w 2757563"/>
                  <a:gd name="connsiteY22" fmla="*/ 1209785 h 4436885"/>
                  <a:gd name="connsiteX23" fmla="*/ 1946000 w 2757563"/>
                  <a:gd name="connsiteY23" fmla="*/ 1155345 h 4436885"/>
                  <a:gd name="connsiteX24" fmla="*/ 1939951 w 2757563"/>
                  <a:gd name="connsiteY24" fmla="*/ 1121067 h 4436885"/>
                  <a:gd name="connsiteX25" fmla="*/ 1931885 w 2757563"/>
                  <a:gd name="connsiteY25" fmla="*/ 1103929 h 4436885"/>
                  <a:gd name="connsiteX26" fmla="*/ 1925836 w 2757563"/>
                  <a:gd name="connsiteY26" fmla="*/ 1094855 h 4436885"/>
                  <a:gd name="connsiteX27" fmla="*/ 1922812 w 2757563"/>
                  <a:gd name="connsiteY27" fmla="*/ 1089815 h 4436885"/>
                  <a:gd name="connsiteX28" fmla="*/ 1916763 w 2757563"/>
                  <a:gd name="connsiteY28" fmla="*/ 1081749 h 4436885"/>
                  <a:gd name="connsiteX29" fmla="*/ 1898616 w 2757563"/>
                  <a:gd name="connsiteY29" fmla="*/ 1084774 h 4436885"/>
                  <a:gd name="connsiteX30" fmla="*/ 1880470 w 2757563"/>
                  <a:gd name="connsiteY30" fmla="*/ 1095863 h 4436885"/>
                  <a:gd name="connsiteX31" fmla="*/ 1845184 w 2757563"/>
                  <a:gd name="connsiteY31" fmla="*/ 1120059 h 4436885"/>
                  <a:gd name="connsiteX32" fmla="*/ 1787719 w 2757563"/>
                  <a:gd name="connsiteY32" fmla="*/ 1161393 h 4436885"/>
                  <a:gd name="connsiteX33" fmla="*/ 1787719 w 2757563"/>
                  <a:gd name="connsiteY33" fmla="*/ 1179540 h 4436885"/>
                  <a:gd name="connsiteX34" fmla="*/ 1846192 w 2757563"/>
                  <a:gd name="connsiteY34" fmla="*/ 1143247 h 4436885"/>
                  <a:gd name="connsiteX35" fmla="*/ 1857282 w 2757563"/>
                  <a:gd name="connsiteY35" fmla="*/ 1136190 h 4436885"/>
                  <a:gd name="connsiteX36" fmla="*/ 1865347 w 2757563"/>
                  <a:gd name="connsiteY36" fmla="*/ 1130141 h 4436885"/>
                  <a:gd name="connsiteX37" fmla="*/ 1866355 w 2757563"/>
                  <a:gd name="connsiteY37" fmla="*/ 1129132 h 4436885"/>
                  <a:gd name="connsiteX38" fmla="*/ 1909706 w 2757563"/>
                  <a:gd name="connsiteY38" fmla="*/ 1097880 h 4436885"/>
                  <a:gd name="connsiteX39" fmla="*/ 1909706 w 2757563"/>
                  <a:gd name="connsiteY39" fmla="*/ 1097880 h 4436885"/>
                  <a:gd name="connsiteX40" fmla="*/ 1909706 w 2757563"/>
                  <a:gd name="connsiteY40" fmla="*/ 1097880 h 4436885"/>
                  <a:gd name="connsiteX41" fmla="*/ 1909706 w 2757563"/>
                  <a:gd name="connsiteY41" fmla="*/ 1097880 h 4436885"/>
                  <a:gd name="connsiteX42" fmla="*/ 1910714 w 2757563"/>
                  <a:gd name="connsiteY42" fmla="*/ 1098888 h 4436885"/>
                  <a:gd name="connsiteX43" fmla="*/ 1923820 w 2757563"/>
                  <a:gd name="connsiteY43" fmla="*/ 1125100 h 4436885"/>
                  <a:gd name="connsiteX44" fmla="*/ 1928861 w 2757563"/>
                  <a:gd name="connsiteY44" fmla="*/ 1146271 h 4436885"/>
                  <a:gd name="connsiteX45" fmla="*/ 1927853 w 2757563"/>
                  <a:gd name="connsiteY45" fmla="*/ 1164418 h 4436885"/>
                  <a:gd name="connsiteX46" fmla="*/ 1922812 w 2757563"/>
                  <a:gd name="connsiteY46" fmla="*/ 1180548 h 4436885"/>
                  <a:gd name="connsiteX47" fmla="*/ 1913739 w 2757563"/>
                  <a:gd name="connsiteY47" fmla="*/ 1194662 h 4436885"/>
                  <a:gd name="connsiteX48" fmla="*/ 1900633 w 2757563"/>
                  <a:gd name="connsiteY48" fmla="*/ 1205752 h 4436885"/>
                  <a:gd name="connsiteX49" fmla="*/ 1883494 w 2757563"/>
                  <a:gd name="connsiteY49" fmla="*/ 1214826 h 4436885"/>
                  <a:gd name="connsiteX50" fmla="*/ 1866355 w 2757563"/>
                  <a:gd name="connsiteY50" fmla="*/ 1218858 h 4436885"/>
                  <a:gd name="connsiteX51" fmla="*/ 1862323 w 2757563"/>
                  <a:gd name="connsiteY51" fmla="*/ 1218858 h 4436885"/>
                  <a:gd name="connsiteX52" fmla="*/ 1850225 w 2757563"/>
                  <a:gd name="connsiteY52" fmla="*/ 1217850 h 4436885"/>
                  <a:gd name="connsiteX53" fmla="*/ 1837119 w 2757563"/>
                  <a:gd name="connsiteY53" fmla="*/ 1212809 h 4436885"/>
                  <a:gd name="connsiteX54" fmla="*/ 1826029 w 2757563"/>
                  <a:gd name="connsiteY54" fmla="*/ 1205752 h 4436885"/>
                  <a:gd name="connsiteX55" fmla="*/ 1815948 w 2757563"/>
                  <a:gd name="connsiteY55" fmla="*/ 1194662 h 4436885"/>
                  <a:gd name="connsiteX56" fmla="*/ 1806874 w 2757563"/>
                  <a:gd name="connsiteY56" fmla="*/ 1176516 h 4436885"/>
                  <a:gd name="connsiteX57" fmla="*/ 1805866 w 2757563"/>
                  <a:gd name="connsiteY57" fmla="*/ 1173491 h 4436885"/>
                  <a:gd name="connsiteX58" fmla="*/ 1805866 w 2757563"/>
                  <a:gd name="connsiteY58" fmla="*/ 1173491 h 4436885"/>
                  <a:gd name="connsiteX59" fmla="*/ 1805866 w 2757563"/>
                  <a:gd name="connsiteY59" fmla="*/ 1173491 h 4436885"/>
                  <a:gd name="connsiteX60" fmla="*/ 1846192 w 2757563"/>
                  <a:gd name="connsiteY60" fmla="*/ 1143247 h 4436885"/>
                  <a:gd name="connsiteX61" fmla="*/ 1568950 w 2757563"/>
                  <a:gd name="connsiteY61" fmla="*/ 1008154 h 4436885"/>
                  <a:gd name="connsiteX62" fmla="*/ 1573991 w 2757563"/>
                  <a:gd name="connsiteY62" fmla="*/ 1000089 h 4436885"/>
                  <a:gd name="connsiteX63" fmla="*/ 1582056 w 2757563"/>
                  <a:gd name="connsiteY63" fmla="*/ 993032 h 4436885"/>
                  <a:gd name="connsiteX64" fmla="*/ 1594154 w 2757563"/>
                  <a:gd name="connsiteY64" fmla="*/ 986983 h 4436885"/>
                  <a:gd name="connsiteX65" fmla="*/ 1611292 w 2757563"/>
                  <a:gd name="connsiteY65" fmla="*/ 982950 h 4436885"/>
                  <a:gd name="connsiteX66" fmla="*/ 1622382 w 2757563"/>
                  <a:gd name="connsiteY66" fmla="*/ 982950 h 4436885"/>
                  <a:gd name="connsiteX67" fmla="*/ 1630447 w 2757563"/>
                  <a:gd name="connsiteY67" fmla="*/ 976901 h 4436885"/>
                  <a:gd name="connsiteX68" fmla="*/ 1625407 w 2757563"/>
                  <a:gd name="connsiteY68" fmla="*/ 966820 h 4436885"/>
                  <a:gd name="connsiteX69" fmla="*/ 1611292 w 2757563"/>
                  <a:gd name="connsiteY69" fmla="*/ 964803 h 4436885"/>
                  <a:gd name="connsiteX70" fmla="*/ 1609276 w 2757563"/>
                  <a:gd name="connsiteY70" fmla="*/ 964803 h 4436885"/>
                  <a:gd name="connsiteX71" fmla="*/ 1596170 w 2757563"/>
                  <a:gd name="connsiteY71" fmla="*/ 965812 h 4436885"/>
                  <a:gd name="connsiteX72" fmla="*/ 1582056 w 2757563"/>
                  <a:gd name="connsiteY72" fmla="*/ 969844 h 4436885"/>
                  <a:gd name="connsiteX73" fmla="*/ 1568950 w 2757563"/>
                  <a:gd name="connsiteY73" fmla="*/ 976901 h 4436885"/>
                  <a:gd name="connsiteX74" fmla="*/ 1559877 w 2757563"/>
                  <a:gd name="connsiteY74" fmla="*/ 984966 h 4436885"/>
                  <a:gd name="connsiteX75" fmla="*/ 1551811 w 2757563"/>
                  <a:gd name="connsiteY75" fmla="*/ 997064 h 4436885"/>
                  <a:gd name="connsiteX76" fmla="*/ 1546771 w 2757563"/>
                  <a:gd name="connsiteY76" fmla="*/ 1011178 h 4436885"/>
                  <a:gd name="connsiteX77" fmla="*/ 1545762 w 2757563"/>
                  <a:gd name="connsiteY77" fmla="*/ 1027309 h 4436885"/>
                  <a:gd name="connsiteX78" fmla="*/ 1547779 w 2757563"/>
                  <a:gd name="connsiteY78" fmla="*/ 1034366 h 4436885"/>
                  <a:gd name="connsiteX79" fmla="*/ 1553828 w 2757563"/>
                  <a:gd name="connsiteY79" fmla="*/ 1037390 h 4436885"/>
                  <a:gd name="connsiteX80" fmla="*/ 1560885 w 2757563"/>
                  <a:gd name="connsiteY80" fmla="*/ 1035374 h 4436885"/>
                  <a:gd name="connsiteX81" fmla="*/ 1563909 w 2757563"/>
                  <a:gd name="connsiteY81" fmla="*/ 1029325 h 4436885"/>
                  <a:gd name="connsiteX82" fmla="*/ 1563909 w 2757563"/>
                  <a:gd name="connsiteY82" fmla="*/ 1017227 h 4436885"/>
                  <a:gd name="connsiteX83" fmla="*/ 1568950 w 2757563"/>
                  <a:gd name="connsiteY83" fmla="*/ 1008154 h 4436885"/>
                  <a:gd name="connsiteX84" fmla="*/ 1760499 w 2757563"/>
                  <a:gd name="connsiteY84" fmla="*/ 891208 h 4436885"/>
                  <a:gd name="connsiteX85" fmla="*/ 1771589 w 2757563"/>
                  <a:gd name="connsiteY85" fmla="*/ 886167 h 4436885"/>
                  <a:gd name="connsiteX86" fmla="*/ 1774613 w 2757563"/>
                  <a:gd name="connsiteY86" fmla="*/ 877094 h 4436885"/>
                  <a:gd name="connsiteX87" fmla="*/ 1778646 w 2757563"/>
                  <a:gd name="connsiteY87" fmla="*/ 871045 h 4436885"/>
                  <a:gd name="connsiteX88" fmla="*/ 1783687 w 2757563"/>
                  <a:gd name="connsiteY88" fmla="*/ 866004 h 4436885"/>
                  <a:gd name="connsiteX89" fmla="*/ 1789736 w 2757563"/>
                  <a:gd name="connsiteY89" fmla="*/ 862980 h 4436885"/>
                  <a:gd name="connsiteX90" fmla="*/ 1795785 w 2757563"/>
                  <a:gd name="connsiteY90" fmla="*/ 861972 h 4436885"/>
                  <a:gd name="connsiteX91" fmla="*/ 1802842 w 2757563"/>
                  <a:gd name="connsiteY91" fmla="*/ 861972 h 4436885"/>
                  <a:gd name="connsiteX92" fmla="*/ 1811915 w 2757563"/>
                  <a:gd name="connsiteY92" fmla="*/ 864996 h 4436885"/>
                  <a:gd name="connsiteX93" fmla="*/ 1814940 w 2757563"/>
                  <a:gd name="connsiteY93" fmla="*/ 866004 h 4436885"/>
                  <a:gd name="connsiteX94" fmla="*/ 1823005 w 2757563"/>
                  <a:gd name="connsiteY94" fmla="*/ 867012 h 4436885"/>
                  <a:gd name="connsiteX95" fmla="*/ 1829054 w 2757563"/>
                  <a:gd name="connsiteY95" fmla="*/ 862980 h 4436885"/>
                  <a:gd name="connsiteX96" fmla="*/ 1830062 w 2757563"/>
                  <a:gd name="connsiteY96" fmla="*/ 854915 h 4436885"/>
                  <a:gd name="connsiteX97" fmla="*/ 1826029 w 2757563"/>
                  <a:gd name="connsiteY97" fmla="*/ 848866 h 4436885"/>
                  <a:gd name="connsiteX98" fmla="*/ 1802842 w 2757563"/>
                  <a:gd name="connsiteY98" fmla="*/ 839792 h 4436885"/>
                  <a:gd name="connsiteX99" fmla="*/ 1798809 w 2757563"/>
                  <a:gd name="connsiteY99" fmla="*/ 839792 h 4436885"/>
                  <a:gd name="connsiteX100" fmla="*/ 1780662 w 2757563"/>
                  <a:gd name="connsiteY100" fmla="*/ 843825 h 4436885"/>
                  <a:gd name="connsiteX101" fmla="*/ 1763524 w 2757563"/>
                  <a:gd name="connsiteY101" fmla="*/ 857939 h 4436885"/>
                  <a:gd name="connsiteX102" fmla="*/ 1758483 w 2757563"/>
                  <a:gd name="connsiteY102" fmla="*/ 867012 h 4436885"/>
                  <a:gd name="connsiteX103" fmla="*/ 1754450 w 2757563"/>
                  <a:gd name="connsiteY103" fmla="*/ 878102 h 4436885"/>
                  <a:gd name="connsiteX104" fmla="*/ 1755459 w 2757563"/>
                  <a:gd name="connsiteY104" fmla="*/ 885159 h 4436885"/>
                  <a:gd name="connsiteX105" fmla="*/ 1760499 w 2757563"/>
                  <a:gd name="connsiteY105" fmla="*/ 891208 h 4436885"/>
                  <a:gd name="connsiteX106" fmla="*/ 1230210 w 2757563"/>
                  <a:gd name="connsiteY106" fmla="*/ 1597924 h 4436885"/>
                  <a:gd name="connsiteX107" fmla="*/ 1219121 w 2757563"/>
                  <a:gd name="connsiteY107" fmla="*/ 1590867 h 4436885"/>
                  <a:gd name="connsiteX108" fmla="*/ 1212063 w 2757563"/>
                  <a:gd name="connsiteY108" fmla="*/ 1601957 h 4436885"/>
                  <a:gd name="connsiteX109" fmla="*/ 1213072 w 2757563"/>
                  <a:gd name="connsiteY109" fmla="*/ 1608006 h 4436885"/>
                  <a:gd name="connsiteX110" fmla="*/ 1212063 w 2757563"/>
                  <a:gd name="connsiteY110" fmla="*/ 1628169 h 4436885"/>
                  <a:gd name="connsiteX111" fmla="*/ 1207023 w 2757563"/>
                  <a:gd name="connsiteY111" fmla="*/ 1643291 h 4436885"/>
                  <a:gd name="connsiteX112" fmla="*/ 1197949 w 2757563"/>
                  <a:gd name="connsiteY112" fmla="*/ 1656397 h 4436885"/>
                  <a:gd name="connsiteX113" fmla="*/ 1184843 w 2757563"/>
                  <a:gd name="connsiteY113" fmla="*/ 1667487 h 4436885"/>
                  <a:gd name="connsiteX114" fmla="*/ 1164680 w 2757563"/>
                  <a:gd name="connsiteY114" fmla="*/ 1677568 h 4436885"/>
                  <a:gd name="connsiteX115" fmla="*/ 1132419 w 2757563"/>
                  <a:gd name="connsiteY115" fmla="*/ 1684625 h 4436885"/>
                  <a:gd name="connsiteX116" fmla="*/ 1103183 w 2757563"/>
                  <a:gd name="connsiteY116" fmla="*/ 1682609 h 4436885"/>
                  <a:gd name="connsiteX117" fmla="*/ 1077979 w 2757563"/>
                  <a:gd name="connsiteY117" fmla="*/ 1674544 h 4436885"/>
                  <a:gd name="connsiteX118" fmla="*/ 1054791 w 2757563"/>
                  <a:gd name="connsiteY118" fmla="*/ 1659422 h 4436885"/>
                  <a:gd name="connsiteX119" fmla="*/ 1034628 w 2757563"/>
                  <a:gd name="connsiteY119" fmla="*/ 1637242 h 4436885"/>
                  <a:gd name="connsiteX120" fmla="*/ 1019506 w 2757563"/>
                  <a:gd name="connsiteY120" fmla="*/ 1608006 h 4436885"/>
                  <a:gd name="connsiteX121" fmla="*/ 1012449 w 2757563"/>
                  <a:gd name="connsiteY121" fmla="*/ 1574737 h 4436885"/>
                  <a:gd name="connsiteX122" fmla="*/ 1014465 w 2757563"/>
                  <a:gd name="connsiteY122" fmla="*/ 1540459 h 4436885"/>
                  <a:gd name="connsiteX123" fmla="*/ 1024547 w 2757563"/>
                  <a:gd name="connsiteY123" fmla="*/ 1509207 h 4436885"/>
                  <a:gd name="connsiteX124" fmla="*/ 1037653 w 2757563"/>
                  <a:gd name="connsiteY124" fmla="*/ 1489044 h 4436885"/>
                  <a:gd name="connsiteX125" fmla="*/ 1053783 w 2757563"/>
                  <a:gd name="connsiteY125" fmla="*/ 1474929 h 4436885"/>
                  <a:gd name="connsiteX126" fmla="*/ 1071930 w 2757563"/>
                  <a:gd name="connsiteY126" fmla="*/ 1465856 h 4436885"/>
                  <a:gd name="connsiteX127" fmla="*/ 1093101 w 2757563"/>
                  <a:gd name="connsiteY127" fmla="*/ 1460815 h 4436885"/>
                  <a:gd name="connsiteX128" fmla="*/ 1116289 w 2757563"/>
                  <a:gd name="connsiteY128" fmla="*/ 1461823 h 4436885"/>
                  <a:gd name="connsiteX129" fmla="*/ 1137460 w 2757563"/>
                  <a:gd name="connsiteY129" fmla="*/ 1468880 h 4436885"/>
                  <a:gd name="connsiteX130" fmla="*/ 1156615 w 2757563"/>
                  <a:gd name="connsiteY130" fmla="*/ 1481986 h 4436885"/>
                  <a:gd name="connsiteX131" fmla="*/ 1172745 w 2757563"/>
                  <a:gd name="connsiteY131" fmla="*/ 1499125 h 4436885"/>
                  <a:gd name="connsiteX132" fmla="*/ 1180811 w 2757563"/>
                  <a:gd name="connsiteY132" fmla="*/ 1512231 h 4436885"/>
                  <a:gd name="connsiteX133" fmla="*/ 1196941 w 2757563"/>
                  <a:gd name="connsiteY133" fmla="*/ 1517272 h 4436885"/>
                  <a:gd name="connsiteX134" fmla="*/ 1201982 w 2757563"/>
                  <a:gd name="connsiteY134" fmla="*/ 1501141 h 4436885"/>
                  <a:gd name="connsiteX135" fmla="*/ 1154599 w 2757563"/>
                  <a:gd name="connsiteY135" fmla="*/ 1448717 h 4436885"/>
                  <a:gd name="connsiteX136" fmla="*/ 1123346 w 2757563"/>
                  <a:gd name="connsiteY136" fmla="*/ 1436619 h 4436885"/>
                  <a:gd name="connsiteX137" fmla="*/ 1106207 w 2757563"/>
                  <a:gd name="connsiteY137" fmla="*/ 1433595 h 4436885"/>
                  <a:gd name="connsiteX138" fmla="*/ 1100158 w 2757563"/>
                  <a:gd name="connsiteY138" fmla="*/ 1433595 h 4436885"/>
                  <a:gd name="connsiteX139" fmla="*/ 1089069 w 2757563"/>
                  <a:gd name="connsiteY139" fmla="*/ 1434603 h 4436885"/>
                  <a:gd name="connsiteX140" fmla="*/ 1028579 w 2757563"/>
                  <a:gd name="connsiteY140" fmla="*/ 1459807 h 4436885"/>
                  <a:gd name="connsiteX141" fmla="*/ 1005392 w 2757563"/>
                  <a:gd name="connsiteY141" fmla="*/ 1487027 h 4436885"/>
                  <a:gd name="connsiteX142" fmla="*/ 990269 w 2757563"/>
                  <a:gd name="connsiteY142" fmla="*/ 1523321 h 4436885"/>
                  <a:gd name="connsiteX143" fmla="*/ 989261 w 2757563"/>
                  <a:gd name="connsiteY143" fmla="*/ 1597924 h 4436885"/>
                  <a:gd name="connsiteX144" fmla="*/ 1021522 w 2757563"/>
                  <a:gd name="connsiteY144" fmla="*/ 1662446 h 4436885"/>
                  <a:gd name="connsiteX145" fmla="*/ 1078987 w 2757563"/>
                  <a:gd name="connsiteY145" fmla="*/ 1702772 h 4436885"/>
                  <a:gd name="connsiteX146" fmla="*/ 1114272 w 2757563"/>
                  <a:gd name="connsiteY146" fmla="*/ 1709829 h 4436885"/>
                  <a:gd name="connsiteX147" fmla="*/ 1152582 w 2757563"/>
                  <a:gd name="connsiteY147" fmla="*/ 1705797 h 4436885"/>
                  <a:gd name="connsiteX148" fmla="*/ 1186860 w 2757563"/>
                  <a:gd name="connsiteY148" fmla="*/ 1691682 h 4436885"/>
                  <a:gd name="connsiteX149" fmla="*/ 1202990 w 2757563"/>
                  <a:gd name="connsiteY149" fmla="*/ 1680593 h 4436885"/>
                  <a:gd name="connsiteX150" fmla="*/ 1216096 w 2757563"/>
                  <a:gd name="connsiteY150" fmla="*/ 1667487 h 4436885"/>
                  <a:gd name="connsiteX151" fmla="*/ 1230210 w 2757563"/>
                  <a:gd name="connsiteY151" fmla="*/ 1597924 h 4436885"/>
                  <a:gd name="connsiteX152" fmla="*/ 1129395 w 2757563"/>
                  <a:gd name="connsiteY152" fmla="*/ 1584818 h 4436885"/>
                  <a:gd name="connsiteX153" fmla="*/ 1133427 w 2757563"/>
                  <a:gd name="connsiteY153" fmla="*/ 1578769 h 4436885"/>
                  <a:gd name="connsiteX154" fmla="*/ 1139476 w 2757563"/>
                  <a:gd name="connsiteY154" fmla="*/ 1572720 h 4436885"/>
                  <a:gd name="connsiteX155" fmla="*/ 1149558 w 2757563"/>
                  <a:gd name="connsiteY155" fmla="*/ 1567679 h 4436885"/>
                  <a:gd name="connsiteX156" fmla="*/ 1152582 w 2757563"/>
                  <a:gd name="connsiteY156" fmla="*/ 1566671 h 4436885"/>
                  <a:gd name="connsiteX157" fmla="*/ 1159639 w 2757563"/>
                  <a:gd name="connsiteY157" fmla="*/ 1561630 h 4436885"/>
                  <a:gd name="connsiteX158" fmla="*/ 1161656 w 2757563"/>
                  <a:gd name="connsiteY158" fmla="*/ 1552557 h 4436885"/>
                  <a:gd name="connsiteX159" fmla="*/ 1149558 w 2757563"/>
                  <a:gd name="connsiteY159" fmla="*/ 1543484 h 4436885"/>
                  <a:gd name="connsiteX160" fmla="*/ 1147542 w 2757563"/>
                  <a:gd name="connsiteY160" fmla="*/ 1543484 h 4436885"/>
                  <a:gd name="connsiteX161" fmla="*/ 1128387 w 2757563"/>
                  <a:gd name="connsiteY161" fmla="*/ 1550541 h 4436885"/>
                  <a:gd name="connsiteX162" fmla="*/ 1112256 w 2757563"/>
                  <a:gd name="connsiteY162" fmla="*/ 1564655 h 4436885"/>
                  <a:gd name="connsiteX163" fmla="*/ 1103183 w 2757563"/>
                  <a:gd name="connsiteY163" fmla="*/ 1581794 h 4436885"/>
                  <a:gd name="connsiteX164" fmla="*/ 1101166 w 2757563"/>
                  <a:gd name="connsiteY164" fmla="*/ 1605989 h 4436885"/>
                  <a:gd name="connsiteX165" fmla="*/ 1106207 w 2757563"/>
                  <a:gd name="connsiteY165" fmla="*/ 1614055 h 4436885"/>
                  <a:gd name="connsiteX166" fmla="*/ 1115281 w 2757563"/>
                  <a:gd name="connsiteY166" fmla="*/ 1616071 h 4436885"/>
                  <a:gd name="connsiteX167" fmla="*/ 1123346 w 2757563"/>
                  <a:gd name="connsiteY167" fmla="*/ 1611030 h 4436885"/>
                  <a:gd name="connsiteX168" fmla="*/ 1125362 w 2757563"/>
                  <a:gd name="connsiteY168" fmla="*/ 1602965 h 4436885"/>
                  <a:gd name="connsiteX169" fmla="*/ 1125362 w 2757563"/>
                  <a:gd name="connsiteY169" fmla="*/ 1592883 h 4436885"/>
                  <a:gd name="connsiteX170" fmla="*/ 1129395 w 2757563"/>
                  <a:gd name="connsiteY170" fmla="*/ 1584818 h 4436885"/>
                  <a:gd name="connsiteX171" fmla="*/ 1188876 w 2757563"/>
                  <a:gd name="connsiteY171" fmla="*/ 1875166 h 4436885"/>
                  <a:gd name="connsiteX172" fmla="*/ 1209039 w 2757563"/>
                  <a:gd name="connsiteY172" fmla="*/ 1844922 h 4436885"/>
                  <a:gd name="connsiteX173" fmla="*/ 1221137 w 2757563"/>
                  <a:gd name="connsiteY173" fmla="*/ 1810645 h 4436885"/>
                  <a:gd name="connsiteX174" fmla="*/ 1224161 w 2757563"/>
                  <a:gd name="connsiteY174" fmla="*/ 1774351 h 4436885"/>
                  <a:gd name="connsiteX175" fmla="*/ 1220129 w 2757563"/>
                  <a:gd name="connsiteY175" fmla="*/ 1763261 h 4436885"/>
                  <a:gd name="connsiteX176" fmla="*/ 1210047 w 2757563"/>
                  <a:gd name="connsiteY176" fmla="*/ 1758220 h 4436885"/>
                  <a:gd name="connsiteX177" fmla="*/ 1209039 w 2757563"/>
                  <a:gd name="connsiteY177" fmla="*/ 1758220 h 4436885"/>
                  <a:gd name="connsiteX178" fmla="*/ 1193917 w 2757563"/>
                  <a:gd name="connsiteY178" fmla="*/ 1772335 h 4436885"/>
                  <a:gd name="connsiteX179" fmla="*/ 1191900 w 2757563"/>
                  <a:gd name="connsiteY179" fmla="*/ 1795522 h 4436885"/>
                  <a:gd name="connsiteX180" fmla="*/ 1181819 w 2757563"/>
                  <a:gd name="connsiteY180" fmla="*/ 1824759 h 4436885"/>
                  <a:gd name="connsiteX181" fmla="*/ 1166696 w 2757563"/>
                  <a:gd name="connsiteY181" fmla="*/ 1846938 h 4436885"/>
                  <a:gd name="connsiteX182" fmla="*/ 1142501 w 2757563"/>
                  <a:gd name="connsiteY182" fmla="*/ 1869117 h 4436885"/>
                  <a:gd name="connsiteX183" fmla="*/ 1139476 w 2757563"/>
                  <a:gd name="connsiteY183" fmla="*/ 1888272 h 4436885"/>
                  <a:gd name="connsiteX184" fmla="*/ 1148550 w 2757563"/>
                  <a:gd name="connsiteY184" fmla="*/ 1896338 h 4436885"/>
                  <a:gd name="connsiteX185" fmla="*/ 1160648 w 2757563"/>
                  <a:gd name="connsiteY185" fmla="*/ 1895329 h 4436885"/>
                  <a:gd name="connsiteX186" fmla="*/ 1188876 w 2757563"/>
                  <a:gd name="connsiteY186" fmla="*/ 1875166 h 4436885"/>
                  <a:gd name="connsiteX187" fmla="*/ 695889 w 2757563"/>
                  <a:gd name="connsiteY187" fmla="*/ 1664462 h 4436885"/>
                  <a:gd name="connsiteX188" fmla="*/ 703954 w 2757563"/>
                  <a:gd name="connsiteY188" fmla="*/ 1665471 h 4436885"/>
                  <a:gd name="connsiteX189" fmla="*/ 712019 w 2757563"/>
                  <a:gd name="connsiteY189" fmla="*/ 1653373 h 4436885"/>
                  <a:gd name="connsiteX190" fmla="*/ 708995 w 2757563"/>
                  <a:gd name="connsiteY190" fmla="*/ 1640267 h 4436885"/>
                  <a:gd name="connsiteX191" fmla="*/ 701937 w 2757563"/>
                  <a:gd name="connsiteY191" fmla="*/ 1625144 h 4436885"/>
                  <a:gd name="connsiteX192" fmla="*/ 682783 w 2757563"/>
                  <a:gd name="connsiteY192" fmla="*/ 1601957 h 4436885"/>
                  <a:gd name="connsiteX193" fmla="*/ 656571 w 2757563"/>
                  <a:gd name="connsiteY193" fmla="*/ 1584818 h 4436885"/>
                  <a:gd name="connsiteX194" fmla="*/ 626326 w 2757563"/>
                  <a:gd name="connsiteY194" fmla="*/ 1572720 h 4436885"/>
                  <a:gd name="connsiteX195" fmla="*/ 571886 w 2757563"/>
                  <a:gd name="connsiteY195" fmla="*/ 1564655 h 4436885"/>
                  <a:gd name="connsiteX196" fmla="*/ 564829 w 2757563"/>
                  <a:gd name="connsiteY196" fmla="*/ 1564655 h 4436885"/>
                  <a:gd name="connsiteX197" fmla="*/ 508372 w 2757563"/>
                  <a:gd name="connsiteY197" fmla="*/ 1577761 h 4436885"/>
                  <a:gd name="connsiteX198" fmla="*/ 504339 w 2757563"/>
                  <a:gd name="connsiteY198" fmla="*/ 1590867 h 4436885"/>
                  <a:gd name="connsiteX199" fmla="*/ 517445 w 2757563"/>
                  <a:gd name="connsiteY199" fmla="*/ 1594900 h 4436885"/>
                  <a:gd name="connsiteX200" fmla="*/ 525511 w 2757563"/>
                  <a:gd name="connsiteY200" fmla="*/ 1591875 h 4436885"/>
                  <a:gd name="connsiteX201" fmla="*/ 553739 w 2757563"/>
                  <a:gd name="connsiteY201" fmla="*/ 1585826 h 4436885"/>
                  <a:gd name="connsiteX202" fmla="*/ 595073 w 2757563"/>
                  <a:gd name="connsiteY202" fmla="*/ 1588851 h 4436885"/>
                  <a:gd name="connsiteX203" fmla="*/ 635399 w 2757563"/>
                  <a:gd name="connsiteY203" fmla="*/ 1601957 h 4436885"/>
                  <a:gd name="connsiteX204" fmla="*/ 665644 w 2757563"/>
                  <a:gd name="connsiteY204" fmla="*/ 1622120 h 4436885"/>
                  <a:gd name="connsiteX205" fmla="*/ 682783 w 2757563"/>
                  <a:gd name="connsiteY205" fmla="*/ 1640267 h 4436885"/>
                  <a:gd name="connsiteX206" fmla="*/ 691856 w 2757563"/>
                  <a:gd name="connsiteY206" fmla="*/ 1656397 h 4436885"/>
                  <a:gd name="connsiteX207" fmla="*/ 695889 w 2757563"/>
                  <a:gd name="connsiteY207" fmla="*/ 1664462 h 4436885"/>
                  <a:gd name="connsiteX208" fmla="*/ 60751 w 2757563"/>
                  <a:gd name="connsiteY208" fmla="*/ 1962876 h 4436885"/>
                  <a:gd name="connsiteX209" fmla="*/ 130314 w 2757563"/>
                  <a:gd name="connsiteY209" fmla="*/ 1837865 h 4436885"/>
                  <a:gd name="connsiteX210" fmla="*/ 248268 w 2757563"/>
                  <a:gd name="connsiteY210" fmla="*/ 1713862 h 4436885"/>
                  <a:gd name="connsiteX211" fmla="*/ 372271 w 2757563"/>
                  <a:gd name="connsiteY211" fmla="*/ 1636234 h 4436885"/>
                  <a:gd name="connsiteX212" fmla="*/ 465021 w 2757563"/>
                  <a:gd name="connsiteY212" fmla="*/ 1606997 h 4436885"/>
                  <a:gd name="connsiteX213" fmla="*/ 467038 w 2757563"/>
                  <a:gd name="connsiteY213" fmla="*/ 1606997 h 4436885"/>
                  <a:gd name="connsiteX214" fmla="*/ 473087 w 2757563"/>
                  <a:gd name="connsiteY214" fmla="*/ 1603973 h 4436885"/>
                  <a:gd name="connsiteX215" fmla="*/ 477119 w 2757563"/>
                  <a:gd name="connsiteY215" fmla="*/ 1594900 h 4436885"/>
                  <a:gd name="connsiteX216" fmla="*/ 477119 w 2757563"/>
                  <a:gd name="connsiteY216" fmla="*/ 1591875 h 4436885"/>
                  <a:gd name="connsiteX217" fmla="*/ 480144 w 2757563"/>
                  <a:gd name="connsiteY217" fmla="*/ 1593892 h 4436885"/>
                  <a:gd name="connsiteX218" fmla="*/ 488209 w 2757563"/>
                  <a:gd name="connsiteY218" fmla="*/ 1589859 h 4436885"/>
                  <a:gd name="connsiteX219" fmla="*/ 493250 w 2757563"/>
                  <a:gd name="connsiteY219" fmla="*/ 1574737 h 4436885"/>
                  <a:gd name="connsiteX220" fmla="*/ 500307 w 2757563"/>
                  <a:gd name="connsiteY220" fmla="*/ 1564655 h 4436885"/>
                  <a:gd name="connsiteX221" fmla="*/ 510388 w 2757563"/>
                  <a:gd name="connsiteY221" fmla="*/ 1555581 h 4436885"/>
                  <a:gd name="connsiteX222" fmla="*/ 523494 w 2757563"/>
                  <a:gd name="connsiteY222" fmla="*/ 1548525 h 4436885"/>
                  <a:gd name="connsiteX223" fmla="*/ 544665 w 2757563"/>
                  <a:gd name="connsiteY223" fmla="*/ 1544492 h 4436885"/>
                  <a:gd name="connsiteX224" fmla="*/ 582975 w 2757563"/>
                  <a:gd name="connsiteY224" fmla="*/ 1547516 h 4436885"/>
                  <a:gd name="connsiteX225" fmla="*/ 636407 w 2757563"/>
                  <a:gd name="connsiteY225" fmla="*/ 1565663 h 4436885"/>
                  <a:gd name="connsiteX226" fmla="*/ 688832 w 2757563"/>
                  <a:gd name="connsiteY226" fmla="*/ 1599941 h 4436885"/>
                  <a:gd name="connsiteX227" fmla="*/ 710003 w 2757563"/>
                  <a:gd name="connsiteY227" fmla="*/ 1623128 h 4436885"/>
                  <a:gd name="connsiteX228" fmla="*/ 715043 w 2757563"/>
                  <a:gd name="connsiteY228" fmla="*/ 1632201 h 4436885"/>
                  <a:gd name="connsiteX229" fmla="*/ 715043 w 2757563"/>
                  <a:gd name="connsiteY229" fmla="*/ 1632201 h 4436885"/>
                  <a:gd name="connsiteX230" fmla="*/ 719076 w 2757563"/>
                  <a:gd name="connsiteY230" fmla="*/ 1638250 h 4436885"/>
                  <a:gd name="connsiteX231" fmla="*/ 726133 w 2757563"/>
                  <a:gd name="connsiteY231" fmla="*/ 1639258 h 4436885"/>
                  <a:gd name="connsiteX232" fmla="*/ 732182 w 2757563"/>
                  <a:gd name="connsiteY232" fmla="*/ 1635226 h 4436885"/>
                  <a:gd name="connsiteX233" fmla="*/ 733190 w 2757563"/>
                  <a:gd name="connsiteY233" fmla="*/ 1628169 h 4436885"/>
                  <a:gd name="connsiteX234" fmla="*/ 732182 w 2757563"/>
                  <a:gd name="connsiteY234" fmla="*/ 1626152 h 4436885"/>
                  <a:gd name="connsiteX235" fmla="*/ 725125 w 2757563"/>
                  <a:gd name="connsiteY235" fmla="*/ 1609014 h 4436885"/>
                  <a:gd name="connsiteX236" fmla="*/ 714035 w 2757563"/>
                  <a:gd name="connsiteY236" fmla="*/ 1592883 h 4436885"/>
                  <a:gd name="connsiteX237" fmla="*/ 682783 w 2757563"/>
                  <a:gd name="connsiteY237" fmla="*/ 1564655 h 4436885"/>
                  <a:gd name="connsiteX238" fmla="*/ 642456 w 2757563"/>
                  <a:gd name="connsiteY238" fmla="*/ 1543484 h 4436885"/>
                  <a:gd name="connsiteX239" fmla="*/ 600114 w 2757563"/>
                  <a:gd name="connsiteY239" fmla="*/ 1530378 h 4436885"/>
                  <a:gd name="connsiteX240" fmla="*/ 561804 w 2757563"/>
                  <a:gd name="connsiteY240" fmla="*/ 1526345 h 4436885"/>
                  <a:gd name="connsiteX241" fmla="*/ 558780 w 2757563"/>
                  <a:gd name="connsiteY241" fmla="*/ 1526345 h 4436885"/>
                  <a:gd name="connsiteX242" fmla="*/ 538617 w 2757563"/>
                  <a:gd name="connsiteY242" fmla="*/ 1528362 h 4436885"/>
                  <a:gd name="connsiteX243" fmla="*/ 519462 w 2757563"/>
                  <a:gd name="connsiteY243" fmla="*/ 1533402 h 4436885"/>
                  <a:gd name="connsiteX244" fmla="*/ 492241 w 2757563"/>
                  <a:gd name="connsiteY244" fmla="*/ 1551549 h 4436885"/>
                  <a:gd name="connsiteX245" fmla="*/ 476111 w 2757563"/>
                  <a:gd name="connsiteY245" fmla="*/ 1584818 h 4436885"/>
                  <a:gd name="connsiteX246" fmla="*/ 476111 w 2757563"/>
                  <a:gd name="connsiteY246" fmla="*/ 1586834 h 4436885"/>
                  <a:gd name="connsiteX247" fmla="*/ 474095 w 2757563"/>
                  <a:gd name="connsiteY247" fmla="*/ 1583810 h 4436885"/>
                  <a:gd name="connsiteX248" fmla="*/ 466029 w 2757563"/>
                  <a:gd name="connsiteY248" fmla="*/ 1579777 h 4436885"/>
                  <a:gd name="connsiteX249" fmla="*/ 465021 w 2757563"/>
                  <a:gd name="connsiteY249" fmla="*/ 1579777 h 4436885"/>
                  <a:gd name="connsiteX250" fmla="*/ 427720 w 2757563"/>
                  <a:gd name="connsiteY250" fmla="*/ 1587843 h 4436885"/>
                  <a:gd name="connsiteX251" fmla="*/ 391426 w 2757563"/>
                  <a:gd name="connsiteY251" fmla="*/ 1598932 h 4436885"/>
                  <a:gd name="connsiteX252" fmla="*/ 317831 w 2757563"/>
                  <a:gd name="connsiteY252" fmla="*/ 1632201 h 4436885"/>
                  <a:gd name="connsiteX253" fmla="*/ 236170 w 2757563"/>
                  <a:gd name="connsiteY253" fmla="*/ 1684625 h 4436885"/>
                  <a:gd name="connsiteX254" fmla="*/ 158542 w 2757563"/>
                  <a:gd name="connsiteY254" fmla="*/ 1702772 h 4436885"/>
                  <a:gd name="connsiteX255" fmla="*/ 147453 w 2757563"/>
                  <a:gd name="connsiteY255" fmla="*/ 1698739 h 4436885"/>
                  <a:gd name="connsiteX256" fmla="*/ 137371 w 2757563"/>
                  <a:gd name="connsiteY256" fmla="*/ 1691682 h 4436885"/>
                  <a:gd name="connsiteX257" fmla="*/ 127290 w 2757563"/>
                  <a:gd name="connsiteY257" fmla="*/ 1679585 h 4436885"/>
                  <a:gd name="connsiteX258" fmla="*/ 118216 w 2757563"/>
                  <a:gd name="connsiteY258" fmla="*/ 1658413 h 4436885"/>
                  <a:gd name="connsiteX259" fmla="*/ 114184 w 2757563"/>
                  <a:gd name="connsiteY259" fmla="*/ 1628169 h 4436885"/>
                  <a:gd name="connsiteX260" fmla="*/ 122249 w 2757563"/>
                  <a:gd name="connsiteY260" fmla="*/ 1569696 h 4436885"/>
                  <a:gd name="connsiteX261" fmla="*/ 156526 w 2757563"/>
                  <a:gd name="connsiteY261" fmla="*/ 1472913 h 4436885"/>
                  <a:gd name="connsiteX262" fmla="*/ 209958 w 2757563"/>
                  <a:gd name="connsiteY262" fmla="*/ 1361008 h 4436885"/>
                  <a:gd name="connsiteX263" fmla="*/ 405540 w 2757563"/>
                  <a:gd name="connsiteY263" fmla="*/ 1084774 h 4436885"/>
                  <a:gd name="connsiteX264" fmla="*/ 619269 w 2757563"/>
                  <a:gd name="connsiteY264" fmla="*/ 840800 h 4436885"/>
                  <a:gd name="connsiteX265" fmla="*/ 1131411 w 2757563"/>
                  <a:gd name="connsiteY265" fmla="*/ 392172 h 4436885"/>
                  <a:gd name="connsiteX266" fmla="*/ 1297756 w 2757563"/>
                  <a:gd name="connsiteY266" fmla="*/ 281275 h 4436885"/>
                  <a:gd name="connsiteX267" fmla="*/ 1526607 w 2757563"/>
                  <a:gd name="connsiteY267" fmla="*/ 156264 h 4436885"/>
                  <a:gd name="connsiteX268" fmla="*/ 1683880 w 2757563"/>
                  <a:gd name="connsiteY268" fmla="*/ 92750 h 4436885"/>
                  <a:gd name="connsiteX269" fmla="*/ 1837119 w 2757563"/>
                  <a:gd name="connsiteY269" fmla="*/ 66538 h 4436885"/>
                  <a:gd name="connsiteX270" fmla="*/ 1909706 w 2757563"/>
                  <a:gd name="connsiteY270" fmla="*/ 73595 h 4436885"/>
                  <a:gd name="connsiteX271" fmla="*/ 1946000 w 2757563"/>
                  <a:gd name="connsiteY271" fmla="*/ 87709 h 4436885"/>
                  <a:gd name="connsiteX272" fmla="*/ 1967171 w 2757563"/>
                  <a:gd name="connsiteY272" fmla="*/ 103840 h 4436885"/>
                  <a:gd name="connsiteX273" fmla="*/ 1983301 w 2757563"/>
                  <a:gd name="connsiteY273" fmla="*/ 124003 h 4436885"/>
                  <a:gd name="connsiteX274" fmla="*/ 1994391 w 2757563"/>
                  <a:gd name="connsiteY274" fmla="*/ 150215 h 4436885"/>
                  <a:gd name="connsiteX275" fmla="*/ 2000440 w 2757563"/>
                  <a:gd name="connsiteY275" fmla="*/ 192557 h 4436885"/>
                  <a:gd name="connsiteX276" fmla="*/ 1990358 w 2757563"/>
                  <a:gd name="connsiteY276" fmla="*/ 270185 h 4436885"/>
                  <a:gd name="connsiteX277" fmla="*/ 1957089 w 2757563"/>
                  <a:gd name="connsiteY277" fmla="*/ 355878 h 4436885"/>
                  <a:gd name="connsiteX278" fmla="*/ 1935918 w 2757563"/>
                  <a:gd name="connsiteY278" fmla="*/ 396205 h 4436885"/>
                  <a:gd name="connsiteX279" fmla="*/ 1912730 w 2757563"/>
                  <a:gd name="connsiteY279" fmla="*/ 439555 h 4436885"/>
                  <a:gd name="connsiteX280" fmla="*/ 1916763 w 2757563"/>
                  <a:gd name="connsiteY280" fmla="*/ 453669 h 4436885"/>
                  <a:gd name="connsiteX281" fmla="*/ 1933902 w 2757563"/>
                  <a:gd name="connsiteY281" fmla="*/ 450645 h 4436885"/>
                  <a:gd name="connsiteX282" fmla="*/ 1956081 w 2757563"/>
                  <a:gd name="connsiteY282" fmla="*/ 415359 h 4436885"/>
                  <a:gd name="connsiteX283" fmla="*/ 1978260 w 2757563"/>
                  <a:gd name="connsiteY283" fmla="*/ 376041 h 4436885"/>
                  <a:gd name="connsiteX284" fmla="*/ 2011530 w 2757563"/>
                  <a:gd name="connsiteY284" fmla="*/ 296397 h 4436885"/>
                  <a:gd name="connsiteX285" fmla="*/ 2026652 w 2757563"/>
                  <a:gd name="connsiteY285" fmla="*/ 172394 h 4436885"/>
                  <a:gd name="connsiteX286" fmla="*/ 1995399 w 2757563"/>
                  <a:gd name="connsiteY286" fmla="*/ 93758 h 4436885"/>
                  <a:gd name="connsiteX287" fmla="*/ 1929869 w 2757563"/>
                  <a:gd name="connsiteY287" fmla="*/ 51416 h 4436885"/>
                  <a:gd name="connsiteX288" fmla="*/ 1845184 w 2757563"/>
                  <a:gd name="connsiteY288" fmla="*/ 39318 h 4436885"/>
                  <a:gd name="connsiteX289" fmla="*/ 1840143 w 2757563"/>
                  <a:gd name="connsiteY289" fmla="*/ 39318 h 4436885"/>
                  <a:gd name="connsiteX290" fmla="*/ 1743361 w 2757563"/>
                  <a:gd name="connsiteY290" fmla="*/ 49399 h 4436885"/>
                  <a:gd name="connsiteX291" fmla="*/ 1574999 w 2757563"/>
                  <a:gd name="connsiteY291" fmla="*/ 101824 h 4436885"/>
                  <a:gd name="connsiteX292" fmla="*/ 1377401 w 2757563"/>
                  <a:gd name="connsiteY292" fmla="*/ 10082 h 4436885"/>
                  <a:gd name="connsiteX293" fmla="*/ 1314895 w 2757563"/>
                  <a:gd name="connsiteY293" fmla="*/ 0 h 4436885"/>
                  <a:gd name="connsiteX294" fmla="*/ 1305822 w 2757563"/>
                  <a:gd name="connsiteY294" fmla="*/ 0 h 4436885"/>
                  <a:gd name="connsiteX295" fmla="*/ 1247349 w 2757563"/>
                  <a:gd name="connsiteY295" fmla="*/ 6049 h 4436885"/>
                  <a:gd name="connsiteX296" fmla="*/ 1180811 w 2757563"/>
                  <a:gd name="connsiteY296" fmla="*/ 23188 h 4436885"/>
                  <a:gd name="connsiteX297" fmla="*/ 1116289 w 2757563"/>
                  <a:gd name="connsiteY297" fmla="*/ 45367 h 4436885"/>
                  <a:gd name="connsiteX298" fmla="*/ 1054791 w 2757563"/>
                  <a:gd name="connsiteY298" fmla="*/ 66538 h 4436885"/>
                  <a:gd name="connsiteX299" fmla="*/ 993294 w 2757563"/>
                  <a:gd name="connsiteY299" fmla="*/ 90734 h 4436885"/>
                  <a:gd name="connsiteX300" fmla="*/ 874332 w 2757563"/>
                  <a:gd name="connsiteY300" fmla="*/ 150215 h 4436885"/>
                  <a:gd name="connsiteX301" fmla="*/ 654554 w 2757563"/>
                  <a:gd name="connsiteY301" fmla="*/ 302446 h 4436885"/>
                  <a:gd name="connsiteX302" fmla="*/ 560796 w 2757563"/>
                  <a:gd name="connsiteY302" fmla="*/ 384107 h 4436885"/>
                  <a:gd name="connsiteX303" fmla="*/ 473087 w 2757563"/>
                  <a:gd name="connsiteY303" fmla="*/ 467783 h 4436885"/>
                  <a:gd name="connsiteX304" fmla="*/ 306741 w 2757563"/>
                  <a:gd name="connsiteY304" fmla="*/ 652276 h 4436885"/>
                  <a:gd name="connsiteX305" fmla="*/ 171648 w 2757563"/>
                  <a:gd name="connsiteY305" fmla="*/ 857939 h 4436885"/>
                  <a:gd name="connsiteX306" fmla="*/ 86964 w 2757563"/>
                  <a:gd name="connsiteY306" fmla="*/ 1085782 h 4436885"/>
                  <a:gd name="connsiteX307" fmla="*/ 78898 w 2757563"/>
                  <a:gd name="connsiteY307" fmla="*/ 1127116 h 4436885"/>
                  <a:gd name="connsiteX308" fmla="*/ 75874 w 2757563"/>
                  <a:gd name="connsiteY308" fmla="*/ 1170467 h 4436885"/>
                  <a:gd name="connsiteX309" fmla="*/ 84947 w 2757563"/>
                  <a:gd name="connsiteY309" fmla="*/ 1258176 h 4436885"/>
                  <a:gd name="connsiteX310" fmla="*/ 110151 w 2757563"/>
                  <a:gd name="connsiteY310" fmla="*/ 1341853 h 4436885"/>
                  <a:gd name="connsiteX311" fmla="*/ 141404 w 2757563"/>
                  <a:gd name="connsiteY311" fmla="*/ 1425530 h 4436885"/>
                  <a:gd name="connsiteX312" fmla="*/ 141404 w 2757563"/>
                  <a:gd name="connsiteY312" fmla="*/ 1425530 h 4436885"/>
                  <a:gd name="connsiteX313" fmla="*/ 112167 w 2757563"/>
                  <a:gd name="connsiteY313" fmla="*/ 1497109 h 4436885"/>
                  <a:gd name="connsiteX314" fmla="*/ 85955 w 2757563"/>
                  <a:gd name="connsiteY314" fmla="*/ 1582802 h 4436885"/>
                  <a:gd name="connsiteX315" fmla="*/ 81923 w 2757563"/>
                  <a:gd name="connsiteY315" fmla="*/ 1627160 h 4436885"/>
                  <a:gd name="connsiteX316" fmla="*/ 82931 w 2757563"/>
                  <a:gd name="connsiteY316" fmla="*/ 1647324 h 4436885"/>
                  <a:gd name="connsiteX317" fmla="*/ 87972 w 2757563"/>
                  <a:gd name="connsiteY317" fmla="*/ 1669503 h 4436885"/>
                  <a:gd name="connsiteX318" fmla="*/ 105110 w 2757563"/>
                  <a:gd name="connsiteY318" fmla="*/ 1701764 h 4436885"/>
                  <a:gd name="connsiteX319" fmla="*/ 132330 w 2757563"/>
                  <a:gd name="connsiteY319" fmla="*/ 1722935 h 4436885"/>
                  <a:gd name="connsiteX320" fmla="*/ 166608 w 2757563"/>
                  <a:gd name="connsiteY320" fmla="*/ 1728984 h 4436885"/>
                  <a:gd name="connsiteX321" fmla="*/ 176689 w 2757563"/>
                  <a:gd name="connsiteY321" fmla="*/ 1727976 h 4436885"/>
                  <a:gd name="connsiteX322" fmla="*/ 171648 w 2757563"/>
                  <a:gd name="connsiteY322" fmla="*/ 1732008 h 4436885"/>
                  <a:gd name="connsiteX323" fmla="*/ 62768 w 2757563"/>
                  <a:gd name="connsiteY323" fmla="*/ 1866093 h 4436885"/>
                  <a:gd name="connsiteX324" fmla="*/ 25466 w 2757563"/>
                  <a:gd name="connsiteY324" fmla="*/ 1942713 h 4436885"/>
                  <a:gd name="connsiteX325" fmla="*/ 4295 w 2757563"/>
                  <a:gd name="connsiteY325" fmla="*/ 2019332 h 4436885"/>
                  <a:gd name="connsiteX326" fmla="*/ 262 w 2757563"/>
                  <a:gd name="connsiteY326" fmla="*/ 2087887 h 4436885"/>
                  <a:gd name="connsiteX327" fmla="*/ 3287 w 2757563"/>
                  <a:gd name="connsiteY327" fmla="*/ 2121156 h 4436885"/>
                  <a:gd name="connsiteX328" fmla="*/ 6311 w 2757563"/>
                  <a:gd name="connsiteY328" fmla="*/ 2139303 h 4436885"/>
                  <a:gd name="connsiteX329" fmla="*/ 10344 w 2757563"/>
                  <a:gd name="connsiteY329" fmla="*/ 2155433 h 4436885"/>
                  <a:gd name="connsiteX330" fmla="*/ 25466 w 2757563"/>
                  <a:gd name="connsiteY330" fmla="*/ 2163499 h 4436885"/>
                  <a:gd name="connsiteX331" fmla="*/ 33531 w 2757563"/>
                  <a:gd name="connsiteY331" fmla="*/ 2148376 h 4436885"/>
                  <a:gd name="connsiteX332" fmla="*/ 32523 w 2757563"/>
                  <a:gd name="connsiteY332" fmla="*/ 2143335 h 4436885"/>
                  <a:gd name="connsiteX333" fmla="*/ 28491 w 2757563"/>
                  <a:gd name="connsiteY333" fmla="*/ 2103009 h 4436885"/>
                  <a:gd name="connsiteX334" fmla="*/ 29499 w 2757563"/>
                  <a:gd name="connsiteY334" fmla="*/ 2059658 h 4436885"/>
                  <a:gd name="connsiteX335" fmla="*/ 60751 w 2757563"/>
                  <a:gd name="connsiteY335" fmla="*/ 1962876 h 4436885"/>
                  <a:gd name="connsiteX336" fmla="*/ 127290 w 2757563"/>
                  <a:gd name="connsiteY336" fmla="*/ 1303543 h 4436885"/>
                  <a:gd name="connsiteX337" fmla="*/ 106118 w 2757563"/>
                  <a:gd name="connsiteY337" fmla="*/ 1184581 h 4436885"/>
                  <a:gd name="connsiteX338" fmla="*/ 109143 w 2757563"/>
                  <a:gd name="connsiteY338" fmla="*/ 1129132 h 4436885"/>
                  <a:gd name="connsiteX339" fmla="*/ 120233 w 2757563"/>
                  <a:gd name="connsiteY339" fmla="*/ 1075700 h 4436885"/>
                  <a:gd name="connsiteX340" fmla="*/ 210966 w 2757563"/>
                  <a:gd name="connsiteY340" fmla="*/ 849874 h 4436885"/>
                  <a:gd name="connsiteX341" fmla="*/ 445866 w 2757563"/>
                  <a:gd name="connsiteY341" fmla="*/ 539362 h 4436885"/>
                  <a:gd name="connsiteX342" fmla="*/ 444858 w 2757563"/>
                  <a:gd name="connsiteY342" fmla="*/ 540371 h 4436885"/>
                  <a:gd name="connsiteX343" fmla="*/ 445866 w 2757563"/>
                  <a:gd name="connsiteY343" fmla="*/ 538354 h 4436885"/>
                  <a:gd name="connsiteX344" fmla="*/ 446874 w 2757563"/>
                  <a:gd name="connsiteY344" fmla="*/ 537346 h 4436885"/>
                  <a:gd name="connsiteX345" fmla="*/ 445866 w 2757563"/>
                  <a:gd name="connsiteY345" fmla="*/ 538354 h 4436885"/>
                  <a:gd name="connsiteX346" fmla="*/ 619269 w 2757563"/>
                  <a:gd name="connsiteY346" fmla="*/ 372009 h 4436885"/>
                  <a:gd name="connsiteX347" fmla="*/ 718068 w 2757563"/>
                  <a:gd name="connsiteY347" fmla="*/ 288332 h 4436885"/>
                  <a:gd name="connsiteX348" fmla="*/ 826949 w 2757563"/>
                  <a:gd name="connsiteY348" fmla="*/ 210704 h 4436885"/>
                  <a:gd name="connsiteX349" fmla="*/ 847112 w 2757563"/>
                  <a:gd name="connsiteY349" fmla="*/ 198606 h 4436885"/>
                  <a:gd name="connsiteX350" fmla="*/ 1019506 w 2757563"/>
                  <a:gd name="connsiteY350" fmla="*/ 109889 h 4436885"/>
                  <a:gd name="connsiteX351" fmla="*/ 1063865 w 2757563"/>
                  <a:gd name="connsiteY351" fmla="*/ 92750 h 4436885"/>
                  <a:gd name="connsiteX352" fmla="*/ 1110240 w 2757563"/>
                  <a:gd name="connsiteY352" fmla="*/ 76620 h 4436885"/>
                  <a:gd name="connsiteX353" fmla="*/ 1203998 w 2757563"/>
                  <a:gd name="connsiteY353" fmla="*/ 44359 h 4436885"/>
                  <a:gd name="connsiteX354" fmla="*/ 1302797 w 2757563"/>
                  <a:gd name="connsiteY354" fmla="*/ 27220 h 4436885"/>
                  <a:gd name="connsiteX355" fmla="*/ 1358246 w 2757563"/>
                  <a:gd name="connsiteY355" fmla="*/ 33269 h 4436885"/>
                  <a:gd name="connsiteX356" fmla="*/ 1470151 w 2757563"/>
                  <a:gd name="connsiteY356" fmla="*/ 83677 h 4436885"/>
                  <a:gd name="connsiteX357" fmla="*/ 1526607 w 2757563"/>
                  <a:gd name="connsiteY357" fmla="*/ 110897 h 4436885"/>
                  <a:gd name="connsiteX358" fmla="*/ 1539713 w 2757563"/>
                  <a:gd name="connsiteY358" fmla="*/ 115938 h 4436885"/>
                  <a:gd name="connsiteX359" fmla="*/ 1262471 w 2757563"/>
                  <a:gd name="connsiteY359" fmla="*/ 267161 h 4436885"/>
                  <a:gd name="connsiteX360" fmla="*/ 983212 w 2757563"/>
                  <a:gd name="connsiteY360" fmla="*/ 464759 h 4436885"/>
                  <a:gd name="connsiteX361" fmla="*/ 490225 w 2757563"/>
                  <a:gd name="connsiteY361" fmla="*/ 935567 h 4436885"/>
                  <a:gd name="connsiteX362" fmla="*/ 383361 w 2757563"/>
                  <a:gd name="connsiteY362" fmla="*/ 1061586 h 4436885"/>
                  <a:gd name="connsiteX363" fmla="*/ 275488 w 2757563"/>
                  <a:gd name="connsiteY363" fmla="*/ 1199703 h 4436885"/>
                  <a:gd name="connsiteX364" fmla="*/ 180722 w 2757563"/>
                  <a:gd name="connsiteY364" fmla="*/ 1346894 h 4436885"/>
                  <a:gd name="connsiteX365" fmla="*/ 156526 w 2757563"/>
                  <a:gd name="connsiteY365" fmla="*/ 1394277 h 4436885"/>
                  <a:gd name="connsiteX366" fmla="*/ 127290 w 2757563"/>
                  <a:gd name="connsiteY366" fmla="*/ 1303543 h 4436885"/>
                  <a:gd name="connsiteX367" fmla="*/ 127290 w 2757563"/>
                  <a:gd name="connsiteY367" fmla="*/ 1303543 h 4436885"/>
                  <a:gd name="connsiteX368" fmla="*/ 153502 w 2757563"/>
                  <a:gd name="connsiteY368" fmla="*/ 2158458 h 4436885"/>
                  <a:gd name="connsiteX369" fmla="*/ 160559 w 2757563"/>
                  <a:gd name="connsiteY369" fmla="*/ 2153417 h 4436885"/>
                  <a:gd name="connsiteX370" fmla="*/ 161567 w 2757563"/>
                  <a:gd name="connsiteY370" fmla="*/ 2144344 h 4436885"/>
                  <a:gd name="connsiteX371" fmla="*/ 150477 w 2757563"/>
                  <a:gd name="connsiteY371" fmla="*/ 2107042 h 4436885"/>
                  <a:gd name="connsiteX372" fmla="*/ 149469 w 2757563"/>
                  <a:gd name="connsiteY372" fmla="*/ 2064699 h 4436885"/>
                  <a:gd name="connsiteX373" fmla="*/ 164591 w 2757563"/>
                  <a:gd name="connsiteY373" fmla="*/ 2004210 h 4436885"/>
                  <a:gd name="connsiteX374" fmla="*/ 186771 w 2757563"/>
                  <a:gd name="connsiteY374" fmla="*/ 1958843 h 4436885"/>
                  <a:gd name="connsiteX375" fmla="*/ 216007 w 2757563"/>
                  <a:gd name="connsiteY375" fmla="*/ 1913476 h 4436885"/>
                  <a:gd name="connsiteX376" fmla="*/ 214999 w 2757563"/>
                  <a:gd name="connsiteY376" fmla="*/ 1914484 h 4436885"/>
                  <a:gd name="connsiteX377" fmla="*/ 249276 w 2757563"/>
                  <a:gd name="connsiteY377" fmla="*/ 1874158 h 4436885"/>
                  <a:gd name="connsiteX378" fmla="*/ 249276 w 2757563"/>
                  <a:gd name="connsiteY378" fmla="*/ 1866093 h 4436885"/>
                  <a:gd name="connsiteX379" fmla="*/ 245244 w 2757563"/>
                  <a:gd name="connsiteY379" fmla="*/ 1865085 h 4436885"/>
                  <a:gd name="connsiteX380" fmla="*/ 241211 w 2757563"/>
                  <a:gd name="connsiteY380" fmla="*/ 1867101 h 4436885"/>
                  <a:gd name="connsiteX381" fmla="*/ 198869 w 2757563"/>
                  <a:gd name="connsiteY381" fmla="*/ 1912468 h 4436885"/>
                  <a:gd name="connsiteX382" fmla="*/ 178706 w 2757563"/>
                  <a:gd name="connsiteY382" fmla="*/ 1939688 h 4436885"/>
                  <a:gd name="connsiteX383" fmla="*/ 161567 w 2757563"/>
                  <a:gd name="connsiteY383" fmla="*/ 1967917 h 4436885"/>
                  <a:gd name="connsiteX384" fmla="*/ 136363 w 2757563"/>
                  <a:gd name="connsiteY384" fmla="*/ 2031430 h 4436885"/>
                  <a:gd name="connsiteX385" fmla="*/ 128298 w 2757563"/>
                  <a:gd name="connsiteY385" fmla="*/ 2095952 h 4436885"/>
                  <a:gd name="connsiteX386" fmla="*/ 140396 w 2757563"/>
                  <a:gd name="connsiteY386" fmla="*/ 2152409 h 4436885"/>
                  <a:gd name="connsiteX387" fmla="*/ 141404 w 2757563"/>
                  <a:gd name="connsiteY387" fmla="*/ 2155433 h 4436885"/>
                  <a:gd name="connsiteX388" fmla="*/ 145436 w 2757563"/>
                  <a:gd name="connsiteY388" fmla="*/ 2159466 h 4436885"/>
                  <a:gd name="connsiteX389" fmla="*/ 153502 w 2757563"/>
                  <a:gd name="connsiteY389" fmla="*/ 2158458 h 4436885"/>
                  <a:gd name="connsiteX390" fmla="*/ 640440 w 2757563"/>
                  <a:gd name="connsiteY390" fmla="*/ 2089903 h 4436885"/>
                  <a:gd name="connsiteX391" fmla="*/ 640440 w 2757563"/>
                  <a:gd name="connsiteY391" fmla="*/ 2089903 h 4436885"/>
                  <a:gd name="connsiteX392" fmla="*/ 640440 w 2757563"/>
                  <a:gd name="connsiteY392" fmla="*/ 2089903 h 4436885"/>
                  <a:gd name="connsiteX393" fmla="*/ 640440 w 2757563"/>
                  <a:gd name="connsiteY393" fmla="*/ 2089903 h 4436885"/>
                  <a:gd name="connsiteX394" fmla="*/ 591041 w 2757563"/>
                  <a:gd name="connsiteY394" fmla="*/ 2217939 h 4436885"/>
                  <a:gd name="connsiteX395" fmla="*/ 600114 w 2757563"/>
                  <a:gd name="connsiteY395" fmla="*/ 2213906 h 4436885"/>
                  <a:gd name="connsiteX396" fmla="*/ 624310 w 2757563"/>
                  <a:gd name="connsiteY396" fmla="*/ 2177613 h 4436885"/>
                  <a:gd name="connsiteX397" fmla="*/ 643465 w 2757563"/>
                  <a:gd name="connsiteY397" fmla="*/ 2140311 h 4436885"/>
                  <a:gd name="connsiteX398" fmla="*/ 671693 w 2757563"/>
                  <a:gd name="connsiteY398" fmla="*/ 2061675 h 4436885"/>
                  <a:gd name="connsiteX399" fmla="*/ 682783 w 2757563"/>
                  <a:gd name="connsiteY399" fmla="*/ 1980014 h 4436885"/>
                  <a:gd name="connsiteX400" fmla="*/ 675725 w 2757563"/>
                  <a:gd name="connsiteY400" fmla="*/ 1897346 h 4436885"/>
                  <a:gd name="connsiteX401" fmla="*/ 669677 w 2757563"/>
                  <a:gd name="connsiteY401" fmla="*/ 1869117 h 4436885"/>
                  <a:gd name="connsiteX402" fmla="*/ 663628 w 2757563"/>
                  <a:gd name="connsiteY402" fmla="*/ 1865085 h 4436885"/>
                  <a:gd name="connsiteX403" fmla="*/ 661611 w 2757563"/>
                  <a:gd name="connsiteY403" fmla="*/ 1865085 h 4436885"/>
                  <a:gd name="connsiteX404" fmla="*/ 657579 w 2757563"/>
                  <a:gd name="connsiteY404" fmla="*/ 1873150 h 4436885"/>
                  <a:gd name="connsiteX405" fmla="*/ 661611 w 2757563"/>
                  <a:gd name="connsiteY405" fmla="*/ 1893313 h 4436885"/>
                  <a:gd name="connsiteX406" fmla="*/ 664636 w 2757563"/>
                  <a:gd name="connsiteY406" fmla="*/ 1990096 h 4436885"/>
                  <a:gd name="connsiteX407" fmla="*/ 640440 w 2757563"/>
                  <a:gd name="connsiteY407" fmla="*/ 2088895 h 4436885"/>
                  <a:gd name="connsiteX408" fmla="*/ 641448 w 2757563"/>
                  <a:gd name="connsiteY408" fmla="*/ 2086879 h 4436885"/>
                  <a:gd name="connsiteX409" fmla="*/ 640440 w 2757563"/>
                  <a:gd name="connsiteY409" fmla="*/ 2088895 h 4436885"/>
                  <a:gd name="connsiteX410" fmla="*/ 640440 w 2757563"/>
                  <a:gd name="connsiteY410" fmla="*/ 2088895 h 4436885"/>
                  <a:gd name="connsiteX411" fmla="*/ 640440 w 2757563"/>
                  <a:gd name="connsiteY411" fmla="*/ 2088895 h 4436885"/>
                  <a:gd name="connsiteX412" fmla="*/ 640440 w 2757563"/>
                  <a:gd name="connsiteY412" fmla="*/ 2088895 h 4436885"/>
                  <a:gd name="connsiteX413" fmla="*/ 615236 w 2757563"/>
                  <a:gd name="connsiteY413" fmla="*/ 2143335 h 4436885"/>
                  <a:gd name="connsiteX414" fmla="*/ 599106 w 2757563"/>
                  <a:gd name="connsiteY414" fmla="*/ 2170555 h 4436885"/>
                  <a:gd name="connsiteX415" fmla="*/ 580959 w 2757563"/>
                  <a:gd name="connsiteY415" fmla="*/ 2196768 h 4436885"/>
                  <a:gd name="connsiteX416" fmla="*/ 578943 w 2757563"/>
                  <a:gd name="connsiteY416" fmla="*/ 2203825 h 4436885"/>
                  <a:gd name="connsiteX417" fmla="*/ 582975 w 2757563"/>
                  <a:gd name="connsiteY417" fmla="*/ 2212898 h 4436885"/>
                  <a:gd name="connsiteX418" fmla="*/ 591041 w 2757563"/>
                  <a:gd name="connsiteY418" fmla="*/ 2217939 h 4436885"/>
                  <a:gd name="connsiteX419" fmla="*/ 581967 w 2757563"/>
                  <a:gd name="connsiteY419" fmla="*/ 1759229 h 4436885"/>
                  <a:gd name="connsiteX420" fmla="*/ 584992 w 2757563"/>
                  <a:gd name="connsiteY420" fmla="*/ 1751164 h 4436885"/>
                  <a:gd name="connsiteX421" fmla="*/ 581967 w 2757563"/>
                  <a:gd name="connsiteY421" fmla="*/ 1744106 h 4436885"/>
                  <a:gd name="connsiteX422" fmla="*/ 574910 w 2757563"/>
                  <a:gd name="connsiteY422" fmla="*/ 1741082 h 4436885"/>
                  <a:gd name="connsiteX423" fmla="*/ 574910 w 2757563"/>
                  <a:gd name="connsiteY423" fmla="*/ 1741082 h 4436885"/>
                  <a:gd name="connsiteX424" fmla="*/ 567853 w 2757563"/>
                  <a:gd name="connsiteY424" fmla="*/ 1744106 h 4436885"/>
                  <a:gd name="connsiteX425" fmla="*/ 510388 w 2757563"/>
                  <a:gd name="connsiteY425" fmla="*/ 1829799 h 4436885"/>
                  <a:gd name="connsiteX426" fmla="*/ 466029 w 2757563"/>
                  <a:gd name="connsiteY426" fmla="*/ 1922550 h 4436885"/>
                  <a:gd name="connsiteX427" fmla="*/ 436793 w 2757563"/>
                  <a:gd name="connsiteY427" fmla="*/ 2021349 h 4436885"/>
                  <a:gd name="connsiteX428" fmla="*/ 426711 w 2757563"/>
                  <a:gd name="connsiteY428" fmla="*/ 2124181 h 4436885"/>
                  <a:gd name="connsiteX429" fmla="*/ 427720 w 2757563"/>
                  <a:gd name="connsiteY429" fmla="*/ 2153417 h 4436885"/>
                  <a:gd name="connsiteX430" fmla="*/ 440826 w 2757563"/>
                  <a:gd name="connsiteY430" fmla="*/ 2165515 h 4436885"/>
                  <a:gd name="connsiteX431" fmla="*/ 452923 w 2757563"/>
                  <a:gd name="connsiteY431" fmla="*/ 2152409 h 4436885"/>
                  <a:gd name="connsiteX432" fmla="*/ 452923 w 2757563"/>
                  <a:gd name="connsiteY432" fmla="*/ 2113091 h 4436885"/>
                  <a:gd name="connsiteX433" fmla="*/ 454940 w 2757563"/>
                  <a:gd name="connsiteY433" fmla="*/ 2072765 h 4436885"/>
                  <a:gd name="connsiteX434" fmla="*/ 491233 w 2757563"/>
                  <a:gd name="connsiteY434" fmla="*/ 1925574 h 4436885"/>
                  <a:gd name="connsiteX435" fmla="*/ 578943 w 2757563"/>
                  <a:gd name="connsiteY435" fmla="*/ 1765278 h 4436885"/>
                  <a:gd name="connsiteX436" fmla="*/ 581967 w 2757563"/>
                  <a:gd name="connsiteY436" fmla="*/ 1759229 h 4436885"/>
                  <a:gd name="connsiteX437" fmla="*/ 549706 w 2757563"/>
                  <a:gd name="connsiteY437" fmla="*/ 1955819 h 4436885"/>
                  <a:gd name="connsiteX438" fmla="*/ 541641 w 2757563"/>
                  <a:gd name="connsiteY438" fmla="*/ 1958843 h 4436885"/>
                  <a:gd name="connsiteX439" fmla="*/ 522486 w 2757563"/>
                  <a:gd name="connsiteY439" fmla="*/ 1990096 h 4436885"/>
                  <a:gd name="connsiteX440" fmla="*/ 508372 w 2757563"/>
                  <a:gd name="connsiteY440" fmla="*/ 2026390 h 4436885"/>
                  <a:gd name="connsiteX441" fmla="*/ 494258 w 2757563"/>
                  <a:gd name="connsiteY441" fmla="*/ 2100993 h 4436885"/>
                  <a:gd name="connsiteX442" fmla="*/ 495266 w 2757563"/>
                  <a:gd name="connsiteY442" fmla="*/ 2110066 h 4436885"/>
                  <a:gd name="connsiteX443" fmla="*/ 502323 w 2757563"/>
                  <a:gd name="connsiteY443" fmla="*/ 2115107 h 4436885"/>
                  <a:gd name="connsiteX444" fmla="*/ 516437 w 2757563"/>
                  <a:gd name="connsiteY444" fmla="*/ 2107042 h 4436885"/>
                  <a:gd name="connsiteX445" fmla="*/ 538617 w 2757563"/>
                  <a:gd name="connsiteY445" fmla="*/ 2013284 h 4436885"/>
                  <a:gd name="connsiteX446" fmla="*/ 559788 w 2757563"/>
                  <a:gd name="connsiteY446" fmla="*/ 1973965 h 4436885"/>
                  <a:gd name="connsiteX447" fmla="*/ 560796 w 2757563"/>
                  <a:gd name="connsiteY447" fmla="*/ 1967917 h 4436885"/>
                  <a:gd name="connsiteX448" fmla="*/ 557771 w 2757563"/>
                  <a:gd name="connsiteY448" fmla="*/ 1959851 h 4436885"/>
                  <a:gd name="connsiteX449" fmla="*/ 549706 w 2757563"/>
                  <a:gd name="connsiteY449" fmla="*/ 1955819 h 4436885"/>
                  <a:gd name="connsiteX450" fmla="*/ 549706 w 2757563"/>
                  <a:gd name="connsiteY450" fmla="*/ 1955819 h 4436885"/>
                  <a:gd name="connsiteX451" fmla="*/ 351100 w 2757563"/>
                  <a:gd name="connsiteY451" fmla="*/ 2051593 h 4436885"/>
                  <a:gd name="connsiteX452" fmla="*/ 351100 w 2757563"/>
                  <a:gd name="connsiteY452" fmla="*/ 2051593 h 4436885"/>
                  <a:gd name="connsiteX453" fmla="*/ 351100 w 2757563"/>
                  <a:gd name="connsiteY453" fmla="*/ 2051593 h 4436885"/>
                  <a:gd name="connsiteX454" fmla="*/ 351100 w 2757563"/>
                  <a:gd name="connsiteY454" fmla="*/ 2051593 h 4436885"/>
                  <a:gd name="connsiteX455" fmla="*/ 423687 w 2757563"/>
                  <a:gd name="connsiteY455" fmla="*/ 1926582 h 4436885"/>
                  <a:gd name="connsiteX456" fmla="*/ 420662 w 2757563"/>
                  <a:gd name="connsiteY456" fmla="*/ 1919525 h 4436885"/>
                  <a:gd name="connsiteX457" fmla="*/ 413605 w 2757563"/>
                  <a:gd name="connsiteY457" fmla="*/ 1916501 h 4436885"/>
                  <a:gd name="connsiteX458" fmla="*/ 413605 w 2757563"/>
                  <a:gd name="connsiteY458" fmla="*/ 1916501 h 4436885"/>
                  <a:gd name="connsiteX459" fmla="*/ 406548 w 2757563"/>
                  <a:gd name="connsiteY459" fmla="*/ 1919525 h 4436885"/>
                  <a:gd name="connsiteX460" fmla="*/ 331945 w 2757563"/>
                  <a:gd name="connsiteY460" fmla="*/ 2045544 h 4436885"/>
                  <a:gd name="connsiteX461" fmla="*/ 314806 w 2757563"/>
                  <a:gd name="connsiteY461" fmla="*/ 2114099 h 4436885"/>
                  <a:gd name="connsiteX462" fmla="*/ 313798 w 2757563"/>
                  <a:gd name="connsiteY462" fmla="*/ 2151401 h 4436885"/>
                  <a:gd name="connsiteX463" fmla="*/ 318839 w 2757563"/>
                  <a:gd name="connsiteY463" fmla="*/ 2189711 h 4436885"/>
                  <a:gd name="connsiteX464" fmla="*/ 331945 w 2757563"/>
                  <a:gd name="connsiteY464" fmla="*/ 2196768 h 4436885"/>
                  <a:gd name="connsiteX465" fmla="*/ 337994 w 2757563"/>
                  <a:gd name="connsiteY465" fmla="*/ 2191727 h 4436885"/>
                  <a:gd name="connsiteX466" fmla="*/ 339002 w 2757563"/>
                  <a:gd name="connsiteY466" fmla="*/ 2183662 h 4436885"/>
                  <a:gd name="connsiteX467" fmla="*/ 336986 w 2757563"/>
                  <a:gd name="connsiteY467" fmla="*/ 2175596 h 4436885"/>
                  <a:gd name="connsiteX468" fmla="*/ 334969 w 2757563"/>
                  <a:gd name="connsiteY468" fmla="*/ 2120148 h 4436885"/>
                  <a:gd name="connsiteX469" fmla="*/ 352108 w 2757563"/>
                  <a:gd name="connsiteY469" fmla="*/ 2051593 h 4436885"/>
                  <a:gd name="connsiteX470" fmla="*/ 351100 w 2757563"/>
                  <a:gd name="connsiteY470" fmla="*/ 2053610 h 4436885"/>
                  <a:gd name="connsiteX471" fmla="*/ 352108 w 2757563"/>
                  <a:gd name="connsiteY471" fmla="*/ 2051593 h 4436885"/>
                  <a:gd name="connsiteX472" fmla="*/ 352108 w 2757563"/>
                  <a:gd name="connsiteY472" fmla="*/ 2051593 h 4436885"/>
                  <a:gd name="connsiteX473" fmla="*/ 352108 w 2757563"/>
                  <a:gd name="connsiteY473" fmla="*/ 2051593 h 4436885"/>
                  <a:gd name="connsiteX474" fmla="*/ 352108 w 2757563"/>
                  <a:gd name="connsiteY474" fmla="*/ 2051593 h 4436885"/>
                  <a:gd name="connsiteX475" fmla="*/ 410581 w 2757563"/>
                  <a:gd name="connsiteY475" fmla="*/ 1949770 h 4436885"/>
                  <a:gd name="connsiteX476" fmla="*/ 409573 w 2757563"/>
                  <a:gd name="connsiteY476" fmla="*/ 1951786 h 4436885"/>
                  <a:gd name="connsiteX477" fmla="*/ 421671 w 2757563"/>
                  <a:gd name="connsiteY477" fmla="*/ 1935656 h 4436885"/>
                  <a:gd name="connsiteX478" fmla="*/ 423687 w 2757563"/>
                  <a:gd name="connsiteY478" fmla="*/ 1926582 h 4436885"/>
                  <a:gd name="connsiteX479" fmla="*/ 1165688 w 2757563"/>
                  <a:gd name="connsiteY479" fmla="*/ 1943721 h 4436885"/>
                  <a:gd name="connsiteX480" fmla="*/ 1162664 w 2757563"/>
                  <a:gd name="connsiteY480" fmla="*/ 1943721 h 4436885"/>
                  <a:gd name="connsiteX481" fmla="*/ 1149558 w 2757563"/>
                  <a:gd name="connsiteY481" fmla="*/ 1948762 h 4436885"/>
                  <a:gd name="connsiteX482" fmla="*/ 1143509 w 2757563"/>
                  <a:gd name="connsiteY482" fmla="*/ 1959851 h 4436885"/>
                  <a:gd name="connsiteX483" fmla="*/ 1154599 w 2757563"/>
                  <a:gd name="connsiteY483" fmla="*/ 1965900 h 4436885"/>
                  <a:gd name="connsiteX484" fmla="*/ 1167705 w 2757563"/>
                  <a:gd name="connsiteY484" fmla="*/ 1960860 h 4436885"/>
                  <a:gd name="connsiteX485" fmla="*/ 1173754 w 2757563"/>
                  <a:gd name="connsiteY485" fmla="*/ 1949770 h 4436885"/>
                  <a:gd name="connsiteX486" fmla="*/ 1165688 w 2757563"/>
                  <a:gd name="connsiteY486" fmla="*/ 1943721 h 4436885"/>
                  <a:gd name="connsiteX487" fmla="*/ 1559877 w 2757563"/>
                  <a:gd name="connsiteY487" fmla="*/ 717806 h 4436885"/>
                  <a:gd name="connsiteX488" fmla="*/ 1577015 w 2757563"/>
                  <a:gd name="connsiteY488" fmla="*/ 739985 h 4436885"/>
                  <a:gd name="connsiteX489" fmla="*/ 1588105 w 2757563"/>
                  <a:gd name="connsiteY489" fmla="*/ 758132 h 4436885"/>
                  <a:gd name="connsiteX490" fmla="*/ 1597178 w 2757563"/>
                  <a:gd name="connsiteY490" fmla="*/ 766197 h 4436885"/>
                  <a:gd name="connsiteX491" fmla="*/ 1609276 w 2757563"/>
                  <a:gd name="connsiteY491" fmla="*/ 766197 h 4436885"/>
                  <a:gd name="connsiteX492" fmla="*/ 1617341 w 2757563"/>
                  <a:gd name="connsiteY492" fmla="*/ 757124 h 4436885"/>
                  <a:gd name="connsiteX493" fmla="*/ 1617341 w 2757563"/>
                  <a:gd name="connsiteY493" fmla="*/ 745026 h 4436885"/>
                  <a:gd name="connsiteX494" fmla="*/ 1590121 w 2757563"/>
                  <a:gd name="connsiteY494" fmla="*/ 699659 h 4436885"/>
                  <a:gd name="connsiteX495" fmla="*/ 1568950 w 2757563"/>
                  <a:gd name="connsiteY495" fmla="*/ 682520 h 4436885"/>
                  <a:gd name="connsiteX496" fmla="*/ 1541730 w 2757563"/>
                  <a:gd name="connsiteY496" fmla="*/ 672439 h 4436885"/>
                  <a:gd name="connsiteX497" fmla="*/ 1539713 w 2757563"/>
                  <a:gd name="connsiteY497" fmla="*/ 672439 h 4436885"/>
                  <a:gd name="connsiteX498" fmla="*/ 1529632 w 2757563"/>
                  <a:gd name="connsiteY498" fmla="*/ 676471 h 4436885"/>
                  <a:gd name="connsiteX499" fmla="*/ 1523583 w 2757563"/>
                  <a:gd name="connsiteY499" fmla="*/ 687561 h 4436885"/>
                  <a:gd name="connsiteX500" fmla="*/ 1527616 w 2757563"/>
                  <a:gd name="connsiteY500" fmla="*/ 699659 h 4436885"/>
                  <a:gd name="connsiteX501" fmla="*/ 1538705 w 2757563"/>
                  <a:gd name="connsiteY501" fmla="*/ 705708 h 4436885"/>
                  <a:gd name="connsiteX502" fmla="*/ 1538705 w 2757563"/>
                  <a:gd name="connsiteY502" fmla="*/ 705708 h 4436885"/>
                  <a:gd name="connsiteX503" fmla="*/ 1549795 w 2757563"/>
                  <a:gd name="connsiteY503" fmla="*/ 709740 h 4436885"/>
                  <a:gd name="connsiteX504" fmla="*/ 1559877 w 2757563"/>
                  <a:gd name="connsiteY504" fmla="*/ 717806 h 4436885"/>
                  <a:gd name="connsiteX505" fmla="*/ 1648594 w 2757563"/>
                  <a:gd name="connsiteY505" fmla="*/ 699659 h 4436885"/>
                  <a:gd name="connsiteX506" fmla="*/ 1656659 w 2757563"/>
                  <a:gd name="connsiteY506" fmla="*/ 718814 h 4436885"/>
                  <a:gd name="connsiteX507" fmla="*/ 1662708 w 2757563"/>
                  <a:gd name="connsiteY507" fmla="*/ 728895 h 4436885"/>
                  <a:gd name="connsiteX508" fmla="*/ 1673798 w 2757563"/>
                  <a:gd name="connsiteY508" fmla="*/ 731920 h 4436885"/>
                  <a:gd name="connsiteX509" fmla="*/ 1686904 w 2757563"/>
                  <a:gd name="connsiteY509" fmla="*/ 714781 h 4436885"/>
                  <a:gd name="connsiteX510" fmla="*/ 1678839 w 2757563"/>
                  <a:gd name="connsiteY510" fmla="*/ 691594 h 4436885"/>
                  <a:gd name="connsiteX511" fmla="*/ 1665733 w 2757563"/>
                  <a:gd name="connsiteY511" fmla="*/ 671431 h 4436885"/>
                  <a:gd name="connsiteX512" fmla="*/ 1627423 w 2757563"/>
                  <a:gd name="connsiteY512" fmla="*/ 643202 h 4436885"/>
                  <a:gd name="connsiteX513" fmla="*/ 1621374 w 2757563"/>
                  <a:gd name="connsiteY513" fmla="*/ 642194 h 4436885"/>
                  <a:gd name="connsiteX514" fmla="*/ 1606252 w 2757563"/>
                  <a:gd name="connsiteY514" fmla="*/ 652276 h 4436885"/>
                  <a:gd name="connsiteX515" fmla="*/ 1615325 w 2757563"/>
                  <a:gd name="connsiteY515" fmla="*/ 672439 h 4436885"/>
                  <a:gd name="connsiteX516" fmla="*/ 1622382 w 2757563"/>
                  <a:gd name="connsiteY516" fmla="*/ 675463 h 4436885"/>
                  <a:gd name="connsiteX517" fmla="*/ 1636496 w 2757563"/>
                  <a:gd name="connsiteY517" fmla="*/ 685545 h 4436885"/>
                  <a:gd name="connsiteX518" fmla="*/ 1648594 w 2757563"/>
                  <a:gd name="connsiteY518" fmla="*/ 699659 h 4436885"/>
                  <a:gd name="connsiteX519" fmla="*/ 1790744 w 2757563"/>
                  <a:gd name="connsiteY519" fmla="*/ 554485 h 4436885"/>
                  <a:gd name="connsiteX520" fmla="*/ 1786711 w 2757563"/>
                  <a:gd name="connsiteY520" fmla="*/ 553476 h 4436885"/>
                  <a:gd name="connsiteX521" fmla="*/ 1775622 w 2757563"/>
                  <a:gd name="connsiteY521" fmla="*/ 561542 h 4436885"/>
                  <a:gd name="connsiteX522" fmla="*/ 1782679 w 2757563"/>
                  <a:gd name="connsiteY522" fmla="*/ 577672 h 4436885"/>
                  <a:gd name="connsiteX523" fmla="*/ 1790744 w 2757563"/>
                  <a:gd name="connsiteY523" fmla="*/ 581705 h 4436885"/>
                  <a:gd name="connsiteX524" fmla="*/ 1806874 w 2757563"/>
                  <a:gd name="connsiteY524" fmla="*/ 593803 h 4436885"/>
                  <a:gd name="connsiteX525" fmla="*/ 1819980 w 2757563"/>
                  <a:gd name="connsiteY525" fmla="*/ 609933 h 4436885"/>
                  <a:gd name="connsiteX526" fmla="*/ 1828046 w 2757563"/>
                  <a:gd name="connsiteY526" fmla="*/ 629088 h 4436885"/>
                  <a:gd name="connsiteX527" fmla="*/ 1829054 w 2757563"/>
                  <a:gd name="connsiteY527" fmla="*/ 635137 h 4436885"/>
                  <a:gd name="connsiteX528" fmla="*/ 1843168 w 2757563"/>
                  <a:gd name="connsiteY528" fmla="*/ 646227 h 4436885"/>
                  <a:gd name="connsiteX529" fmla="*/ 1854257 w 2757563"/>
                  <a:gd name="connsiteY529" fmla="*/ 632113 h 4436885"/>
                  <a:gd name="connsiteX530" fmla="*/ 1833086 w 2757563"/>
                  <a:gd name="connsiteY530" fmla="*/ 586746 h 4436885"/>
                  <a:gd name="connsiteX531" fmla="*/ 1790744 w 2757563"/>
                  <a:gd name="connsiteY531" fmla="*/ 554485 h 4436885"/>
                  <a:gd name="connsiteX532" fmla="*/ 1905673 w 2757563"/>
                  <a:gd name="connsiteY532" fmla="*/ 568599 h 4436885"/>
                  <a:gd name="connsiteX533" fmla="*/ 1911722 w 2757563"/>
                  <a:gd name="connsiteY533" fmla="*/ 612958 h 4436885"/>
                  <a:gd name="connsiteX534" fmla="*/ 1921804 w 2757563"/>
                  <a:gd name="connsiteY534" fmla="*/ 623039 h 4436885"/>
                  <a:gd name="connsiteX535" fmla="*/ 1934910 w 2757563"/>
                  <a:gd name="connsiteY535" fmla="*/ 612958 h 4436885"/>
                  <a:gd name="connsiteX536" fmla="*/ 1931885 w 2757563"/>
                  <a:gd name="connsiteY536" fmla="*/ 572632 h 4436885"/>
                  <a:gd name="connsiteX537" fmla="*/ 1918779 w 2757563"/>
                  <a:gd name="connsiteY537" fmla="*/ 536338 h 4436885"/>
                  <a:gd name="connsiteX538" fmla="*/ 1893576 w 2757563"/>
                  <a:gd name="connsiteY538" fmla="*/ 506093 h 4436885"/>
                  <a:gd name="connsiteX539" fmla="*/ 1860306 w 2757563"/>
                  <a:gd name="connsiteY539" fmla="*/ 484922 h 4436885"/>
                  <a:gd name="connsiteX540" fmla="*/ 1856274 w 2757563"/>
                  <a:gd name="connsiteY540" fmla="*/ 483914 h 4436885"/>
                  <a:gd name="connsiteX541" fmla="*/ 1845184 w 2757563"/>
                  <a:gd name="connsiteY541" fmla="*/ 490971 h 4436885"/>
                  <a:gd name="connsiteX542" fmla="*/ 1851233 w 2757563"/>
                  <a:gd name="connsiteY542" fmla="*/ 506093 h 4436885"/>
                  <a:gd name="connsiteX543" fmla="*/ 1858290 w 2757563"/>
                  <a:gd name="connsiteY543" fmla="*/ 509118 h 4436885"/>
                  <a:gd name="connsiteX544" fmla="*/ 1877445 w 2757563"/>
                  <a:gd name="connsiteY544" fmla="*/ 523232 h 4436885"/>
                  <a:gd name="connsiteX545" fmla="*/ 1893576 w 2757563"/>
                  <a:gd name="connsiteY545" fmla="*/ 543395 h 4436885"/>
                  <a:gd name="connsiteX546" fmla="*/ 1905673 w 2757563"/>
                  <a:gd name="connsiteY546" fmla="*/ 568599 h 4436885"/>
                  <a:gd name="connsiteX547" fmla="*/ 1314895 w 2757563"/>
                  <a:gd name="connsiteY547" fmla="*/ 935567 h 4436885"/>
                  <a:gd name="connsiteX548" fmla="*/ 1290699 w 2757563"/>
                  <a:gd name="connsiteY548" fmla="*/ 931534 h 4436885"/>
                  <a:gd name="connsiteX549" fmla="*/ 1286667 w 2757563"/>
                  <a:gd name="connsiteY549" fmla="*/ 931534 h 4436885"/>
                  <a:gd name="connsiteX550" fmla="*/ 1260455 w 2757563"/>
                  <a:gd name="connsiteY550" fmla="*/ 937583 h 4436885"/>
                  <a:gd name="connsiteX551" fmla="*/ 1252390 w 2757563"/>
                  <a:gd name="connsiteY551" fmla="*/ 957746 h 4436885"/>
                  <a:gd name="connsiteX552" fmla="*/ 1272553 w 2757563"/>
                  <a:gd name="connsiteY552" fmla="*/ 964803 h 4436885"/>
                  <a:gd name="connsiteX553" fmla="*/ 1277593 w 2757563"/>
                  <a:gd name="connsiteY553" fmla="*/ 962787 h 4436885"/>
                  <a:gd name="connsiteX554" fmla="*/ 1287675 w 2757563"/>
                  <a:gd name="connsiteY554" fmla="*/ 960771 h 4436885"/>
                  <a:gd name="connsiteX555" fmla="*/ 1298765 w 2757563"/>
                  <a:gd name="connsiteY555" fmla="*/ 961779 h 4436885"/>
                  <a:gd name="connsiteX556" fmla="*/ 1310863 w 2757563"/>
                  <a:gd name="connsiteY556" fmla="*/ 966820 h 4436885"/>
                  <a:gd name="connsiteX557" fmla="*/ 1324977 w 2757563"/>
                  <a:gd name="connsiteY557" fmla="*/ 976901 h 4436885"/>
                  <a:gd name="connsiteX558" fmla="*/ 1333042 w 2757563"/>
                  <a:gd name="connsiteY558" fmla="*/ 984966 h 4436885"/>
                  <a:gd name="connsiteX559" fmla="*/ 1354213 w 2757563"/>
                  <a:gd name="connsiteY559" fmla="*/ 986983 h 4436885"/>
                  <a:gd name="connsiteX560" fmla="*/ 1359254 w 2757563"/>
                  <a:gd name="connsiteY560" fmla="*/ 976901 h 4436885"/>
                  <a:gd name="connsiteX561" fmla="*/ 1356229 w 2757563"/>
                  <a:gd name="connsiteY561" fmla="*/ 965812 h 4436885"/>
                  <a:gd name="connsiteX562" fmla="*/ 1314895 w 2757563"/>
                  <a:gd name="connsiteY562" fmla="*/ 935567 h 4436885"/>
                  <a:gd name="connsiteX563" fmla="*/ 1377401 w 2757563"/>
                  <a:gd name="connsiteY563" fmla="*/ 935567 h 4436885"/>
                  <a:gd name="connsiteX564" fmla="*/ 1385466 w 2757563"/>
                  <a:gd name="connsiteY564" fmla="*/ 954722 h 4436885"/>
                  <a:gd name="connsiteX565" fmla="*/ 1388490 w 2757563"/>
                  <a:gd name="connsiteY565" fmla="*/ 968836 h 4436885"/>
                  <a:gd name="connsiteX566" fmla="*/ 1407645 w 2757563"/>
                  <a:gd name="connsiteY566" fmla="*/ 982950 h 4436885"/>
                  <a:gd name="connsiteX567" fmla="*/ 1421759 w 2757563"/>
                  <a:gd name="connsiteY567" fmla="*/ 963795 h 4436885"/>
                  <a:gd name="connsiteX568" fmla="*/ 1394539 w 2757563"/>
                  <a:gd name="connsiteY568" fmla="*/ 902298 h 4436885"/>
                  <a:gd name="connsiteX569" fmla="*/ 1366311 w 2757563"/>
                  <a:gd name="connsiteY569" fmla="*/ 883143 h 4436885"/>
                  <a:gd name="connsiteX570" fmla="*/ 1332034 w 2757563"/>
                  <a:gd name="connsiteY570" fmla="*/ 876086 h 4436885"/>
                  <a:gd name="connsiteX571" fmla="*/ 1332034 w 2757563"/>
                  <a:gd name="connsiteY571" fmla="*/ 876086 h 4436885"/>
                  <a:gd name="connsiteX572" fmla="*/ 1319936 w 2757563"/>
                  <a:gd name="connsiteY572" fmla="*/ 880118 h 4436885"/>
                  <a:gd name="connsiteX573" fmla="*/ 1313887 w 2757563"/>
                  <a:gd name="connsiteY573" fmla="*/ 891208 h 4436885"/>
                  <a:gd name="connsiteX574" fmla="*/ 1317920 w 2757563"/>
                  <a:gd name="connsiteY574" fmla="*/ 903306 h 4436885"/>
                  <a:gd name="connsiteX575" fmla="*/ 1329009 w 2757563"/>
                  <a:gd name="connsiteY575" fmla="*/ 909355 h 4436885"/>
                  <a:gd name="connsiteX576" fmla="*/ 1347156 w 2757563"/>
                  <a:gd name="connsiteY576" fmla="*/ 911371 h 4436885"/>
                  <a:gd name="connsiteX577" fmla="*/ 1359254 w 2757563"/>
                  <a:gd name="connsiteY577" fmla="*/ 916412 h 4436885"/>
                  <a:gd name="connsiteX578" fmla="*/ 1369335 w 2757563"/>
                  <a:gd name="connsiteY578" fmla="*/ 924477 h 4436885"/>
                  <a:gd name="connsiteX579" fmla="*/ 1377401 w 2757563"/>
                  <a:gd name="connsiteY579" fmla="*/ 935567 h 4436885"/>
                  <a:gd name="connsiteX580" fmla="*/ 1165688 w 2757563"/>
                  <a:gd name="connsiteY580" fmla="*/ 1187605 h 4436885"/>
                  <a:gd name="connsiteX581" fmla="*/ 1185851 w 2757563"/>
                  <a:gd name="connsiteY581" fmla="*/ 1208777 h 4436885"/>
                  <a:gd name="connsiteX582" fmla="*/ 1211055 w 2757563"/>
                  <a:gd name="connsiteY582" fmla="*/ 1224907 h 4436885"/>
                  <a:gd name="connsiteX583" fmla="*/ 1227186 w 2757563"/>
                  <a:gd name="connsiteY583" fmla="*/ 1219866 h 4436885"/>
                  <a:gd name="connsiteX584" fmla="*/ 1229202 w 2757563"/>
                  <a:gd name="connsiteY584" fmla="*/ 1209785 h 4436885"/>
                  <a:gd name="connsiteX585" fmla="*/ 1224161 w 2757563"/>
                  <a:gd name="connsiteY585" fmla="*/ 1200711 h 4436885"/>
                  <a:gd name="connsiteX586" fmla="*/ 1195933 w 2757563"/>
                  <a:gd name="connsiteY586" fmla="*/ 1180548 h 4436885"/>
                  <a:gd name="connsiteX587" fmla="*/ 1179803 w 2757563"/>
                  <a:gd name="connsiteY587" fmla="*/ 1160385 h 4436885"/>
                  <a:gd name="connsiteX588" fmla="*/ 1169721 w 2757563"/>
                  <a:gd name="connsiteY588" fmla="*/ 1139214 h 4436885"/>
                  <a:gd name="connsiteX589" fmla="*/ 1167705 w 2757563"/>
                  <a:gd name="connsiteY589" fmla="*/ 1131149 h 4436885"/>
                  <a:gd name="connsiteX590" fmla="*/ 1154599 w 2757563"/>
                  <a:gd name="connsiteY590" fmla="*/ 1120059 h 4436885"/>
                  <a:gd name="connsiteX591" fmla="*/ 1152582 w 2757563"/>
                  <a:gd name="connsiteY591" fmla="*/ 1120059 h 4436885"/>
                  <a:gd name="connsiteX592" fmla="*/ 1141493 w 2757563"/>
                  <a:gd name="connsiteY592" fmla="*/ 1135181 h 4436885"/>
                  <a:gd name="connsiteX593" fmla="*/ 1150566 w 2757563"/>
                  <a:gd name="connsiteY593" fmla="*/ 1163410 h 4436885"/>
                  <a:gd name="connsiteX594" fmla="*/ 1165688 w 2757563"/>
                  <a:gd name="connsiteY594" fmla="*/ 1187605 h 4436885"/>
                  <a:gd name="connsiteX595" fmla="*/ 1121330 w 2757563"/>
                  <a:gd name="connsiteY595" fmla="*/ 1204744 h 4436885"/>
                  <a:gd name="connsiteX596" fmla="*/ 1113264 w 2757563"/>
                  <a:gd name="connsiteY596" fmla="*/ 1199703 h 4436885"/>
                  <a:gd name="connsiteX597" fmla="*/ 1110240 w 2757563"/>
                  <a:gd name="connsiteY597" fmla="*/ 1200711 h 4436885"/>
                  <a:gd name="connsiteX598" fmla="*/ 1106207 w 2757563"/>
                  <a:gd name="connsiteY598" fmla="*/ 1211801 h 4436885"/>
                  <a:gd name="connsiteX599" fmla="*/ 1169721 w 2757563"/>
                  <a:gd name="connsiteY599" fmla="*/ 1278339 h 4436885"/>
                  <a:gd name="connsiteX600" fmla="*/ 1181819 w 2757563"/>
                  <a:gd name="connsiteY600" fmla="*/ 1273299 h 4436885"/>
                  <a:gd name="connsiteX601" fmla="*/ 1181819 w 2757563"/>
                  <a:gd name="connsiteY601" fmla="*/ 1266241 h 4436885"/>
                  <a:gd name="connsiteX602" fmla="*/ 1176778 w 2757563"/>
                  <a:gd name="connsiteY602" fmla="*/ 1261201 h 4436885"/>
                  <a:gd name="connsiteX603" fmla="*/ 1171737 w 2757563"/>
                  <a:gd name="connsiteY603" fmla="*/ 1259184 h 4436885"/>
                  <a:gd name="connsiteX604" fmla="*/ 1146533 w 2757563"/>
                  <a:gd name="connsiteY604" fmla="*/ 1241038 h 4436885"/>
                  <a:gd name="connsiteX605" fmla="*/ 1129395 w 2757563"/>
                  <a:gd name="connsiteY605" fmla="*/ 1219866 h 4436885"/>
                  <a:gd name="connsiteX606" fmla="*/ 1121330 w 2757563"/>
                  <a:gd name="connsiteY606" fmla="*/ 1204744 h 4436885"/>
                  <a:gd name="connsiteX607" fmla="*/ 1082012 w 2757563"/>
                  <a:gd name="connsiteY607" fmla="*/ 1352943 h 4436885"/>
                  <a:gd name="connsiteX608" fmla="*/ 1070922 w 2757563"/>
                  <a:gd name="connsiteY608" fmla="*/ 1328747 h 4436885"/>
                  <a:gd name="connsiteX609" fmla="*/ 1068906 w 2757563"/>
                  <a:gd name="connsiteY609" fmla="*/ 1318665 h 4436885"/>
                  <a:gd name="connsiteX610" fmla="*/ 1054791 w 2757563"/>
                  <a:gd name="connsiteY610" fmla="*/ 1306568 h 4436885"/>
                  <a:gd name="connsiteX611" fmla="*/ 1052775 w 2757563"/>
                  <a:gd name="connsiteY611" fmla="*/ 1306568 h 4436885"/>
                  <a:gd name="connsiteX612" fmla="*/ 1040677 w 2757563"/>
                  <a:gd name="connsiteY612" fmla="*/ 1322698 h 4436885"/>
                  <a:gd name="connsiteX613" fmla="*/ 1067897 w 2757563"/>
                  <a:gd name="connsiteY613" fmla="*/ 1384195 h 4436885"/>
                  <a:gd name="connsiteX614" fmla="*/ 1093101 w 2757563"/>
                  <a:gd name="connsiteY614" fmla="*/ 1406375 h 4436885"/>
                  <a:gd name="connsiteX615" fmla="*/ 1109232 w 2757563"/>
                  <a:gd name="connsiteY615" fmla="*/ 1414440 h 4436885"/>
                  <a:gd name="connsiteX616" fmla="*/ 1127379 w 2757563"/>
                  <a:gd name="connsiteY616" fmla="*/ 1419481 h 4436885"/>
                  <a:gd name="connsiteX617" fmla="*/ 1135444 w 2757563"/>
                  <a:gd name="connsiteY617" fmla="*/ 1418473 h 4436885"/>
                  <a:gd name="connsiteX618" fmla="*/ 1143509 w 2757563"/>
                  <a:gd name="connsiteY618" fmla="*/ 1410407 h 4436885"/>
                  <a:gd name="connsiteX619" fmla="*/ 1143509 w 2757563"/>
                  <a:gd name="connsiteY619" fmla="*/ 1398310 h 4436885"/>
                  <a:gd name="connsiteX620" fmla="*/ 1135444 w 2757563"/>
                  <a:gd name="connsiteY620" fmla="*/ 1390244 h 4436885"/>
                  <a:gd name="connsiteX621" fmla="*/ 1114272 w 2757563"/>
                  <a:gd name="connsiteY621" fmla="*/ 1382179 h 4436885"/>
                  <a:gd name="connsiteX622" fmla="*/ 1098142 w 2757563"/>
                  <a:gd name="connsiteY622" fmla="*/ 1370081 h 4436885"/>
                  <a:gd name="connsiteX623" fmla="*/ 1082012 w 2757563"/>
                  <a:gd name="connsiteY623" fmla="*/ 1352943 h 4436885"/>
                  <a:gd name="connsiteX624" fmla="*/ 1784695 w 2757563"/>
                  <a:gd name="connsiteY624" fmla="*/ 331683 h 4436885"/>
                  <a:gd name="connsiteX625" fmla="*/ 1809899 w 2757563"/>
                  <a:gd name="connsiteY625" fmla="*/ 340756 h 4436885"/>
                  <a:gd name="connsiteX626" fmla="*/ 1827037 w 2757563"/>
                  <a:gd name="connsiteY626" fmla="*/ 352854 h 4436885"/>
                  <a:gd name="connsiteX627" fmla="*/ 1841152 w 2757563"/>
                  <a:gd name="connsiteY627" fmla="*/ 371001 h 4436885"/>
                  <a:gd name="connsiteX628" fmla="*/ 1853249 w 2757563"/>
                  <a:gd name="connsiteY628" fmla="*/ 398221 h 4436885"/>
                  <a:gd name="connsiteX629" fmla="*/ 1856274 w 2757563"/>
                  <a:gd name="connsiteY629" fmla="*/ 410319 h 4436885"/>
                  <a:gd name="connsiteX630" fmla="*/ 1859298 w 2757563"/>
                  <a:gd name="connsiteY630" fmla="*/ 426449 h 4436885"/>
                  <a:gd name="connsiteX631" fmla="*/ 1873413 w 2757563"/>
                  <a:gd name="connsiteY631" fmla="*/ 436531 h 4436885"/>
                  <a:gd name="connsiteX632" fmla="*/ 1881478 w 2757563"/>
                  <a:gd name="connsiteY632" fmla="*/ 431490 h 4436885"/>
                  <a:gd name="connsiteX633" fmla="*/ 1883494 w 2757563"/>
                  <a:gd name="connsiteY633" fmla="*/ 422416 h 4436885"/>
                  <a:gd name="connsiteX634" fmla="*/ 1883494 w 2757563"/>
                  <a:gd name="connsiteY634" fmla="*/ 420400 h 4436885"/>
                  <a:gd name="connsiteX635" fmla="*/ 1883494 w 2757563"/>
                  <a:gd name="connsiteY635" fmla="*/ 420400 h 4436885"/>
                  <a:gd name="connsiteX636" fmla="*/ 1879461 w 2757563"/>
                  <a:gd name="connsiteY636" fmla="*/ 386123 h 4436885"/>
                  <a:gd name="connsiteX637" fmla="*/ 1868372 w 2757563"/>
                  <a:gd name="connsiteY637" fmla="*/ 354870 h 4436885"/>
                  <a:gd name="connsiteX638" fmla="*/ 1828046 w 2757563"/>
                  <a:gd name="connsiteY638" fmla="*/ 311520 h 4436885"/>
                  <a:gd name="connsiteX639" fmla="*/ 1800825 w 2757563"/>
                  <a:gd name="connsiteY639" fmla="*/ 299422 h 4436885"/>
                  <a:gd name="connsiteX640" fmla="*/ 1769573 w 2757563"/>
                  <a:gd name="connsiteY640" fmla="*/ 293373 h 4436885"/>
                  <a:gd name="connsiteX641" fmla="*/ 1752434 w 2757563"/>
                  <a:gd name="connsiteY641" fmla="*/ 292365 h 4436885"/>
                  <a:gd name="connsiteX642" fmla="*/ 1702026 w 2757563"/>
                  <a:gd name="connsiteY642" fmla="*/ 297405 h 4436885"/>
                  <a:gd name="connsiteX643" fmla="*/ 1628431 w 2757563"/>
                  <a:gd name="connsiteY643" fmla="*/ 316560 h 4436885"/>
                  <a:gd name="connsiteX644" fmla="*/ 1554836 w 2757563"/>
                  <a:gd name="connsiteY644" fmla="*/ 344789 h 4436885"/>
                  <a:gd name="connsiteX645" fmla="*/ 1484265 w 2757563"/>
                  <a:gd name="connsiteY645" fmla="*/ 379066 h 4436885"/>
                  <a:gd name="connsiteX646" fmla="*/ 1419743 w 2757563"/>
                  <a:gd name="connsiteY646" fmla="*/ 414351 h 4436885"/>
                  <a:gd name="connsiteX647" fmla="*/ 1328001 w 2757563"/>
                  <a:gd name="connsiteY647" fmla="*/ 471816 h 4436885"/>
                  <a:gd name="connsiteX648" fmla="*/ 1119313 w 2757563"/>
                  <a:gd name="connsiteY648" fmla="*/ 631104 h 4436885"/>
                  <a:gd name="connsiteX649" fmla="*/ 738231 w 2757563"/>
                  <a:gd name="connsiteY649" fmla="*/ 1002105 h 4436885"/>
                  <a:gd name="connsiteX650" fmla="*/ 593057 w 2757563"/>
                  <a:gd name="connsiteY650" fmla="*/ 1177524 h 4436885"/>
                  <a:gd name="connsiteX651" fmla="*/ 526519 w 2757563"/>
                  <a:gd name="connsiteY651" fmla="*/ 1267250 h 4436885"/>
                  <a:gd name="connsiteX652" fmla="*/ 441834 w 2757563"/>
                  <a:gd name="connsiteY652" fmla="*/ 1398310 h 4436885"/>
                  <a:gd name="connsiteX653" fmla="*/ 410581 w 2757563"/>
                  <a:gd name="connsiteY653" fmla="*/ 1461823 h 4436885"/>
                  <a:gd name="connsiteX654" fmla="*/ 401508 w 2757563"/>
                  <a:gd name="connsiteY654" fmla="*/ 1489044 h 4436885"/>
                  <a:gd name="connsiteX655" fmla="*/ 396467 w 2757563"/>
                  <a:gd name="connsiteY655" fmla="*/ 1514247 h 4436885"/>
                  <a:gd name="connsiteX656" fmla="*/ 400499 w 2757563"/>
                  <a:gd name="connsiteY656" fmla="*/ 1541467 h 4436885"/>
                  <a:gd name="connsiteX657" fmla="*/ 406548 w 2757563"/>
                  <a:gd name="connsiteY657" fmla="*/ 1551549 h 4436885"/>
                  <a:gd name="connsiteX658" fmla="*/ 418646 w 2757563"/>
                  <a:gd name="connsiteY658" fmla="*/ 1560622 h 4436885"/>
                  <a:gd name="connsiteX659" fmla="*/ 427720 w 2757563"/>
                  <a:gd name="connsiteY659" fmla="*/ 1560622 h 4436885"/>
                  <a:gd name="connsiteX660" fmla="*/ 433768 w 2757563"/>
                  <a:gd name="connsiteY660" fmla="*/ 1554574 h 4436885"/>
                  <a:gd name="connsiteX661" fmla="*/ 433768 w 2757563"/>
                  <a:gd name="connsiteY661" fmla="*/ 1545500 h 4436885"/>
                  <a:gd name="connsiteX662" fmla="*/ 429736 w 2757563"/>
                  <a:gd name="connsiteY662" fmla="*/ 1540459 h 4436885"/>
                  <a:gd name="connsiteX663" fmla="*/ 429736 w 2757563"/>
                  <a:gd name="connsiteY663" fmla="*/ 1540459 h 4436885"/>
                  <a:gd name="connsiteX664" fmla="*/ 429736 w 2757563"/>
                  <a:gd name="connsiteY664" fmla="*/ 1540459 h 4436885"/>
                  <a:gd name="connsiteX665" fmla="*/ 428728 w 2757563"/>
                  <a:gd name="connsiteY665" fmla="*/ 1540459 h 4436885"/>
                  <a:gd name="connsiteX666" fmla="*/ 425703 w 2757563"/>
                  <a:gd name="connsiteY666" fmla="*/ 1538443 h 4436885"/>
                  <a:gd name="connsiteX667" fmla="*/ 423687 w 2757563"/>
                  <a:gd name="connsiteY667" fmla="*/ 1535418 h 4436885"/>
                  <a:gd name="connsiteX668" fmla="*/ 421671 w 2757563"/>
                  <a:gd name="connsiteY668" fmla="*/ 1531386 h 4436885"/>
                  <a:gd name="connsiteX669" fmla="*/ 420662 w 2757563"/>
                  <a:gd name="connsiteY669" fmla="*/ 1522313 h 4436885"/>
                  <a:gd name="connsiteX670" fmla="*/ 423687 w 2757563"/>
                  <a:gd name="connsiteY670" fmla="*/ 1500133 h 4436885"/>
                  <a:gd name="connsiteX671" fmla="*/ 437801 w 2757563"/>
                  <a:gd name="connsiteY671" fmla="*/ 1460815 h 4436885"/>
                  <a:gd name="connsiteX672" fmla="*/ 460989 w 2757563"/>
                  <a:gd name="connsiteY672" fmla="*/ 1414440 h 4436885"/>
                  <a:gd name="connsiteX673" fmla="*/ 543657 w 2757563"/>
                  <a:gd name="connsiteY673" fmla="*/ 1284388 h 4436885"/>
                  <a:gd name="connsiteX674" fmla="*/ 611204 w 2757563"/>
                  <a:gd name="connsiteY674" fmla="*/ 1192646 h 4436885"/>
                  <a:gd name="connsiteX675" fmla="*/ 845095 w 2757563"/>
                  <a:gd name="connsiteY675" fmla="*/ 920445 h 4436885"/>
                  <a:gd name="connsiteX676" fmla="*/ 1239284 w 2757563"/>
                  <a:gd name="connsiteY676" fmla="*/ 567591 h 4436885"/>
                  <a:gd name="connsiteX677" fmla="*/ 1345140 w 2757563"/>
                  <a:gd name="connsiteY677" fmla="*/ 490971 h 4436885"/>
                  <a:gd name="connsiteX678" fmla="*/ 1384458 w 2757563"/>
                  <a:gd name="connsiteY678" fmla="*/ 465767 h 4436885"/>
                  <a:gd name="connsiteX679" fmla="*/ 1500396 w 2757563"/>
                  <a:gd name="connsiteY679" fmla="*/ 402253 h 4436885"/>
                  <a:gd name="connsiteX680" fmla="*/ 1572983 w 2757563"/>
                  <a:gd name="connsiteY680" fmla="*/ 369992 h 4436885"/>
                  <a:gd name="connsiteX681" fmla="*/ 1646578 w 2757563"/>
                  <a:gd name="connsiteY681" fmla="*/ 343781 h 4436885"/>
                  <a:gd name="connsiteX682" fmla="*/ 1744369 w 2757563"/>
                  <a:gd name="connsiteY682" fmla="*/ 326642 h 4436885"/>
                  <a:gd name="connsiteX683" fmla="*/ 1784695 w 2757563"/>
                  <a:gd name="connsiteY683" fmla="*/ 331683 h 4436885"/>
                  <a:gd name="connsiteX684" fmla="*/ 447883 w 2757563"/>
                  <a:gd name="connsiteY684" fmla="*/ 538354 h 4436885"/>
                  <a:gd name="connsiteX685" fmla="*/ 447883 w 2757563"/>
                  <a:gd name="connsiteY685" fmla="*/ 538354 h 4436885"/>
                  <a:gd name="connsiteX686" fmla="*/ 447883 w 2757563"/>
                  <a:gd name="connsiteY686" fmla="*/ 538354 h 4436885"/>
                  <a:gd name="connsiteX687" fmla="*/ 447883 w 2757563"/>
                  <a:gd name="connsiteY687" fmla="*/ 538354 h 4436885"/>
                  <a:gd name="connsiteX688" fmla="*/ 2748490 w 2757563"/>
                  <a:gd name="connsiteY688" fmla="*/ 1412424 h 4436885"/>
                  <a:gd name="connsiteX689" fmla="*/ 2745466 w 2757563"/>
                  <a:gd name="connsiteY689" fmla="*/ 1412424 h 4436885"/>
                  <a:gd name="connsiteX690" fmla="*/ 2738409 w 2757563"/>
                  <a:gd name="connsiteY690" fmla="*/ 1415448 h 4436885"/>
                  <a:gd name="connsiteX691" fmla="*/ 2734376 w 2757563"/>
                  <a:gd name="connsiteY691" fmla="*/ 1416456 h 4436885"/>
                  <a:gd name="connsiteX692" fmla="*/ 2729335 w 2757563"/>
                  <a:gd name="connsiteY692" fmla="*/ 1418473 h 4436885"/>
                  <a:gd name="connsiteX693" fmla="*/ 2722278 w 2757563"/>
                  <a:gd name="connsiteY693" fmla="*/ 1420489 h 4436885"/>
                  <a:gd name="connsiteX694" fmla="*/ 2721270 w 2757563"/>
                  <a:gd name="connsiteY694" fmla="*/ 1420489 h 4436885"/>
                  <a:gd name="connsiteX695" fmla="*/ 2716229 w 2757563"/>
                  <a:gd name="connsiteY695" fmla="*/ 1420489 h 4436885"/>
                  <a:gd name="connsiteX696" fmla="*/ 2708164 w 2757563"/>
                  <a:gd name="connsiteY696" fmla="*/ 1417465 h 4436885"/>
                  <a:gd name="connsiteX697" fmla="*/ 2686993 w 2757563"/>
                  <a:gd name="connsiteY697" fmla="*/ 1402342 h 4436885"/>
                  <a:gd name="connsiteX698" fmla="*/ 2685985 w 2757563"/>
                  <a:gd name="connsiteY698" fmla="*/ 1401334 h 4436885"/>
                  <a:gd name="connsiteX699" fmla="*/ 2684976 w 2757563"/>
                  <a:gd name="connsiteY699" fmla="*/ 1400326 h 4436885"/>
                  <a:gd name="connsiteX700" fmla="*/ 2671871 w 2757563"/>
                  <a:gd name="connsiteY700" fmla="*/ 1388228 h 4436885"/>
                  <a:gd name="connsiteX701" fmla="*/ 2631544 w 2757563"/>
                  <a:gd name="connsiteY701" fmla="*/ 1354959 h 4436885"/>
                  <a:gd name="connsiteX702" fmla="*/ 2597267 w 2757563"/>
                  <a:gd name="connsiteY702" fmla="*/ 1340845 h 4436885"/>
                  <a:gd name="connsiteX703" fmla="*/ 2580128 w 2757563"/>
                  <a:gd name="connsiteY703" fmla="*/ 1338828 h 4436885"/>
                  <a:gd name="connsiteX704" fmla="*/ 2577104 w 2757563"/>
                  <a:gd name="connsiteY704" fmla="*/ 1338828 h 4436885"/>
                  <a:gd name="connsiteX705" fmla="*/ 2563998 w 2757563"/>
                  <a:gd name="connsiteY705" fmla="*/ 1340845 h 4436885"/>
                  <a:gd name="connsiteX706" fmla="*/ 2554925 w 2757563"/>
                  <a:gd name="connsiteY706" fmla="*/ 1326731 h 4436885"/>
                  <a:gd name="connsiteX707" fmla="*/ 2554925 w 2757563"/>
                  <a:gd name="connsiteY707" fmla="*/ 1325723 h 4436885"/>
                  <a:gd name="connsiteX708" fmla="*/ 2543835 w 2757563"/>
                  <a:gd name="connsiteY708" fmla="*/ 1311608 h 4436885"/>
                  <a:gd name="connsiteX709" fmla="*/ 2519639 w 2757563"/>
                  <a:gd name="connsiteY709" fmla="*/ 1285396 h 4436885"/>
                  <a:gd name="connsiteX710" fmla="*/ 2517623 w 2757563"/>
                  <a:gd name="connsiteY710" fmla="*/ 1283380 h 4436885"/>
                  <a:gd name="connsiteX711" fmla="*/ 2516615 w 2757563"/>
                  <a:gd name="connsiteY711" fmla="*/ 1250111 h 4436885"/>
                  <a:gd name="connsiteX712" fmla="*/ 2501493 w 2757563"/>
                  <a:gd name="connsiteY712" fmla="*/ 1195671 h 4436885"/>
                  <a:gd name="connsiteX713" fmla="*/ 2463183 w 2757563"/>
                  <a:gd name="connsiteY713" fmla="*/ 1155345 h 4436885"/>
                  <a:gd name="connsiteX714" fmla="*/ 2401685 w 2757563"/>
                  <a:gd name="connsiteY714" fmla="*/ 1140222 h 4436885"/>
                  <a:gd name="connsiteX715" fmla="*/ 2397653 w 2757563"/>
                  <a:gd name="connsiteY715" fmla="*/ 1140222 h 4436885"/>
                  <a:gd name="connsiteX716" fmla="*/ 2381522 w 2757563"/>
                  <a:gd name="connsiteY716" fmla="*/ 1119051 h 4436885"/>
                  <a:gd name="connsiteX717" fmla="*/ 2365392 w 2757563"/>
                  <a:gd name="connsiteY717" fmla="*/ 1108969 h 4436885"/>
                  <a:gd name="connsiteX718" fmla="*/ 2352286 w 2757563"/>
                  <a:gd name="connsiteY718" fmla="*/ 1106953 h 4436885"/>
                  <a:gd name="connsiteX719" fmla="*/ 2347245 w 2757563"/>
                  <a:gd name="connsiteY719" fmla="*/ 1106953 h 4436885"/>
                  <a:gd name="connsiteX720" fmla="*/ 2330106 w 2757563"/>
                  <a:gd name="connsiteY720" fmla="*/ 1114010 h 4436885"/>
                  <a:gd name="connsiteX721" fmla="*/ 2310951 w 2757563"/>
                  <a:gd name="connsiteY721" fmla="*/ 1132157 h 4436885"/>
                  <a:gd name="connsiteX722" fmla="*/ 2309943 w 2757563"/>
                  <a:gd name="connsiteY722" fmla="*/ 1133165 h 4436885"/>
                  <a:gd name="connsiteX723" fmla="*/ 2309943 w 2757563"/>
                  <a:gd name="connsiteY723" fmla="*/ 1132157 h 4436885"/>
                  <a:gd name="connsiteX724" fmla="*/ 2305911 w 2757563"/>
                  <a:gd name="connsiteY724" fmla="*/ 1129132 h 4436885"/>
                  <a:gd name="connsiteX725" fmla="*/ 2297845 w 2757563"/>
                  <a:gd name="connsiteY725" fmla="*/ 1121067 h 4436885"/>
                  <a:gd name="connsiteX726" fmla="*/ 2287764 w 2757563"/>
                  <a:gd name="connsiteY726" fmla="*/ 1110986 h 4436885"/>
                  <a:gd name="connsiteX727" fmla="*/ 2281715 w 2757563"/>
                  <a:gd name="connsiteY727" fmla="*/ 1104937 h 4436885"/>
                  <a:gd name="connsiteX728" fmla="*/ 2238364 w 2757563"/>
                  <a:gd name="connsiteY728" fmla="*/ 1066627 h 4436885"/>
                  <a:gd name="connsiteX729" fmla="*/ 2214169 w 2757563"/>
                  <a:gd name="connsiteY729" fmla="*/ 1053521 h 4436885"/>
                  <a:gd name="connsiteX730" fmla="*/ 2202071 w 2757563"/>
                  <a:gd name="connsiteY730" fmla="*/ 1050496 h 4436885"/>
                  <a:gd name="connsiteX731" fmla="*/ 2195014 w 2757563"/>
                  <a:gd name="connsiteY731" fmla="*/ 1049488 h 4436885"/>
                  <a:gd name="connsiteX732" fmla="*/ 2188965 w 2757563"/>
                  <a:gd name="connsiteY732" fmla="*/ 1049488 h 4436885"/>
                  <a:gd name="connsiteX733" fmla="*/ 2167794 w 2757563"/>
                  <a:gd name="connsiteY733" fmla="*/ 1060578 h 4436885"/>
                  <a:gd name="connsiteX734" fmla="*/ 2157712 w 2757563"/>
                  <a:gd name="connsiteY734" fmla="*/ 1082757 h 4436885"/>
                  <a:gd name="connsiteX735" fmla="*/ 2160736 w 2757563"/>
                  <a:gd name="connsiteY735" fmla="*/ 1101912 h 4436885"/>
                  <a:gd name="connsiteX736" fmla="*/ 2169810 w 2757563"/>
                  <a:gd name="connsiteY736" fmla="*/ 1119051 h 4436885"/>
                  <a:gd name="connsiteX737" fmla="*/ 2200054 w 2757563"/>
                  <a:gd name="connsiteY737" fmla="*/ 1151312 h 4436885"/>
                  <a:gd name="connsiteX738" fmla="*/ 2233324 w 2757563"/>
                  <a:gd name="connsiteY738" fmla="*/ 1178532 h 4436885"/>
                  <a:gd name="connsiteX739" fmla="*/ 2231307 w 2757563"/>
                  <a:gd name="connsiteY739" fmla="*/ 1180548 h 4436885"/>
                  <a:gd name="connsiteX740" fmla="*/ 2214169 w 2757563"/>
                  <a:gd name="connsiteY740" fmla="*/ 1214826 h 4436885"/>
                  <a:gd name="connsiteX741" fmla="*/ 2207111 w 2757563"/>
                  <a:gd name="connsiteY741" fmla="*/ 1253135 h 4436885"/>
                  <a:gd name="connsiteX742" fmla="*/ 2208120 w 2757563"/>
                  <a:gd name="connsiteY742" fmla="*/ 1275315 h 4436885"/>
                  <a:gd name="connsiteX743" fmla="*/ 2208120 w 2757563"/>
                  <a:gd name="connsiteY743" fmla="*/ 1277331 h 4436885"/>
                  <a:gd name="connsiteX744" fmla="*/ 2209128 w 2757563"/>
                  <a:gd name="connsiteY744" fmla="*/ 1288421 h 4436885"/>
                  <a:gd name="connsiteX745" fmla="*/ 2207111 w 2757563"/>
                  <a:gd name="connsiteY745" fmla="*/ 1323706 h 4436885"/>
                  <a:gd name="connsiteX746" fmla="*/ 2189973 w 2757563"/>
                  <a:gd name="connsiteY746" fmla="*/ 1373106 h 4436885"/>
                  <a:gd name="connsiteX747" fmla="*/ 2138557 w 2757563"/>
                  <a:gd name="connsiteY747" fmla="*/ 1453758 h 4436885"/>
                  <a:gd name="connsiteX748" fmla="*/ 2077060 w 2757563"/>
                  <a:gd name="connsiteY748" fmla="*/ 1531386 h 4436885"/>
                  <a:gd name="connsiteX749" fmla="*/ 2076051 w 2757563"/>
                  <a:gd name="connsiteY749" fmla="*/ 1532394 h 4436885"/>
                  <a:gd name="connsiteX750" fmla="*/ 2075043 w 2757563"/>
                  <a:gd name="connsiteY750" fmla="*/ 1533402 h 4436885"/>
                  <a:gd name="connsiteX751" fmla="*/ 2026652 w 2757563"/>
                  <a:gd name="connsiteY751" fmla="*/ 1585826 h 4436885"/>
                  <a:gd name="connsiteX752" fmla="*/ 2061937 w 2757563"/>
                  <a:gd name="connsiteY752" fmla="*/ 1533402 h 4436885"/>
                  <a:gd name="connsiteX753" fmla="*/ 2103272 w 2757563"/>
                  <a:gd name="connsiteY753" fmla="*/ 1455774 h 4436885"/>
                  <a:gd name="connsiteX754" fmla="*/ 2133516 w 2757563"/>
                  <a:gd name="connsiteY754" fmla="*/ 1376130 h 4436885"/>
                  <a:gd name="connsiteX755" fmla="*/ 2151663 w 2757563"/>
                  <a:gd name="connsiteY755" fmla="*/ 1290437 h 4436885"/>
                  <a:gd name="connsiteX756" fmla="*/ 2142590 w 2757563"/>
                  <a:gd name="connsiteY756" fmla="*/ 1116026 h 4436885"/>
                  <a:gd name="connsiteX757" fmla="*/ 2003464 w 2757563"/>
                  <a:gd name="connsiteY757" fmla="*/ 828703 h 4436885"/>
                  <a:gd name="connsiteX758" fmla="*/ 2000440 w 2757563"/>
                  <a:gd name="connsiteY758" fmla="*/ 823662 h 4436885"/>
                  <a:gd name="connsiteX759" fmla="*/ 1906682 w 2757563"/>
                  <a:gd name="connsiteY759" fmla="*/ 658325 h 4436885"/>
                  <a:gd name="connsiteX760" fmla="*/ 1898616 w 2757563"/>
                  <a:gd name="connsiteY760" fmla="*/ 653284 h 4436885"/>
                  <a:gd name="connsiteX761" fmla="*/ 1894584 w 2757563"/>
                  <a:gd name="connsiteY761" fmla="*/ 654292 h 4436885"/>
                  <a:gd name="connsiteX762" fmla="*/ 1890551 w 2757563"/>
                  <a:gd name="connsiteY762" fmla="*/ 666390 h 4436885"/>
                  <a:gd name="connsiteX763" fmla="*/ 1968179 w 2757563"/>
                  <a:gd name="connsiteY763" fmla="*/ 810556 h 4436885"/>
                  <a:gd name="connsiteX764" fmla="*/ 1982293 w 2757563"/>
                  <a:gd name="connsiteY764" fmla="*/ 833743 h 4436885"/>
                  <a:gd name="connsiteX765" fmla="*/ 1983301 w 2757563"/>
                  <a:gd name="connsiteY765" fmla="*/ 834752 h 4436885"/>
                  <a:gd name="connsiteX766" fmla="*/ 2049839 w 2757563"/>
                  <a:gd name="connsiteY766" fmla="*/ 951697 h 4436885"/>
                  <a:gd name="connsiteX767" fmla="*/ 2096214 w 2757563"/>
                  <a:gd name="connsiteY767" fmla="*/ 1055537 h 4436885"/>
                  <a:gd name="connsiteX768" fmla="*/ 2126459 w 2757563"/>
                  <a:gd name="connsiteY768" fmla="*/ 1193654 h 4436885"/>
                  <a:gd name="connsiteX769" fmla="*/ 2119402 w 2757563"/>
                  <a:gd name="connsiteY769" fmla="*/ 1324714 h 4436885"/>
                  <a:gd name="connsiteX770" fmla="*/ 2119402 w 2757563"/>
                  <a:gd name="connsiteY770" fmla="*/ 1325723 h 4436885"/>
                  <a:gd name="connsiteX771" fmla="*/ 2119402 w 2757563"/>
                  <a:gd name="connsiteY771" fmla="*/ 1326731 h 4436885"/>
                  <a:gd name="connsiteX772" fmla="*/ 2119402 w 2757563"/>
                  <a:gd name="connsiteY772" fmla="*/ 1327739 h 4436885"/>
                  <a:gd name="connsiteX773" fmla="*/ 2119402 w 2757563"/>
                  <a:gd name="connsiteY773" fmla="*/ 1327739 h 4436885"/>
                  <a:gd name="connsiteX774" fmla="*/ 2119402 w 2757563"/>
                  <a:gd name="connsiteY774" fmla="*/ 1327739 h 4436885"/>
                  <a:gd name="connsiteX775" fmla="*/ 2119402 w 2757563"/>
                  <a:gd name="connsiteY775" fmla="*/ 1326731 h 4436885"/>
                  <a:gd name="connsiteX776" fmla="*/ 2070003 w 2757563"/>
                  <a:gd name="connsiteY776" fmla="*/ 1469888 h 4436885"/>
                  <a:gd name="connsiteX777" fmla="*/ 2016570 w 2757563"/>
                  <a:gd name="connsiteY777" fmla="*/ 1561630 h 4436885"/>
                  <a:gd name="connsiteX778" fmla="*/ 1950032 w 2757563"/>
                  <a:gd name="connsiteY778" fmla="*/ 1648332 h 4436885"/>
                  <a:gd name="connsiteX779" fmla="*/ 1950032 w 2757563"/>
                  <a:gd name="connsiteY779" fmla="*/ 1648332 h 4436885"/>
                  <a:gd name="connsiteX780" fmla="*/ 1950032 w 2757563"/>
                  <a:gd name="connsiteY780" fmla="*/ 1648332 h 4436885"/>
                  <a:gd name="connsiteX781" fmla="*/ 1919787 w 2757563"/>
                  <a:gd name="connsiteY781" fmla="*/ 1680593 h 4436885"/>
                  <a:gd name="connsiteX782" fmla="*/ 1903657 w 2757563"/>
                  <a:gd name="connsiteY782" fmla="*/ 1695715 h 4436885"/>
                  <a:gd name="connsiteX783" fmla="*/ 1864339 w 2757563"/>
                  <a:gd name="connsiteY783" fmla="*/ 1727976 h 4436885"/>
                  <a:gd name="connsiteX784" fmla="*/ 1858290 w 2757563"/>
                  <a:gd name="connsiteY784" fmla="*/ 1721927 h 4436885"/>
                  <a:gd name="connsiteX785" fmla="*/ 1847200 w 2757563"/>
                  <a:gd name="connsiteY785" fmla="*/ 1712854 h 4436885"/>
                  <a:gd name="connsiteX786" fmla="*/ 1811915 w 2757563"/>
                  <a:gd name="connsiteY786" fmla="*/ 1724952 h 4436885"/>
                  <a:gd name="connsiteX787" fmla="*/ 1799817 w 2757563"/>
                  <a:gd name="connsiteY787" fmla="*/ 1731001 h 4436885"/>
                  <a:gd name="connsiteX788" fmla="*/ 1770581 w 2757563"/>
                  <a:gd name="connsiteY788" fmla="*/ 1746123 h 4436885"/>
                  <a:gd name="connsiteX789" fmla="*/ 1731263 w 2757563"/>
                  <a:gd name="connsiteY789" fmla="*/ 1767294 h 4436885"/>
                  <a:gd name="connsiteX790" fmla="*/ 1650610 w 2757563"/>
                  <a:gd name="connsiteY790" fmla="*/ 1817702 h 4436885"/>
                  <a:gd name="connsiteX791" fmla="*/ 1589113 w 2757563"/>
                  <a:gd name="connsiteY791" fmla="*/ 1862061 h 4436885"/>
                  <a:gd name="connsiteX792" fmla="*/ 1580040 w 2757563"/>
                  <a:gd name="connsiteY792" fmla="*/ 1865085 h 4436885"/>
                  <a:gd name="connsiteX793" fmla="*/ 1578023 w 2757563"/>
                  <a:gd name="connsiteY793" fmla="*/ 1866093 h 4436885"/>
                  <a:gd name="connsiteX794" fmla="*/ 1571974 w 2757563"/>
                  <a:gd name="connsiteY794" fmla="*/ 1868109 h 4436885"/>
                  <a:gd name="connsiteX795" fmla="*/ 1549795 w 2757563"/>
                  <a:gd name="connsiteY795" fmla="*/ 1876175 h 4436885"/>
                  <a:gd name="connsiteX796" fmla="*/ 1504428 w 2757563"/>
                  <a:gd name="connsiteY796" fmla="*/ 1891297 h 4436885"/>
                  <a:gd name="connsiteX797" fmla="*/ 1409662 w 2757563"/>
                  <a:gd name="connsiteY797" fmla="*/ 1913476 h 4436885"/>
                  <a:gd name="connsiteX798" fmla="*/ 1410670 w 2757563"/>
                  <a:gd name="connsiteY798" fmla="*/ 1913476 h 4436885"/>
                  <a:gd name="connsiteX799" fmla="*/ 1409662 w 2757563"/>
                  <a:gd name="connsiteY799" fmla="*/ 1913476 h 4436885"/>
                  <a:gd name="connsiteX800" fmla="*/ 1408653 w 2757563"/>
                  <a:gd name="connsiteY800" fmla="*/ 1913476 h 4436885"/>
                  <a:gd name="connsiteX801" fmla="*/ 1409662 w 2757563"/>
                  <a:gd name="connsiteY801" fmla="*/ 1913476 h 4436885"/>
                  <a:gd name="connsiteX802" fmla="*/ 1299773 w 2757563"/>
                  <a:gd name="connsiteY802" fmla="*/ 1922550 h 4436885"/>
                  <a:gd name="connsiteX803" fmla="*/ 1262471 w 2757563"/>
                  <a:gd name="connsiteY803" fmla="*/ 1921542 h 4436885"/>
                  <a:gd name="connsiteX804" fmla="*/ 1254406 w 2757563"/>
                  <a:gd name="connsiteY804" fmla="*/ 1924566 h 4436885"/>
                  <a:gd name="connsiteX805" fmla="*/ 1251381 w 2757563"/>
                  <a:gd name="connsiteY805" fmla="*/ 1932631 h 4436885"/>
                  <a:gd name="connsiteX806" fmla="*/ 1254406 w 2757563"/>
                  <a:gd name="connsiteY806" fmla="*/ 1940696 h 4436885"/>
                  <a:gd name="connsiteX807" fmla="*/ 1262471 w 2757563"/>
                  <a:gd name="connsiteY807" fmla="*/ 1943721 h 4436885"/>
                  <a:gd name="connsiteX808" fmla="*/ 1320944 w 2757563"/>
                  <a:gd name="connsiteY808" fmla="*/ 1945737 h 4436885"/>
                  <a:gd name="connsiteX809" fmla="*/ 1409662 w 2757563"/>
                  <a:gd name="connsiteY809" fmla="*/ 1940696 h 4436885"/>
                  <a:gd name="connsiteX810" fmla="*/ 1399580 w 2757563"/>
                  <a:gd name="connsiteY810" fmla="*/ 1949770 h 4436885"/>
                  <a:gd name="connsiteX811" fmla="*/ 1359254 w 2757563"/>
                  <a:gd name="connsiteY811" fmla="*/ 2002194 h 4436885"/>
                  <a:gd name="connsiteX812" fmla="*/ 1328001 w 2757563"/>
                  <a:gd name="connsiteY812" fmla="*/ 2058651 h 4436885"/>
                  <a:gd name="connsiteX813" fmla="*/ 1319936 w 2757563"/>
                  <a:gd name="connsiteY813" fmla="*/ 2074781 h 4436885"/>
                  <a:gd name="connsiteX814" fmla="*/ 1296748 w 2757563"/>
                  <a:gd name="connsiteY814" fmla="*/ 2117123 h 4436885"/>
                  <a:gd name="connsiteX815" fmla="*/ 1267512 w 2757563"/>
                  <a:gd name="connsiteY815" fmla="*/ 2162490 h 4436885"/>
                  <a:gd name="connsiteX816" fmla="*/ 1266504 w 2757563"/>
                  <a:gd name="connsiteY816" fmla="*/ 2163499 h 4436885"/>
                  <a:gd name="connsiteX817" fmla="*/ 1265496 w 2757563"/>
                  <a:gd name="connsiteY817" fmla="*/ 2164507 h 4436885"/>
                  <a:gd name="connsiteX818" fmla="*/ 1266504 w 2757563"/>
                  <a:gd name="connsiteY818" fmla="*/ 2164507 h 4436885"/>
                  <a:gd name="connsiteX819" fmla="*/ 1221137 w 2757563"/>
                  <a:gd name="connsiteY819" fmla="*/ 2210882 h 4436885"/>
                  <a:gd name="connsiteX820" fmla="*/ 1173754 w 2757563"/>
                  <a:gd name="connsiteY820" fmla="*/ 2238102 h 4436885"/>
                  <a:gd name="connsiteX821" fmla="*/ 1124354 w 2757563"/>
                  <a:gd name="connsiteY821" fmla="*/ 2251208 h 4436885"/>
                  <a:gd name="connsiteX822" fmla="*/ 1107215 w 2757563"/>
                  <a:gd name="connsiteY822" fmla="*/ 2252216 h 4436885"/>
                  <a:gd name="connsiteX823" fmla="*/ 1094109 w 2757563"/>
                  <a:gd name="connsiteY823" fmla="*/ 2251208 h 4436885"/>
                  <a:gd name="connsiteX824" fmla="*/ 1075963 w 2757563"/>
                  <a:gd name="connsiteY824" fmla="*/ 2246167 h 4436885"/>
                  <a:gd name="connsiteX825" fmla="*/ 1062857 w 2757563"/>
                  <a:gd name="connsiteY825" fmla="*/ 2239110 h 4436885"/>
                  <a:gd name="connsiteX826" fmla="*/ 1052775 w 2757563"/>
                  <a:gd name="connsiteY826" fmla="*/ 2229029 h 4436885"/>
                  <a:gd name="connsiteX827" fmla="*/ 1044710 w 2757563"/>
                  <a:gd name="connsiteY827" fmla="*/ 2214914 h 4436885"/>
                  <a:gd name="connsiteX828" fmla="*/ 1039669 w 2757563"/>
                  <a:gd name="connsiteY828" fmla="*/ 2194751 h 4436885"/>
                  <a:gd name="connsiteX829" fmla="*/ 1039669 w 2757563"/>
                  <a:gd name="connsiteY829" fmla="*/ 2168539 h 4436885"/>
                  <a:gd name="connsiteX830" fmla="*/ 1048742 w 2757563"/>
                  <a:gd name="connsiteY830" fmla="*/ 2133254 h 4436885"/>
                  <a:gd name="connsiteX831" fmla="*/ 1088061 w 2757563"/>
                  <a:gd name="connsiteY831" fmla="*/ 2066716 h 4436885"/>
                  <a:gd name="connsiteX832" fmla="*/ 1223153 w 2757563"/>
                  <a:gd name="connsiteY832" fmla="*/ 1931623 h 4436885"/>
                  <a:gd name="connsiteX833" fmla="*/ 1227186 w 2757563"/>
                  <a:gd name="connsiteY833" fmla="*/ 1927591 h 4436885"/>
                  <a:gd name="connsiteX834" fmla="*/ 1229202 w 2757563"/>
                  <a:gd name="connsiteY834" fmla="*/ 1923558 h 4436885"/>
                  <a:gd name="connsiteX835" fmla="*/ 1233235 w 2757563"/>
                  <a:gd name="connsiteY835" fmla="*/ 1922550 h 4436885"/>
                  <a:gd name="connsiteX836" fmla="*/ 1293724 w 2757563"/>
                  <a:gd name="connsiteY836" fmla="*/ 1840889 h 4436885"/>
                  <a:gd name="connsiteX837" fmla="*/ 1292716 w 2757563"/>
                  <a:gd name="connsiteY837" fmla="*/ 1827783 h 4436885"/>
                  <a:gd name="connsiteX838" fmla="*/ 1282634 w 2757563"/>
                  <a:gd name="connsiteY838" fmla="*/ 1819718 h 4436885"/>
                  <a:gd name="connsiteX839" fmla="*/ 1277593 w 2757563"/>
                  <a:gd name="connsiteY839" fmla="*/ 1818710 h 4436885"/>
                  <a:gd name="connsiteX840" fmla="*/ 1261463 w 2757563"/>
                  <a:gd name="connsiteY840" fmla="*/ 1829799 h 4436885"/>
                  <a:gd name="connsiteX841" fmla="*/ 1253398 w 2757563"/>
                  <a:gd name="connsiteY841" fmla="*/ 1851979 h 4436885"/>
                  <a:gd name="connsiteX842" fmla="*/ 1239284 w 2757563"/>
                  <a:gd name="connsiteY842" fmla="*/ 1873150 h 4436885"/>
                  <a:gd name="connsiteX843" fmla="*/ 1222145 w 2757563"/>
                  <a:gd name="connsiteY843" fmla="*/ 1888272 h 4436885"/>
                  <a:gd name="connsiteX844" fmla="*/ 1217104 w 2757563"/>
                  <a:gd name="connsiteY844" fmla="*/ 1891297 h 4436885"/>
                  <a:gd name="connsiteX845" fmla="*/ 1209039 w 2757563"/>
                  <a:gd name="connsiteY845" fmla="*/ 1901378 h 4436885"/>
                  <a:gd name="connsiteX846" fmla="*/ 1210047 w 2757563"/>
                  <a:gd name="connsiteY846" fmla="*/ 1914484 h 4436885"/>
                  <a:gd name="connsiteX847" fmla="*/ 1212063 w 2757563"/>
                  <a:gd name="connsiteY847" fmla="*/ 1918517 h 4436885"/>
                  <a:gd name="connsiteX848" fmla="*/ 1207023 w 2757563"/>
                  <a:gd name="connsiteY848" fmla="*/ 1922550 h 4436885"/>
                  <a:gd name="connsiteX849" fmla="*/ 1131411 w 2757563"/>
                  <a:gd name="connsiteY849" fmla="*/ 1992112 h 4436885"/>
                  <a:gd name="connsiteX850" fmla="*/ 1087052 w 2757563"/>
                  <a:gd name="connsiteY850" fmla="*/ 2040504 h 4436885"/>
                  <a:gd name="connsiteX851" fmla="*/ 1063865 w 2757563"/>
                  <a:gd name="connsiteY851" fmla="*/ 2070748 h 4436885"/>
                  <a:gd name="connsiteX852" fmla="*/ 1063865 w 2757563"/>
                  <a:gd name="connsiteY852" fmla="*/ 2069740 h 4436885"/>
                  <a:gd name="connsiteX853" fmla="*/ 1056808 w 2757563"/>
                  <a:gd name="connsiteY853" fmla="*/ 2066716 h 4436885"/>
                  <a:gd name="connsiteX854" fmla="*/ 1048742 w 2757563"/>
                  <a:gd name="connsiteY854" fmla="*/ 2069740 h 4436885"/>
                  <a:gd name="connsiteX855" fmla="*/ 905585 w 2757563"/>
                  <a:gd name="connsiteY855" fmla="*/ 2256249 h 4436885"/>
                  <a:gd name="connsiteX856" fmla="*/ 794688 w 2757563"/>
                  <a:gd name="connsiteY856" fmla="*/ 2460904 h 4436885"/>
                  <a:gd name="connsiteX857" fmla="*/ 791663 w 2757563"/>
                  <a:gd name="connsiteY857" fmla="*/ 2449814 h 4436885"/>
                  <a:gd name="connsiteX858" fmla="*/ 790655 w 2757563"/>
                  <a:gd name="connsiteY858" fmla="*/ 2446790 h 4436885"/>
                  <a:gd name="connsiteX859" fmla="*/ 777549 w 2757563"/>
                  <a:gd name="connsiteY859" fmla="*/ 2401423 h 4436885"/>
                  <a:gd name="connsiteX860" fmla="*/ 759402 w 2757563"/>
                  <a:gd name="connsiteY860" fmla="*/ 2309681 h 4436885"/>
                  <a:gd name="connsiteX861" fmla="*/ 759402 w 2757563"/>
                  <a:gd name="connsiteY861" fmla="*/ 2311697 h 4436885"/>
                  <a:gd name="connsiteX862" fmla="*/ 755370 w 2757563"/>
                  <a:gd name="connsiteY862" fmla="*/ 2208866 h 4436885"/>
                  <a:gd name="connsiteX863" fmla="*/ 774525 w 2757563"/>
                  <a:gd name="connsiteY863" fmla="*/ 2192735 h 4436885"/>
                  <a:gd name="connsiteX864" fmla="*/ 783598 w 2757563"/>
                  <a:gd name="connsiteY864" fmla="*/ 2184670 h 4436885"/>
                  <a:gd name="connsiteX865" fmla="*/ 797712 w 2757563"/>
                  <a:gd name="connsiteY865" fmla="*/ 2172572 h 4436885"/>
                  <a:gd name="connsiteX866" fmla="*/ 800737 w 2757563"/>
                  <a:gd name="connsiteY866" fmla="*/ 2169548 h 4436885"/>
                  <a:gd name="connsiteX867" fmla="*/ 816867 w 2757563"/>
                  <a:gd name="connsiteY867" fmla="*/ 2155433 h 4436885"/>
                  <a:gd name="connsiteX868" fmla="*/ 882397 w 2757563"/>
                  <a:gd name="connsiteY868" fmla="*/ 2102001 h 4436885"/>
                  <a:gd name="connsiteX869" fmla="*/ 999343 w 2757563"/>
                  <a:gd name="connsiteY869" fmla="*/ 2020341 h 4436885"/>
                  <a:gd name="connsiteX870" fmla="*/ 1125362 w 2757563"/>
                  <a:gd name="connsiteY870" fmla="*/ 1948762 h 4436885"/>
                  <a:gd name="connsiteX871" fmla="*/ 1130403 w 2757563"/>
                  <a:gd name="connsiteY871" fmla="*/ 1942713 h 4436885"/>
                  <a:gd name="connsiteX872" fmla="*/ 1146533 w 2757563"/>
                  <a:gd name="connsiteY872" fmla="*/ 1935656 h 4436885"/>
                  <a:gd name="connsiteX873" fmla="*/ 1150566 w 2757563"/>
                  <a:gd name="connsiteY873" fmla="*/ 1930615 h 4436885"/>
                  <a:gd name="connsiteX874" fmla="*/ 1151574 w 2757563"/>
                  <a:gd name="connsiteY874" fmla="*/ 1920533 h 4436885"/>
                  <a:gd name="connsiteX875" fmla="*/ 1139476 w 2757563"/>
                  <a:gd name="connsiteY875" fmla="*/ 1911460 h 4436885"/>
                  <a:gd name="connsiteX876" fmla="*/ 1135444 w 2757563"/>
                  <a:gd name="connsiteY876" fmla="*/ 1912468 h 4436885"/>
                  <a:gd name="connsiteX877" fmla="*/ 1060840 w 2757563"/>
                  <a:gd name="connsiteY877" fmla="*/ 1933639 h 4436885"/>
                  <a:gd name="connsiteX878" fmla="*/ 1014465 w 2757563"/>
                  <a:gd name="connsiteY878" fmla="*/ 1938680 h 4436885"/>
                  <a:gd name="connsiteX879" fmla="*/ 1002367 w 2757563"/>
                  <a:gd name="connsiteY879" fmla="*/ 1938680 h 4436885"/>
                  <a:gd name="connsiteX880" fmla="*/ 968090 w 2757563"/>
                  <a:gd name="connsiteY880" fmla="*/ 1936664 h 4436885"/>
                  <a:gd name="connsiteX881" fmla="*/ 857193 w 2757563"/>
                  <a:gd name="connsiteY881" fmla="*/ 1909444 h 4436885"/>
                  <a:gd name="connsiteX882" fmla="*/ 856185 w 2757563"/>
                  <a:gd name="connsiteY882" fmla="*/ 1909444 h 4436885"/>
                  <a:gd name="connsiteX883" fmla="*/ 846104 w 2757563"/>
                  <a:gd name="connsiteY883" fmla="*/ 1905411 h 4436885"/>
                  <a:gd name="connsiteX884" fmla="*/ 842071 w 2757563"/>
                  <a:gd name="connsiteY884" fmla="*/ 1904403 h 4436885"/>
                  <a:gd name="connsiteX885" fmla="*/ 840055 w 2757563"/>
                  <a:gd name="connsiteY885" fmla="*/ 1904403 h 4436885"/>
                  <a:gd name="connsiteX886" fmla="*/ 835014 w 2757563"/>
                  <a:gd name="connsiteY886" fmla="*/ 1908435 h 4436885"/>
                  <a:gd name="connsiteX887" fmla="*/ 835014 w 2757563"/>
                  <a:gd name="connsiteY887" fmla="*/ 1915493 h 4436885"/>
                  <a:gd name="connsiteX888" fmla="*/ 839046 w 2757563"/>
                  <a:gd name="connsiteY888" fmla="*/ 1919525 h 4436885"/>
                  <a:gd name="connsiteX889" fmla="*/ 914658 w 2757563"/>
                  <a:gd name="connsiteY889" fmla="*/ 1946745 h 4436885"/>
                  <a:gd name="connsiteX890" fmla="*/ 950952 w 2757563"/>
                  <a:gd name="connsiteY890" fmla="*/ 1955819 h 4436885"/>
                  <a:gd name="connsiteX891" fmla="*/ 991278 w 2757563"/>
                  <a:gd name="connsiteY891" fmla="*/ 1960860 h 4436885"/>
                  <a:gd name="connsiteX892" fmla="*/ 1021522 w 2757563"/>
                  <a:gd name="connsiteY892" fmla="*/ 1961868 h 4436885"/>
                  <a:gd name="connsiteX893" fmla="*/ 1053783 w 2757563"/>
                  <a:gd name="connsiteY893" fmla="*/ 1959851 h 4436885"/>
                  <a:gd name="connsiteX894" fmla="*/ 1027571 w 2757563"/>
                  <a:gd name="connsiteY894" fmla="*/ 1972957 h 4436885"/>
                  <a:gd name="connsiteX895" fmla="*/ 941878 w 2757563"/>
                  <a:gd name="connsiteY895" fmla="*/ 2023365 h 4436885"/>
                  <a:gd name="connsiteX896" fmla="*/ 860218 w 2757563"/>
                  <a:gd name="connsiteY896" fmla="*/ 2080830 h 4436885"/>
                  <a:gd name="connsiteX897" fmla="*/ 782590 w 2757563"/>
                  <a:gd name="connsiteY897" fmla="*/ 2146360 h 4436885"/>
                  <a:gd name="connsiteX898" fmla="*/ 760410 w 2757563"/>
                  <a:gd name="connsiteY898" fmla="*/ 2168539 h 4436885"/>
                  <a:gd name="connsiteX899" fmla="*/ 761419 w 2757563"/>
                  <a:gd name="connsiteY899" fmla="*/ 2177613 h 4436885"/>
                  <a:gd name="connsiteX900" fmla="*/ 758394 w 2757563"/>
                  <a:gd name="connsiteY900" fmla="*/ 2180637 h 4436885"/>
                  <a:gd name="connsiteX901" fmla="*/ 772508 w 2757563"/>
                  <a:gd name="connsiteY901" fmla="*/ 2147368 h 4436885"/>
                  <a:gd name="connsiteX902" fmla="*/ 798720 w 2757563"/>
                  <a:gd name="connsiteY902" fmla="*/ 2000177 h 4436885"/>
                  <a:gd name="connsiteX903" fmla="*/ 794688 w 2757563"/>
                  <a:gd name="connsiteY903" fmla="*/ 1925574 h 4436885"/>
                  <a:gd name="connsiteX904" fmla="*/ 780574 w 2757563"/>
                  <a:gd name="connsiteY904" fmla="*/ 1849963 h 4436885"/>
                  <a:gd name="connsiteX905" fmla="*/ 760410 w 2757563"/>
                  <a:gd name="connsiteY905" fmla="*/ 1776367 h 4436885"/>
                  <a:gd name="connsiteX906" fmla="*/ 735207 w 2757563"/>
                  <a:gd name="connsiteY906" fmla="*/ 1704788 h 4436885"/>
                  <a:gd name="connsiteX907" fmla="*/ 734198 w 2757563"/>
                  <a:gd name="connsiteY907" fmla="*/ 1700756 h 4436885"/>
                  <a:gd name="connsiteX908" fmla="*/ 725125 w 2757563"/>
                  <a:gd name="connsiteY908" fmla="*/ 1694707 h 4436885"/>
                  <a:gd name="connsiteX909" fmla="*/ 722101 w 2757563"/>
                  <a:gd name="connsiteY909" fmla="*/ 1694707 h 4436885"/>
                  <a:gd name="connsiteX910" fmla="*/ 717060 w 2757563"/>
                  <a:gd name="connsiteY910" fmla="*/ 1699748 h 4436885"/>
                  <a:gd name="connsiteX911" fmla="*/ 717060 w 2757563"/>
                  <a:gd name="connsiteY911" fmla="*/ 1705797 h 4436885"/>
                  <a:gd name="connsiteX912" fmla="*/ 744280 w 2757563"/>
                  <a:gd name="connsiteY912" fmla="*/ 1788465 h 4436885"/>
                  <a:gd name="connsiteX913" fmla="*/ 763435 w 2757563"/>
                  <a:gd name="connsiteY913" fmla="*/ 1873150 h 4436885"/>
                  <a:gd name="connsiteX914" fmla="*/ 763435 w 2757563"/>
                  <a:gd name="connsiteY914" fmla="*/ 1872142 h 4436885"/>
                  <a:gd name="connsiteX915" fmla="*/ 771500 w 2757563"/>
                  <a:gd name="connsiteY915" fmla="*/ 1954811 h 4436885"/>
                  <a:gd name="connsiteX916" fmla="*/ 769484 w 2757563"/>
                  <a:gd name="connsiteY916" fmla="*/ 2036471 h 4436885"/>
                  <a:gd name="connsiteX917" fmla="*/ 743272 w 2757563"/>
                  <a:gd name="connsiteY917" fmla="*/ 2149384 h 4436885"/>
                  <a:gd name="connsiteX918" fmla="*/ 721092 w 2757563"/>
                  <a:gd name="connsiteY918" fmla="*/ 2197776 h 4436885"/>
                  <a:gd name="connsiteX919" fmla="*/ 690848 w 2757563"/>
                  <a:gd name="connsiteY919" fmla="*/ 2245159 h 4436885"/>
                  <a:gd name="connsiteX920" fmla="*/ 689840 w 2757563"/>
                  <a:gd name="connsiteY920" fmla="*/ 2246167 h 4436885"/>
                  <a:gd name="connsiteX921" fmla="*/ 688832 w 2757563"/>
                  <a:gd name="connsiteY921" fmla="*/ 2247175 h 4436885"/>
                  <a:gd name="connsiteX922" fmla="*/ 671693 w 2757563"/>
                  <a:gd name="connsiteY922" fmla="*/ 2269355 h 4436885"/>
                  <a:gd name="connsiteX923" fmla="*/ 668668 w 2757563"/>
                  <a:gd name="connsiteY923" fmla="*/ 2276412 h 4436885"/>
                  <a:gd name="connsiteX924" fmla="*/ 671693 w 2757563"/>
                  <a:gd name="connsiteY924" fmla="*/ 2283469 h 4436885"/>
                  <a:gd name="connsiteX925" fmla="*/ 672701 w 2757563"/>
                  <a:gd name="connsiteY925" fmla="*/ 2284477 h 4436885"/>
                  <a:gd name="connsiteX926" fmla="*/ 641448 w 2757563"/>
                  <a:gd name="connsiteY926" fmla="*/ 2306656 h 4436885"/>
                  <a:gd name="connsiteX927" fmla="*/ 486193 w 2757563"/>
                  <a:gd name="connsiteY927" fmla="*/ 2421586 h 4436885"/>
                  <a:gd name="connsiteX928" fmla="*/ 412597 w 2757563"/>
                  <a:gd name="connsiteY928" fmla="*/ 2485100 h 4436885"/>
                  <a:gd name="connsiteX929" fmla="*/ 377312 w 2757563"/>
                  <a:gd name="connsiteY929" fmla="*/ 2520385 h 4436885"/>
                  <a:gd name="connsiteX930" fmla="*/ 361181 w 2757563"/>
                  <a:gd name="connsiteY930" fmla="*/ 2538532 h 4436885"/>
                  <a:gd name="connsiteX931" fmla="*/ 352108 w 2757563"/>
                  <a:gd name="connsiteY931" fmla="*/ 2549621 h 4436885"/>
                  <a:gd name="connsiteX932" fmla="*/ 319847 w 2757563"/>
                  <a:gd name="connsiteY932" fmla="*/ 2533491 h 4436885"/>
                  <a:gd name="connsiteX933" fmla="*/ 278513 w 2757563"/>
                  <a:gd name="connsiteY933" fmla="*/ 2520385 h 4436885"/>
                  <a:gd name="connsiteX934" fmla="*/ 268431 w 2757563"/>
                  <a:gd name="connsiteY934" fmla="*/ 2519377 h 4436885"/>
                  <a:gd name="connsiteX935" fmla="*/ 261374 w 2757563"/>
                  <a:gd name="connsiteY935" fmla="*/ 2520385 h 4436885"/>
                  <a:gd name="connsiteX936" fmla="*/ 246252 w 2757563"/>
                  <a:gd name="connsiteY936" fmla="*/ 2529458 h 4436885"/>
                  <a:gd name="connsiteX937" fmla="*/ 241211 w 2757563"/>
                  <a:gd name="connsiteY937" fmla="*/ 2547605 h 4436885"/>
                  <a:gd name="connsiteX938" fmla="*/ 243227 w 2757563"/>
                  <a:gd name="connsiteY938" fmla="*/ 2556679 h 4436885"/>
                  <a:gd name="connsiteX939" fmla="*/ 245244 w 2757563"/>
                  <a:gd name="connsiteY939" fmla="*/ 2563736 h 4436885"/>
                  <a:gd name="connsiteX940" fmla="*/ 248268 w 2757563"/>
                  <a:gd name="connsiteY940" fmla="*/ 2569784 h 4436885"/>
                  <a:gd name="connsiteX941" fmla="*/ 258350 w 2757563"/>
                  <a:gd name="connsiteY941" fmla="*/ 2579866 h 4436885"/>
                  <a:gd name="connsiteX942" fmla="*/ 260366 w 2757563"/>
                  <a:gd name="connsiteY942" fmla="*/ 2580874 h 4436885"/>
                  <a:gd name="connsiteX943" fmla="*/ 268431 w 2757563"/>
                  <a:gd name="connsiteY943" fmla="*/ 2586923 h 4436885"/>
                  <a:gd name="connsiteX944" fmla="*/ 270448 w 2757563"/>
                  <a:gd name="connsiteY944" fmla="*/ 2588939 h 4436885"/>
                  <a:gd name="connsiteX945" fmla="*/ 270448 w 2757563"/>
                  <a:gd name="connsiteY945" fmla="*/ 2589948 h 4436885"/>
                  <a:gd name="connsiteX946" fmla="*/ 270448 w 2757563"/>
                  <a:gd name="connsiteY946" fmla="*/ 2590956 h 4436885"/>
                  <a:gd name="connsiteX947" fmla="*/ 270448 w 2757563"/>
                  <a:gd name="connsiteY947" fmla="*/ 2592972 h 4436885"/>
                  <a:gd name="connsiteX948" fmla="*/ 269439 w 2757563"/>
                  <a:gd name="connsiteY948" fmla="*/ 2594988 h 4436885"/>
                  <a:gd name="connsiteX949" fmla="*/ 266415 w 2757563"/>
                  <a:gd name="connsiteY949" fmla="*/ 2597005 h 4436885"/>
                  <a:gd name="connsiteX950" fmla="*/ 253309 w 2757563"/>
                  <a:gd name="connsiteY950" fmla="*/ 2602046 h 4436885"/>
                  <a:gd name="connsiteX951" fmla="*/ 237178 w 2757563"/>
                  <a:gd name="connsiteY951" fmla="*/ 2605070 h 4436885"/>
                  <a:gd name="connsiteX952" fmla="*/ 214999 w 2757563"/>
                  <a:gd name="connsiteY952" fmla="*/ 2610111 h 4436885"/>
                  <a:gd name="connsiteX953" fmla="*/ 177697 w 2757563"/>
                  <a:gd name="connsiteY953" fmla="*/ 2625233 h 4436885"/>
                  <a:gd name="connsiteX954" fmla="*/ 158542 w 2757563"/>
                  <a:gd name="connsiteY954" fmla="*/ 2637331 h 4436885"/>
                  <a:gd name="connsiteX955" fmla="*/ 145436 w 2757563"/>
                  <a:gd name="connsiteY955" fmla="*/ 2654469 h 4436885"/>
                  <a:gd name="connsiteX956" fmla="*/ 144428 w 2757563"/>
                  <a:gd name="connsiteY956" fmla="*/ 2665559 h 4436885"/>
                  <a:gd name="connsiteX957" fmla="*/ 149469 w 2757563"/>
                  <a:gd name="connsiteY957" fmla="*/ 2677657 h 4436885"/>
                  <a:gd name="connsiteX958" fmla="*/ 152494 w 2757563"/>
                  <a:gd name="connsiteY958" fmla="*/ 2681690 h 4436885"/>
                  <a:gd name="connsiteX959" fmla="*/ 157534 w 2757563"/>
                  <a:gd name="connsiteY959" fmla="*/ 2685722 h 4436885"/>
                  <a:gd name="connsiteX960" fmla="*/ 169632 w 2757563"/>
                  <a:gd name="connsiteY960" fmla="*/ 2689755 h 4436885"/>
                  <a:gd name="connsiteX961" fmla="*/ 174673 w 2757563"/>
                  <a:gd name="connsiteY961" fmla="*/ 2689755 h 4436885"/>
                  <a:gd name="connsiteX962" fmla="*/ 183746 w 2757563"/>
                  <a:gd name="connsiteY962" fmla="*/ 2688747 h 4436885"/>
                  <a:gd name="connsiteX963" fmla="*/ 197860 w 2757563"/>
                  <a:gd name="connsiteY963" fmla="*/ 2686730 h 4436885"/>
                  <a:gd name="connsiteX964" fmla="*/ 198869 w 2757563"/>
                  <a:gd name="connsiteY964" fmla="*/ 2686730 h 4436885"/>
                  <a:gd name="connsiteX965" fmla="*/ 199877 w 2757563"/>
                  <a:gd name="connsiteY965" fmla="*/ 2686730 h 4436885"/>
                  <a:gd name="connsiteX966" fmla="*/ 179714 w 2757563"/>
                  <a:gd name="connsiteY966" fmla="*/ 2706893 h 4436885"/>
                  <a:gd name="connsiteX967" fmla="*/ 169632 w 2757563"/>
                  <a:gd name="connsiteY967" fmla="*/ 2742179 h 4436885"/>
                  <a:gd name="connsiteX968" fmla="*/ 183746 w 2757563"/>
                  <a:gd name="connsiteY968" fmla="*/ 2755285 h 4436885"/>
                  <a:gd name="connsiteX969" fmla="*/ 193828 w 2757563"/>
                  <a:gd name="connsiteY969" fmla="*/ 2757301 h 4436885"/>
                  <a:gd name="connsiteX970" fmla="*/ 202901 w 2757563"/>
                  <a:gd name="connsiteY970" fmla="*/ 2756293 h 4436885"/>
                  <a:gd name="connsiteX971" fmla="*/ 228105 w 2757563"/>
                  <a:gd name="connsiteY971" fmla="*/ 2749236 h 4436885"/>
                  <a:gd name="connsiteX972" fmla="*/ 243227 w 2757563"/>
                  <a:gd name="connsiteY972" fmla="*/ 2744195 h 4436885"/>
                  <a:gd name="connsiteX973" fmla="*/ 247260 w 2757563"/>
                  <a:gd name="connsiteY973" fmla="*/ 2743187 h 4436885"/>
                  <a:gd name="connsiteX974" fmla="*/ 237178 w 2757563"/>
                  <a:gd name="connsiteY974" fmla="*/ 2756293 h 4436885"/>
                  <a:gd name="connsiteX975" fmla="*/ 233146 w 2757563"/>
                  <a:gd name="connsiteY975" fmla="*/ 2760326 h 4436885"/>
                  <a:gd name="connsiteX976" fmla="*/ 223064 w 2757563"/>
                  <a:gd name="connsiteY976" fmla="*/ 2772423 h 4436885"/>
                  <a:gd name="connsiteX977" fmla="*/ 212983 w 2757563"/>
                  <a:gd name="connsiteY977" fmla="*/ 2789562 h 4436885"/>
                  <a:gd name="connsiteX978" fmla="*/ 210966 w 2757563"/>
                  <a:gd name="connsiteY978" fmla="*/ 2806701 h 4436885"/>
                  <a:gd name="connsiteX979" fmla="*/ 222056 w 2757563"/>
                  <a:gd name="connsiteY979" fmla="*/ 2819807 h 4436885"/>
                  <a:gd name="connsiteX980" fmla="*/ 230121 w 2757563"/>
                  <a:gd name="connsiteY980" fmla="*/ 2821823 h 4436885"/>
                  <a:gd name="connsiteX981" fmla="*/ 240203 w 2757563"/>
                  <a:gd name="connsiteY981" fmla="*/ 2819807 h 4436885"/>
                  <a:gd name="connsiteX982" fmla="*/ 260366 w 2757563"/>
                  <a:gd name="connsiteY982" fmla="*/ 2811741 h 4436885"/>
                  <a:gd name="connsiteX983" fmla="*/ 281537 w 2757563"/>
                  <a:gd name="connsiteY983" fmla="*/ 2802668 h 4436885"/>
                  <a:gd name="connsiteX984" fmla="*/ 280529 w 2757563"/>
                  <a:gd name="connsiteY984" fmla="*/ 2803676 h 4436885"/>
                  <a:gd name="connsiteX985" fmla="*/ 270448 w 2757563"/>
                  <a:gd name="connsiteY985" fmla="*/ 2821823 h 4436885"/>
                  <a:gd name="connsiteX986" fmla="*/ 262382 w 2757563"/>
                  <a:gd name="connsiteY986" fmla="*/ 2838962 h 4436885"/>
                  <a:gd name="connsiteX987" fmla="*/ 261374 w 2757563"/>
                  <a:gd name="connsiteY987" fmla="*/ 2856100 h 4436885"/>
                  <a:gd name="connsiteX988" fmla="*/ 266415 w 2757563"/>
                  <a:gd name="connsiteY988" fmla="*/ 2863157 h 4436885"/>
                  <a:gd name="connsiteX989" fmla="*/ 274480 w 2757563"/>
                  <a:gd name="connsiteY989" fmla="*/ 2866182 h 4436885"/>
                  <a:gd name="connsiteX990" fmla="*/ 279521 w 2757563"/>
                  <a:gd name="connsiteY990" fmla="*/ 2866182 h 4436885"/>
                  <a:gd name="connsiteX991" fmla="*/ 284562 w 2757563"/>
                  <a:gd name="connsiteY991" fmla="*/ 2866182 h 4436885"/>
                  <a:gd name="connsiteX992" fmla="*/ 297668 w 2757563"/>
                  <a:gd name="connsiteY992" fmla="*/ 2864166 h 4436885"/>
                  <a:gd name="connsiteX993" fmla="*/ 327912 w 2757563"/>
                  <a:gd name="connsiteY993" fmla="*/ 2853076 h 4436885"/>
                  <a:gd name="connsiteX994" fmla="*/ 361181 w 2757563"/>
                  <a:gd name="connsiteY994" fmla="*/ 2832913 h 4436885"/>
                  <a:gd name="connsiteX995" fmla="*/ 383361 w 2757563"/>
                  <a:gd name="connsiteY995" fmla="*/ 2818799 h 4436885"/>
                  <a:gd name="connsiteX996" fmla="*/ 407557 w 2757563"/>
                  <a:gd name="connsiteY996" fmla="*/ 2807709 h 4436885"/>
                  <a:gd name="connsiteX997" fmla="*/ 429736 w 2757563"/>
                  <a:gd name="connsiteY997" fmla="*/ 2800652 h 4436885"/>
                  <a:gd name="connsiteX998" fmla="*/ 433768 w 2757563"/>
                  <a:gd name="connsiteY998" fmla="*/ 2799644 h 4436885"/>
                  <a:gd name="connsiteX999" fmla="*/ 487201 w 2757563"/>
                  <a:gd name="connsiteY999" fmla="*/ 2784521 h 4436885"/>
                  <a:gd name="connsiteX1000" fmla="*/ 486193 w 2757563"/>
                  <a:gd name="connsiteY1000" fmla="*/ 2784521 h 4436885"/>
                  <a:gd name="connsiteX1001" fmla="*/ 510388 w 2757563"/>
                  <a:gd name="connsiteY1001" fmla="*/ 2778472 h 4436885"/>
                  <a:gd name="connsiteX1002" fmla="*/ 520470 w 2757563"/>
                  <a:gd name="connsiteY1002" fmla="*/ 2775448 h 4436885"/>
                  <a:gd name="connsiteX1003" fmla="*/ 546682 w 2757563"/>
                  <a:gd name="connsiteY1003" fmla="*/ 2768391 h 4436885"/>
                  <a:gd name="connsiteX1004" fmla="*/ 577935 w 2757563"/>
                  <a:gd name="connsiteY1004" fmla="*/ 2759318 h 4436885"/>
                  <a:gd name="connsiteX1005" fmla="*/ 609187 w 2757563"/>
                  <a:gd name="connsiteY1005" fmla="*/ 2750244 h 4436885"/>
                  <a:gd name="connsiteX1006" fmla="*/ 667660 w 2757563"/>
                  <a:gd name="connsiteY1006" fmla="*/ 2727057 h 4436885"/>
                  <a:gd name="connsiteX1007" fmla="*/ 678750 w 2757563"/>
                  <a:gd name="connsiteY1007" fmla="*/ 2721008 h 4436885"/>
                  <a:gd name="connsiteX1008" fmla="*/ 636407 w 2757563"/>
                  <a:gd name="connsiteY1008" fmla="*/ 2810733 h 4436885"/>
                  <a:gd name="connsiteX1009" fmla="*/ 632375 w 2757563"/>
                  <a:gd name="connsiteY1009" fmla="*/ 2819807 h 4436885"/>
                  <a:gd name="connsiteX1010" fmla="*/ 630359 w 2757563"/>
                  <a:gd name="connsiteY1010" fmla="*/ 2824848 h 4436885"/>
                  <a:gd name="connsiteX1011" fmla="*/ 578943 w 2757563"/>
                  <a:gd name="connsiteY1011" fmla="*/ 2933728 h 4436885"/>
                  <a:gd name="connsiteX1012" fmla="*/ 457964 w 2757563"/>
                  <a:gd name="connsiteY1012" fmla="*/ 3170644 h 4436885"/>
                  <a:gd name="connsiteX1013" fmla="*/ 390418 w 2757563"/>
                  <a:gd name="connsiteY1013" fmla="*/ 3284566 h 4436885"/>
                  <a:gd name="connsiteX1014" fmla="*/ 315814 w 2757563"/>
                  <a:gd name="connsiteY1014" fmla="*/ 3394455 h 4436885"/>
                  <a:gd name="connsiteX1015" fmla="*/ 313798 w 2757563"/>
                  <a:gd name="connsiteY1015" fmla="*/ 3396471 h 4436885"/>
                  <a:gd name="connsiteX1016" fmla="*/ 315814 w 2757563"/>
                  <a:gd name="connsiteY1016" fmla="*/ 3393446 h 4436885"/>
                  <a:gd name="connsiteX1017" fmla="*/ 251293 w 2757563"/>
                  <a:gd name="connsiteY1017" fmla="*/ 3475107 h 4436885"/>
                  <a:gd name="connsiteX1018" fmla="*/ 194836 w 2757563"/>
                  <a:gd name="connsiteY1018" fmla="*/ 3538621 h 4436885"/>
                  <a:gd name="connsiteX1019" fmla="*/ 179714 w 2757563"/>
                  <a:gd name="connsiteY1019" fmla="*/ 3554751 h 4436885"/>
                  <a:gd name="connsiteX1020" fmla="*/ 176689 w 2757563"/>
                  <a:gd name="connsiteY1020" fmla="*/ 3567857 h 4436885"/>
                  <a:gd name="connsiteX1021" fmla="*/ 181730 w 2757563"/>
                  <a:gd name="connsiteY1021" fmla="*/ 3575922 h 4436885"/>
                  <a:gd name="connsiteX1022" fmla="*/ 209958 w 2757563"/>
                  <a:gd name="connsiteY1022" fmla="*/ 3599110 h 4436885"/>
                  <a:gd name="connsiteX1023" fmla="*/ 214999 w 2757563"/>
                  <a:gd name="connsiteY1023" fmla="*/ 3603142 h 4436885"/>
                  <a:gd name="connsiteX1024" fmla="*/ 251293 w 2757563"/>
                  <a:gd name="connsiteY1024" fmla="*/ 3633387 h 4436885"/>
                  <a:gd name="connsiteX1025" fmla="*/ 321863 w 2757563"/>
                  <a:gd name="connsiteY1025" fmla="*/ 3686819 h 4436885"/>
                  <a:gd name="connsiteX1026" fmla="*/ 470062 w 2757563"/>
                  <a:gd name="connsiteY1026" fmla="*/ 3777553 h 4436885"/>
                  <a:gd name="connsiteX1027" fmla="*/ 618261 w 2757563"/>
                  <a:gd name="connsiteY1027" fmla="*/ 3844091 h 4436885"/>
                  <a:gd name="connsiteX1028" fmla="*/ 611204 w 2757563"/>
                  <a:gd name="connsiteY1028" fmla="*/ 3861230 h 4436885"/>
                  <a:gd name="connsiteX1029" fmla="*/ 599106 w 2757563"/>
                  <a:gd name="connsiteY1029" fmla="*/ 3888450 h 4436885"/>
                  <a:gd name="connsiteX1030" fmla="*/ 599106 w 2757563"/>
                  <a:gd name="connsiteY1030" fmla="*/ 3889458 h 4436885"/>
                  <a:gd name="connsiteX1031" fmla="*/ 599106 w 2757563"/>
                  <a:gd name="connsiteY1031" fmla="*/ 3890466 h 4436885"/>
                  <a:gd name="connsiteX1032" fmla="*/ 555755 w 2757563"/>
                  <a:gd name="connsiteY1032" fmla="*/ 3970110 h 4436885"/>
                  <a:gd name="connsiteX1033" fmla="*/ 554747 w 2757563"/>
                  <a:gd name="connsiteY1033" fmla="*/ 3971119 h 4436885"/>
                  <a:gd name="connsiteX1034" fmla="*/ 539625 w 2757563"/>
                  <a:gd name="connsiteY1034" fmla="*/ 3998338 h 4436885"/>
                  <a:gd name="connsiteX1035" fmla="*/ 481152 w 2757563"/>
                  <a:gd name="connsiteY1035" fmla="*/ 4117301 h 4436885"/>
                  <a:gd name="connsiteX1036" fmla="*/ 465021 w 2757563"/>
                  <a:gd name="connsiteY1036" fmla="*/ 4173757 h 4436885"/>
                  <a:gd name="connsiteX1037" fmla="*/ 464013 w 2757563"/>
                  <a:gd name="connsiteY1037" fmla="*/ 4225173 h 4436885"/>
                  <a:gd name="connsiteX1038" fmla="*/ 484176 w 2757563"/>
                  <a:gd name="connsiteY1038" fmla="*/ 4270540 h 4436885"/>
                  <a:gd name="connsiteX1039" fmla="*/ 504339 w 2757563"/>
                  <a:gd name="connsiteY1039" fmla="*/ 4289695 h 4436885"/>
                  <a:gd name="connsiteX1040" fmla="*/ 528535 w 2757563"/>
                  <a:gd name="connsiteY1040" fmla="*/ 4305826 h 4436885"/>
                  <a:gd name="connsiteX1041" fmla="*/ 589024 w 2757563"/>
                  <a:gd name="connsiteY1041" fmla="*/ 4330021 h 4436885"/>
                  <a:gd name="connsiteX1042" fmla="*/ 658587 w 2757563"/>
                  <a:gd name="connsiteY1042" fmla="*/ 4341111 h 4436885"/>
                  <a:gd name="connsiteX1043" fmla="*/ 685807 w 2757563"/>
                  <a:gd name="connsiteY1043" fmla="*/ 4342119 h 4436885"/>
                  <a:gd name="connsiteX1044" fmla="*/ 730166 w 2757563"/>
                  <a:gd name="connsiteY1044" fmla="*/ 4340103 h 4436885"/>
                  <a:gd name="connsiteX1045" fmla="*/ 794688 w 2757563"/>
                  <a:gd name="connsiteY1045" fmla="*/ 4325989 h 4436885"/>
                  <a:gd name="connsiteX1046" fmla="*/ 824932 w 2757563"/>
                  <a:gd name="connsiteY1046" fmla="*/ 4312883 h 4436885"/>
                  <a:gd name="connsiteX1047" fmla="*/ 852152 w 2757563"/>
                  <a:gd name="connsiteY1047" fmla="*/ 4296753 h 4436885"/>
                  <a:gd name="connsiteX1048" fmla="*/ 873324 w 2757563"/>
                  <a:gd name="connsiteY1048" fmla="*/ 4277597 h 4436885"/>
                  <a:gd name="connsiteX1049" fmla="*/ 896511 w 2757563"/>
                  <a:gd name="connsiteY1049" fmla="*/ 4247353 h 4436885"/>
                  <a:gd name="connsiteX1050" fmla="*/ 927764 w 2757563"/>
                  <a:gd name="connsiteY1050" fmla="*/ 4177790 h 4436885"/>
                  <a:gd name="connsiteX1051" fmla="*/ 946919 w 2757563"/>
                  <a:gd name="connsiteY1051" fmla="*/ 4099154 h 4436885"/>
                  <a:gd name="connsiteX1052" fmla="*/ 958009 w 2757563"/>
                  <a:gd name="connsiteY1052" fmla="*/ 4025559 h 4436885"/>
                  <a:gd name="connsiteX1053" fmla="*/ 970106 w 2757563"/>
                  <a:gd name="connsiteY1053" fmla="*/ 3949947 h 4436885"/>
                  <a:gd name="connsiteX1054" fmla="*/ 971115 w 2757563"/>
                  <a:gd name="connsiteY1054" fmla="*/ 3944906 h 4436885"/>
                  <a:gd name="connsiteX1055" fmla="*/ 972123 w 2757563"/>
                  <a:gd name="connsiteY1055" fmla="*/ 3941882 h 4436885"/>
                  <a:gd name="connsiteX1056" fmla="*/ 1163672 w 2757563"/>
                  <a:gd name="connsiteY1056" fmla="*/ 3969102 h 4436885"/>
                  <a:gd name="connsiteX1057" fmla="*/ 1330017 w 2757563"/>
                  <a:gd name="connsiteY1057" fmla="*/ 3976160 h 4436885"/>
                  <a:gd name="connsiteX1058" fmla="*/ 1341107 w 2757563"/>
                  <a:gd name="connsiteY1058" fmla="*/ 3976160 h 4436885"/>
                  <a:gd name="connsiteX1059" fmla="*/ 1331026 w 2757563"/>
                  <a:gd name="connsiteY1059" fmla="*/ 4038665 h 4436885"/>
                  <a:gd name="connsiteX1060" fmla="*/ 1331026 w 2757563"/>
                  <a:gd name="connsiteY1060" fmla="*/ 4037657 h 4436885"/>
                  <a:gd name="connsiteX1061" fmla="*/ 1323969 w 2757563"/>
                  <a:gd name="connsiteY1061" fmla="*/ 4072942 h 4436885"/>
                  <a:gd name="connsiteX1062" fmla="*/ 1322960 w 2757563"/>
                  <a:gd name="connsiteY1062" fmla="*/ 4078991 h 4436885"/>
                  <a:gd name="connsiteX1063" fmla="*/ 1315903 w 2757563"/>
                  <a:gd name="connsiteY1063" fmla="*/ 4113268 h 4436885"/>
                  <a:gd name="connsiteX1064" fmla="*/ 1314895 w 2757563"/>
                  <a:gd name="connsiteY1064" fmla="*/ 4116293 h 4436885"/>
                  <a:gd name="connsiteX1065" fmla="*/ 1305822 w 2757563"/>
                  <a:gd name="connsiteY1065" fmla="*/ 4168717 h 4436885"/>
                  <a:gd name="connsiteX1066" fmla="*/ 1303805 w 2757563"/>
                  <a:gd name="connsiteY1066" fmla="*/ 4293728 h 4436885"/>
                  <a:gd name="connsiteX1067" fmla="*/ 1321952 w 2757563"/>
                  <a:gd name="connsiteY1067" fmla="*/ 4347160 h 4436885"/>
                  <a:gd name="connsiteX1068" fmla="*/ 1359254 w 2757563"/>
                  <a:gd name="connsiteY1068" fmla="*/ 4391519 h 4436885"/>
                  <a:gd name="connsiteX1069" fmla="*/ 1417727 w 2757563"/>
                  <a:gd name="connsiteY1069" fmla="*/ 4421763 h 4436885"/>
                  <a:gd name="connsiteX1070" fmla="*/ 1500396 w 2757563"/>
                  <a:gd name="connsiteY1070" fmla="*/ 4435878 h 4436885"/>
                  <a:gd name="connsiteX1071" fmla="*/ 1523583 w 2757563"/>
                  <a:gd name="connsiteY1071" fmla="*/ 4436886 h 4436885"/>
                  <a:gd name="connsiteX1072" fmla="*/ 1653635 w 2757563"/>
                  <a:gd name="connsiteY1072" fmla="*/ 4407649 h 4436885"/>
                  <a:gd name="connsiteX1073" fmla="*/ 1708075 w 2757563"/>
                  <a:gd name="connsiteY1073" fmla="*/ 4366315 h 4436885"/>
                  <a:gd name="connsiteX1074" fmla="*/ 1746385 w 2757563"/>
                  <a:gd name="connsiteY1074" fmla="*/ 4306834 h 4436885"/>
                  <a:gd name="connsiteX1075" fmla="*/ 1764532 w 2757563"/>
                  <a:gd name="connsiteY1075" fmla="*/ 4190896 h 4436885"/>
                  <a:gd name="connsiteX1076" fmla="*/ 1756467 w 2757563"/>
                  <a:gd name="connsiteY1076" fmla="*/ 4115285 h 4436885"/>
                  <a:gd name="connsiteX1077" fmla="*/ 1755459 w 2757563"/>
                  <a:gd name="connsiteY1077" fmla="*/ 4104195 h 4436885"/>
                  <a:gd name="connsiteX1078" fmla="*/ 1755459 w 2757563"/>
                  <a:gd name="connsiteY1078" fmla="*/ 4101170 h 4436885"/>
                  <a:gd name="connsiteX1079" fmla="*/ 1745377 w 2757563"/>
                  <a:gd name="connsiteY1079" fmla="*/ 4014469 h 4436885"/>
                  <a:gd name="connsiteX1080" fmla="*/ 1743361 w 2757563"/>
                  <a:gd name="connsiteY1080" fmla="*/ 3932808 h 4436885"/>
                  <a:gd name="connsiteX1081" fmla="*/ 2260544 w 2757563"/>
                  <a:gd name="connsiteY1081" fmla="*/ 3750333 h 4436885"/>
                  <a:gd name="connsiteX1082" fmla="*/ 2382530 w 2757563"/>
                  <a:gd name="connsiteY1082" fmla="*/ 3683795 h 4436885"/>
                  <a:gd name="connsiteX1083" fmla="*/ 2385555 w 2757563"/>
                  <a:gd name="connsiteY1083" fmla="*/ 3680770 h 4436885"/>
                  <a:gd name="connsiteX1084" fmla="*/ 2388579 w 2757563"/>
                  <a:gd name="connsiteY1084" fmla="*/ 3678754 h 4436885"/>
                  <a:gd name="connsiteX1085" fmla="*/ 2391604 w 2757563"/>
                  <a:gd name="connsiteY1085" fmla="*/ 3668672 h 4436885"/>
                  <a:gd name="connsiteX1086" fmla="*/ 2387571 w 2757563"/>
                  <a:gd name="connsiteY1086" fmla="*/ 3660607 h 4436885"/>
                  <a:gd name="connsiteX1087" fmla="*/ 2378498 w 2757563"/>
                  <a:gd name="connsiteY1087" fmla="*/ 3652542 h 4436885"/>
                  <a:gd name="connsiteX1088" fmla="*/ 2374465 w 2757563"/>
                  <a:gd name="connsiteY1088" fmla="*/ 3648509 h 4436885"/>
                  <a:gd name="connsiteX1089" fmla="*/ 2359343 w 2757563"/>
                  <a:gd name="connsiteY1089" fmla="*/ 3634395 h 4436885"/>
                  <a:gd name="connsiteX1090" fmla="*/ 2332123 w 2757563"/>
                  <a:gd name="connsiteY1090" fmla="*/ 3607175 h 4436885"/>
                  <a:gd name="connsiteX1091" fmla="*/ 2279699 w 2757563"/>
                  <a:gd name="connsiteY1091" fmla="*/ 3547694 h 4436885"/>
                  <a:gd name="connsiteX1092" fmla="*/ 2280707 w 2757563"/>
                  <a:gd name="connsiteY1092" fmla="*/ 3548702 h 4436885"/>
                  <a:gd name="connsiteX1093" fmla="*/ 2170818 w 2757563"/>
                  <a:gd name="connsiteY1093" fmla="*/ 3385381 h 4436885"/>
                  <a:gd name="connsiteX1094" fmla="*/ 2085125 w 2757563"/>
                  <a:gd name="connsiteY1094" fmla="*/ 3217019 h 4436885"/>
                  <a:gd name="connsiteX1095" fmla="*/ 2085125 w 2757563"/>
                  <a:gd name="connsiteY1095" fmla="*/ 3216011 h 4436885"/>
                  <a:gd name="connsiteX1096" fmla="*/ 2085125 w 2757563"/>
                  <a:gd name="connsiteY1096" fmla="*/ 3215003 h 4436885"/>
                  <a:gd name="connsiteX1097" fmla="*/ 2085125 w 2757563"/>
                  <a:gd name="connsiteY1097" fmla="*/ 3213995 h 4436885"/>
                  <a:gd name="connsiteX1098" fmla="*/ 1934910 w 2757563"/>
                  <a:gd name="connsiteY1098" fmla="*/ 2765366 h 4436885"/>
                  <a:gd name="connsiteX1099" fmla="*/ 1926845 w 2757563"/>
                  <a:gd name="connsiteY1099" fmla="*/ 2722016 h 4436885"/>
                  <a:gd name="connsiteX1100" fmla="*/ 1913739 w 2757563"/>
                  <a:gd name="connsiteY1100" fmla="*/ 2438724 h 4436885"/>
                  <a:gd name="connsiteX1101" fmla="*/ 1957089 w 2757563"/>
                  <a:gd name="connsiteY1101" fmla="*/ 2252216 h 4436885"/>
                  <a:gd name="connsiteX1102" fmla="*/ 1956081 w 2757563"/>
                  <a:gd name="connsiteY1102" fmla="*/ 2253224 h 4436885"/>
                  <a:gd name="connsiteX1103" fmla="*/ 1973220 w 2757563"/>
                  <a:gd name="connsiteY1103" fmla="*/ 2214914 h 4436885"/>
                  <a:gd name="connsiteX1104" fmla="*/ 1980277 w 2757563"/>
                  <a:gd name="connsiteY1104" fmla="*/ 2209874 h 4436885"/>
                  <a:gd name="connsiteX1105" fmla="*/ 1987334 w 2757563"/>
                  <a:gd name="connsiteY1105" fmla="*/ 2204833 h 4436885"/>
                  <a:gd name="connsiteX1106" fmla="*/ 2043790 w 2757563"/>
                  <a:gd name="connsiteY1106" fmla="*/ 2160474 h 4436885"/>
                  <a:gd name="connsiteX1107" fmla="*/ 2045807 w 2757563"/>
                  <a:gd name="connsiteY1107" fmla="*/ 2159466 h 4436885"/>
                  <a:gd name="connsiteX1108" fmla="*/ 2057905 w 2757563"/>
                  <a:gd name="connsiteY1108" fmla="*/ 2150392 h 4436885"/>
                  <a:gd name="connsiteX1109" fmla="*/ 2103272 w 2757563"/>
                  <a:gd name="connsiteY1109" fmla="*/ 2114099 h 4436885"/>
                  <a:gd name="connsiteX1110" fmla="*/ 2104280 w 2757563"/>
                  <a:gd name="connsiteY1110" fmla="*/ 2113091 h 4436885"/>
                  <a:gd name="connsiteX1111" fmla="*/ 2128476 w 2757563"/>
                  <a:gd name="connsiteY1111" fmla="*/ 2093936 h 4436885"/>
                  <a:gd name="connsiteX1112" fmla="*/ 2132508 w 2757563"/>
                  <a:gd name="connsiteY1112" fmla="*/ 2086879 h 4436885"/>
                  <a:gd name="connsiteX1113" fmla="*/ 2129484 w 2757563"/>
                  <a:gd name="connsiteY1113" fmla="*/ 2077805 h 4436885"/>
                  <a:gd name="connsiteX1114" fmla="*/ 2128476 w 2757563"/>
                  <a:gd name="connsiteY1114" fmla="*/ 2074781 h 4436885"/>
                  <a:gd name="connsiteX1115" fmla="*/ 2121418 w 2757563"/>
                  <a:gd name="connsiteY1115" fmla="*/ 2059658 h 4436885"/>
                  <a:gd name="connsiteX1116" fmla="*/ 2186948 w 2757563"/>
                  <a:gd name="connsiteY1116" fmla="*/ 1989088 h 4436885"/>
                  <a:gd name="connsiteX1117" fmla="*/ 2250462 w 2757563"/>
                  <a:gd name="connsiteY1117" fmla="*/ 1903395 h 4436885"/>
                  <a:gd name="connsiteX1118" fmla="*/ 2308935 w 2757563"/>
                  <a:gd name="connsiteY1118" fmla="*/ 1812661 h 4436885"/>
                  <a:gd name="connsiteX1119" fmla="*/ 2357326 w 2757563"/>
                  <a:gd name="connsiteY1119" fmla="*/ 1715878 h 4436885"/>
                  <a:gd name="connsiteX1120" fmla="*/ 2403701 w 2757563"/>
                  <a:gd name="connsiteY1120" fmla="*/ 1599941 h 4436885"/>
                  <a:gd name="connsiteX1121" fmla="*/ 2413783 w 2757563"/>
                  <a:gd name="connsiteY1121" fmla="*/ 1574737 h 4436885"/>
                  <a:gd name="connsiteX1122" fmla="*/ 2472256 w 2757563"/>
                  <a:gd name="connsiteY1122" fmla="*/ 1437628 h 4436885"/>
                  <a:gd name="connsiteX1123" fmla="*/ 2480321 w 2757563"/>
                  <a:gd name="connsiteY1123" fmla="*/ 1421497 h 4436885"/>
                  <a:gd name="connsiteX1124" fmla="*/ 2481329 w 2757563"/>
                  <a:gd name="connsiteY1124" fmla="*/ 1419481 h 4436885"/>
                  <a:gd name="connsiteX1125" fmla="*/ 2482338 w 2757563"/>
                  <a:gd name="connsiteY1125" fmla="*/ 1417465 h 4436885"/>
                  <a:gd name="connsiteX1126" fmla="*/ 2491411 w 2757563"/>
                  <a:gd name="connsiteY1126" fmla="*/ 1398310 h 4436885"/>
                  <a:gd name="connsiteX1127" fmla="*/ 2501493 w 2757563"/>
                  <a:gd name="connsiteY1127" fmla="*/ 1373106 h 4436885"/>
                  <a:gd name="connsiteX1128" fmla="*/ 2503509 w 2757563"/>
                  <a:gd name="connsiteY1128" fmla="*/ 1366049 h 4436885"/>
                  <a:gd name="connsiteX1129" fmla="*/ 2512582 w 2757563"/>
                  <a:gd name="connsiteY1129" fmla="*/ 1371089 h 4436885"/>
                  <a:gd name="connsiteX1130" fmla="*/ 2516615 w 2757563"/>
                  <a:gd name="connsiteY1130" fmla="*/ 1373106 h 4436885"/>
                  <a:gd name="connsiteX1131" fmla="*/ 2533753 w 2757563"/>
                  <a:gd name="connsiteY1131" fmla="*/ 1382179 h 4436885"/>
                  <a:gd name="connsiteX1132" fmla="*/ 2535770 w 2757563"/>
                  <a:gd name="connsiteY1132" fmla="*/ 1382179 h 4436885"/>
                  <a:gd name="connsiteX1133" fmla="*/ 2538794 w 2757563"/>
                  <a:gd name="connsiteY1133" fmla="*/ 1431579 h 4436885"/>
                  <a:gd name="connsiteX1134" fmla="*/ 2561982 w 2757563"/>
                  <a:gd name="connsiteY1134" fmla="*/ 1474929 h 4436885"/>
                  <a:gd name="connsiteX1135" fmla="*/ 2647675 w 2757563"/>
                  <a:gd name="connsiteY1135" fmla="*/ 1513239 h 4436885"/>
                  <a:gd name="connsiteX1136" fmla="*/ 2650699 w 2757563"/>
                  <a:gd name="connsiteY1136" fmla="*/ 1513239 h 4436885"/>
                  <a:gd name="connsiteX1137" fmla="*/ 2682960 w 2757563"/>
                  <a:gd name="connsiteY1137" fmla="*/ 1508198 h 4436885"/>
                  <a:gd name="connsiteX1138" fmla="*/ 2701107 w 2757563"/>
                  <a:gd name="connsiteY1138" fmla="*/ 1501141 h 4436885"/>
                  <a:gd name="connsiteX1139" fmla="*/ 2717237 w 2757563"/>
                  <a:gd name="connsiteY1139" fmla="*/ 1491060 h 4436885"/>
                  <a:gd name="connsiteX1140" fmla="*/ 2742441 w 2757563"/>
                  <a:gd name="connsiteY1140" fmla="*/ 1462832 h 4436885"/>
                  <a:gd name="connsiteX1141" fmla="*/ 2757564 w 2757563"/>
                  <a:gd name="connsiteY1141" fmla="*/ 1420489 h 4436885"/>
                  <a:gd name="connsiteX1142" fmla="*/ 2748490 w 2757563"/>
                  <a:gd name="connsiteY1142" fmla="*/ 1412424 h 4436885"/>
                  <a:gd name="connsiteX1143" fmla="*/ 2214169 w 2757563"/>
                  <a:gd name="connsiteY1143" fmla="*/ 1140222 h 4436885"/>
                  <a:gd name="connsiteX1144" fmla="*/ 2183924 w 2757563"/>
                  <a:gd name="connsiteY1144" fmla="*/ 1108969 h 4436885"/>
                  <a:gd name="connsiteX1145" fmla="*/ 2176867 w 2757563"/>
                  <a:gd name="connsiteY1145" fmla="*/ 1095863 h 4436885"/>
                  <a:gd name="connsiteX1146" fmla="*/ 2174851 w 2757563"/>
                  <a:gd name="connsiteY1146" fmla="*/ 1088806 h 4436885"/>
                  <a:gd name="connsiteX1147" fmla="*/ 2174851 w 2757563"/>
                  <a:gd name="connsiteY1147" fmla="*/ 1084774 h 4436885"/>
                  <a:gd name="connsiteX1148" fmla="*/ 2175859 w 2757563"/>
                  <a:gd name="connsiteY1148" fmla="*/ 1080741 h 4436885"/>
                  <a:gd name="connsiteX1149" fmla="*/ 2178883 w 2757563"/>
                  <a:gd name="connsiteY1149" fmla="*/ 1076709 h 4436885"/>
                  <a:gd name="connsiteX1150" fmla="*/ 2181908 w 2757563"/>
                  <a:gd name="connsiteY1150" fmla="*/ 1073684 h 4436885"/>
                  <a:gd name="connsiteX1151" fmla="*/ 2184932 w 2757563"/>
                  <a:gd name="connsiteY1151" fmla="*/ 1071668 h 4436885"/>
                  <a:gd name="connsiteX1152" fmla="*/ 2188965 w 2757563"/>
                  <a:gd name="connsiteY1152" fmla="*/ 1070660 h 4436885"/>
                  <a:gd name="connsiteX1153" fmla="*/ 2195014 w 2757563"/>
                  <a:gd name="connsiteY1153" fmla="*/ 1070660 h 4436885"/>
                  <a:gd name="connsiteX1154" fmla="*/ 2207111 w 2757563"/>
                  <a:gd name="connsiteY1154" fmla="*/ 1074692 h 4436885"/>
                  <a:gd name="connsiteX1155" fmla="*/ 2236348 w 2757563"/>
                  <a:gd name="connsiteY1155" fmla="*/ 1094855 h 4436885"/>
                  <a:gd name="connsiteX1156" fmla="*/ 2268609 w 2757563"/>
                  <a:gd name="connsiteY1156" fmla="*/ 1126108 h 4436885"/>
                  <a:gd name="connsiteX1157" fmla="*/ 2269617 w 2757563"/>
                  <a:gd name="connsiteY1157" fmla="*/ 1127116 h 4436885"/>
                  <a:gd name="connsiteX1158" fmla="*/ 2280707 w 2757563"/>
                  <a:gd name="connsiteY1158" fmla="*/ 1137198 h 4436885"/>
                  <a:gd name="connsiteX1159" fmla="*/ 2288772 w 2757563"/>
                  <a:gd name="connsiteY1159" fmla="*/ 1145263 h 4436885"/>
                  <a:gd name="connsiteX1160" fmla="*/ 2292805 w 2757563"/>
                  <a:gd name="connsiteY1160" fmla="*/ 1149296 h 4436885"/>
                  <a:gd name="connsiteX1161" fmla="*/ 2299862 w 2757563"/>
                  <a:gd name="connsiteY1161" fmla="*/ 1155345 h 4436885"/>
                  <a:gd name="connsiteX1162" fmla="*/ 2300870 w 2757563"/>
                  <a:gd name="connsiteY1162" fmla="*/ 1156353 h 4436885"/>
                  <a:gd name="connsiteX1163" fmla="*/ 2303894 w 2757563"/>
                  <a:gd name="connsiteY1163" fmla="*/ 1158369 h 4436885"/>
                  <a:gd name="connsiteX1164" fmla="*/ 2291796 w 2757563"/>
                  <a:gd name="connsiteY1164" fmla="*/ 1176516 h 4436885"/>
                  <a:gd name="connsiteX1165" fmla="*/ 2275666 w 2757563"/>
                  <a:gd name="connsiteY1165" fmla="*/ 1191638 h 4436885"/>
                  <a:gd name="connsiteX1166" fmla="*/ 2274658 w 2757563"/>
                  <a:gd name="connsiteY1166" fmla="*/ 1192646 h 4436885"/>
                  <a:gd name="connsiteX1167" fmla="*/ 2270625 w 2757563"/>
                  <a:gd name="connsiteY1167" fmla="*/ 1183573 h 4436885"/>
                  <a:gd name="connsiteX1168" fmla="*/ 2256511 w 2757563"/>
                  <a:gd name="connsiteY1168" fmla="*/ 1173491 h 4436885"/>
                  <a:gd name="connsiteX1169" fmla="*/ 2255503 w 2757563"/>
                  <a:gd name="connsiteY1169" fmla="*/ 1172483 h 4436885"/>
                  <a:gd name="connsiteX1170" fmla="*/ 2246430 w 2757563"/>
                  <a:gd name="connsiteY1170" fmla="*/ 1166434 h 4436885"/>
                  <a:gd name="connsiteX1171" fmla="*/ 2214169 w 2757563"/>
                  <a:gd name="connsiteY1171" fmla="*/ 1140222 h 4436885"/>
                  <a:gd name="connsiteX1172" fmla="*/ 734198 w 2757563"/>
                  <a:gd name="connsiteY1172" fmla="*/ 2222980 h 4436885"/>
                  <a:gd name="connsiteX1173" fmla="*/ 733190 w 2757563"/>
                  <a:gd name="connsiteY1173" fmla="*/ 2239110 h 4436885"/>
                  <a:gd name="connsiteX1174" fmla="*/ 714035 w 2757563"/>
                  <a:gd name="connsiteY1174" fmla="*/ 2253224 h 4436885"/>
                  <a:gd name="connsiteX1175" fmla="*/ 710003 w 2757563"/>
                  <a:gd name="connsiteY1175" fmla="*/ 2256249 h 4436885"/>
                  <a:gd name="connsiteX1176" fmla="*/ 734198 w 2757563"/>
                  <a:gd name="connsiteY1176" fmla="*/ 2222980 h 4436885"/>
                  <a:gd name="connsiteX1177" fmla="*/ 651530 w 2757563"/>
                  <a:gd name="connsiteY1177" fmla="*/ 2695804 h 4436885"/>
                  <a:gd name="connsiteX1178" fmla="*/ 624310 w 2757563"/>
                  <a:gd name="connsiteY1178" fmla="*/ 2709918 h 4436885"/>
                  <a:gd name="connsiteX1179" fmla="*/ 592049 w 2757563"/>
                  <a:gd name="connsiteY1179" fmla="*/ 2724032 h 4436885"/>
                  <a:gd name="connsiteX1180" fmla="*/ 559788 w 2757563"/>
                  <a:gd name="connsiteY1180" fmla="*/ 2737138 h 4436885"/>
                  <a:gd name="connsiteX1181" fmla="*/ 526519 w 2757563"/>
                  <a:gd name="connsiteY1181" fmla="*/ 2748228 h 4436885"/>
                  <a:gd name="connsiteX1182" fmla="*/ 493250 w 2757563"/>
                  <a:gd name="connsiteY1182" fmla="*/ 2758309 h 4436885"/>
                  <a:gd name="connsiteX1183" fmla="*/ 477119 w 2757563"/>
                  <a:gd name="connsiteY1183" fmla="*/ 2763350 h 4436885"/>
                  <a:gd name="connsiteX1184" fmla="*/ 474095 w 2757563"/>
                  <a:gd name="connsiteY1184" fmla="*/ 2764358 h 4436885"/>
                  <a:gd name="connsiteX1185" fmla="*/ 459980 w 2757563"/>
                  <a:gd name="connsiteY1185" fmla="*/ 2768391 h 4436885"/>
                  <a:gd name="connsiteX1186" fmla="*/ 426711 w 2757563"/>
                  <a:gd name="connsiteY1186" fmla="*/ 2778472 h 4436885"/>
                  <a:gd name="connsiteX1187" fmla="*/ 423687 w 2757563"/>
                  <a:gd name="connsiteY1187" fmla="*/ 2779481 h 4436885"/>
                  <a:gd name="connsiteX1188" fmla="*/ 394450 w 2757563"/>
                  <a:gd name="connsiteY1188" fmla="*/ 2789562 h 4436885"/>
                  <a:gd name="connsiteX1189" fmla="*/ 358157 w 2757563"/>
                  <a:gd name="connsiteY1189" fmla="*/ 2810733 h 4436885"/>
                  <a:gd name="connsiteX1190" fmla="*/ 352108 w 2757563"/>
                  <a:gd name="connsiteY1190" fmla="*/ 2814766 h 4436885"/>
                  <a:gd name="connsiteX1191" fmla="*/ 349084 w 2757563"/>
                  <a:gd name="connsiteY1191" fmla="*/ 2816782 h 4436885"/>
                  <a:gd name="connsiteX1192" fmla="*/ 322872 w 2757563"/>
                  <a:gd name="connsiteY1192" fmla="*/ 2833921 h 4436885"/>
                  <a:gd name="connsiteX1193" fmla="*/ 323880 w 2757563"/>
                  <a:gd name="connsiteY1193" fmla="*/ 2833921 h 4436885"/>
                  <a:gd name="connsiteX1194" fmla="*/ 294643 w 2757563"/>
                  <a:gd name="connsiteY1194" fmla="*/ 2846019 h 4436885"/>
                  <a:gd name="connsiteX1195" fmla="*/ 280529 w 2757563"/>
                  <a:gd name="connsiteY1195" fmla="*/ 2848035 h 4436885"/>
                  <a:gd name="connsiteX1196" fmla="*/ 276496 w 2757563"/>
                  <a:gd name="connsiteY1196" fmla="*/ 2848035 h 4436885"/>
                  <a:gd name="connsiteX1197" fmla="*/ 276496 w 2757563"/>
                  <a:gd name="connsiteY1197" fmla="*/ 2847027 h 4436885"/>
                  <a:gd name="connsiteX1198" fmla="*/ 277505 w 2757563"/>
                  <a:gd name="connsiteY1198" fmla="*/ 2842994 h 4436885"/>
                  <a:gd name="connsiteX1199" fmla="*/ 286578 w 2757563"/>
                  <a:gd name="connsiteY1199" fmla="*/ 2823839 h 4436885"/>
                  <a:gd name="connsiteX1200" fmla="*/ 287586 w 2757563"/>
                  <a:gd name="connsiteY1200" fmla="*/ 2820815 h 4436885"/>
                  <a:gd name="connsiteX1201" fmla="*/ 300692 w 2757563"/>
                  <a:gd name="connsiteY1201" fmla="*/ 2793595 h 4436885"/>
                  <a:gd name="connsiteX1202" fmla="*/ 300692 w 2757563"/>
                  <a:gd name="connsiteY1202" fmla="*/ 2788554 h 4436885"/>
                  <a:gd name="connsiteX1203" fmla="*/ 295651 w 2757563"/>
                  <a:gd name="connsiteY1203" fmla="*/ 2785529 h 4436885"/>
                  <a:gd name="connsiteX1204" fmla="*/ 291619 w 2757563"/>
                  <a:gd name="connsiteY1204" fmla="*/ 2785529 h 4436885"/>
                  <a:gd name="connsiteX1205" fmla="*/ 266415 w 2757563"/>
                  <a:gd name="connsiteY1205" fmla="*/ 2793595 h 4436885"/>
                  <a:gd name="connsiteX1206" fmla="*/ 259358 w 2757563"/>
                  <a:gd name="connsiteY1206" fmla="*/ 2797627 h 4436885"/>
                  <a:gd name="connsiteX1207" fmla="*/ 238187 w 2757563"/>
                  <a:gd name="connsiteY1207" fmla="*/ 2807709 h 4436885"/>
                  <a:gd name="connsiteX1208" fmla="*/ 233146 w 2757563"/>
                  <a:gd name="connsiteY1208" fmla="*/ 2808717 h 4436885"/>
                  <a:gd name="connsiteX1209" fmla="*/ 230121 w 2757563"/>
                  <a:gd name="connsiteY1209" fmla="*/ 2808717 h 4436885"/>
                  <a:gd name="connsiteX1210" fmla="*/ 228105 w 2757563"/>
                  <a:gd name="connsiteY1210" fmla="*/ 2807709 h 4436885"/>
                  <a:gd name="connsiteX1211" fmla="*/ 226089 w 2757563"/>
                  <a:gd name="connsiteY1211" fmla="*/ 2805692 h 4436885"/>
                  <a:gd name="connsiteX1212" fmla="*/ 224072 w 2757563"/>
                  <a:gd name="connsiteY1212" fmla="*/ 2802668 h 4436885"/>
                  <a:gd name="connsiteX1213" fmla="*/ 223064 w 2757563"/>
                  <a:gd name="connsiteY1213" fmla="*/ 2800652 h 4436885"/>
                  <a:gd name="connsiteX1214" fmla="*/ 223064 w 2757563"/>
                  <a:gd name="connsiteY1214" fmla="*/ 2797627 h 4436885"/>
                  <a:gd name="connsiteX1215" fmla="*/ 224072 w 2757563"/>
                  <a:gd name="connsiteY1215" fmla="*/ 2792587 h 4436885"/>
                  <a:gd name="connsiteX1216" fmla="*/ 228105 w 2757563"/>
                  <a:gd name="connsiteY1216" fmla="*/ 2782505 h 4436885"/>
                  <a:gd name="connsiteX1217" fmla="*/ 245244 w 2757563"/>
                  <a:gd name="connsiteY1217" fmla="*/ 2759318 h 4436885"/>
                  <a:gd name="connsiteX1218" fmla="*/ 247260 w 2757563"/>
                  <a:gd name="connsiteY1218" fmla="*/ 2757301 h 4436885"/>
                  <a:gd name="connsiteX1219" fmla="*/ 256333 w 2757563"/>
                  <a:gd name="connsiteY1219" fmla="*/ 2745203 h 4436885"/>
                  <a:gd name="connsiteX1220" fmla="*/ 261374 w 2757563"/>
                  <a:gd name="connsiteY1220" fmla="*/ 2735122 h 4436885"/>
                  <a:gd name="connsiteX1221" fmla="*/ 260366 w 2757563"/>
                  <a:gd name="connsiteY1221" fmla="*/ 2731089 h 4436885"/>
                  <a:gd name="connsiteX1222" fmla="*/ 257342 w 2757563"/>
                  <a:gd name="connsiteY1222" fmla="*/ 2730081 h 4436885"/>
                  <a:gd name="connsiteX1223" fmla="*/ 256333 w 2757563"/>
                  <a:gd name="connsiteY1223" fmla="*/ 2730081 h 4436885"/>
                  <a:gd name="connsiteX1224" fmla="*/ 243227 w 2757563"/>
                  <a:gd name="connsiteY1224" fmla="*/ 2732097 h 4436885"/>
                  <a:gd name="connsiteX1225" fmla="*/ 231130 w 2757563"/>
                  <a:gd name="connsiteY1225" fmla="*/ 2735122 h 4436885"/>
                  <a:gd name="connsiteX1226" fmla="*/ 225081 w 2757563"/>
                  <a:gd name="connsiteY1226" fmla="*/ 2737138 h 4436885"/>
                  <a:gd name="connsiteX1227" fmla="*/ 200885 w 2757563"/>
                  <a:gd name="connsiteY1227" fmla="*/ 2741171 h 4436885"/>
                  <a:gd name="connsiteX1228" fmla="*/ 193828 w 2757563"/>
                  <a:gd name="connsiteY1228" fmla="*/ 2740162 h 4436885"/>
                  <a:gd name="connsiteX1229" fmla="*/ 190803 w 2757563"/>
                  <a:gd name="connsiteY1229" fmla="*/ 2739155 h 4436885"/>
                  <a:gd name="connsiteX1230" fmla="*/ 188787 w 2757563"/>
                  <a:gd name="connsiteY1230" fmla="*/ 2738146 h 4436885"/>
                  <a:gd name="connsiteX1231" fmla="*/ 186771 w 2757563"/>
                  <a:gd name="connsiteY1231" fmla="*/ 2736130 h 4436885"/>
                  <a:gd name="connsiteX1232" fmla="*/ 185763 w 2757563"/>
                  <a:gd name="connsiteY1232" fmla="*/ 2733106 h 4436885"/>
                  <a:gd name="connsiteX1233" fmla="*/ 185763 w 2757563"/>
                  <a:gd name="connsiteY1233" fmla="*/ 2730081 h 4436885"/>
                  <a:gd name="connsiteX1234" fmla="*/ 185763 w 2757563"/>
                  <a:gd name="connsiteY1234" fmla="*/ 2727057 h 4436885"/>
                  <a:gd name="connsiteX1235" fmla="*/ 187779 w 2757563"/>
                  <a:gd name="connsiteY1235" fmla="*/ 2722016 h 4436885"/>
                  <a:gd name="connsiteX1236" fmla="*/ 196852 w 2757563"/>
                  <a:gd name="connsiteY1236" fmla="*/ 2710926 h 4436885"/>
                  <a:gd name="connsiteX1237" fmla="*/ 216007 w 2757563"/>
                  <a:gd name="connsiteY1237" fmla="*/ 2694796 h 4436885"/>
                  <a:gd name="connsiteX1238" fmla="*/ 218024 w 2757563"/>
                  <a:gd name="connsiteY1238" fmla="*/ 2692779 h 4436885"/>
                  <a:gd name="connsiteX1239" fmla="*/ 221048 w 2757563"/>
                  <a:gd name="connsiteY1239" fmla="*/ 2690763 h 4436885"/>
                  <a:gd name="connsiteX1240" fmla="*/ 224072 w 2757563"/>
                  <a:gd name="connsiteY1240" fmla="*/ 2688747 h 4436885"/>
                  <a:gd name="connsiteX1241" fmla="*/ 229113 w 2757563"/>
                  <a:gd name="connsiteY1241" fmla="*/ 2684714 h 4436885"/>
                  <a:gd name="connsiteX1242" fmla="*/ 238187 w 2757563"/>
                  <a:gd name="connsiteY1242" fmla="*/ 2675641 h 4436885"/>
                  <a:gd name="connsiteX1243" fmla="*/ 239195 w 2757563"/>
                  <a:gd name="connsiteY1243" fmla="*/ 2665559 h 4436885"/>
                  <a:gd name="connsiteX1244" fmla="*/ 236170 w 2757563"/>
                  <a:gd name="connsiteY1244" fmla="*/ 2661527 h 4436885"/>
                  <a:gd name="connsiteX1245" fmla="*/ 231130 w 2757563"/>
                  <a:gd name="connsiteY1245" fmla="*/ 2659510 h 4436885"/>
                  <a:gd name="connsiteX1246" fmla="*/ 225081 w 2757563"/>
                  <a:gd name="connsiteY1246" fmla="*/ 2658502 h 4436885"/>
                  <a:gd name="connsiteX1247" fmla="*/ 220040 w 2757563"/>
                  <a:gd name="connsiteY1247" fmla="*/ 2658502 h 4436885"/>
                  <a:gd name="connsiteX1248" fmla="*/ 206934 w 2757563"/>
                  <a:gd name="connsiteY1248" fmla="*/ 2659510 h 4436885"/>
                  <a:gd name="connsiteX1249" fmla="*/ 205926 w 2757563"/>
                  <a:gd name="connsiteY1249" fmla="*/ 2659510 h 4436885"/>
                  <a:gd name="connsiteX1250" fmla="*/ 196852 w 2757563"/>
                  <a:gd name="connsiteY1250" fmla="*/ 2661527 h 4436885"/>
                  <a:gd name="connsiteX1251" fmla="*/ 174673 w 2757563"/>
                  <a:gd name="connsiteY1251" fmla="*/ 2664551 h 4436885"/>
                  <a:gd name="connsiteX1252" fmla="*/ 169632 w 2757563"/>
                  <a:gd name="connsiteY1252" fmla="*/ 2664551 h 4436885"/>
                  <a:gd name="connsiteX1253" fmla="*/ 168624 w 2757563"/>
                  <a:gd name="connsiteY1253" fmla="*/ 2663543 h 4436885"/>
                  <a:gd name="connsiteX1254" fmla="*/ 166608 w 2757563"/>
                  <a:gd name="connsiteY1254" fmla="*/ 2661527 h 4436885"/>
                  <a:gd name="connsiteX1255" fmla="*/ 166608 w 2757563"/>
                  <a:gd name="connsiteY1255" fmla="*/ 2660518 h 4436885"/>
                  <a:gd name="connsiteX1256" fmla="*/ 166608 w 2757563"/>
                  <a:gd name="connsiteY1256" fmla="*/ 2659510 h 4436885"/>
                  <a:gd name="connsiteX1257" fmla="*/ 167616 w 2757563"/>
                  <a:gd name="connsiteY1257" fmla="*/ 2657494 h 4436885"/>
                  <a:gd name="connsiteX1258" fmla="*/ 171648 w 2757563"/>
                  <a:gd name="connsiteY1258" fmla="*/ 2652453 h 4436885"/>
                  <a:gd name="connsiteX1259" fmla="*/ 188787 w 2757563"/>
                  <a:gd name="connsiteY1259" fmla="*/ 2640355 h 4436885"/>
                  <a:gd name="connsiteX1260" fmla="*/ 213991 w 2757563"/>
                  <a:gd name="connsiteY1260" fmla="*/ 2628258 h 4436885"/>
                  <a:gd name="connsiteX1261" fmla="*/ 233146 w 2757563"/>
                  <a:gd name="connsiteY1261" fmla="*/ 2621200 h 4436885"/>
                  <a:gd name="connsiteX1262" fmla="*/ 236170 w 2757563"/>
                  <a:gd name="connsiteY1262" fmla="*/ 2620192 h 4436885"/>
                  <a:gd name="connsiteX1263" fmla="*/ 258350 w 2757563"/>
                  <a:gd name="connsiteY1263" fmla="*/ 2614143 h 4436885"/>
                  <a:gd name="connsiteX1264" fmla="*/ 270448 w 2757563"/>
                  <a:gd name="connsiteY1264" fmla="*/ 2609102 h 4436885"/>
                  <a:gd name="connsiteX1265" fmla="*/ 279521 w 2757563"/>
                  <a:gd name="connsiteY1265" fmla="*/ 2603054 h 4436885"/>
                  <a:gd name="connsiteX1266" fmla="*/ 282545 w 2757563"/>
                  <a:gd name="connsiteY1266" fmla="*/ 2599021 h 4436885"/>
                  <a:gd name="connsiteX1267" fmla="*/ 284562 w 2757563"/>
                  <a:gd name="connsiteY1267" fmla="*/ 2591964 h 4436885"/>
                  <a:gd name="connsiteX1268" fmla="*/ 281537 w 2757563"/>
                  <a:gd name="connsiteY1268" fmla="*/ 2578858 h 4436885"/>
                  <a:gd name="connsiteX1269" fmla="*/ 269439 w 2757563"/>
                  <a:gd name="connsiteY1269" fmla="*/ 2566760 h 4436885"/>
                  <a:gd name="connsiteX1270" fmla="*/ 268431 w 2757563"/>
                  <a:gd name="connsiteY1270" fmla="*/ 2566760 h 4436885"/>
                  <a:gd name="connsiteX1271" fmla="*/ 262382 w 2757563"/>
                  <a:gd name="connsiteY1271" fmla="*/ 2561719 h 4436885"/>
                  <a:gd name="connsiteX1272" fmla="*/ 259358 w 2757563"/>
                  <a:gd name="connsiteY1272" fmla="*/ 2558695 h 4436885"/>
                  <a:gd name="connsiteX1273" fmla="*/ 258350 w 2757563"/>
                  <a:gd name="connsiteY1273" fmla="*/ 2556679 h 4436885"/>
                  <a:gd name="connsiteX1274" fmla="*/ 257342 w 2757563"/>
                  <a:gd name="connsiteY1274" fmla="*/ 2546597 h 4436885"/>
                  <a:gd name="connsiteX1275" fmla="*/ 257342 w 2757563"/>
                  <a:gd name="connsiteY1275" fmla="*/ 2541556 h 4436885"/>
                  <a:gd name="connsiteX1276" fmla="*/ 258350 w 2757563"/>
                  <a:gd name="connsiteY1276" fmla="*/ 2539540 h 4436885"/>
                  <a:gd name="connsiteX1277" fmla="*/ 259358 w 2757563"/>
                  <a:gd name="connsiteY1277" fmla="*/ 2538532 h 4436885"/>
                  <a:gd name="connsiteX1278" fmla="*/ 260366 w 2757563"/>
                  <a:gd name="connsiteY1278" fmla="*/ 2537524 h 4436885"/>
                  <a:gd name="connsiteX1279" fmla="*/ 262382 w 2757563"/>
                  <a:gd name="connsiteY1279" fmla="*/ 2536516 h 4436885"/>
                  <a:gd name="connsiteX1280" fmla="*/ 266415 w 2757563"/>
                  <a:gd name="connsiteY1280" fmla="*/ 2536516 h 4436885"/>
                  <a:gd name="connsiteX1281" fmla="*/ 278513 w 2757563"/>
                  <a:gd name="connsiteY1281" fmla="*/ 2538532 h 4436885"/>
                  <a:gd name="connsiteX1282" fmla="*/ 313798 w 2757563"/>
                  <a:gd name="connsiteY1282" fmla="*/ 2552646 h 4436885"/>
                  <a:gd name="connsiteX1283" fmla="*/ 336986 w 2757563"/>
                  <a:gd name="connsiteY1283" fmla="*/ 2564744 h 4436885"/>
                  <a:gd name="connsiteX1284" fmla="*/ 345051 w 2757563"/>
                  <a:gd name="connsiteY1284" fmla="*/ 2568776 h 4436885"/>
                  <a:gd name="connsiteX1285" fmla="*/ 349084 w 2757563"/>
                  <a:gd name="connsiteY1285" fmla="*/ 2569784 h 4436885"/>
                  <a:gd name="connsiteX1286" fmla="*/ 353116 w 2757563"/>
                  <a:gd name="connsiteY1286" fmla="*/ 2568776 h 4436885"/>
                  <a:gd name="connsiteX1287" fmla="*/ 357149 w 2757563"/>
                  <a:gd name="connsiteY1287" fmla="*/ 2566760 h 4436885"/>
                  <a:gd name="connsiteX1288" fmla="*/ 366222 w 2757563"/>
                  <a:gd name="connsiteY1288" fmla="*/ 2558695 h 4436885"/>
                  <a:gd name="connsiteX1289" fmla="*/ 369247 w 2757563"/>
                  <a:gd name="connsiteY1289" fmla="*/ 2555670 h 4436885"/>
                  <a:gd name="connsiteX1290" fmla="*/ 383361 w 2757563"/>
                  <a:gd name="connsiteY1290" fmla="*/ 2542565 h 4436885"/>
                  <a:gd name="connsiteX1291" fmla="*/ 397475 w 2757563"/>
                  <a:gd name="connsiteY1291" fmla="*/ 2529458 h 4436885"/>
                  <a:gd name="connsiteX1292" fmla="*/ 411589 w 2757563"/>
                  <a:gd name="connsiteY1292" fmla="*/ 2516352 h 4436885"/>
                  <a:gd name="connsiteX1293" fmla="*/ 468046 w 2757563"/>
                  <a:gd name="connsiteY1293" fmla="*/ 2465945 h 4436885"/>
                  <a:gd name="connsiteX1294" fmla="*/ 587008 w 2757563"/>
                  <a:gd name="connsiteY1294" fmla="*/ 2370170 h 4436885"/>
                  <a:gd name="connsiteX1295" fmla="*/ 691856 w 2757563"/>
                  <a:gd name="connsiteY1295" fmla="*/ 2292542 h 4436885"/>
                  <a:gd name="connsiteX1296" fmla="*/ 694880 w 2757563"/>
                  <a:gd name="connsiteY1296" fmla="*/ 2290526 h 4436885"/>
                  <a:gd name="connsiteX1297" fmla="*/ 732182 w 2757563"/>
                  <a:gd name="connsiteY1297" fmla="*/ 2263306 h 4436885"/>
                  <a:gd name="connsiteX1298" fmla="*/ 732182 w 2757563"/>
                  <a:gd name="connsiteY1298" fmla="*/ 2284477 h 4436885"/>
                  <a:gd name="connsiteX1299" fmla="*/ 739239 w 2757563"/>
                  <a:gd name="connsiteY1299" fmla="*/ 2362105 h 4436885"/>
                  <a:gd name="connsiteX1300" fmla="*/ 754362 w 2757563"/>
                  <a:gd name="connsiteY1300" fmla="*/ 2434692 h 4436885"/>
                  <a:gd name="connsiteX1301" fmla="*/ 766459 w 2757563"/>
                  <a:gd name="connsiteY1301" fmla="*/ 2469977 h 4436885"/>
                  <a:gd name="connsiteX1302" fmla="*/ 775533 w 2757563"/>
                  <a:gd name="connsiteY1302" fmla="*/ 2490140 h 4436885"/>
                  <a:gd name="connsiteX1303" fmla="*/ 781582 w 2757563"/>
                  <a:gd name="connsiteY1303" fmla="*/ 2498206 h 4436885"/>
                  <a:gd name="connsiteX1304" fmla="*/ 782590 w 2757563"/>
                  <a:gd name="connsiteY1304" fmla="*/ 2499214 h 4436885"/>
                  <a:gd name="connsiteX1305" fmla="*/ 756378 w 2757563"/>
                  <a:gd name="connsiteY1305" fmla="*/ 2555670 h 4436885"/>
                  <a:gd name="connsiteX1306" fmla="*/ 743272 w 2757563"/>
                  <a:gd name="connsiteY1306" fmla="*/ 2582891 h 4436885"/>
                  <a:gd name="connsiteX1307" fmla="*/ 724117 w 2757563"/>
                  <a:gd name="connsiteY1307" fmla="*/ 2622209 h 4436885"/>
                  <a:gd name="connsiteX1308" fmla="*/ 719076 w 2757563"/>
                  <a:gd name="connsiteY1308" fmla="*/ 2632290 h 4436885"/>
                  <a:gd name="connsiteX1309" fmla="*/ 702946 w 2757563"/>
                  <a:gd name="connsiteY1309" fmla="*/ 2665559 h 4436885"/>
                  <a:gd name="connsiteX1310" fmla="*/ 699921 w 2757563"/>
                  <a:gd name="connsiteY1310" fmla="*/ 2667576 h 4436885"/>
                  <a:gd name="connsiteX1311" fmla="*/ 697905 w 2757563"/>
                  <a:gd name="connsiteY1311" fmla="*/ 2669592 h 4436885"/>
                  <a:gd name="connsiteX1312" fmla="*/ 694880 w 2757563"/>
                  <a:gd name="connsiteY1312" fmla="*/ 2671608 h 4436885"/>
                  <a:gd name="connsiteX1313" fmla="*/ 691856 w 2757563"/>
                  <a:gd name="connsiteY1313" fmla="*/ 2673625 h 4436885"/>
                  <a:gd name="connsiteX1314" fmla="*/ 690848 w 2757563"/>
                  <a:gd name="connsiteY1314" fmla="*/ 2673625 h 4436885"/>
                  <a:gd name="connsiteX1315" fmla="*/ 688832 w 2757563"/>
                  <a:gd name="connsiteY1315" fmla="*/ 2674632 h 4436885"/>
                  <a:gd name="connsiteX1316" fmla="*/ 680766 w 2757563"/>
                  <a:gd name="connsiteY1316" fmla="*/ 2679673 h 4436885"/>
                  <a:gd name="connsiteX1317" fmla="*/ 679758 w 2757563"/>
                  <a:gd name="connsiteY1317" fmla="*/ 2680681 h 4436885"/>
                  <a:gd name="connsiteX1318" fmla="*/ 677742 w 2757563"/>
                  <a:gd name="connsiteY1318" fmla="*/ 2681690 h 4436885"/>
                  <a:gd name="connsiteX1319" fmla="*/ 651530 w 2757563"/>
                  <a:gd name="connsiteY1319" fmla="*/ 2695804 h 4436885"/>
                  <a:gd name="connsiteX1320" fmla="*/ 931797 w 2757563"/>
                  <a:gd name="connsiteY1320" fmla="*/ 4010436 h 4436885"/>
                  <a:gd name="connsiteX1321" fmla="*/ 930788 w 2757563"/>
                  <a:gd name="connsiteY1321" fmla="*/ 4015477 h 4436885"/>
                  <a:gd name="connsiteX1322" fmla="*/ 930788 w 2757563"/>
                  <a:gd name="connsiteY1322" fmla="*/ 4016486 h 4436885"/>
                  <a:gd name="connsiteX1323" fmla="*/ 918691 w 2757563"/>
                  <a:gd name="connsiteY1323" fmla="*/ 4094113 h 4436885"/>
                  <a:gd name="connsiteX1324" fmla="*/ 918691 w 2757563"/>
                  <a:gd name="connsiteY1324" fmla="*/ 4095122 h 4436885"/>
                  <a:gd name="connsiteX1325" fmla="*/ 918691 w 2757563"/>
                  <a:gd name="connsiteY1325" fmla="*/ 4096130 h 4436885"/>
                  <a:gd name="connsiteX1326" fmla="*/ 918691 w 2757563"/>
                  <a:gd name="connsiteY1326" fmla="*/ 4096130 h 4436885"/>
                  <a:gd name="connsiteX1327" fmla="*/ 901552 w 2757563"/>
                  <a:gd name="connsiteY1327" fmla="*/ 4165692 h 4436885"/>
                  <a:gd name="connsiteX1328" fmla="*/ 896511 w 2757563"/>
                  <a:gd name="connsiteY1328" fmla="*/ 4165692 h 4436885"/>
                  <a:gd name="connsiteX1329" fmla="*/ 891470 w 2757563"/>
                  <a:gd name="connsiteY1329" fmla="*/ 4165692 h 4436885"/>
                  <a:gd name="connsiteX1330" fmla="*/ 869291 w 2757563"/>
                  <a:gd name="connsiteY1330" fmla="*/ 4164684 h 4436885"/>
                  <a:gd name="connsiteX1331" fmla="*/ 820900 w 2757563"/>
                  <a:gd name="connsiteY1331" fmla="*/ 4161660 h 4436885"/>
                  <a:gd name="connsiteX1332" fmla="*/ 718068 w 2757563"/>
                  <a:gd name="connsiteY1332" fmla="*/ 4148554 h 4436885"/>
                  <a:gd name="connsiteX1333" fmla="*/ 718068 w 2757563"/>
                  <a:gd name="connsiteY1333" fmla="*/ 4148554 h 4436885"/>
                  <a:gd name="connsiteX1334" fmla="*/ 718068 w 2757563"/>
                  <a:gd name="connsiteY1334" fmla="*/ 4148554 h 4436885"/>
                  <a:gd name="connsiteX1335" fmla="*/ 584992 w 2757563"/>
                  <a:gd name="connsiteY1335" fmla="*/ 4107220 h 4436885"/>
                  <a:gd name="connsiteX1336" fmla="*/ 538617 w 2757563"/>
                  <a:gd name="connsiteY1336" fmla="*/ 4077983 h 4436885"/>
                  <a:gd name="connsiteX1337" fmla="*/ 528535 w 2757563"/>
                  <a:gd name="connsiteY1337" fmla="*/ 4067901 h 4436885"/>
                  <a:gd name="connsiteX1338" fmla="*/ 565837 w 2757563"/>
                  <a:gd name="connsiteY1338" fmla="*/ 3998338 h 4436885"/>
                  <a:gd name="connsiteX1339" fmla="*/ 568861 w 2757563"/>
                  <a:gd name="connsiteY1339" fmla="*/ 3993298 h 4436885"/>
                  <a:gd name="connsiteX1340" fmla="*/ 584992 w 2757563"/>
                  <a:gd name="connsiteY1340" fmla="*/ 3963053 h 4436885"/>
                  <a:gd name="connsiteX1341" fmla="*/ 613220 w 2757563"/>
                  <a:gd name="connsiteY1341" fmla="*/ 3906597 h 4436885"/>
                  <a:gd name="connsiteX1342" fmla="*/ 631367 w 2757563"/>
                  <a:gd name="connsiteY1342" fmla="*/ 3857197 h 4436885"/>
                  <a:gd name="connsiteX1343" fmla="*/ 633383 w 2757563"/>
                  <a:gd name="connsiteY1343" fmla="*/ 3849132 h 4436885"/>
                  <a:gd name="connsiteX1344" fmla="*/ 794688 w 2757563"/>
                  <a:gd name="connsiteY1344" fmla="*/ 3900548 h 4436885"/>
                  <a:gd name="connsiteX1345" fmla="*/ 943894 w 2757563"/>
                  <a:gd name="connsiteY1345" fmla="*/ 3935833 h 4436885"/>
                  <a:gd name="connsiteX1346" fmla="*/ 931797 w 2757563"/>
                  <a:gd name="connsiteY1346" fmla="*/ 4010436 h 4436885"/>
                  <a:gd name="connsiteX1347" fmla="*/ 1739328 w 2757563"/>
                  <a:gd name="connsiteY1347" fmla="*/ 4210051 h 4436885"/>
                  <a:gd name="connsiteX1348" fmla="*/ 1739328 w 2757563"/>
                  <a:gd name="connsiteY1348" fmla="*/ 4210051 h 4436885"/>
                  <a:gd name="connsiteX1349" fmla="*/ 1737312 w 2757563"/>
                  <a:gd name="connsiteY1349" fmla="*/ 4210051 h 4436885"/>
                  <a:gd name="connsiteX1350" fmla="*/ 1732271 w 2757563"/>
                  <a:gd name="connsiteY1350" fmla="*/ 4211059 h 4436885"/>
                  <a:gd name="connsiteX1351" fmla="*/ 1728238 w 2757563"/>
                  <a:gd name="connsiteY1351" fmla="*/ 4212067 h 4436885"/>
                  <a:gd name="connsiteX1352" fmla="*/ 1722189 w 2757563"/>
                  <a:gd name="connsiteY1352" fmla="*/ 4214084 h 4436885"/>
                  <a:gd name="connsiteX1353" fmla="*/ 1719165 w 2757563"/>
                  <a:gd name="connsiteY1353" fmla="*/ 4215092 h 4436885"/>
                  <a:gd name="connsiteX1354" fmla="*/ 1715132 w 2757563"/>
                  <a:gd name="connsiteY1354" fmla="*/ 4216100 h 4436885"/>
                  <a:gd name="connsiteX1355" fmla="*/ 1702026 w 2757563"/>
                  <a:gd name="connsiteY1355" fmla="*/ 4220132 h 4436885"/>
                  <a:gd name="connsiteX1356" fmla="*/ 1666741 w 2757563"/>
                  <a:gd name="connsiteY1356" fmla="*/ 4229206 h 4436885"/>
                  <a:gd name="connsiteX1357" fmla="*/ 1596170 w 2757563"/>
                  <a:gd name="connsiteY1357" fmla="*/ 4240296 h 4436885"/>
                  <a:gd name="connsiteX1358" fmla="*/ 1550803 w 2757563"/>
                  <a:gd name="connsiteY1358" fmla="*/ 4242312 h 4436885"/>
                  <a:gd name="connsiteX1359" fmla="*/ 1430833 w 2757563"/>
                  <a:gd name="connsiteY1359" fmla="*/ 4231223 h 4436885"/>
                  <a:gd name="connsiteX1360" fmla="*/ 1322960 w 2757563"/>
                  <a:gd name="connsiteY1360" fmla="*/ 4200978 h 4436885"/>
                  <a:gd name="connsiteX1361" fmla="*/ 1331026 w 2757563"/>
                  <a:gd name="connsiteY1361" fmla="*/ 4140489 h 4436885"/>
                  <a:gd name="connsiteX1362" fmla="*/ 1334050 w 2757563"/>
                  <a:gd name="connsiteY1362" fmla="*/ 4124358 h 4436885"/>
                  <a:gd name="connsiteX1363" fmla="*/ 1335058 w 2757563"/>
                  <a:gd name="connsiteY1363" fmla="*/ 4119317 h 4436885"/>
                  <a:gd name="connsiteX1364" fmla="*/ 1335058 w 2757563"/>
                  <a:gd name="connsiteY1364" fmla="*/ 4116293 h 4436885"/>
                  <a:gd name="connsiteX1365" fmla="*/ 1336066 w 2757563"/>
                  <a:gd name="connsiteY1365" fmla="*/ 4111252 h 4436885"/>
                  <a:gd name="connsiteX1366" fmla="*/ 1337075 w 2757563"/>
                  <a:gd name="connsiteY1366" fmla="*/ 4107220 h 4436885"/>
                  <a:gd name="connsiteX1367" fmla="*/ 1343123 w 2757563"/>
                  <a:gd name="connsiteY1367" fmla="*/ 4077983 h 4436885"/>
                  <a:gd name="connsiteX1368" fmla="*/ 1350180 w 2757563"/>
                  <a:gd name="connsiteY1368" fmla="*/ 4041690 h 4436885"/>
                  <a:gd name="connsiteX1369" fmla="*/ 1361270 w 2757563"/>
                  <a:gd name="connsiteY1369" fmla="*/ 3975151 h 4436885"/>
                  <a:gd name="connsiteX1370" fmla="*/ 1361270 w 2757563"/>
                  <a:gd name="connsiteY1370" fmla="*/ 3974143 h 4436885"/>
                  <a:gd name="connsiteX1371" fmla="*/ 1535681 w 2757563"/>
                  <a:gd name="connsiteY1371" fmla="*/ 3963053 h 4436885"/>
                  <a:gd name="connsiteX1372" fmla="*/ 1716140 w 2757563"/>
                  <a:gd name="connsiteY1372" fmla="*/ 3935833 h 4436885"/>
                  <a:gd name="connsiteX1373" fmla="*/ 1715132 w 2757563"/>
                  <a:gd name="connsiteY1373" fmla="*/ 3991282 h 4436885"/>
                  <a:gd name="connsiteX1374" fmla="*/ 1722189 w 2757563"/>
                  <a:gd name="connsiteY1374" fmla="*/ 4056812 h 4436885"/>
                  <a:gd name="connsiteX1375" fmla="*/ 1727230 w 2757563"/>
                  <a:gd name="connsiteY1375" fmla="*/ 4091089 h 4436885"/>
                  <a:gd name="connsiteX1376" fmla="*/ 1728238 w 2757563"/>
                  <a:gd name="connsiteY1376" fmla="*/ 4096130 h 4436885"/>
                  <a:gd name="connsiteX1377" fmla="*/ 1739328 w 2757563"/>
                  <a:gd name="connsiteY1377" fmla="*/ 4180815 h 4436885"/>
                  <a:gd name="connsiteX1378" fmla="*/ 1739328 w 2757563"/>
                  <a:gd name="connsiteY1378" fmla="*/ 4210051 h 4436885"/>
                  <a:gd name="connsiteX1379" fmla="*/ 1935918 w 2757563"/>
                  <a:gd name="connsiteY1379" fmla="*/ 2908524 h 4436885"/>
                  <a:gd name="connsiteX1380" fmla="*/ 2015562 w 2757563"/>
                  <a:gd name="connsiteY1380" fmla="*/ 3134351 h 4436885"/>
                  <a:gd name="connsiteX1381" fmla="*/ 2112345 w 2757563"/>
                  <a:gd name="connsiteY1381" fmla="*/ 3343039 h 4436885"/>
                  <a:gd name="connsiteX1382" fmla="*/ 2240381 w 2757563"/>
                  <a:gd name="connsiteY1382" fmla="*/ 3545678 h 4436885"/>
                  <a:gd name="connsiteX1383" fmla="*/ 2300870 w 2757563"/>
                  <a:gd name="connsiteY1383" fmla="*/ 3616248 h 4436885"/>
                  <a:gd name="connsiteX1384" fmla="*/ 2333131 w 2757563"/>
                  <a:gd name="connsiteY1384" fmla="*/ 3648509 h 4436885"/>
                  <a:gd name="connsiteX1385" fmla="*/ 2358335 w 2757563"/>
                  <a:gd name="connsiteY1385" fmla="*/ 3669681 h 4436885"/>
                  <a:gd name="connsiteX1386" fmla="*/ 1845184 w 2757563"/>
                  <a:gd name="connsiteY1386" fmla="*/ 3883409 h 4436885"/>
                  <a:gd name="connsiteX1387" fmla="*/ 1844176 w 2757563"/>
                  <a:gd name="connsiteY1387" fmla="*/ 3883409 h 4436885"/>
                  <a:gd name="connsiteX1388" fmla="*/ 1843168 w 2757563"/>
                  <a:gd name="connsiteY1388" fmla="*/ 3883409 h 4436885"/>
                  <a:gd name="connsiteX1389" fmla="*/ 1334050 w 2757563"/>
                  <a:gd name="connsiteY1389" fmla="*/ 3950956 h 4436885"/>
                  <a:gd name="connsiteX1390" fmla="*/ 1325985 w 2757563"/>
                  <a:gd name="connsiteY1390" fmla="*/ 3950956 h 4436885"/>
                  <a:gd name="connsiteX1391" fmla="*/ 1064873 w 2757563"/>
                  <a:gd name="connsiteY1391" fmla="*/ 3930793 h 4436885"/>
                  <a:gd name="connsiteX1392" fmla="*/ 934821 w 2757563"/>
                  <a:gd name="connsiteY1392" fmla="*/ 3906597 h 4436885"/>
                  <a:gd name="connsiteX1393" fmla="*/ 811826 w 2757563"/>
                  <a:gd name="connsiteY1393" fmla="*/ 3876352 h 4436885"/>
                  <a:gd name="connsiteX1394" fmla="*/ 812834 w 2757563"/>
                  <a:gd name="connsiteY1394" fmla="*/ 3877360 h 4436885"/>
                  <a:gd name="connsiteX1395" fmla="*/ 611204 w 2757563"/>
                  <a:gd name="connsiteY1395" fmla="*/ 3810822 h 4436885"/>
                  <a:gd name="connsiteX1396" fmla="*/ 422679 w 2757563"/>
                  <a:gd name="connsiteY1396" fmla="*/ 3721096 h 4436885"/>
                  <a:gd name="connsiteX1397" fmla="*/ 305733 w 2757563"/>
                  <a:gd name="connsiteY1397" fmla="*/ 3645485 h 4436885"/>
                  <a:gd name="connsiteX1398" fmla="*/ 249276 w 2757563"/>
                  <a:gd name="connsiteY1398" fmla="*/ 3602134 h 4436885"/>
                  <a:gd name="connsiteX1399" fmla="*/ 222056 w 2757563"/>
                  <a:gd name="connsiteY1399" fmla="*/ 3578947 h 4436885"/>
                  <a:gd name="connsiteX1400" fmla="*/ 208950 w 2757563"/>
                  <a:gd name="connsiteY1400" fmla="*/ 3566849 h 4436885"/>
                  <a:gd name="connsiteX1401" fmla="*/ 207942 w 2757563"/>
                  <a:gd name="connsiteY1401" fmla="*/ 3565841 h 4436885"/>
                  <a:gd name="connsiteX1402" fmla="*/ 247260 w 2757563"/>
                  <a:gd name="connsiteY1402" fmla="*/ 3527531 h 4436885"/>
                  <a:gd name="connsiteX1403" fmla="*/ 289602 w 2757563"/>
                  <a:gd name="connsiteY1403" fmla="*/ 3476115 h 4436885"/>
                  <a:gd name="connsiteX1404" fmla="*/ 329929 w 2757563"/>
                  <a:gd name="connsiteY1404" fmla="*/ 3421675 h 4436885"/>
                  <a:gd name="connsiteX1405" fmla="*/ 368238 w 2757563"/>
                  <a:gd name="connsiteY1405" fmla="*/ 3367234 h 4436885"/>
                  <a:gd name="connsiteX1406" fmla="*/ 503331 w 2757563"/>
                  <a:gd name="connsiteY1406" fmla="*/ 3140400 h 4436885"/>
                  <a:gd name="connsiteX1407" fmla="*/ 652538 w 2757563"/>
                  <a:gd name="connsiteY1407" fmla="*/ 2829888 h 4436885"/>
                  <a:gd name="connsiteX1408" fmla="*/ 731174 w 2757563"/>
                  <a:gd name="connsiteY1408" fmla="*/ 2660518 h 4436885"/>
                  <a:gd name="connsiteX1409" fmla="*/ 767467 w 2757563"/>
                  <a:gd name="connsiteY1409" fmla="*/ 2583899 h 4436885"/>
                  <a:gd name="connsiteX1410" fmla="*/ 768476 w 2757563"/>
                  <a:gd name="connsiteY1410" fmla="*/ 2581882 h 4436885"/>
                  <a:gd name="connsiteX1411" fmla="*/ 832997 w 2757563"/>
                  <a:gd name="connsiteY1411" fmla="*/ 2446790 h 4436885"/>
                  <a:gd name="connsiteX1412" fmla="*/ 950952 w 2757563"/>
                  <a:gd name="connsiteY1412" fmla="*/ 2235078 h 4436885"/>
                  <a:gd name="connsiteX1413" fmla="*/ 984221 w 2757563"/>
                  <a:gd name="connsiteY1413" fmla="*/ 2186686 h 4436885"/>
                  <a:gd name="connsiteX1414" fmla="*/ 1042694 w 2757563"/>
                  <a:gd name="connsiteY1414" fmla="*/ 2115107 h 4436885"/>
                  <a:gd name="connsiteX1415" fmla="*/ 1027571 w 2757563"/>
                  <a:gd name="connsiteY1415" fmla="*/ 2154425 h 4436885"/>
                  <a:gd name="connsiteX1416" fmla="*/ 1025555 w 2757563"/>
                  <a:gd name="connsiteY1416" fmla="*/ 2208866 h 4436885"/>
                  <a:gd name="connsiteX1417" fmla="*/ 1050759 w 2757563"/>
                  <a:gd name="connsiteY1417" fmla="*/ 2253224 h 4436885"/>
                  <a:gd name="connsiteX1418" fmla="*/ 1071930 w 2757563"/>
                  <a:gd name="connsiteY1418" fmla="*/ 2265322 h 4436885"/>
                  <a:gd name="connsiteX1419" fmla="*/ 1095118 w 2757563"/>
                  <a:gd name="connsiteY1419" fmla="*/ 2270363 h 4436885"/>
                  <a:gd name="connsiteX1420" fmla="*/ 1108224 w 2757563"/>
                  <a:gd name="connsiteY1420" fmla="*/ 2271371 h 4436885"/>
                  <a:gd name="connsiteX1421" fmla="*/ 1146533 w 2757563"/>
                  <a:gd name="connsiteY1421" fmla="*/ 2266330 h 4436885"/>
                  <a:gd name="connsiteX1422" fmla="*/ 1196941 w 2757563"/>
                  <a:gd name="connsiteY1422" fmla="*/ 2248183 h 4436885"/>
                  <a:gd name="connsiteX1423" fmla="*/ 1218112 w 2757563"/>
                  <a:gd name="connsiteY1423" fmla="*/ 2237094 h 4436885"/>
                  <a:gd name="connsiteX1424" fmla="*/ 1239284 w 2757563"/>
                  <a:gd name="connsiteY1424" fmla="*/ 2221971 h 4436885"/>
                  <a:gd name="connsiteX1425" fmla="*/ 1283642 w 2757563"/>
                  <a:gd name="connsiteY1425" fmla="*/ 2176604 h 4436885"/>
                  <a:gd name="connsiteX1426" fmla="*/ 1345140 w 2757563"/>
                  <a:gd name="connsiteY1426" fmla="*/ 2082846 h 4436885"/>
                  <a:gd name="connsiteX1427" fmla="*/ 1403613 w 2757563"/>
                  <a:gd name="connsiteY1427" fmla="*/ 1991104 h 4436885"/>
                  <a:gd name="connsiteX1428" fmla="*/ 1429825 w 2757563"/>
                  <a:gd name="connsiteY1428" fmla="*/ 1960860 h 4436885"/>
                  <a:gd name="connsiteX1429" fmla="*/ 1444947 w 2757563"/>
                  <a:gd name="connsiteY1429" fmla="*/ 1945737 h 4436885"/>
                  <a:gd name="connsiteX1430" fmla="*/ 1447972 w 2757563"/>
                  <a:gd name="connsiteY1430" fmla="*/ 1942713 h 4436885"/>
                  <a:gd name="connsiteX1431" fmla="*/ 1454020 w 2757563"/>
                  <a:gd name="connsiteY1431" fmla="*/ 1937672 h 4436885"/>
                  <a:gd name="connsiteX1432" fmla="*/ 1522575 w 2757563"/>
                  <a:gd name="connsiteY1432" fmla="*/ 1920533 h 4436885"/>
                  <a:gd name="connsiteX1433" fmla="*/ 1494347 w 2757563"/>
                  <a:gd name="connsiteY1433" fmla="*/ 1946745 h 4436885"/>
                  <a:gd name="connsiteX1434" fmla="*/ 1372360 w 2757563"/>
                  <a:gd name="connsiteY1434" fmla="*/ 2103009 h 4436885"/>
                  <a:gd name="connsiteX1435" fmla="*/ 1334050 w 2757563"/>
                  <a:gd name="connsiteY1435" fmla="*/ 2191727 h 4436885"/>
                  <a:gd name="connsiteX1436" fmla="*/ 1316912 w 2757563"/>
                  <a:gd name="connsiteY1436" fmla="*/ 2286493 h 4436885"/>
                  <a:gd name="connsiteX1437" fmla="*/ 1323969 w 2757563"/>
                  <a:gd name="connsiteY1437" fmla="*/ 2385292 h 4436885"/>
                  <a:gd name="connsiteX1438" fmla="*/ 1354213 w 2757563"/>
                  <a:gd name="connsiteY1438" fmla="*/ 2468969 h 4436885"/>
                  <a:gd name="connsiteX1439" fmla="*/ 1405629 w 2757563"/>
                  <a:gd name="connsiteY1439" fmla="*/ 2526434 h 4436885"/>
                  <a:gd name="connsiteX1440" fmla="*/ 1470151 w 2757563"/>
                  <a:gd name="connsiteY1440" fmla="*/ 2558695 h 4436885"/>
                  <a:gd name="connsiteX1441" fmla="*/ 1545762 w 2757563"/>
                  <a:gd name="connsiteY1441" fmla="*/ 2571801 h 4436885"/>
                  <a:gd name="connsiteX1442" fmla="*/ 1572983 w 2757563"/>
                  <a:gd name="connsiteY1442" fmla="*/ 2572809 h 4436885"/>
                  <a:gd name="connsiteX1443" fmla="*/ 1626415 w 2757563"/>
                  <a:gd name="connsiteY1443" fmla="*/ 2569784 h 4436885"/>
                  <a:gd name="connsiteX1444" fmla="*/ 1783687 w 2757563"/>
                  <a:gd name="connsiteY1444" fmla="*/ 2534499 h 4436885"/>
                  <a:gd name="connsiteX1445" fmla="*/ 1877445 w 2757563"/>
                  <a:gd name="connsiteY1445" fmla="*/ 2496189 h 4436885"/>
                  <a:gd name="connsiteX1446" fmla="*/ 1884502 w 2757563"/>
                  <a:gd name="connsiteY1446" fmla="*/ 2669592 h 4436885"/>
                  <a:gd name="connsiteX1447" fmla="*/ 1935918 w 2757563"/>
                  <a:gd name="connsiteY1447" fmla="*/ 2908524 h 4436885"/>
                  <a:gd name="connsiteX1448" fmla="*/ 2060929 w 2757563"/>
                  <a:gd name="connsiteY1448" fmla="*/ 2112083 h 4436885"/>
                  <a:gd name="connsiteX1449" fmla="*/ 2057905 w 2757563"/>
                  <a:gd name="connsiteY1449" fmla="*/ 2114099 h 4436885"/>
                  <a:gd name="connsiteX1450" fmla="*/ 2047823 w 2757563"/>
                  <a:gd name="connsiteY1450" fmla="*/ 2121156 h 4436885"/>
                  <a:gd name="connsiteX1451" fmla="*/ 2037742 w 2757563"/>
                  <a:gd name="connsiteY1451" fmla="*/ 2128213 h 4436885"/>
                  <a:gd name="connsiteX1452" fmla="*/ 2022619 w 2757563"/>
                  <a:gd name="connsiteY1452" fmla="*/ 2139303 h 4436885"/>
                  <a:gd name="connsiteX1453" fmla="*/ 2016570 w 2757563"/>
                  <a:gd name="connsiteY1453" fmla="*/ 2144344 h 4436885"/>
                  <a:gd name="connsiteX1454" fmla="*/ 1966163 w 2757563"/>
                  <a:gd name="connsiteY1454" fmla="*/ 2181645 h 4436885"/>
                  <a:gd name="connsiteX1455" fmla="*/ 1895592 w 2757563"/>
                  <a:gd name="connsiteY1455" fmla="*/ 2236085 h 4436885"/>
                  <a:gd name="connsiteX1456" fmla="*/ 1827037 w 2757563"/>
                  <a:gd name="connsiteY1456" fmla="*/ 2295567 h 4436885"/>
                  <a:gd name="connsiteX1457" fmla="*/ 1826029 w 2757563"/>
                  <a:gd name="connsiteY1457" fmla="*/ 2314722 h 4436885"/>
                  <a:gd name="connsiteX1458" fmla="*/ 1836111 w 2757563"/>
                  <a:gd name="connsiteY1458" fmla="*/ 2318754 h 4436885"/>
                  <a:gd name="connsiteX1459" fmla="*/ 1845184 w 2757563"/>
                  <a:gd name="connsiteY1459" fmla="*/ 2315730 h 4436885"/>
                  <a:gd name="connsiteX1460" fmla="*/ 1848209 w 2757563"/>
                  <a:gd name="connsiteY1460" fmla="*/ 2313713 h 4436885"/>
                  <a:gd name="connsiteX1461" fmla="*/ 1850225 w 2757563"/>
                  <a:gd name="connsiteY1461" fmla="*/ 2312705 h 4436885"/>
                  <a:gd name="connsiteX1462" fmla="*/ 1912730 w 2757563"/>
                  <a:gd name="connsiteY1462" fmla="*/ 2259273 h 4436885"/>
                  <a:gd name="connsiteX1463" fmla="*/ 1928861 w 2757563"/>
                  <a:gd name="connsiteY1463" fmla="*/ 2246167 h 4436885"/>
                  <a:gd name="connsiteX1464" fmla="*/ 1906682 w 2757563"/>
                  <a:gd name="connsiteY1464" fmla="*/ 2312705 h 4436885"/>
                  <a:gd name="connsiteX1465" fmla="*/ 1884502 w 2757563"/>
                  <a:gd name="connsiteY1465" fmla="*/ 2427635 h 4436885"/>
                  <a:gd name="connsiteX1466" fmla="*/ 1880470 w 2757563"/>
                  <a:gd name="connsiteY1466" fmla="*/ 2464937 h 4436885"/>
                  <a:gd name="connsiteX1467" fmla="*/ 1877445 w 2757563"/>
                  <a:gd name="connsiteY1467" fmla="*/ 2465945 h 4436885"/>
                  <a:gd name="connsiteX1468" fmla="*/ 1799817 w 2757563"/>
                  <a:gd name="connsiteY1468" fmla="*/ 2499214 h 4436885"/>
                  <a:gd name="connsiteX1469" fmla="*/ 1616333 w 2757563"/>
                  <a:gd name="connsiteY1469" fmla="*/ 2540548 h 4436885"/>
                  <a:gd name="connsiteX1470" fmla="*/ 1577015 w 2757563"/>
                  <a:gd name="connsiteY1470" fmla="*/ 2542565 h 4436885"/>
                  <a:gd name="connsiteX1471" fmla="*/ 1508461 w 2757563"/>
                  <a:gd name="connsiteY1471" fmla="*/ 2536516 h 4436885"/>
                  <a:gd name="connsiteX1472" fmla="*/ 1449988 w 2757563"/>
                  <a:gd name="connsiteY1472" fmla="*/ 2517361 h 4436885"/>
                  <a:gd name="connsiteX1473" fmla="*/ 1411678 w 2757563"/>
                  <a:gd name="connsiteY1473" fmla="*/ 2492157 h 4436885"/>
                  <a:gd name="connsiteX1474" fmla="*/ 1384458 w 2757563"/>
                  <a:gd name="connsiteY1474" fmla="*/ 2461912 h 4436885"/>
                  <a:gd name="connsiteX1475" fmla="*/ 1362278 w 2757563"/>
                  <a:gd name="connsiteY1475" fmla="*/ 2418561 h 4436885"/>
                  <a:gd name="connsiteX1476" fmla="*/ 1345140 w 2757563"/>
                  <a:gd name="connsiteY1476" fmla="*/ 2334885 h 4436885"/>
                  <a:gd name="connsiteX1477" fmla="*/ 1345140 w 2757563"/>
                  <a:gd name="connsiteY1477" fmla="*/ 2333877 h 4436885"/>
                  <a:gd name="connsiteX1478" fmla="*/ 1350180 w 2757563"/>
                  <a:gd name="connsiteY1478" fmla="*/ 2242134 h 4436885"/>
                  <a:gd name="connsiteX1479" fmla="*/ 1384458 w 2757563"/>
                  <a:gd name="connsiteY1479" fmla="*/ 2141319 h 4436885"/>
                  <a:gd name="connsiteX1480" fmla="*/ 1466118 w 2757563"/>
                  <a:gd name="connsiteY1480" fmla="*/ 2020341 h 4436885"/>
                  <a:gd name="connsiteX1481" fmla="*/ 1658676 w 2757563"/>
                  <a:gd name="connsiteY1481" fmla="*/ 1851979 h 4436885"/>
                  <a:gd name="connsiteX1482" fmla="*/ 1658676 w 2757563"/>
                  <a:gd name="connsiteY1482" fmla="*/ 1851979 h 4436885"/>
                  <a:gd name="connsiteX1483" fmla="*/ 1740336 w 2757563"/>
                  <a:gd name="connsiteY1483" fmla="*/ 1799555 h 4436885"/>
                  <a:gd name="connsiteX1484" fmla="*/ 1780662 w 2757563"/>
                  <a:gd name="connsiteY1484" fmla="*/ 1776367 h 4436885"/>
                  <a:gd name="connsiteX1485" fmla="*/ 1793768 w 2757563"/>
                  <a:gd name="connsiteY1485" fmla="*/ 1768302 h 4436885"/>
                  <a:gd name="connsiteX1486" fmla="*/ 1807882 w 2757563"/>
                  <a:gd name="connsiteY1486" fmla="*/ 1760237 h 4436885"/>
                  <a:gd name="connsiteX1487" fmla="*/ 1825021 w 2757563"/>
                  <a:gd name="connsiteY1487" fmla="*/ 1750155 h 4436885"/>
                  <a:gd name="connsiteX1488" fmla="*/ 1830062 w 2757563"/>
                  <a:gd name="connsiteY1488" fmla="*/ 1747131 h 4436885"/>
                  <a:gd name="connsiteX1489" fmla="*/ 1832078 w 2757563"/>
                  <a:gd name="connsiteY1489" fmla="*/ 1746123 h 4436885"/>
                  <a:gd name="connsiteX1490" fmla="*/ 1834094 w 2757563"/>
                  <a:gd name="connsiteY1490" fmla="*/ 1745115 h 4436885"/>
                  <a:gd name="connsiteX1491" fmla="*/ 1840143 w 2757563"/>
                  <a:gd name="connsiteY1491" fmla="*/ 1741082 h 4436885"/>
                  <a:gd name="connsiteX1492" fmla="*/ 2009513 w 2757563"/>
                  <a:gd name="connsiteY1492" fmla="*/ 1937672 h 4436885"/>
                  <a:gd name="connsiteX1493" fmla="*/ 2054880 w 2757563"/>
                  <a:gd name="connsiteY1493" fmla="*/ 2008243 h 4436885"/>
                  <a:gd name="connsiteX1494" fmla="*/ 2063954 w 2757563"/>
                  <a:gd name="connsiteY1494" fmla="*/ 2023365 h 4436885"/>
                  <a:gd name="connsiteX1495" fmla="*/ 2086133 w 2757563"/>
                  <a:gd name="connsiteY1495" fmla="*/ 2058651 h 4436885"/>
                  <a:gd name="connsiteX1496" fmla="*/ 2089157 w 2757563"/>
                  <a:gd name="connsiteY1496" fmla="*/ 2063691 h 4436885"/>
                  <a:gd name="connsiteX1497" fmla="*/ 2091174 w 2757563"/>
                  <a:gd name="connsiteY1497" fmla="*/ 2065707 h 4436885"/>
                  <a:gd name="connsiteX1498" fmla="*/ 2101255 w 2757563"/>
                  <a:gd name="connsiteY1498" fmla="*/ 2080830 h 4436885"/>
                  <a:gd name="connsiteX1499" fmla="*/ 2060929 w 2757563"/>
                  <a:gd name="connsiteY1499" fmla="*/ 2112083 h 4436885"/>
                  <a:gd name="connsiteX1500" fmla="*/ 2490403 w 2757563"/>
                  <a:gd name="connsiteY1500" fmla="*/ 1313625 h 4436885"/>
                  <a:gd name="connsiteX1501" fmla="*/ 2490403 w 2757563"/>
                  <a:gd name="connsiteY1501" fmla="*/ 1313625 h 4436885"/>
                  <a:gd name="connsiteX1502" fmla="*/ 2490403 w 2757563"/>
                  <a:gd name="connsiteY1502" fmla="*/ 1316649 h 4436885"/>
                  <a:gd name="connsiteX1503" fmla="*/ 2490403 w 2757563"/>
                  <a:gd name="connsiteY1503" fmla="*/ 1315641 h 4436885"/>
                  <a:gd name="connsiteX1504" fmla="*/ 2468223 w 2757563"/>
                  <a:gd name="connsiteY1504" fmla="*/ 1381171 h 4436885"/>
                  <a:gd name="connsiteX1505" fmla="*/ 2458142 w 2757563"/>
                  <a:gd name="connsiteY1505" fmla="*/ 1399318 h 4436885"/>
                  <a:gd name="connsiteX1506" fmla="*/ 2457134 w 2757563"/>
                  <a:gd name="connsiteY1506" fmla="*/ 1400326 h 4436885"/>
                  <a:gd name="connsiteX1507" fmla="*/ 2451085 w 2757563"/>
                  <a:gd name="connsiteY1507" fmla="*/ 1411416 h 4436885"/>
                  <a:gd name="connsiteX1508" fmla="*/ 2426889 w 2757563"/>
                  <a:gd name="connsiteY1508" fmla="*/ 1460815 h 4436885"/>
                  <a:gd name="connsiteX1509" fmla="*/ 2386563 w 2757563"/>
                  <a:gd name="connsiteY1509" fmla="*/ 1559614 h 4436885"/>
                  <a:gd name="connsiteX1510" fmla="*/ 2372449 w 2757563"/>
                  <a:gd name="connsiteY1510" fmla="*/ 1595908 h 4436885"/>
                  <a:gd name="connsiteX1511" fmla="*/ 2370433 w 2757563"/>
                  <a:gd name="connsiteY1511" fmla="*/ 1600948 h 4436885"/>
                  <a:gd name="connsiteX1512" fmla="*/ 2305911 w 2757563"/>
                  <a:gd name="connsiteY1512" fmla="*/ 1758220 h 4436885"/>
                  <a:gd name="connsiteX1513" fmla="*/ 2254495 w 2757563"/>
                  <a:gd name="connsiteY1513" fmla="*/ 1847946 h 4436885"/>
                  <a:gd name="connsiteX1514" fmla="*/ 2191989 w 2757563"/>
                  <a:gd name="connsiteY1514" fmla="*/ 1929607 h 4436885"/>
                  <a:gd name="connsiteX1515" fmla="*/ 2158720 w 2757563"/>
                  <a:gd name="connsiteY1515" fmla="*/ 1966908 h 4436885"/>
                  <a:gd name="connsiteX1516" fmla="*/ 2154687 w 2757563"/>
                  <a:gd name="connsiteY1516" fmla="*/ 1971949 h 4436885"/>
                  <a:gd name="connsiteX1517" fmla="*/ 2142590 w 2757563"/>
                  <a:gd name="connsiteY1517" fmla="*/ 1985055 h 4436885"/>
                  <a:gd name="connsiteX1518" fmla="*/ 2104280 w 2757563"/>
                  <a:gd name="connsiteY1518" fmla="*/ 2030422 h 4436885"/>
                  <a:gd name="connsiteX1519" fmla="*/ 2073027 w 2757563"/>
                  <a:gd name="connsiteY1519" fmla="*/ 1975982 h 4436885"/>
                  <a:gd name="connsiteX1520" fmla="*/ 2009513 w 2757563"/>
                  <a:gd name="connsiteY1520" fmla="*/ 1883232 h 4436885"/>
                  <a:gd name="connsiteX1521" fmla="*/ 1881478 w 2757563"/>
                  <a:gd name="connsiteY1521" fmla="*/ 1741082 h 4436885"/>
                  <a:gd name="connsiteX1522" fmla="*/ 2030684 w 2757563"/>
                  <a:gd name="connsiteY1522" fmla="*/ 1612038 h 4436885"/>
                  <a:gd name="connsiteX1523" fmla="*/ 2166785 w 2757563"/>
                  <a:gd name="connsiteY1523" fmla="*/ 1458799 h 4436885"/>
                  <a:gd name="connsiteX1524" fmla="*/ 2224250 w 2757563"/>
                  <a:gd name="connsiteY1524" fmla="*/ 1362016 h 4436885"/>
                  <a:gd name="connsiteX1525" fmla="*/ 2236348 w 2757563"/>
                  <a:gd name="connsiteY1525" fmla="*/ 1307576 h 4436885"/>
                  <a:gd name="connsiteX1526" fmla="*/ 2233324 w 2757563"/>
                  <a:gd name="connsiteY1526" fmla="*/ 1271282 h 4436885"/>
                  <a:gd name="connsiteX1527" fmla="*/ 2231307 w 2757563"/>
                  <a:gd name="connsiteY1527" fmla="*/ 1253135 h 4436885"/>
                  <a:gd name="connsiteX1528" fmla="*/ 2232315 w 2757563"/>
                  <a:gd name="connsiteY1528" fmla="*/ 1227932 h 4436885"/>
                  <a:gd name="connsiteX1529" fmla="*/ 2244413 w 2757563"/>
                  <a:gd name="connsiteY1529" fmla="*/ 1193654 h 4436885"/>
                  <a:gd name="connsiteX1530" fmla="*/ 2247438 w 2757563"/>
                  <a:gd name="connsiteY1530" fmla="*/ 1186597 h 4436885"/>
                  <a:gd name="connsiteX1531" fmla="*/ 2251470 w 2757563"/>
                  <a:gd name="connsiteY1531" fmla="*/ 1189622 h 4436885"/>
                  <a:gd name="connsiteX1532" fmla="*/ 2260544 w 2757563"/>
                  <a:gd name="connsiteY1532" fmla="*/ 1196679 h 4436885"/>
                  <a:gd name="connsiteX1533" fmla="*/ 2262560 w 2757563"/>
                  <a:gd name="connsiteY1533" fmla="*/ 1197687 h 4436885"/>
                  <a:gd name="connsiteX1534" fmla="*/ 2259536 w 2757563"/>
                  <a:gd name="connsiteY1534" fmla="*/ 1208777 h 4436885"/>
                  <a:gd name="connsiteX1535" fmla="*/ 2267601 w 2757563"/>
                  <a:gd name="connsiteY1535" fmla="*/ 1213817 h 4436885"/>
                  <a:gd name="connsiteX1536" fmla="*/ 2271633 w 2757563"/>
                  <a:gd name="connsiteY1536" fmla="*/ 1212809 h 4436885"/>
                  <a:gd name="connsiteX1537" fmla="*/ 2305911 w 2757563"/>
                  <a:gd name="connsiteY1537" fmla="*/ 1190630 h 4436885"/>
                  <a:gd name="connsiteX1538" fmla="*/ 2320025 w 2757563"/>
                  <a:gd name="connsiteY1538" fmla="*/ 1174499 h 4436885"/>
                  <a:gd name="connsiteX1539" fmla="*/ 2326074 w 2757563"/>
                  <a:gd name="connsiteY1539" fmla="*/ 1157361 h 4436885"/>
                  <a:gd name="connsiteX1540" fmla="*/ 2327082 w 2757563"/>
                  <a:gd name="connsiteY1540" fmla="*/ 1154336 h 4436885"/>
                  <a:gd name="connsiteX1541" fmla="*/ 2327082 w 2757563"/>
                  <a:gd name="connsiteY1541" fmla="*/ 1151312 h 4436885"/>
                  <a:gd name="connsiteX1542" fmla="*/ 2323049 w 2757563"/>
                  <a:gd name="connsiteY1542" fmla="*/ 1145263 h 4436885"/>
                  <a:gd name="connsiteX1543" fmla="*/ 2321033 w 2757563"/>
                  <a:gd name="connsiteY1543" fmla="*/ 1142239 h 4436885"/>
                  <a:gd name="connsiteX1544" fmla="*/ 2324057 w 2757563"/>
                  <a:gd name="connsiteY1544" fmla="*/ 1139214 h 4436885"/>
                  <a:gd name="connsiteX1545" fmla="*/ 2325066 w 2757563"/>
                  <a:gd name="connsiteY1545" fmla="*/ 1138206 h 4436885"/>
                  <a:gd name="connsiteX1546" fmla="*/ 2326074 w 2757563"/>
                  <a:gd name="connsiteY1546" fmla="*/ 1137198 h 4436885"/>
                  <a:gd name="connsiteX1547" fmla="*/ 2327082 w 2757563"/>
                  <a:gd name="connsiteY1547" fmla="*/ 1136190 h 4436885"/>
                  <a:gd name="connsiteX1548" fmla="*/ 2337163 w 2757563"/>
                  <a:gd name="connsiteY1548" fmla="*/ 1127116 h 4436885"/>
                  <a:gd name="connsiteX1549" fmla="*/ 2344220 w 2757563"/>
                  <a:gd name="connsiteY1549" fmla="*/ 1123084 h 4436885"/>
                  <a:gd name="connsiteX1550" fmla="*/ 2349261 w 2757563"/>
                  <a:gd name="connsiteY1550" fmla="*/ 1122075 h 4436885"/>
                  <a:gd name="connsiteX1551" fmla="*/ 2354302 w 2757563"/>
                  <a:gd name="connsiteY1551" fmla="*/ 1122075 h 4436885"/>
                  <a:gd name="connsiteX1552" fmla="*/ 2359343 w 2757563"/>
                  <a:gd name="connsiteY1552" fmla="*/ 1124092 h 4436885"/>
                  <a:gd name="connsiteX1553" fmla="*/ 2365392 w 2757563"/>
                  <a:gd name="connsiteY1553" fmla="*/ 1128124 h 4436885"/>
                  <a:gd name="connsiteX1554" fmla="*/ 2372449 w 2757563"/>
                  <a:gd name="connsiteY1554" fmla="*/ 1136190 h 4436885"/>
                  <a:gd name="connsiteX1555" fmla="*/ 2380514 w 2757563"/>
                  <a:gd name="connsiteY1555" fmla="*/ 1153328 h 4436885"/>
                  <a:gd name="connsiteX1556" fmla="*/ 2385555 w 2757563"/>
                  <a:gd name="connsiteY1556" fmla="*/ 1176516 h 4436885"/>
                  <a:gd name="connsiteX1557" fmla="*/ 2385555 w 2757563"/>
                  <a:gd name="connsiteY1557" fmla="*/ 1190630 h 4436885"/>
                  <a:gd name="connsiteX1558" fmla="*/ 2387571 w 2757563"/>
                  <a:gd name="connsiteY1558" fmla="*/ 1197687 h 4436885"/>
                  <a:gd name="connsiteX1559" fmla="*/ 2395636 w 2757563"/>
                  <a:gd name="connsiteY1559" fmla="*/ 1201720 h 4436885"/>
                  <a:gd name="connsiteX1560" fmla="*/ 2403701 w 2757563"/>
                  <a:gd name="connsiteY1560" fmla="*/ 1198695 h 4436885"/>
                  <a:gd name="connsiteX1561" fmla="*/ 2407734 w 2757563"/>
                  <a:gd name="connsiteY1561" fmla="*/ 1190630 h 4436885"/>
                  <a:gd name="connsiteX1562" fmla="*/ 2407734 w 2757563"/>
                  <a:gd name="connsiteY1562" fmla="*/ 1169459 h 4436885"/>
                  <a:gd name="connsiteX1563" fmla="*/ 2405718 w 2757563"/>
                  <a:gd name="connsiteY1563" fmla="*/ 1157361 h 4436885"/>
                  <a:gd name="connsiteX1564" fmla="*/ 2425881 w 2757563"/>
                  <a:gd name="connsiteY1564" fmla="*/ 1159377 h 4436885"/>
                  <a:gd name="connsiteX1565" fmla="*/ 2449068 w 2757563"/>
                  <a:gd name="connsiteY1565" fmla="*/ 1166434 h 4436885"/>
                  <a:gd name="connsiteX1566" fmla="*/ 2465199 w 2757563"/>
                  <a:gd name="connsiteY1566" fmla="*/ 1176516 h 4436885"/>
                  <a:gd name="connsiteX1567" fmla="*/ 2477297 w 2757563"/>
                  <a:gd name="connsiteY1567" fmla="*/ 1190630 h 4436885"/>
                  <a:gd name="connsiteX1568" fmla="*/ 2488387 w 2757563"/>
                  <a:gd name="connsiteY1568" fmla="*/ 1212809 h 4436885"/>
                  <a:gd name="connsiteX1569" fmla="*/ 2495444 w 2757563"/>
                  <a:gd name="connsiteY1569" fmla="*/ 1248095 h 4436885"/>
                  <a:gd name="connsiteX1570" fmla="*/ 2495444 w 2757563"/>
                  <a:gd name="connsiteY1570" fmla="*/ 1249103 h 4436885"/>
                  <a:gd name="connsiteX1571" fmla="*/ 2495444 w 2757563"/>
                  <a:gd name="connsiteY1571" fmla="*/ 1250111 h 4436885"/>
                  <a:gd name="connsiteX1572" fmla="*/ 2495444 w 2757563"/>
                  <a:gd name="connsiteY1572" fmla="*/ 1251119 h 4436885"/>
                  <a:gd name="connsiteX1573" fmla="*/ 2490403 w 2757563"/>
                  <a:gd name="connsiteY1573" fmla="*/ 1313625 h 4436885"/>
                  <a:gd name="connsiteX1574" fmla="*/ 2546859 w 2757563"/>
                  <a:gd name="connsiteY1574" fmla="*/ 1348910 h 4436885"/>
                  <a:gd name="connsiteX1575" fmla="*/ 2544843 w 2757563"/>
                  <a:gd name="connsiteY1575" fmla="*/ 1356975 h 4436885"/>
                  <a:gd name="connsiteX1576" fmla="*/ 2540810 w 2757563"/>
                  <a:gd name="connsiteY1576" fmla="*/ 1364032 h 4436885"/>
                  <a:gd name="connsiteX1577" fmla="*/ 2521656 w 2757563"/>
                  <a:gd name="connsiteY1577" fmla="*/ 1351935 h 4436885"/>
                  <a:gd name="connsiteX1578" fmla="*/ 2508550 w 2757563"/>
                  <a:gd name="connsiteY1578" fmla="*/ 1345886 h 4436885"/>
                  <a:gd name="connsiteX1579" fmla="*/ 2515607 w 2757563"/>
                  <a:gd name="connsiteY1579" fmla="*/ 1312617 h 4436885"/>
                  <a:gd name="connsiteX1580" fmla="*/ 2516615 w 2757563"/>
                  <a:gd name="connsiteY1580" fmla="*/ 1308584 h 4436885"/>
                  <a:gd name="connsiteX1581" fmla="*/ 2529721 w 2757563"/>
                  <a:gd name="connsiteY1581" fmla="*/ 1323706 h 4436885"/>
                  <a:gd name="connsiteX1582" fmla="*/ 2537786 w 2757563"/>
                  <a:gd name="connsiteY1582" fmla="*/ 1333788 h 4436885"/>
                  <a:gd name="connsiteX1583" fmla="*/ 2540810 w 2757563"/>
                  <a:gd name="connsiteY1583" fmla="*/ 1337820 h 4436885"/>
                  <a:gd name="connsiteX1584" fmla="*/ 2546859 w 2757563"/>
                  <a:gd name="connsiteY1584" fmla="*/ 1345886 h 4436885"/>
                  <a:gd name="connsiteX1585" fmla="*/ 2548876 w 2757563"/>
                  <a:gd name="connsiteY1585" fmla="*/ 1347902 h 4436885"/>
                  <a:gd name="connsiteX1586" fmla="*/ 2546859 w 2757563"/>
                  <a:gd name="connsiteY1586" fmla="*/ 1348910 h 4436885"/>
                  <a:gd name="connsiteX1587" fmla="*/ 2701107 w 2757563"/>
                  <a:gd name="connsiteY1587" fmla="*/ 1471905 h 4436885"/>
                  <a:gd name="connsiteX1588" fmla="*/ 2680944 w 2757563"/>
                  <a:gd name="connsiteY1588" fmla="*/ 1481986 h 4436885"/>
                  <a:gd name="connsiteX1589" fmla="*/ 2656748 w 2757563"/>
                  <a:gd name="connsiteY1589" fmla="*/ 1487027 h 4436885"/>
                  <a:gd name="connsiteX1590" fmla="*/ 2650699 w 2757563"/>
                  <a:gd name="connsiteY1590" fmla="*/ 1487027 h 4436885"/>
                  <a:gd name="connsiteX1591" fmla="*/ 2629528 w 2757563"/>
                  <a:gd name="connsiteY1591" fmla="*/ 1485011 h 4436885"/>
                  <a:gd name="connsiteX1592" fmla="*/ 2603316 w 2757563"/>
                  <a:gd name="connsiteY1592" fmla="*/ 1475937 h 4436885"/>
                  <a:gd name="connsiteX1593" fmla="*/ 2581137 w 2757563"/>
                  <a:gd name="connsiteY1593" fmla="*/ 1461823 h 4436885"/>
                  <a:gd name="connsiteX1594" fmla="*/ 2566014 w 2757563"/>
                  <a:gd name="connsiteY1594" fmla="*/ 1444685 h 4436885"/>
                  <a:gd name="connsiteX1595" fmla="*/ 2556941 w 2757563"/>
                  <a:gd name="connsiteY1595" fmla="*/ 1426538 h 4436885"/>
                  <a:gd name="connsiteX1596" fmla="*/ 2551900 w 2757563"/>
                  <a:gd name="connsiteY1596" fmla="*/ 1404358 h 4436885"/>
                  <a:gd name="connsiteX1597" fmla="*/ 2552908 w 2757563"/>
                  <a:gd name="connsiteY1597" fmla="*/ 1377138 h 4436885"/>
                  <a:gd name="connsiteX1598" fmla="*/ 2552908 w 2757563"/>
                  <a:gd name="connsiteY1598" fmla="*/ 1374114 h 4436885"/>
                  <a:gd name="connsiteX1599" fmla="*/ 2558957 w 2757563"/>
                  <a:gd name="connsiteY1599" fmla="*/ 1367057 h 4436885"/>
                  <a:gd name="connsiteX1600" fmla="*/ 2563998 w 2757563"/>
                  <a:gd name="connsiteY1600" fmla="*/ 1355967 h 4436885"/>
                  <a:gd name="connsiteX1601" fmla="*/ 2573071 w 2757563"/>
                  <a:gd name="connsiteY1601" fmla="*/ 1353951 h 4436885"/>
                  <a:gd name="connsiteX1602" fmla="*/ 2577104 w 2757563"/>
                  <a:gd name="connsiteY1602" fmla="*/ 1353951 h 4436885"/>
                  <a:gd name="connsiteX1603" fmla="*/ 2588194 w 2757563"/>
                  <a:gd name="connsiteY1603" fmla="*/ 1354959 h 4436885"/>
                  <a:gd name="connsiteX1604" fmla="*/ 2605332 w 2757563"/>
                  <a:gd name="connsiteY1604" fmla="*/ 1361008 h 4436885"/>
                  <a:gd name="connsiteX1605" fmla="*/ 2628520 w 2757563"/>
                  <a:gd name="connsiteY1605" fmla="*/ 1377138 h 4436885"/>
                  <a:gd name="connsiteX1606" fmla="*/ 2649691 w 2757563"/>
                  <a:gd name="connsiteY1606" fmla="*/ 1398310 h 4436885"/>
                  <a:gd name="connsiteX1607" fmla="*/ 2680944 w 2757563"/>
                  <a:gd name="connsiteY1607" fmla="*/ 1427546 h 4436885"/>
                  <a:gd name="connsiteX1608" fmla="*/ 2696066 w 2757563"/>
                  <a:gd name="connsiteY1608" fmla="*/ 1436619 h 4436885"/>
                  <a:gd name="connsiteX1609" fmla="*/ 2703123 w 2757563"/>
                  <a:gd name="connsiteY1609" fmla="*/ 1439644 h 4436885"/>
                  <a:gd name="connsiteX1610" fmla="*/ 2686993 w 2757563"/>
                  <a:gd name="connsiteY1610" fmla="*/ 1442668 h 4436885"/>
                  <a:gd name="connsiteX1611" fmla="*/ 2682960 w 2757563"/>
                  <a:gd name="connsiteY1611" fmla="*/ 1442668 h 4436885"/>
                  <a:gd name="connsiteX1612" fmla="*/ 2668846 w 2757563"/>
                  <a:gd name="connsiteY1612" fmla="*/ 1441660 h 4436885"/>
                  <a:gd name="connsiteX1613" fmla="*/ 2651707 w 2757563"/>
                  <a:gd name="connsiteY1613" fmla="*/ 1435611 h 4436885"/>
                  <a:gd name="connsiteX1614" fmla="*/ 2637593 w 2757563"/>
                  <a:gd name="connsiteY1614" fmla="*/ 1426538 h 4436885"/>
                  <a:gd name="connsiteX1615" fmla="*/ 2628520 w 2757563"/>
                  <a:gd name="connsiteY1615" fmla="*/ 1416456 h 4436885"/>
                  <a:gd name="connsiteX1616" fmla="*/ 2621463 w 2757563"/>
                  <a:gd name="connsiteY1616" fmla="*/ 1413432 h 4436885"/>
                  <a:gd name="connsiteX1617" fmla="*/ 2614406 w 2757563"/>
                  <a:gd name="connsiteY1617" fmla="*/ 1415448 h 4436885"/>
                  <a:gd name="connsiteX1618" fmla="*/ 2613398 w 2757563"/>
                  <a:gd name="connsiteY1618" fmla="*/ 1428554 h 4436885"/>
                  <a:gd name="connsiteX1619" fmla="*/ 2641626 w 2757563"/>
                  <a:gd name="connsiteY1619" fmla="*/ 1452750 h 4436885"/>
                  <a:gd name="connsiteX1620" fmla="*/ 2677920 w 2757563"/>
                  <a:gd name="connsiteY1620" fmla="*/ 1463840 h 4436885"/>
                  <a:gd name="connsiteX1621" fmla="*/ 2682960 w 2757563"/>
                  <a:gd name="connsiteY1621" fmla="*/ 1463840 h 4436885"/>
                  <a:gd name="connsiteX1622" fmla="*/ 2696066 w 2757563"/>
                  <a:gd name="connsiteY1622" fmla="*/ 1462832 h 4436885"/>
                  <a:gd name="connsiteX1623" fmla="*/ 2711188 w 2757563"/>
                  <a:gd name="connsiteY1623" fmla="*/ 1458799 h 4436885"/>
                  <a:gd name="connsiteX1624" fmla="*/ 2701107 w 2757563"/>
                  <a:gd name="connsiteY1624" fmla="*/ 1471905 h 443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</a:cxnLst>
                <a:rect l="l" t="t" r="r" b="b"/>
                <a:pathLst>
                  <a:path w="2757563" h="4436885">
                    <a:moveTo>
                      <a:pt x="1721181" y="1113002"/>
                    </a:moveTo>
                    <a:cubicBezTo>
                      <a:pt x="1730255" y="1113002"/>
                      <a:pt x="1738320" y="1110986"/>
                      <a:pt x="1745377" y="1104937"/>
                    </a:cubicBezTo>
                    <a:cubicBezTo>
                      <a:pt x="1751426" y="1098888"/>
                      <a:pt x="1755459" y="1090823"/>
                      <a:pt x="1756467" y="1081749"/>
                    </a:cubicBezTo>
                    <a:cubicBezTo>
                      <a:pt x="1757475" y="1064611"/>
                      <a:pt x="1743361" y="1046464"/>
                      <a:pt x="1725214" y="1046464"/>
                    </a:cubicBezTo>
                    <a:cubicBezTo>
                      <a:pt x="1716140" y="1046464"/>
                      <a:pt x="1708075" y="1048480"/>
                      <a:pt x="1701018" y="1054529"/>
                    </a:cubicBezTo>
                    <a:cubicBezTo>
                      <a:pt x="1694969" y="1060578"/>
                      <a:pt x="1690937" y="1068643"/>
                      <a:pt x="1689929" y="1077717"/>
                    </a:cubicBezTo>
                    <a:cubicBezTo>
                      <a:pt x="1688920" y="1094855"/>
                      <a:pt x="1703034" y="1113002"/>
                      <a:pt x="1721181" y="1113002"/>
                    </a:cubicBezTo>
                    <a:close/>
                    <a:moveTo>
                      <a:pt x="1860306" y="956738"/>
                    </a:moveTo>
                    <a:cubicBezTo>
                      <a:pt x="1851233" y="956738"/>
                      <a:pt x="1843168" y="958755"/>
                      <a:pt x="1836111" y="964803"/>
                    </a:cubicBezTo>
                    <a:cubicBezTo>
                      <a:pt x="1830062" y="970852"/>
                      <a:pt x="1826029" y="978918"/>
                      <a:pt x="1825021" y="986983"/>
                    </a:cubicBezTo>
                    <a:cubicBezTo>
                      <a:pt x="1824013" y="1004121"/>
                      <a:pt x="1838127" y="1021260"/>
                      <a:pt x="1856274" y="1021260"/>
                    </a:cubicBezTo>
                    <a:cubicBezTo>
                      <a:pt x="1865347" y="1021260"/>
                      <a:pt x="1873413" y="1019244"/>
                      <a:pt x="1880470" y="1013195"/>
                    </a:cubicBezTo>
                    <a:cubicBezTo>
                      <a:pt x="1886519" y="1007146"/>
                      <a:pt x="1890551" y="999081"/>
                      <a:pt x="1891559" y="990007"/>
                    </a:cubicBezTo>
                    <a:cubicBezTo>
                      <a:pt x="1892567" y="973877"/>
                      <a:pt x="1878453" y="956738"/>
                      <a:pt x="1860306" y="956738"/>
                    </a:cubicBezTo>
                    <a:close/>
                    <a:moveTo>
                      <a:pt x="1787719" y="1179540"/>
                    </a:moveTo>
                    <a:cubicBezTo>
                      <a:pt x="1787719" y="1180548"/>
                      <a:pt x="1788727" y="1181556"/>
                      <a:pt x="1788727" y="1182565"/>
                    </a:cubicBezTo>
                    <a:cubicBezTo>
                      <a:pt x="1790744" y="1189622"/>
                      <a:pt x="1793768" y="1196679"/>
                      <a:pt x="1797801" y="1202728"/>
                    </a:cubicBezTo>
                    <a:cubicBezTo>
                      <a:pt x="1799817" y="1205752"/>
                      <a:pt x="1802842" y="1209785"/>
                      <a:pt x="1804858" y="1212809"/>
                    </a:cubicBezTo>
                    <a:cubicBezTo>
                      <a:pt x="1807882" y="1215834"/>
                      <a:pt x="1810907" y="1218858"/>
                      <a:pt x="1813931" y="1220875"/>
                    </a:cubicBezTo>
                    <a:cubicBezTo>
                      <a:pt x="1824013" y="1229948"/>
                      <a:pt x="1838127" y="1234989"/>
                      <a:pt x="1851233" y="1237005"/>
                    </a:cubicBezTo>
                    <a:cubicBezTo>
                      <a:pt x="1858290" y="1238013"/>
                      <a:pt x="1864339" y="1238013"/>
                      <a:pt x="1871396" y="1237005"/>
                    </a:cubicBezTo>
                    <a:cubicBezTo>
                      <a:pt x="1878453" y="1235997"/>
                      <a:pt x="1884502" y="1233980"/>
                      <a:pt x="1891559" y="1231964"/>
                    </a:cubicBezTo>
                    <a:cubicBezTo>
                      <a:pt x="1903657" y="1227932"/>
                      <a:pt x="1915755" y="1219866"/>
                      <a:pt x="1923820" y="1209785"/>
                    </a:cubicBezTo>
                    <a:cubicBezTo>
                      <a:pt x="1937934" y="1194662"/>
                      <a:pt x="1944991" y="1175508"/>
                      <a:pt x="1946000" y="1155345"/>
                    </a:cubicBezTo>
                    <a:cubicBezTo>
                      <a:pt x="1946000" y="1143247"/>
                      <a:pt x="1943983" y="1132157"/>
                      <a:pt x="1939951" y="1121067"/>
                    </a:cubicBezTo>
                    <a:cubicBezTo>
                      <a:pt x="1937934" y="1115018"/>
                      <a:pt x="1934910" y="1109978"/>
                      <a:pt x="1931885" y="1103929"/>
                    </a:cubicBezTo>
                    <a:cubicBezTo>
                      <a:pt x="1929869" y="1100904"/>
                      <a:pt x="1927853" y="1097880"/>
                      <a:pt x="1925836" y="1094855"/>
                    </a:cubicBezTo>
                    <a:cubicBezTo>
                      <a:pt x="1924828" y="1092839"/>
                      <a:pt x="1923820" y="1091831"/>
                      <a:pt x="1922812" y="1089815"/>
                    </a:cubicBezTo>
                    <a:cubicBezTo>
                      <a:pt x="1920796" y="1086790"/>
                      <a:pt x="1918779" y="1084774"/>
                      <a:pt x="1916763" y="1081749"/>
                    </a:cubicBezTo>
                    <a:cubicBezTo>
                      <a:pt x="1911722" y="1075700"/>
                      <a:pt x="1903657" y="1081749"/>
                      <a:pt x="1898616" y="1084774"/>
                    </a:cubicBezTo>
                    <a:cubicBezTo>
                      <a:pt x="1892567" y="1088806"/>
                      <a:pt x="1886519" y="1091831"/>
                      <a:pt x="1880470" y="1095863"/>
                    </a:cubicBezTo>
                    <a:cubicBezTo>
                      <a:pt x="1868372" y="1103929"/>
                      <a:pt x="1857282" y="1111994"/>
                      <a:pt x="1845184" y="1120059"/>
                    </a:cubicBezTo>
                    <a:cubicBezTo>
                      <a:pt x="1826029" y="1134173"/>
                      <a:pt x="1806874" y="1148287"/>
                      <a:pt x="1787719" y="1161393"/>
                    </a:cubicBezTo>
                    <a:cubicBezTo>
                      <a:pt x="1784695" y="1165426"/>
                      <a:pt x="1785703" y="1173491"/>
                      <a:pt x="1787719" y="1179540"/>
                    </a:cubicBezTo>
                    <a:close/>
                    <a:moveTo>
                      <a:pt x="1846192" y="1143247"/>
                    </a:moveTo>
                    <a:lnTo>
                      <a:pt x="1857282" y="1136190"/>
                    </a:lnTo>
                    <a:lnTo>
                      <a:pt x="1865347" y="1130141"/>
                    </a:lnTo>
                    <a:lnTo>
                      <a:pt x="1866355" y="1129132"/>
                    </a:lnTo>
                    <a:cubicBezTo>
                      <a:pt x="1880470" y="1119051"/>
                      <a:pt x="1895592" y="1107961"/>
                      <a:pt x="1909706" y="1097880"/>
                    </a:cubicBezTo>
                    <a:lnTo>
                      <a:pt x="1909706" y="1097880"/>
                    </a:lnTo>
                    <a:lnTo>
                      <a:pt x="1909706" y="1097880"/>
                    </a:lnTo>
                    <a:lnTo>
                      <a:pt x="1909706" y="1097880"/>
                    </a:lnTo>
                    <a:lnTo>
                      <a:pt x="1910714" y="1098888"/>
                    </a:lnTo>
                    <a:cubicBezTo>
                      <a:pt x="1916763" y="1107961"/>
                      <a:pt x="1920796" y="1117035"/>
                      <a:pt x="1923820" y="1125100"/>
                    </a:cubicBezTo>
                    <a:cubicBezTo>
                      <a:pt x="1925836" y="1132157"/>
                      <a:pt x="1927853" y="1139214"/>
                      <a:pt x="1928861" y="1146271"/>
                    </a:cubicBezTo>
                    <a:cubicBezTo>
                      <a:pt x="1928861" y="1152320"/>
                      <a:pt x="1928861" y="1158369"/>
                      <a:pt x="1927853" y="1164418"/>
                    </a:cubicBezTo>
                    <a:cubicBezTo>
                      <a:pt x="1926845" y="1170467"/>
                      <a:pt x="1924828" y="1175508"/>
                      <a:pt x="1922812" y="1180548"/>
                    </a:cubicBezTo>
                    <a:cubicBezTo>
                      <a:pt x="1920796" y="1185589"/>
                      <a:pt x="1917771" y="1189622"/>
                      <a:pt x="1913739" y="1194662"/>
                    </a:cubicBezTo>
                    <a:cubicBezTo>
                      <a:pt x="1909706" y="1198695"/>
                      <a:pt x="1905673" y="1202728"/>
                      <a:pt x="1900633" y="1205752"/>
                    </a:cubicBezTo>
                    <a:cubicBezTo>
                      <a:pt x="1895592" y="1209785"/>
                      <a:pt x="1889543" y="1211801"/>
                      <a:pt x="1883494" y="1214826"/>
                    </a:cubicBezTo>
                    <a:cubicBezTo>
                      <a:pt x="1877445" y="1216842"/>
                      <a:pt x="1872404" y="1217850"/>
                      <a:pt x="1866355" y="1218858"/>
                    </a:cubicBezTo>
                    <a:cubicBezTo>
                      <a:pt x="1865347" y="1218858"/>
                      <a:pt x="1863331" y="1218858"/>
                      <a:pt x="1862323" y="1218858"/>
                    </a:cubicBezTo>
                    <a:cubicBezTo>
                      <a:pt x="1858290" y="1218858"/>
                      <a:pt x="1854257" y="1218858"/>
                      <a:pt x="1850225" y="1217850"/>
                    </a:cubicBezTo>
                    <a:cubicBezTo>
                      <a:pt x="1845184" y="1216842"/>
                      <a:pt x="1841152" y="1214826"/>
                      <a:pt x="1837119" y="1212809"/>
                    </a:cubicBezTo>
                    <a:cubicBezTo>
                      <a:pt x="1833086" y="1210793"/>
                      <a:pt x="1829054" y="1207769"/>
                      <a:pt x="1826029" y="1205752"/>
                    </a:cubicBezTo>
                    <a:cubicBezTo>
                      <a:pt x="1821997" y="1202728"/>
                      <a:pt x="1818972" y="1198695"/>
                      <a:pt x="1815948" y="1194662"/>
                    </a:cubicBezTo>
                    <a:cubicBezTo>
                      <a:pt x="1812923" y="1189622"/>
                      <a:pt x="1809899" y="1183573"/>
                      <a:pt x="1806874" y="1176516"/>
                    </a:cubicBezTo>
                    <a:cubicBezTo>
                      <a:pt x="1806874" y="1175508"/>
                      <a:pt x="1805866" y="1174499"/>
                      <a:pt x="1805866" y="1173491"/>
                    </a:cubicBezTo>
                    <a:cubicBezTo>
                      <a:pt x="1805866" y="1173491"/>
                      <a:pt x="1805866" y="1173491"/>
                      <a:pt x="1805866" y="1173491"/>
                    </a:cubicBezTo>
                    <a:lnTo>
                      <a:pt x="1805866" y="1173491"/>
                    </a:lnTo>
                    <a:lnTo>
                      <a:pt x="1846192" y="1143247"/>
                    </a:lnTo>
                    <a:close/>
                    <a:moveTo>
                      <a:pt x="1568950" y="1008154"/>
                    </a:moveTo>
                    <a:cubicBezTo>
                      <a:pt x="1570966" y="1005129"/>
                      <a:pt x="1571974" y="1003113"/>
                      <a:pt x="1573991" y="1000089"/>
                    </a:cubicBezTo>
                    <a:cubicBezTo>
                      <a:pt x="1577015" y="997064"/>
                      <a:pt x="1579032" y="995048"/>
                      <a:pt x="1582056" y="993032"/>
                    </a:cubicBezTo>
                    <a:cubicBezTo>
                      <a:pt x="1586089" y="991015"/>
                      <a:pt x="1590121" y="988999"/>
                      <a:pt x="1594154" y="986983"/>
                    </a:cubicBezTo>
                    <a:cubicBezTo>
                      <a:pt x="1599195" y="984966"/>
                      <a:pt x="1605243" y="983958"/>
                      <a:pt x="1611292" y="982950"/>
                    </a:cubicBezTo>
                    <a:cubicBezTo>
                      <a:pt x="1615325" y="982950"/>
                      <a:pt x="1618350" y="982950"/>
                      <a:pt x="1622382" y="982950"/>
                    </a:cubicBezTo>
                    <a:cubicBezTo>
                      <a:pt x="1626415" y="982950"/>
                      <a:pt x="1629439" y="980934"/>
                      <a:pt x="1630447" y="976901"/>
                    </a:cubicBezTo>
                    <a:cubicBezTo>
                      <a:pt x="1631456" y="972869"/>
                      <a:pt x="1629439" y="967828"/>
                      <a:pt x="1625407" y="966820"/>
                    </a:cubicBezTo>
                    <a:cubicBezTo>
                      <a:pt x="1620366" y="965812"/>
                      <a:pt x="1616333" y="964803"/>
                      <a:pt x="1611292" y="964803"/>
                    </a:cubicBezTo>
                    <a:cubicBezTo>
                      <a:pt x="1610284" y="964803"/>
                      <a:pt x="1610284" y="964803"/>
                      <a:pt x="1609276" y="964803"/>
                    </a:cubicBezTo>
                    <a:cubicBezTo>
                      <a:pt x="1605243" y="964803"/>
                      <a:pt x="1600203" y="965812"/>
                      <a:pt x="1596170" y="965812"/>
                    </a:cubicBezTo>
                    <a:cubicBezTo>
                      <a:pt x="1591129" y="966820"/>
                      <a:pt x="1586089" y="968836"/>
                      <a:pt x="1582056" y="969844"/>
                    </a:cubicBezTo>
                    <a:cubicBezTo>
                      <a:pt x="1577015" y="971860"/>
                      <a:pt x="1572983" y="974885"/>
                      <a:pt x="1568950" y="976901"/>
                    </a:cubicBezTo>
                    <a:cubicBezTo>
                      <a:pt x="1565926" y="978918"/>
                      <a:pt x="1562901" y="981942"/>
                      <a:pt x="1559877" y="984966"/>
                    </a:cubicBezTo>
                    <a:cubicBezTo>
                      <a:pt x="1556852" y="988999"/>
                      <a:pt x="1553828" y="992023"/>
                      <a:pt x="1551811" y="997064"/>
                    </a:cubicBezTo>
                    <a:cubicBezTo>
                      <a:pt x="1549795" y="1002105"/>
                      <a:pt x="1547779" y="1006138"/>
                      <a:pt x="1546771" y="1011178"/>
                    </a:cubicBezTo>
                    <a:cubicBezTo>
                      <a:pt x="1545762" y="1016219"/>
                      <a:pt x="1545762" y="1021260"/>
                      <a:pt x="1545762" y="1027309"/>
                    </a:cubicBezTo>
                    <a:cubicBezTo>
                      <a:pt x="1545762" y="1030333"/>
                      <a:pt x="1546771" y="1032350"/>
                      <a:pt x="1547779" y="1034366"/>
                    </a:cubicBezTo>
                    <a:cubicBezTo>
                      <a:pt x="1549795" y="1036382"/>
                      <a:pt x="1551811" y="1037390"/>
                      <a:pt x="1553828" y="1037390"/>
                    </a:cubicBezTo>
                    <a:cubicBezTo>
                      <a:pt x="1555844" y="1037390"/>
                      <a:pt x="1558868" y="1036382"/>
                      <a:pt x="1560885" y="1035374"/>
                    </a:cubicBezTo>
                    <a:cubicBezTo>
                      <a:pt x="1562901" y="1034366"/>
                      <a:pt x="1563909" y="1031342"/>
                      <a:pt x="1563909" y="1029325"/>
                    </a:cubicBezTo>
                    <a:cubicBezTo>
                      <a:pt x="1563909" y="1025293"/>
                      <a:pt x="1563909" y="1021260"/>
                      <a:pt x="1563909" y="1017227"/>
                    </a:cubicBezTo>
                    <a:cubicBezTo>
                      <a:pt x="1565926" y="1014203"/>
                      <a:pt x="1566934" y="1011178"/>
                      <a:pt x="1568950" y="1008154"/>
                    </a:cubicBezTo>
                    <a:close/>
                    <a:moveTo>
                      <a:pt x="1760499" y="891208"/>
                    </a:moveTo>
                    <a:cubicBezTo>
                      <a:pt x="1764532" y="892216"/>
                      <a:pt x="1770581" y="890200"/>
                      <a:pt x="1771589" y="886167"/>
                    </a:cubicBezTo>
                    <a:cubicBezTo>
                      <a:pt x="1772597" y="883143"/>
                      <a:pt x="1773605" y="880118"/>
                      <a:pt x="1774613" y="877094"/>
                    </a:cubicBezTo>
                    <a:cubicBezTo>
                      <a:pt x="1775622" y="875078"/>
                      <a:pt x="1776630" y="873061"/>
                      <a:pt x="1778646" y="871045"/>
                    </a:cubicBezTo>
                    <a:cubicBezTo>
                      <a:pt x="1780662" y="869029"/>
                      <a:pt x="1781670" y="868021"/>
                      <a:pt x="1783687" y="866004"/>
                    </a:cubicBezTo>
                    <a:cubicBezTo>
                      <a:pt x="1785703" y="864996"/>
                      <a:pt x="1787719" y="863988"/>
                      <a:pt x="1789736" y="862980"/>
                    </a:cubicBezTo>
                    <a:cubicBezTo>
                      <a:pt x="1791752" y="861972"/>
                      <a:pt x="1793768" y="861972"/>
                      <a:pt x="1795785" y="861972"/>
                    </a:cubicBezTo>
                    <a:cubicBezTo>
                      <a:pt x="1797801" y="861972"/>
                      <a:pt x="1800825" y="861972"/>
                      <a:pt x="1802842" y="861972"/>
                    </a:cubicBezTo>
                    <a:cubicBezTo>
                      <a:pt x="1805866" y="862980"/>
                      <a:pt x="1808891" y="863988"/>
                      <a:pt x="1811915" y="864996"/>
                    </a:cubicBezTo>
                    <a:cubicBezTo>
                      <a:pt x="1812923" y="864996"/>
                      <a:pt x="1813931" y="866004"/>
                      <a:pt x="1814940" y="866004"/>
                    </a:cubicBezTo>
                    <a:cubicBezTo>
                      <a:pt x="1817964" y="867012"/>
                      <a:pt x="1819980" y="868021"/>
                      <a:pt x="1823005" y="867012"/>
                    </a:cubicBezTo>
                    <a:cubicBezTo>
                      <a:pt x="1826029" y="866004"/>
                      <a:pt x="1828046" y="864996"/>
                      <a:pt x="1829054" y="862980"/>
                    </a:cubicBezTo>
                    <a:cubicBezTo>
                      <a:pt x="1831070" y="860963"/>
                      <a:pt x="1831070" y="857939"/>
                      <a:pt x="1830062" y="854915"/>
                    </a:cubicBezTo>
                    <a:cubicBezTo>
                      <a:pt x="1829054" y="851890"/>
                      <a:pt x="1828046" y="849874"/>
                      <a:pt x="1826029" y="848866"/>
                    </a:cubicBezTo>
                    <a:cubicBezTo>
                      <a:pt x="1818972" y="843825"/>
                      <a:pt x="1811915" y="840800"/>
                      <a:pt x="1802842" y="839792"/>
                    </a:cubicBezTo>
                    <a:cubicBezTo>
                      <a:pt x="1801834" y="839792"/>
                      <a:pt x="1799817" y="839792"/>
                      <a:pt x="1798809" y="839792"/>
                    </a:cubicBezTo>
                    <a:cubicBezTo>
                      <a:pt x="1792760" y="839792"/>
                      <a:pt x="1786711" y="841809"/>
                      <a:pt x="1780662" y="843825"/>
                    </a:cubicBezTo>
                    <a:cubicBezTo>
                      <a:pt x="1773605" y="846849"/>
                      <a:pt x="1768564" y="851890"/>
                      <a:pt x="1763524" y="857939"/>
                    </a:cubicBezTo>
                    <a:cubicBezTo>
                      <a:pt x="1761507" y="860963"/>
                      <a:pt x="1759491" y="863988"/>
                      <a:pt x="1758483" y="867012"/>
                    </a:cubicBezTo>
                    <a:cubicBezTo>
                      <a:pt x="1756467" y="871045"/>
                      <a:pt x="1755459" y="874069"/>
                      <a:pt x="1754450" y="878102"/>
                    </a:cubicBezTo>
                    <a:cubicBezTo>
                      <a:pt x="1753442" y="880118"/>
                      <a:pt x="1753442" y="882135"/>
                      <a:pt x="1755459" y="885159"/>
                    </a:cubicBezTo>
                    <a:cubicBezTo>
                      <a:pt x="1756467" y="889192"/>
                      <a:pt x="1758483" y="891208"/>
                      <a:pt x="1760499" y="891208"/>
                    </a:cubicBezTo>
                    <a:close/>
                    <a:moveTo>
                      <a:pt x="1230210" y="1597924"/>
                    </a:moveTo>
                    <a:cubicBezTo>
                      <a:pt x="1229202" y="1592883"/>
                      <a:pt x="1224161" y="1589859"/>
                      <a:pt x="1219121" y="1590867"/>
                    </a:cubicBezTo>
                    <a:cubicBezTo>
                      <a:pt x="1214080" y="1591875"/>
                      <a:pt x="1211055" y="1596916"/>
                      <a:pt x="1212063" y="1601957"/>
                    </a:cubicBezTo>
                    <a:cubicBezTo>
                      <a:pt x="1212063" y="1603973"/>
                      <a:pt x="1213072" y="1605989"/>
                      <a:pt x="1213072" y="1608006"/>
                    </a:cubicBezTo>
                    <a:cubicBezTo>
                      <a:pt x="1213072" y="1615063"/>
                      <a:pt x="1213072" y="1621111"/>
                      <a:pt x="1212063" y="1628169"/>
                    </a:cubicBezTo>
                    <a:cubicBezTo>
                      <a:pt x="1211055" y="1633209"/>
                      <a:pt x="1209039" y="1638250"/>
                      <a:pt x="1207023" y="1643291"/>
                    </a:cubicBezTo>
                    <a:cubicBezTo>
                      <a:pt x="1205006" y="1648332"/>
                      <a:pt x="1201982" y="1652364"/>
                      <a:pt x="1197949" y="1656397"/>
                    </a:cubicBezTo>
                    <a:cubicBezTo>
                      <a:pt x="1193917" y="1660430"/>
                      <a:pt x="1189884" y="1664462"/>
                      <a:pt x="1184843" y="1667487"/>
                    </a:cubicBezTo>
                    <a:cubicBezTo>
                      <a:pt x="1178794" y="1671519"/>
                      <a:pt x="1171737" y="1675552"/>
                      <a:pt x="1164680" y="1677568"/>
                    </a:cubicBezTo>
                    <a:cubicBezTo>
                      <a:pt x="1154599" y="1680593"/>
                      <a:pt x="1143509" y="1683617"/>
                      <a:pt x="1132419" y="1684625"/>
                    </a:cubicBezTo>
                    <a:cubicBezTo>
                      <a:pt x="1122338" y="1685634"/>
                      <a:pt x="1113264" y="1684625"/>
                      <a:pt x="1103183" y="1682609"/>
                    </a:cubicBezTo>
                    <a:cubicBezTo>
                      <a:pt x="1094109" y="1680593"/>
                      <a:pt x="1086044" y="1677568"/>
                      <a:pt x="1077979" y="1674544"/>
                    </a:cubicBezTo>
                    <a:cubicBezTo>
                      <a:pt x="1069914" y="1670511"/>
                      <a:pt x="1061849" y="1665471"/>
                      <a:pt x="1054791" y="1659422"/>
                    </a:cubicBezTo>
                    <a:cubicBezTo>
                      <a:pt x="1046726" y="1652364"/>
                      <a:pt x="1040677" y="1645307"/>
                      <a:pt x="1034628" y="1637242"/>
                    </a:cubicBezTo>
                    <a:cubicBezTo>
                      <a:pt x="1028579" y="1628169"/>
                      <a:pt x="1023539" y="1618087"/>
                      <a:pt x="1019506" y="1608006"/>
                    </a:cubicBezTo>
                    <a:cubicBezTo>
                      <a:pt x="1015473" y="1596916"/>
                      <a:pt x="1013457" y="1585826"/>
                      <a:pt x="1012449" y="1574737"/>
                    </a:cubicBezTo>
                    <a:cubicBezTo>
                      <a:pt x="1011441" y="1563647"/>
                      <a:pt x="1012449" y="1551549"/>
                      <a:pt x="1014465" y="1540459"/>
                    </a:cubicBezTo>
                    <a:cubicBezTo>
                      <a:pt x="1016482" y="1529370"/>
                      <a:pt x="1020514" y="1519288"/>
                      <a:pt x="1024547" y="1509207"/>
                    </a:cubicBezTo>
                    <a:cubicBezTo>
                      <a:pt x="1028579" y="1502149"/>
                      <a:pt x="1032612" y="1495092"/>
                      <a:pt x="1037653" y="1489044"/>
                    </a:cubicBezTo>
                    <a:cubicBezTo>
                      <a:pt x="1042694" y="1484003"/>
                      <a:pt x="1047734" y="1478962"/>
                      <a:pt x="1053783" y="1474929"/>
                    </a:cubicBezTo>
                    <a:cubicBezTo>
                      <a:pt x="1059832" y="1470897"/>
                      <a:pt x="1065881" y="1467872"/>
                      <a:pt x="1071930" y="1465856"/>
                    </a:cubicBezTo>
                    <a:cubicBezTo>
                      <a:pt x="1078987" y="1463840"/>
                      <a:pt x="1086044" y="1461823"/>
                      <a:pt x="1093101" y="1460815"/>
                    </a:cubicBezTo>
                    <a:cubicBezTo>
                      <a:pt x="1101166" y="1460815"/>
                      <a:pt x="1108224" y="1460815"/>
                      <a:pt x="1116289" y="1461823"/>
                    </a:cubicBezTo>
                    <a:cubicBezTo>
                      <a:pt x="1123346" y="1463840"/>
                      <a:pt x="1130403" y="1465856"/>
                      <a:pt x="1137460" y="1468880"/>
                    </a:cubicBezTo>
                    <a:cubicBezTo>
                      <a:pt x="1144517" y="1472913"/>
                      <a:pt x="1150566" y="1476946"/>
                      <a:pt x="1156615" y="1481986"/>
                    </a:cubicBezTo>
                    <a:cubicBezTo>
                      <a:pt x="1162664" y="1487027"/>
                      <a:pt x="1167705" y="1493076"/>
                      <a:pt x="1172745" y="1499125"/>
                    </a:cubicBezTo>
                    <a:cubicBezTo>
                      <a:pt x="1175770" y="1503158"/>
                      <a:pt x="1177786" y="1508198"/>
                      <a:pt x="1180811" y="1512231"/>
                    </a:cubicBezTo>
                    <a:cubicBezTo>
                      <a:pt x="1183835" y="1518280"/>
                      <a:pt x="1191900" y="1520296"/>
                      <a:pt x="1196941" y="1517272"/>
                    </a:cubicBezTo>
                    <a:cubicBezTo>
                      <a:pt x="1202990" y="1514247"/>
                      <a:pt x="1205006" y="1507190"/>
                      <a:pt x="1201982" y="1501141"/>
                    </a:cubicBezTo>
                    <a:cubicBezTo>
                      <a:pt x="1190892" y="1479970"/>
                      <a:pt x="1174762" y="1460815"/>
                      <a:pt x="1154599" y="1448717"/>
                    </a:cubicBezTo>
                    <a:cubicBezTo>
                      <a:pt x="1144517" y="1443677"/>
                      <a:pt x="1134436" y="1438636"/>
                      <a:pt x="1123346" y="1436619"/>
                    </a:cubicBezTo>
                    <a:cubicBezTo>
                      <a:pt x="1118305" y="1435611"/>
                      <a:pt x="1112256" y="1434603"/>
                      <a:pt x="1106207" y="1433595"/>
                    </a:cubicBezTo>
                    <a:cubicBezTo>
                      <a:pt x="1104191" y="1433595"/>
                      <a:pt x="1102175" y="1433595"/>
                      <a:pt x="1100158" y="1433595"/>
                    </a:cubicBezTo>
                    <a:cubicBezTo>
                      <a:pt x="1096126" y="1433595"/>
                      <a:pt x="1092093" y="1433595"/>
                      <a:pt x="1089069" y="1434603"/>
                    </a:cubicBezTo>
                    <a:cubicBezTo>
                      <a:pt x="1066889" y="1436619"/>
                      <a:pt x="1045718" y="1445693"/>
                      <a:pt x="1028579" y="1459807"/>
                    </a:cubicBezTo>
                    <a:cubicBezTo>
                      <a:pt x="1019506" y="1467872"/>
                      <a:pt x="1011441" y="1476946"/>
                      <a:pt x="1005392" y="1487027"/>
                    </a:cubicBezTo>
                    <a:cubicBezTo>
                      <a:pt x="998335" y="1498117"/>
                      <a:pt x="993294" y="1510215"/>
                      <a:pt x="990269" y="1523321"/>
                    </a:cubicBezTo>
                    <a:cubicBezTo>
                      <a:pt x="984221" y="1547516"/>
                      <a:pt x="983212" y="1573728"/>
                      <a:pt x="989261" y="1597924"/>
                    </a:cubicBezTo>
                    <a:cubicBezTo>
                      <a:pt x="994302" y="1621111"/>
                      <a:pt x="1005392" y="1643291"/>
                      <a:pt x="1021522" y="1662446"/>
                    </a:cubicBezTo>
                    <a:cubicBezTo>
                      <a:pt x="1036645" y="1680593"/>
                      <a:pt x="1056808" y="1694707"/>
                      <a:pt x="1078987" y="1702772"/>
                    </a:cubicBezTo>
                    <a:cubicBezTo>
                      <a:pt x="1090077" y="1706805"/>
                      <a:pt x="1102175" y="1708821"/>
                      <a:pt x="1114272" y="1709829"/>
                    </a:cubicBezTo>
                    <a:cubicBezTo>
                      <a:pt x="1127379" y="1710837"/>
                      <a:pt x="1140484" y="1708821"/>
                      <a:pt x="1152582" y="1705797"/>
                    </a:cubicBezTo>
                    <a:cubicBezTo>
                      <a:pt x="1164680" y="1702772"/>
                      <a:pt x="1175770" y="1697731"/>
                      <a:pt x="1186860" y="1691682"/>
                    </a:cubicBezTo>
                    <a:cubicBezTo>
                      <a:pt x="1191900" y="1688658"/>
                      <a:pt x="1197949" y="1684625"/>
                      <a:pt x="1202990" y="1680593"/>
                    </a:cubicBezTo>
                    <a:cubicBezTo>
                      <a:pt x="1208031" y="1676560"/>
                      <a:pt x="1212063" y="1672527"/>
                      <a:pt x="1216096" y="1667487"/>
                    </a:cubicBezTo>
                    <a:cubicBezTo>
                      <a:pt x="1233235" y="1649340"/>
                      <a:pt x="1237267" y="1622120"/>
                      <a:pt x="1230210" y="1597924"/>
                    </a:cubicBezTo>
                    <a:close/>
                    <a:moveTo>
                      <a:pt x="1129395" y="1584818"/>
                    </a:moveTo>
                    <a:cubicBezTo>
                      <a:pt x="1130403" y="1582802"/>
                      <a:pt x="1132419" y="1580785"/>
                      <a:pt x="1133427" y="1578769"/>
                    </a:cubicBezTo>
                    <a:cubicBezTo>
                      <a:pt x="1135444" y="1576753"/>
                      <a:pt x="1137460" y="1574737"/>
                      <a:pt x="1139476" y="1572720"/>
                    </a:cubicBezTo>
                    <a:cubicBezTo>
                      <a:pt x="1142501" y="1570704"/>
                      <a:pt x="1146533" y="1568688"/>
                      <a:pt x="1149558" y="1567679"/>
                    </a:cubicBezTo>
                    <a:cubicBezTo>
                      <a:pt x="1150566" y="1567679"/>
                      <a:pt x="1151574" y="1566671"/>
                      <a:pt x="1152582" y="1566671"/>
                    </a:cubicBezTo>
                    <a:cubicBezTo>
                      <a:pt x="1155607" y="1565663"/>
                      <a:pt x="1157623" y="1564655"/>
                      <a:pt x="1159639" y="1561630"/>
                    </a:cubicBezTo>
                    <a:cubicBezTo>
                      <a:pt x="1161656" y="1558606"/>
                      <a:pt x="1161656" y="1555581"/>
                      <a:pt x="1161656" y="1552557"/>
                    </a:cubicBezTo>
                    <a:cubicBezTo>
                      <a:pt x="1160648" y="1546508"/>
                      <a:pt x="1155607" y="1543484"/>
                      <a:pt x="1149558" y="1543484"/>
                    </a:cubicBezTo>
                    <a:cubicBezTo>
                      <a:pt x="1148550" y="1543484"/>
                      <a:pt x="1148550" y="1543484"/>
                      <a:pt x="1147542" y="1543484"/>
                    </a:cubicBezTo>
                    <a:cubicBezTo>
                      <a:pt x="1140484" y="1544492"/>
                      <a:pt x="1134436" y="1547516"/>
                      <a:pt x="1128387" y="1550541"/>
                    </a:cubicBezTo>
                    <a:cubicBezTo>
                      <a:pt x="1122338" y="1554574"/>
                      <a:pt x="1117297" y="1558606"/>
                      <a:pt x="1112256" y="1564655"/>
                    </a:cubicBezTo>
                    <a:cubicBezTo>
                      <a:pt x="1108224" y="1569696"/>
                      <a:pt x="1105199" y="1575745"/>
                      <a:pt x="1103183" y="1581794"/>
                    </a:cubicBezTo>
                    <a:cubicBezTo>
                      <a:pt x="1101166" y="1589859"/>
                      <a:pt x="1101166" y="1597924"/>
                      <a:pt x="1101166" y="1605989"/>
                    </a:cubicBezTo>
                    <a:cubicBezTo>
                      <a:pt x="1101166" y="1609014"/>
                      <a:pt x="1104191" y="1612038"/>
                      <a:pt x="1106207" y="1614055"/>
                    </a:cubicBezTo>
                    <a:cubicBezTo>
                      <a:pt x="1109232" y="1616071"/>
                      <a:pt x="1112256" y="1616071"/>
                      <a:pt x="1115281" y="1616071"/>
                    </a:cubicBezTo>
                    <a:cubicBezTo>
                      <a:pt x="1118305" y="1615063"/>
                      <a:pt x="1121330" y="1613046"/>
                      <a:pt x="1123346" y="1611030"/>
                    </a:cubicBezTo>
                    <a:cubicBezTo>
                      <a:pt x="1125362" y="1608006"/>
                      <a:pt x="1125362" y="1605989"/>
                      <a:pt x="1125362" y="1602965"/>
                    </a:cubicBezTo>
                    <a:cubicBezTo>
                      <a:pt x="1125362" y="1599941"/>
                      <a:pt x="1125362" y="1596916"/>
                      <a:pt x="1125362" y="1592883"/>
                    </a:cubicBezTo>
                    <a:cubicBezTo>
                      <a:pt x="1127379" y="1589859"/>
                      <a:pt x="1128387" y="1587843"/>
                      <a:pt x="1129395" y="1584818"/>
                    </a:cubicBezTo>
                    <a:close/>
                    <a:moveTo>
                      <a:pt x="1188876" y="1875166"/>
                    </a:moveTo>
                    <a:cubicBezTo>
                      <a:pt x="1196941" y="1866093"/>
                      <a:pt x="1203998" y="1856012"/>
                      <a:pt x="1209039" y="1844922"/>
                    </a:cubicBezTo>
                    <a:cubicBezTo>
                      <a:pt x="1214080" y="1833832"/>
                      <a:pt x="1218112" y="1822742"/>
                      <a:pt x="1221137" y="1810645"/>
                    </a:cubicBezTo>
                    <a:cubicBezTo>
                      <a:pt x="1223153" y="1798547"/>
                      <a:pt x="1224161" y="1786449"/>
                      <a:pt x="1224161" y="1774351"/>
                    </a:cubicBezTo>
                    <a:cubicBezTo>
                      <a:pt x="1224161" y="1770318"/>
                      <a:pt x="1223153" y="1766286"/>
                      <a:pt x="1220129" y="1763261"/>
                    </a:cubicBezTo>
                    <a:cubicBezTo>
                      <a:pt x="1217104" y="1760237"/>
                      <a:pt x="1214080" y="1758220"/>
                      <a:pt x="1210047" y="1758220"/>
                    </a:cubicBezTo>
                    <a:cubicBezTo>
                      <a:pt x="1210047" y="1758220"/>
                      <a:pt x="1210047" y="1758220"/>
                      <a:pt x="1209039" y="1758220"/>
                    </a:cubicBezTo>
                    <a:cubicBezTo>
                      <a:pt x="1201982" y="1758220"/>
                      <a:pt x="1193917" y="1764269"/>
                      <a:pt x="1193917" y="1772335"/>
                    </a:cubicBezTo>
                    <a:cubicBezTo>
                      <a:pt x="1193917" y="1780400"/>
                      <a:pt x="1193917" y="1788465"/>
                      <a:pt x="1191900" y="1795522"/>
                    </a:cubicBezTo>
                    <a:cubicBezTo>
                      <a:pt x="1189884" y="1805604"/>
                      <a:pt x="1186860" y="1814677"/>
                      <a:pt x="1181819" y="1824759"/>
                    </a:cubicBezTo>
                    <a:cubicBezTo>
                      <a:pt x="1177786" y="1832824"/>
                      <a:pt x="1172745" y="1839881"/>
                      <a:pt x="1166696" y="1846938"/>
                    </a:cubicBezTo>
                    <a:cubicBezTo>
                      <a:pt x="1159639" y="1855003"/>
                      <a:pt x="1150566" y="1862061"/>
                      <a:pt x="1142501" y="1869117"/>
                    </a:cubicBezTo>
                    <a:cubicBezTo>
                      <a:pt x="1137460" y="1874158"/>
                      <a:pt x="1135444" y="1882224"/>
                      <a:pt x="1139476" y="1888272"/>
                    </a:cubicBezTo>
                    <a:cubicBezTo>
                      <a:pt x="1141493" y="1892305"/>
                      <a:pt x="1144517" y="1894321"/>
                      <a:pt x="1148550" y="1896338"/>
                    </a:cubicBezTo>
                    <a:cubicBezTo>
                      <a:pt x="1152582" y="1897346"/>
                      <a:pt x="1156615" y="1897346"/>
                      <a:pt x="1160648" y="1895329"/>
                    </a:cubicBezTo>
                    <a:cubicBezTo>
                      <a:pt x="1171737" y="1890289"/>
                      <a:pt x="1180811" y="1883232"/>
                      <a:pt x="1188876" y="1875166"/>
                    </a:cubicBezTo>
                    <a:close/>
                    <a:moveTo>
                      <a:pt x="695889" y="1664462"/>
                    </a:moveTo>
                    <a:cubicBezTo>
                      <a:pt x="697905" y="1666478"/>
                      <a:pt x="700929" y="1666478"/>
                      <a:pt x="703954" y="1665471"/>
                    </a:cubicBezTo>
                    <a:cubicBezTo>
                      <a:pt x="708995" y="1664462"/>
                      <a:pt x="713027" y="1658413"/>
                      <a:pt x="712019" y="1653373"/>
                    </a:cubicBezTo>
                    <a:cubicBezTo>
                      <a:pt x="711011" y="1649340"/>
                      <a:pt x="710003" y="1644299"/>
                      <a:pt x="708995" y="1640267"/>
                    </a:cubicBezTo>
                    <a:cubicBezTo>
                      <a:pt x="706978" y="1635226"/>
                      <a:pt x="704962" y="1630185"/>
                      <a:pt x="701937" y="1625144"/>
                    </a:cubicBezTo>
                    <a:cubicBezTo>
                      <a:pt x="696897" y="1616071"/>
                      <a:pt x="689840" y="1609014"/>
                      <a:pt x="682783" y="1601957"/>
                    </a:cubicBezTo>
                    <a:cubicBezTo>
                      <a:pt x="674717" y="1594900"/>
                      <a:pt x="666652" y="1588851"/>
                      <a:pt x="656571" y="1584818"/>
                    </a:cubicBezTo>
                    <a:cubicBezTo>
                      <a:pt x="646489" y="1579777"/>
                      <a:pt x="636407" y="1575745"/>
                      <a:pt x="626326" y="1572720"/>
                    </a:cubicBezTo>
                    <a:cubicBezTo>
                      <a:pt x="608179" y="1567679"/>
                      <a:pt x="590032" y="1564655"/>
                      <a:pt x="571886" y="1564655"/>
                    </a:cubicBezTo>
                    <a:cubicBezTo>
                      <a:pt x="569869" y="1564655"/>
                      <a:pt x="566845" y="1564655"/>
                      <a:pt x="564829" y="1564655"/>
                    </a:cubicBezTo>
                    <a:cubicBezTo>
                      <a:pt x="545674" y="1565663"/>
                      <a:pt x="526519" y="1569696"/>
                      <a:pt x="508372" y="1577761"/>
                    </a:cubicBezTo>
                    <a:cubicBezTo>
                      <a:pt x="503331" y="1579777"/>
                      <a:pt x="501315" y="1585826"/>
                      <a:pt x="504339" y="1590867"/>
                    </a:cubicBezTo>
                    <a:cubicBezTo>
                      <a:pt x="506356" y="1595908"/>
                      <a:pt x="512404" y="1597924"/>
                      <a:pt x="517445" y="1594900"/>
                    </a:cubicBezTo>
                    <a:cubicBezTo>
                      <a:pt x="520470" y="1593892"/>
                      <a:pt x="522486" y="1592883"/>
                      <a:pt x="525511" y="1591875"/>
                    </a:cubicBezTo>
                    <a:cubicBezTo>
                      <a:pt x="534584" y="1588851"/>
                      <a:pt x="544665" y="1586834"/>
                      <a:pt x="553739" y="1585826"/>
                    </a:cubicBezTo>
                    <a:cubicBezTo>
                      <a:pt x="567853" y="1584818"/>
                      <a:pt x="581967" y="1585826"/>
                      <a:pt x="595073" y="1588851"/>
                    </a:cubicBezTo>
                    <a:cubicBezTo>
                      <a:pt x="609187" y="1591875"/>
                      <a:pt x="622293" y="1595908"/>
                      <a:pt x="635399" y="1601957"/>
                    </a:cubicBezTo>
                    <a:cubicBezTo>
                      <a:pt x="646489" y="1606997"/>
                      <a:pt x="656571" y="1614055"/>
                      <a:pt x="665644" y="1622120"/>
                    </a:cubicBezTo>
                    <a:cubicBezTo>
                      <a:pt x="671693" y="1628169"/>
                      <a:pt x="677742" y="1634218"/>
                      <a:pt x="682783" y="1640267"/>
                    </a:cubicBezTo>
                    <a:cubicBezTo>
                      <a:pt x="685807" y="1645307"/>
                      <a:pt x="688832" y="1651356"/>
                      <a:pt x="691856" y="1656397"/>
                    </a:cubicBezTo>
                    <a:cubicBezTo>
                      <a:pt x="691856" y="1661438"/>
                      <a:pt x="692864" y="1663454"/>
                      <a:pt x="695889" y="1664462"/>
                    </a:cubicBezTo>
                    <a:close/>
                    <a:moveTo>
                      <a:pt x="60751" y="1962876"/>
                    </a:moveTo>
                    <a:cubicBezTo>
                      <a:pt x="77890" y="1918517"/>
                      <a:pt x="102086" y="1877183"/>
                      <a:pt x="130314" y="1837865"/>
                    </a:cubicBezTo>
                    <a:cubicBezTo>
                      <a:pt x="164591" y="1792498"/>
                      <a:pt x="203909" y="1750155"/>
                      <a:pt x="248268" y="1713862"/>
                    </a:cubicBezTo>
                    <a:cubicBezTo>
                      <a:pt x="286578" y="1683617"/>
                      <a:pt x="327912" y="1656397"/>
                      <a:pt x="372271" y="1636234"/>
                    </a:cubicBezTo>
                    <a:cubicBezTo>
                      <a:pt x="402516" y="1623128"/>
                      <a:pt x="432760" y="1612038"/>
                      <a:pt x="465021" y="1606997"/>
                    </a:cubicBezTo>
                    <a:cubicBezTo>
                      <a:pt x="466029" y="1606997"/>
                      <a:pt x="466029" y="1606997"/>
                      <a:pt x="467038" y="1606997"/>
                    </a:cubicBezTo>
                    <a:cubicBezTo>
                      <a:pt x="469054" y="1605989"/>
                      <a:pt x="471070" y="1604981"/>
                      <a:pt x="473087" y="1603973"/>
                    </a:cubicBezTo>
                    <a:cubicBezTo>
                      <a:pt x="475103" y="1600948"/>
                      <a:pt x="477119" y="1597924"/>
                      <a:pt x="477119" y="1594900"/>
                    </a:cubicBezTo>
                    <a:cubicBezTo>
                      <a:pt x="477119" y="1593892"/>
                      <a:pt x="477119" y="1592883"/>
                      <a:pt x="477119" y="1591875"/>
                    </a:cubicBezTo>
                    <a:cubicBezTo>
                      <a:pt x="478127" y="1592883"/>
                      <a:pt x="479135" y="1593892"/>
                      <a:pt x="480144" y="1593892"/>
                    </a:cubicBezTo>
                    <a:cubicBezTo>
                      <a:pt x="483168" y="1594900"/>
                      <a:pt x="487201" y="1592883"/>
                      <a:pt x="488209" y="1589859"/>
                    </a:cubicBezTo>
                    <a:cubicBezTo>
                      <a:pt x="489217" y="1584818"/>
                      <a:pt x="491233" y="1579777"/>
                      <a:pt x="493250" y="1574737"/>
                    </a:cubicBezTo>
                    <a:cubicBezTo>
                      <a:pt x="495266" y="1570704"/>
                      <a:pt x="497282" y="1567679"/>
                      <a:pt x="500307" y="1564655"/>
                    </a:cubicBezTo>
                    <a:cubicBezTo>
                      <a:pt x="503331" y="1561630"/>
                      <a:pt x="506356" y="1558606"/>
                      <a:pt x="510388" y="1555581"/>
                    </a:cubicBezTo>
                    <a:cubicBezTo>
                      <a:pt x="514421" y="1552557"/>
                      <a:pt x="519462" y="1550541"/>
                      <a:pt x="523494" y="1548525"/>
                    </a:cubicBezTo>
                    <a:cubicBezTo>
                      <a:pt x="530551" y="1546508"/>
                      <a:pt x="537608" y="1544492"/>
                      <a:pt x="544665" y="1544492"/>
                    </a:cubicBezTo>
                    <a:cubicBezTo>
                      <a:pt x="557771" y="1543484"/>
                      <a:pt x="569869" y="1544492"/>
                      <a:pt x="582975" y="1547516"/>
                    </a:cubicBezTo>
                    <a:cubicBezTo>
                      <a:pt x="601122" y="1551549"/>
                      <a:pt x="619269" y="1557598"/>
                      <a:pt x="636407" y="1565663"/>
                    </a:cubicBezTo>
                    <a:cubicBezTo>
                      <a:pt x="655562" y="1574737"/>
                      <a:pt x="673709" y="1586834"/>
                      <a:pt x="688832" y="1599941"/>
                    </a:cubicBezTo>
                    <a:cubicBezTo>
                      <a:pt x="696897" y="1606997"/>
                      <a:pt x="703954" y="1615063"/>
                      <a:pt x="710003" y="1623128"/>
                    </a:cubicBezTo>
                    <a:cubicBezTo>
                      <a:pt x="712019" y="1626152"/>
                      <a:pt x="714035" y="1629177"/>
                      <a:pt x="715043" y="1632201"/>
                    </a:cubicBezTo>
                    <a:cubicBezTo>
                      <a:pt x="715043" y="1632201"/>
                      <a:pt x="715043" y="1632201"/>
                      <a:pt x="715043" y="1632201"/>
                    </a:cubicBezTo>
                    <a:cubicBezTo>
                      <a:pt x="716052" y="1635226"/>
                      <a:pt x="717060" y="1637242"/>
                      <a:pt x="719076" y="1638250"/>
                    </a:cubicBezTo>
                    <a:cubicBezTo>
                      <a:pt x="721092" y="1639258"/>
                      <a:pt x="724117" y="1640267"/>
                      <a:pt x="726133" y="1639258"/>
                    </a:cubicBezTo>
                    <a:cubicBezTo>
                      <a:pt x="728149" y="1638250"/>
                      <a:pt x="731174" y="1637242"/>
                      <a:pt x="732182" y="1635226"/>
                    </a:cubicBezTo>
                    <a:cubicBezTo>
                      <a:pt x="733190" y="1633209"/>
                      <a:pt x="734198" y="1630185"/>
                      <a:pt x="733190" y="1628169"/>
                    </a:cubicBezTo>
                    <a:cubicBezTo>
                      <a:pt x="733190" y="1627160"/>
                      <a:pt x="732182" y="1626152"/>
                      <a:pt x="732182" y="1626152"/>
                    </a:cubicBezTo>
                    <a:cubicBezTo>
                      <a:pt x="730166" y="1620104"/>
                      <a:pt x="728149" y="1615063"/>
                      <a:pt x="725125" y="1609014"/>
                    </a:cubicBezTo>
                    <a:cubicBezTo>
                      <a:pt x="722101" y="1602965"/>
                      <a:pt x="718068" y="1597924"/>
                      <a:pt x="714035" y="1592883"/>
                    </a:cubicBezTo>
                    <a:cubicBezTo>
                      <a:pt x="704962" y="1581794"/>
                      <a:pt x="693872" y="1572720"/>
                      <a:pt x="682783" y="1564655"/>
                    </a:cubicBezTo>
                    <a:cubicBezTo>
                      <a:pt x="669677" y="1555581"/>
                      <a:pt x="656571" y="1549533"/>
                      <a:pt x="642456" y="1543484"/>
                    </a:cubicBezTo>
                    <a:cubicBezTo>
                      <a:pt x="628342" y="1538443"/>
                      <a:pt x="614228" y="1533402"/>
                      <a:pt x="600114" y="1530378"/>
                    </a:cubicBezTo>
                    <a:cubicBezTo>
                      <a:pt x="587008" y="1527353"/>
                      <a:pt x="574910" y="1526345"/>
                      <a:pt x="561804" y="1526345"/>
                    </a:cubicBezTo>
                    <a:cubicBezTo>
                      <a:pt x="560796" y="1526345"/>
                      <a:pt x="559788" y="1526345"/>
                      <a:pt x="558780" y="1526345"/>
                    </a:cubicBezTo>
                    <a:cubicBezTo>
                      <a:pt x="551723" y="1526345"/>
                      <a:pt x="545674" y="1527353"/>
                      <a:pt x="538617" y="1528362"/>
                    </a:cubicBezTo>
                    <a:cubicBezTo>
                      <a:pt x="532568" y="1529370"/>
                      <a:pt x="525511" y="1531386"/>
                      <a:pt x="519462" y="1533402"/>
                    </a:cubicBezTo>
                    <a:cubicBezTo>
                      <a:pt x="509380" y="1537435"/>
                      <a:pt x="499299" y="1543484"/>
                      <a:pt x="492241" y="1551549"/>
                    </a:cubicBezTo>
                    <a:cubicBezTo>
                      <a:pt x="484176" y="1560622"/>
                      <a:pt x="478127" y="1572720"/>
                      <a:pt x="476111" y="1584818"/>
                    </a:cubicBezTo>
                    <a:cubicBezTo>
                      <a:pt x="476111" y="1585826"/>
                      <a:pt x="476111" y="1586834"/>
                      <a:pt x="476111" y="1586834"/>
                    </a:cubicBezTo>
                    <a:cubicBezTo>
                      <a:pt x="475103" y="1585826"/>
                      <a:pt x="475103" y="1584818"/>
                      <a:pt x="474095" y="1583810"/>
                    </a:cubicBezTo>
                    <a:cubicBezTo>
                      <a:pt x="472078" y="1581794"/>
                      <a:pt x="469054" y="1579777"/>
                      <a:pt x="466029" y="1579777"/>
                    </a:cubicBezTo>
                    <a:cubicBezTo>
                      <a:pt x="466029" y="1579777"/>
                      <a:pt x="465021" y="1579777"/>
                      <a:pt x="465021" y="1579777"/>
                    </a:cubicBezTo>
                    <a:cubicBezTo>
                      <a:pt x="452923" y="1581794"/>
                      <a:pt x="439817" y="1583810"/>
                      <a:pt x="427720" y="1587843"/>
                    </a:cubicBezTo>
                    <a:cubicBezTo>
                      <a:pt x="415622" y="1590867"/>
                      <a:pt x="403524" y="1594900"/>
                      <a:pt x="391426" y="1598932"/>
                    </a:cubicBezTo>
                    <a:cubicBezTo>
                      <a:pt x="366222" y="1608006"/>
                      <a:pt x="341018" y="1619095"/>
                      <a:pt x="317831" y="1632201"/>
                    </a:cubicBezTo>
                    <a:cubicBezTo>
                      <a:pt x="288594" y="1647324"/>
                      <a:pt x="262382" y="1665471"/>
                      <a:pt x="236170" y="1684625"/>
                    </a:cubicBezTo>
                    <a:cubicBezTo>
                      <a:pt x="217015" y="1698739"/>
                      <a:pt x="181730" y="1708821"/>
                      <a:pt x="158542" y="1702772"/>
                    </a:cubicBezTo>
                    <a:cubicBezTo>
                      <a:pt x="154510" y="1701764"/>
                      <a:pt x="150477" y="1699748"/>
                      <a:pt x="147453" y="1698739"/>
                    </a:cubicBezTo>
                    <a:cubicBezTo>
                      <a:pt x="144428" y="1696723"/>
                      <a:pt x="140396" y="1694707"/>
                      <a:pt x="137371" y="1691682"/>
                    </a:cubicBezTo>
                    <a:cubicBezTo>
                      <a:pt x="133339" y="1687650"/>
                      <a:pt x="130314" y="1683617"/>
                      <a:pt x="127290" y="1679585"/>
                    </a:cubicBezTo>
                    <a:cubicBezTo>
                      <a:pt x="123257" y="1672527"/>
                      <a:pt x="120233" y="1665471"/>
                      <a:pt x="118216" y="1658413"/>
                    </a:cubicBezTo>
                    <a:cubicBezTo>
                      <a:pt x="115192" y="1648332"/>
                      <a:pt x="114184" y="1638250"/>
                      <a:pt x="114184" y="1628169"/>
                    </a:cubicBezTo>
                    <a:cubicBezTo>
                      <a:pt x="114184" y="1608006"/>
                      <a:pt x="117208" y="1588851"/>
                      <a:pt x="122249" y="1569696"/>
                    </a:cubicBezTo>
                    <a:cubicBezTo>
                      <a:pt x="131322" y="1536427"/>
                      <a:pt x="143420" y="1504166"/>
                      <a:pt x="156526" y="1472913"/>
                    </a:cubicBezTo>
                    <a:cubicBezTo>
                      <a:pt x="171648" y="1434603"/>
                      <a:pt x="189795" y="1397302"/>
                      <a:pt x="209958" y="1361008"/>
                    </a:cubicBezTo>
                    <a:cubicBezTo>
                      <a:pt x="265407" y="1262209"/>
                      <a:pt x="333961" y="1172483"/>
                      <a:pt x="405540" y="1084774"/>
                    </a:cubicBezTo>
                    <a:cubicBezTo>
                      <a:pt x="474095" y="1001097"/>
                      <a:pt x="545674" y="919436"/>
                      <a:pt x="619269" y="840800"/>
                    </a:cubicBezTo>
                    <a:cubicBezTo>
                      <a:pt x="776541" y="676471"/>
                      <a:pt x="946919" y="524240"/>
                      <a:pt x="1131411" y="392172"/>
                    </a:cubicBezTo>
                    <a:cubicBezTo>
                      <a:pt x="1185851" y="353862"/>
                      <a:pt x="1241300" y="316560"/>
                      <a:pt x="1297756" y="281275"/>
                    </a:cubicBezTo>
                    <a:cubicBezTo>
                      <a:pt x="1371352" y="235908"/>
                      <a:pt x="1447972" y="193566"/>
                      <a:pt x="1526607" y="156264"/>
                    </a:cubicBezTo>
                    <a:cubicBezTo>
                      <a:pt x="1577015" y="132068"/>
                      <a:pt x="1630447" y="108881"/>
                      <a:pt x="1683880" y="92750"/>
                    </a:cubicBezTo>
                    <a:cubicBezTo>
                      <a:pt x="1733279" y="78636"/>
                      <a:pt x="1784695" y="67546"/>
                      <a:pt x="1837119" y="66538"/>
                    </a:cubicBezTo>
                    <a:cubicBezTo>
                      <a:pt x="1861315" y="66538"/>
                      <a:pt x="1885510" y="67546"/>
                      <a:pt x="1909706" y="73595"/>
                    </a:cubicBezTo>
                    <a:cubicBezTo>
                      <a:pt x="1921804" y="76620"/>
                      <a:pt x="1933902" y="81661"/>
                      <a:pt x="1946000" y="87709"/>
                    </a:cubicBezTo>
                    <a:cubicBezTo>
                      <a:pt x="1954065" y="91742"/>
                      <a:pt x="1961122" y="97791"/>
                      <a:pt x="1967171" y="103840"/>
                    </a:cubicBezTo>
                    <a:cubicBezTo>
                      <a:pt x="1973220" y="109889"/>
                      <a:pt x="1979269" y="116946"/>
                      <a:pt x="1983301" y="124003"/>
                    </a:cubicBezTo>
                    <a:cubicBezTo>
                      <a:pt x="1988342" y="132068"/>
                      <a:pt x="1991366" y="141142"/>
                      <a:pt x="1994391" y="150215"/>
                    </a:cubicBezTo>
                    <a:cubicBezTo>
                      <a:pt x="1998424" y="164329"/>
                      <a:pt x="2000440" y="178443"/>
                      <a:pt x="2000440" y="192557"/>
                    </a:cubicBezTo>
                    <a:cubicBezTo>
                      <a:pt x="2000440" y="218769"/>
                      <a:pt x="1996407" y="244981"/>
                      <a:pt x="1990358" y="270185"/>
                    </a:cubicBezTo>
                    <a:cubicBezTo>
                      <a:pt x="1982293" y="300430"/>
                      <a:pt x="1970195" y="328658"/>
                      <a:pt x="1957089" y="355878"/>
                    </a:cubicBezTo>
                    <a:cubicBezTo>
                      <a:pt x="1950032" y="368984"/>
                      <a:pt x="1942975" y="382090"/>
                      <a:pt x="1935918" y="396205"/>
                    </a:cubicBezTo>
                    <a:cubicBezTo>
                      <a:pt x="1927853" y="410319"/>
                      <a:pt x="1920796" y="425441"/>
                      <a:pt x="1912730" y="439555"/>
                    </a:cubicBezTo>
                    <a:cubicBezTo>
                      <a:pt x="1909706" y="444596"/>
                      <a:pt x="1912730" y="450645"/>
                      <a:pt x="1916763" y="453669"/>
                    </a:cubicBezTo>
                    <a:cubicBezTo>
                      <a:pt x="1921804" y="457702"/>
                      <a:pt x="1929869" y="456694"/>
                      <a:pt x="1933902" y="450645"/>
                    </a:cubicBezTo>
                    <a:cubicBezTo>
                      <a:pt x="1940959" y="438547"/>
                      <a:pt x="1949024" y="427457"/>
                      <a:pt x="1956081" y="415359"/>
                    </a:cubicBezTo>
                    <a:cubicBezTo>
                      <a:pt x="1964146" y="402253"/>
                      <a:pt x="1971203" y="389148"/>
                      <a:pt x="1978260" y="376041"/>
                    </a:cubicBezTo>
                    <a:cubicBezTo>
                      <a:pt x="1991366" y="350838"/>
                      <a:pt x="2003464" y="323617"/>
                      <a:pt x="2011530" y="296397"/>
                    </a:cubicBezTo>
                    <a:cubicBezTo>
                      <a:pt x="2023627" y="257079"/>
                      <a:pt x="2030684" y="213729"/>
                      <a:pt x="2026652" y="172394"/>
                    </a:cubicBezTo>
                    <a:cubicBezTo>
                      <a:pt x="2023627" y="144166"/>
                      <a:pt x="2013546" y="115938"/>
                      <a:pt x="1995399" y="93758"/>
                    </a:cubicBezTo>
                    <a:cubicBezTo>
                      <a:pt x="1978260" y="73595"/>
                      <a:pt x="1955073" y="59481"/>
                      <a:pt x="1929869" y="51416"/>
                    </a:cubicBezTo>
                    <a:cubicBezTo>
                      <a:pt x="1902649" y="42342"/>
                      <a:pt x="1873413" y="39318"/>
                      <a:pt x="1845184" y="39318"/>
                    </a:cubicBezTo>
                    <a:lnTo>
                      <a:pt x="1840143" y="39318"/>
                    </a:lnTo>
                    <a:cubicBezTo>
                      <a:pt x="1807882" y="39318"/>
                      <a:pt x="1775622" y="43351"/>
                      <a:pt x="1743361" y="49399"/>
                    </a:cubicBezTo>
                    <a:cubicBezTo>
                      <a:pt x="1685896" y="60489"/>
                      <a:pt x="1629439" y="78636"/>
                      <a:pt x="1574999" y="101824"/>
                    </a:cubicBezTo>
                    <a:cubicBezTo>
                      <a:pt x="1507453" y="75612"/>
                      <a:pt x="1447972" y="30245"/>
                      <a:pt x="1377401" y="10082"/>
                    </a:cubicBezTo>
                    <a:cubicBezTo>
                      <a:pt x="1357238" y="4033"/>
                      <a:pt x="1336066" y="0"/>
                      <a:pt x="1314895" y="0"/>
                    </a:cubicBezTo>
                    <a:cubicBezTo>
                      <a:pt x="1311871" y="0"/>
                      <a:pt x="1308846" y="0"/>
                      <a:pt x="1305822" y="0"/>
                    </a:cubicBezTo>
                    <a:cubicBezTo>
                      <a:pt x="1286667" y="0"/>
                      <a:pt x="1266504" y="2016"/>
                      <a:pt x="1247349" y="6049"/>
                    </a:cubicBezTo>
                    <a:cubicBezTo>
                      <a:pt x="1224161" y="10082"/>
                      <a:pt x="1201982" y="16131"/>
                      <a:pt x="1180811" y="23188"/>
                    </a:cubicBezTo>
                    <a:cubicBezTo>
                      <a:pt x="1159639" y="30245"/>
                      <a:pt x="1138468" y="37302"/>
                      <a:pt x="1116289" y="45367"/>
                    </a:cubicBezTo>
                    <a:cubicBezTo>
                      <a:pt x="1096126" y="52424"/>
                      <a:pt x="1074954" y="59481"/>
                      <a:pt x="1054791" y="66538"/>
                    </a:cubicBezTo>
                    <a:cubicBezTo>
                      <a:pt x="1033620" y="73595"/>
                      <a:pt x="1013457" y="81661"/>
                      <a:pt x="993294" y="90734"/>
                    </a:cubicBezTo>
                    <a:cubicBezTo>
                      <a:pt x="952968" y="107872"/>
                      <a:pt x="912642" y="128036"/>
                      <a:pt x="874332" y="150215"/>
                    </a:cubicBezTo>
                    <a:cubicBezTo>
                      <a:pt x="796704" y="194574"/>
                      <a:pt x="723109" y="245990"/>
                      <a:pt x="654554" y="302446"/>
                    </a:cubicBezTo>
                    <a:cubicBezTo>
                      <a:pt x="622293" y="328658"/>
                      <a:pt x="592049" y="355878"/>
                      <a:pt x="560796" y="384107"/>
                    </a:cubicBezTo>
                    <a:cubicBezTo>
                      <a:pt x="530551" y="411327"/>
                      <a:pt x="501315" y="439555"/>
                      <a:pt x="473087" y="467783"/>
                    </a:cubicBezTo>
                    <a:cubicBezTo>
                      <a:pt x="414614" y="526256"/>
                      <a:pt x="358157" y="586746"/>
                      <a:pt x="306741" y="652276"/>
                    </a:cubicBezTo>
                    <a:cubicBezTo>
                      <a:pt x="256333" y="716798"/>
                      <a:pt x="209958" y="785352"/>
                      <a:pt x="171648" y="857939"/>
                    </a:cubicBezTo>
                    <a:cubicBezTo>
                      <a:pt x="134347" y="930526"/>
                      <a:pt x="105110" y="1007146"/>
                      <a:pt x="86964" y="1085782"/>
                    </a:cubicBezTo>
                    <a:cubicBezTo>
                      <a:pt x="83939" y="1099896"/>
                      <a:pt x="80915" y="1113002"/>
                      <a:pt x="78898" y="1127116"/>
                    </a:cubicBezTo>
                    <a:cubicBezTo>
                      <a:pt x="76882" y="1141230"/>
                      <a:pt x="75874" y="1156353"/>
                      <a:pt x="75874" y="1170467"/>
                    </a:cubicBezTo>
                    <a:cubicBezTo>
                      <a:pt x="75874" y="1199703"/>
                      <a:pt x="78898" y="1228940"/>
                      <a:pt x="84947" y="1258176"/>
                    </a:cubicBezTo>
                    <a:cubicBezTo>
                      <a:pt x="90996" y="1286405"/>
                      <a:pt x="100069" y="1314633"/>
                      <a:pt x="110151" y="1341853"/>
                    </a:cubicBezTo>
                    <a:cubicBezTo>
                      <a:pt x="120233" y="1370081"/>
                      <a:pt x="131322" y="1397302"/>
                      <a:pt x="141404" y="1425530"/>
                    </a:cubicBezTo>
                    <a:cubicBezTo>
                      <a:pt x="141404" y="1425530"/>
                      <a:pt x="141404" y="1425530"/>
                      <a:pt x="141404" y="1425530"/>
                    </a:cubicBezTo>
                    <a:cubicBezTo>
                      <a:pt x="131322" y="1448717"/>
                      <a:pt x="121241" y="1472913"/>
                      <a:pt x="112167" y="1497109"/>
                    </a:cubicBezTo>
                    <a:cubicBezTo>
                      <a:pt x="101078" y="1525337"/>
                      <a:pt x="92004" y="1553565"/>
                      <a:pt x="85955" y="1582802"/>
                    </a:cubicBezTo>
                    <a:cubicBezTo>
                      <a:pt x="82931" y="1597924"/>
                      <a:pt x="81923" y="1612038"/>
                      <a:pt x="81923" y="1627160"/>
                    </a:cubicBezTo>
                    <a:cubicBezTo>
                      <a:pt x="81923" y="1634218"/>
                      <a:pt x="82931" y="1640267"/>
                      <a:pt x="82931" y="1647324"/>
                    </a:cubicBezTo>
                    <a:cubicBezTo>
                      <a:pt x="83939" y="1654381"/>
                      <a:pt x="85955" y="1662446"/>
                      <a:pt x="87972" y="1669503"/>
                    </a:cubicBezTo>
                    <a:cubicBezTo>
                      <a:pt x="92004" y="1681601"/>
                      <a:pt x="98053" y="1692690"/>
                      <a:pt x="105110" y="1701764"/>
                    </a:cubicBezTo>
                    <a:cubicBezTo>
                      <a:pt x="112167" y="1710837"/>
                      <a:pt x="122249" y="1717894"/>
                      <a:pt x="132330" y="1722935"/>
                    </a:cubicBezTo>
                    <a:cubicBezTo>
                      <a:pt x="143420" y="1727976"/>
                      <a:pt x="155518" y="1729992"/>
                      <a:pt x="166608" y="1728984"/>
                    </a:cubicBezTo>
                    <a:cubicBezTo>
                      <a:pt x="169632" y="1728984"/>
                      <a:pt x="173665" y="1728984"/>
                      <a:pt x="176689" y="1727976"/>
                    </a:cubicBezTo>
                    <a:cubicBezTo>
                      <a:pt x="174673" y="1728984"/>
                      <a:pt x="173665" y="1731001"/>
                      <a:pt x="171648" y="1732008"/>
                    </a:cubicBezTo>
                    <a:cubicBezTo>
                      <a:pt x="129306" y="1771327"/>
                      <a:pt x="93012" y="1816694"/>
                      <a:pt x="62768" y="1866093"/>
                    </a:cubicBezTo>
                    <a:cubicBezTo>
                      <a:pt x="47645" y="1890289"/>
                      <a:pt x="35548" y="1916501"/>
                      <a:pt x="25466" y="1942713"/>
                    </a:cubicBezTo>
                    <a:cubicBezTo>
                      <a:pt x="16393" y="1967917"/>
                      <a:pt x="8327" y="1993121"/>
                      <a:pt x="4295" y="2019332"/>
                    </a:cubicBezTo>
                    <a:cubicBezTo>
                      <a:pt x="1270" y="2042520"/>
                      <a:pt x="-746" y="2064699"/>
                      <a:pt x="262" y="2087887"/>
                    </a:cubicBezTo>
                    <a:cubicBezTo>
                      <a:pt x="262" y="2098977"/>
                      <a:pt x="1270" y="2110066"/>
                      <a:pt x="3287" y="2121156"/>
                    </a:cubicBezTo>
                    <a:cubicBezTo>
                      <a:pt x="4295" y="2127205"/>
                      <a:pt x="5303" y="2133254"/>
                      <a:pt x="6311" y="2139303"/>
                    </a:cubicBezTo>
                    <a:cubicBezTo>
                      <a:pt x="7319" y="2144344"/>
                      <a:pt x="9336" y="2150392"/>
                      <a:pt x="10344" y="2155433"/>
                    </a:cubicBezTo>
                    <a:cubicBezTo>
                      <a:pt x="12360" y="2161482"/>
                      <a:pt x="19417" y="2165515"/>
                      <a:pt x="25466" y="2163499"/>
                    </a:cubicBezTo>
                    <a:cubicBezTo>
                      <a:pt x="32523" y="2161482"/>
                      <a:pt x="35548" y="2154425"/>
                      <a:pt x="33531" y="2148376"/>
                    </a:cubicBezTo>
                    <a:cubicBezTo>
                      <a:pt x="33531" y="2146360"/>
                      <a:pt x="32523" y="2144344"/>
                      <a:pt x="32523" y="2143335"/>
                    </a:cubicBezTo>
                    <a:cubicBezTo>
                      <a:pt x="30507" y="2130229"/>
                      <a:pt x="28491" y="2117123"/>
                      <a:pt x="28491" y="2103009"/>
                    </a:cubicBezTo>
                    <a:cubicBezTo>
                      <a:pt x="27482" y="2088895"/>
                      <a:pt x="28491" y="2073773"/>
                      <a:pt x="29499" y="2059658"/>
                    </a:cubicBezTo>
                    <a:cubicBezTo>
                      <a:pt x="39580" y="2028406"/>
                      <a:pt x="48654" y="1994128"/>
                      <a:pt x="60751" y="1962876"/>
                    </a:cubicBezTo>
                    <a:close/>
                    <a:moveTo>
                      <a:pt x="127290" y="1303543"/>
                    </a:moveTo>
                    <a:cubicBezTo>
                      <a:pt x="116200" y="1265233"/>
                      <a:pt x="108135" y="1224907"/>
                      <a:pt x="106118" y="1184581"/>
                    </a:cubicBezTo>
                    <a:cubicBezTo>
                      <a:pt x="106118" y="1166434"/>
                      <a:pt x="107127" y="1147279"/>
                      <a:pt x="109143" y="1129132"/>
                    </a:cubicBezTo>
                    <a:cubicBezTo>
                      <a:pt x="111159" y="1110986"/>
                      <a:pt x="116200" y="1092839"/>
                      <a:pt x="120233" y="1075700"/>
                    </a:cubicBezTo>
                    <a:cubicBezTo>
                      <a:pt x="140396" y="997064"/>
                      <a:pt x="171648" y="921453"/>
                      <a:pt x="210966" y="849874"/>
                    </a:cubicBezTo>
                    <a:cubicBezTo>
                      <a:pt x="274480" y="735952"/>
                      <a:pt x="356141" y="633121"/>
                      <a:pt x="445866" y="539362"/>
                    </a:cubicBezTo>
                    <a:lnTo>
                      <a:pt x="444858" y="540371"/>
                    </a:lnTo>
                    <a:cubicBezTo>
                      <a:pt x="444858" y="539362"/>
                      <a:pt x="445866" y="539362"/>
                      <a:pt x="445866" y="538354"/>
                    </a:cubicBezTo>
                    <a:cubicBezTo>
                      <a:pt x="445866" y="538354"/>
                      <a:pt x="446874" y="537346"/>
                      <a:pt x="446874" y="537346"/>
                    </a:cubicBezTo>
                    <a:cubicBezTo>
                      <a:pt x="446874" y="537346"/>
                      <a:pt x="445866" y="538354"/>
                      <a:pt x="445866" y="538354"/>
                    </a:cubicBezTo>
                    <a:cubicBezTo>
                      <a:pt x="501315" y="480889"/>
                      <a:pt x="558780" y="425441"/>
                      <a:pt x="619269" y="372009"/>
                    </a:cubicBezTo>
                    <a:cubicBezTo>
                      <a:pt x="651530" y="342772"/>
                      <a:pt x="683791" y="314544"/>
                      <a:pt x="718068" y="288332"/>
                    </a:cubicBezTo>
                    <a:cubicBezTo>
                      <a:pt x="753353" y="261112"/>
                      <a:pt x="789647" y="234900"/>
                      <a:pt x="826949" y="210704"/>
                    </a:cubicBezTo>
                    <a:cubicBezTo>
                      <a:pt x="832997" y="206672"/>
                      <a:pt x="840055" y="202639"/>
                      <a:pt x="847112" y="198606"/>
                    </a:cubicBezTo>
                    <a:cubicBezTo>
                      <a:pt x="902560" y="164329"/>
                      <a:pt x="960025" y="135093"/>
                      <a:pt x="1019506" y="109889"/>
                    </a:cubicBezTo>
                    <a:cubicBezTo>
                      <a:pt x="1033620" y="103840"/>
                      <a:pt x="1048742" y="97791"/>
                      <a:pt x="1063865" y="92750"/>
                    </a:cubicBezTo>
                    <a:cubicBezTo>
                      <a:pt x="1078987" y="86701"/>
                      <a:pt x="1095118" y="81661"/>
                      <a:pt x="1110240" y="76620"/>
                    </a:cubicBezTo>
                    <a:cubicBezTo>
                      <a:pt x="1141493" y="65530"/>
                      <a:pt x="1172745" y="54440"/>
                      <a:pt x="1203998" y="44359"/>
                    </a:cubicBezTo>
                    <a:cubicBezTo>
                      <a:pt x="1236259" y="35285"/>
                      <a:pt x="1269528" y="28228"/>
                      <a:pt x="1302797" y="27220"/>
                    </a:cubicBezTo>
                    <a:cubicBezTo>
                      <a:pt x="1320944" y="27220"/>
                      <a:pt x="1340099" y="29236"/>
                      <a:pt x="1358246" y="33269"/>
                    </a:cubicBezTo>
                    <a:cubicBezTo>
                      <a:pt x="1398572" y="44359"/>
                      <a:pt x="1433857" y="64522"/>
                      <a:pt x="1470151" y="83677"/>
                    </a:cubicBezTo>
                    <a:cubicBezTo>
                      <a:pt x="1488298" y="93758"/>
                      <a:pt x="1507453" y="102832"/>
                      <a:pt x="1526607" y="110897"/>
                    </a:cubicBezTo>
                    <a:cubicBezTo>
                      <a:pt x="1530640" y="112913"/>
                      <a:pt x="1535681" y="114929"/>
                      <a:pt x="1539713" y="115938"/>
                    </a:cubicBezTo>
                    <a:cubicBezTo>
                      <a:pt x="1443939" y="160296"/>
                      <a:pt x="1352197" y="210704"/>
                      <a:pt x="1262471" y="267161"/>
                    </a:cubicBezTo>
                    <a:cubicBezTo>
                      <a:pt x="1165688" y="327650"/>
                      <a:pt x="1072938" y="394188"/>
                      <a:pt x="983212" y="464759"/>
                    </a:cubicBezTo>
                    <a:cubicBezTo>
                      <a:pt x="804769" y="605901"/>
                      <a:pt x="640440" y="765189"/>
                      <a:pt x="490225" y="935567"/>
                    </a:cubicBezTo>
                    <a:cubicBezTo>
                      <a:pt x="453932" y="976901"/>
                      <a:pt x="417638" y="1019244"/>
                      <a:pt x="383361" y="1061586"/>
                    </a:cubicBezTo>
                    <a:cubicBezTo>
                      <a:pt x="346059" y="1106953"/>
                      <a:pt x="309766" y="1152320"/>
                      <a:pt x="275488" y="1199703"/>
                    </a:cubicBezTo>
                    <a:cubicBezTo>
                      <a:pt x="241211" y="1247086"/>
                      <a:pt x="208950" y="1296486"/>
                      <a:pt x="180722" y="1346894"/>
                    </a:cubicBezTo>
                    <a:cubicBezTo>
                      <a:pt x="171648" y="1362016"/>
                      <a:pt x="163583" y="1378147"/>
                      <a:pt x="156526" y="1394277"/>
                    </a:cubicBezTo>
                    <a:cubicBezTo>
                      <a:pt x="147453" y="1364032"/>
                      <a:pt x="136363" y="1333788"/>
                      <a:pt x="127290" y="1303543"/>
                    </a:cubicBezTo>
                    <a:cubicBezTo>
                      <a:pt x="127290" y="1303543"/>
                      <a:pt x="127290" y="1303543"/>
                      <a:pt x="127290" y="1303543"/>
                    </a:cubicBezTo>
                    <a:close/>
                    <a:moveTo>
                      <a:pt x="153502" y="2158458"/>
                    </a:moveTo>
                    <a:cubicBezTo>
                      <a:pt x="156526" y="2157450"/>
                      <a:pt x="158542" y="2155433"/>
                      <a:pt x="160559" y="2153417"/>
                    </a:cubicBezTo>
                    <a:cubicBezTo>
                      <a:pt x="161567" y="2151401"/>
                      <a:pt x="162575" y="2147368"/>
                      <a:pt x="161567" y="2144344"/>
                    </a:cubicBezTo>
                    <a:cubicBezTo>
                      <a:pt x="156526" y="2132246"/>
                      <a:pt x="152494" y="2120148"/>
                      <a:pt x="150477" y="2107042"/>
                    </a:cubicBezTo>
                    <a:cubicBezTo>
                      <a:pt x="148461" y="2092928"/>
                      <a:pt x="148461" y="2078814"/>
                      <a:pt x="149469" y="2064699"/>
                    </a:cubicBezTo>
                    <a:cubicBezTo>
                      <a:pt x="151485" y="2043528"/>
                      <a:pt x="156526" y="2023365"/>
                      <a:pt x="164591" y="2004210"/>
                    </a:cubicBezTo>
                    <a:cubicBezTo>
                      <a:pt x="170640" y="1988080"/>
                      <a:pt x="178706" y="1972957"/>
                      <a:pt x="186771" y="1958843"/>
                    </a:cubicBezTo>
                    <a:cubicBezTo>
                      <a:pt x="195844" y="1942713"/>
                      <a:pt x="205926" y="1928598"/>
                      <a:pt x="216007" y="1913476"/>
                    </a:cubicBezTo>
                    <a:cubicBezTo>
                      <a:pt x="216007" y="1913476"/>
                      <a:pt x="214999" y="1914484"/>
                      <a:pt x="214999" y="1914484"/>
                    </a:cubicBezTo>
                    <a:cubicBezTo>
                      <a:pt x="225081" y="1900370"/>
                      <a:pt x="237178" y="1886256"/>
                      <a:pt x="249276" y="1874158"/>
                    </a:cubicBezTo>
                    <a:cubicBezTo>
                      <a:pt x="251293" y="1872142"/>
                      <a:pt x="251293" y="1868109"/>
                      <a:pt x="249276" y="1866093"/>
                    </a:cubicBezTo>
                    <a:cubicBezTo>
                      <a:pt x="248268" y="1865085"/>
                      <a:pt x="247260" y="1865085"/>
                      <a:pt x="245244" y="1865085"/>
                    </a:cubicBezTo>
                    <a:cubicBezTo>
                      <a:pt x="244236" y="1865085"/>
                      <a:pt x="242219" y="1866093"/>
                      <a:pt x="241211" y="1867101"/>
                    </a:cubicBezTo>
                    <a:cubicBezTo>
                      <a:pt x="226089" y="1881215"/>
                      <a:pt x="211975" y="1896338"/>
                      <a:pt x="198869" y="1912468"/>
                    </a:cubicBezTo>
                    <a:cubicBezTo>
                      <a:pt x="191812" y="1921542"/>
                      <a:pt x="185763" y="1930615"/>
                      <a:pt x="178706" y="1939688"/>
                    </a:cubicBezTo>
                    <a:cubicBezTo>
                      <a:pt x="172657" y="1948762"/>
                      <a:pt x="166608" y="1958843"/>
                      <a:pt x="161567" y="1967917"/>
                    </a:cubicBezTo>
                    <a:cubicBezTo>
                      <a:pt x="150477" y="1988080"/>
                      <a:pt x="142412" y="2009251"/>
                      <a:pt x="136363" y="2031430"/>
                    </a:cubicBezTo>
                    <a:cubicBezTo>
                      <a:pt x="130314" y="2052602"/>
                      <a:pt x="127290" y="2073773"/>
                      <a:pt x="128298" y="2095952"/>
                    </a:cubicBezTo>
                    <a:cubicBezTo>
                      <a:pt x="129306" y="2115107"/>
                      <a:pt x="133339" y="2134262"/>
                      <a:pt x="140396" y="2152409"/>
                    </a:cubicBezTo>
                    <a:lnTo>
                      <a:pt x="141404" y="2155433"/>
                    </a:lnTo>
                    <a:cubicBezTo>
                      <a:pt x="142412" y="2157450"/>
                      <a:pt x="143420" y="2158458"/>
                      <a:pt x="145436" y="2159466"/>
                    </a:cubicBezTo>
                    <a:cubicBezTo>
                      <a:pt x="147453" y="2158458"/>
                      <a:pt x="150477" y="2159466"/>
                      <a:pt x="153502" y="2158458"/>
                    </a:cubicBezTo>
                    <a:close/>
                    <a:moveTo>
                      <a:pt x="640440" y="2089903"/>
                    </a:moveTo>
                    <a:cubicBezTo>
                      <a:pt x="640440" y="2089903"/>
                      <a:pt x="640440" y="2089903"/>
                      <a:pt x="640440" y="2089903"/>
                    </a:cubicBezTo>
                    <a:cubicBezTo>
                      <a:pt x="639432" y="2089903"/>
                      <a:pt x="639432" y="2089903"/>
                      <a:pt x="640440" y="2089903"/>
                    </a:cubicBezTo>
                    <a:cubicBezTo>
                      <a:pt x="640440" y="2089903"/>
                      <a:pt x="640440" y="2089903"/>
                      <a:pt x="640440" y="2089903"/>
                    </a:cubicBezTo>
                    <a:close/>
                    <a:moveTo>
                      <a:pt x="591041" y="2217939"/>
                    </a:moveTo>
                    <a:cubicBezTo>
                      <a:pt x="594065" y="2217939"/>
                      <a:pt x="598098" y="2216931"/>
                      <a:pt x="600114" y="2213906"/>
                    </a:cubicBezTo>
                    <a:cubicBezTo>
                      <a:pt x="609187" y="2202817"/>
                      <a:pt x="617253" y="2189711"/>
                      <a:pt x="624310" y="2177613"/>
                    </a:cubicBezTo>
                    <a:cubicBezTo>
                      <a:pt x="631367" y="2165515"/>
                      <a:pt x="637416" y="2153417"/>
                      <a:pt x="643465" y="2140311"/>
                    </a:cubicBezTo>
                    <a:cubicBezTo>
                      <a:pt x="655562" y="2115107"/>
                      <a:pt x="664636" y="2088895"/>
                      <a:pt x="671693" y="2061675"/>
                    </a:cubicBezTo>
                    <a:cubicBezTo>
                      <a:pt x="678750" y="2035463"/>
                      <a:pt x="681774" y="2007235"/>
                      <a:pt x="682783" y="1980014"/>
                    </a:cubicBezTo>
                    <a:cubicBezTo>
                      <a:pt x="683791" y="1952794"/>
                      <a:pt x="680766" y="1924566"/>
                      <a:pt x="675725" y="1897346"/>
                    </a:cubicBezTo>
                    <a:cubicBezTo>
                      <a:pt x="673709" y="1888272"/>
                      <a:pt x="671693" y="1878191"/>
                      <a:pt x="669677" y="1869117"/>
                    </a:cubicBezTo>
                    <a:cubicBezTo>
                      <a:pt x="668668" y="1866093"/>
                      <a:pt x="666652" y="1865085"/>
                      <a:pt x="663628" y="1865085"/>
                    </a:cubicBezTo>
                    <a:cubicBezTo>
                      <a:pt x="662619" y="1865085"/>
                      <a:pt x="662619" y="1865085"/>
                      <a:pt x="661611" y="1865085"/>
                    </a:cubicBezTo>
                    <a:cubicBezTo>
                      <a:pt x="658587" y="1866093"/>
                      <a:pt x="656571" y="1869117"/>
                      <a:pt x="657579" y="1873150"/>
                    </a:cubicBezTo>
                    <a:cubicBezTo>
                      <a:pt x="659595" y="1880207"/>
                      <a:pt x="660603" y="1887264"/>
                      <a:pt x="661611" y="1893313"/>
                    </a:cubicBezTo>
                    <a:cubicBezTo>
                      <a:pt x="666652" y="1925574"/>
                      <a:pt x="667660" y="1957835"/>
                      <a:pt x="664636" y="1990096"/>
                    </a:cubicBezTo>
                    <a:cubicBezTo>
                      <a:pt x="660603" y="2024373"/>
                      <a:pt x="652538" y="2057642"/>
                      <a:pt x="640440" y="2088895"/>
                    </a:cubicBezTo>
                    <a:cubicBezTo>
                      <a:pt x="640440" y="2087887"/>
                      <a:pt x="640440" y="2087887"/>
                      <a:pt x="641448" y="2086879"/>
                    </a:cubicBezTo>
                    <a:cubicBezTo>
                      <a:pt x="641448" y="2087887"/>
                      <a:pt x="640440" y="2087887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40440" y="2088895"/>
                      <a:pt x="640440" y="2088895"/>
                      <a:pt x="640440" y="2088895"/>
                    </a:cubicBezTo>
                    <a:cubicBezTo>
                      <a:pt x="633383" y="2108050"/>
                      <a:pt x="624310" y="2126197"/>
                      <a:pt x="615236" y="2143335"/>
                    </a:cubicBezTo>
                    <a:cubicBezTo>
                      <a:pt x="610195" y="2152409"/>
                      <a:pt x="604147" y="2161482"/>
                      <a:pt x="599106" y="2170555"/>
                    </a:cubicBezTo>
                    <a:cubicBezTo>
                      <a:pt x="593057" y="2179629"/>
                      <a:pt x="587008" y="2188702"/>
                      <a:pt x="580959" y="2196768"/>
                    </a:cubicBezTo>
                    <a:cubicBezTo>
                      <a:pt x="579951" y="2198784"/>
                      <a:pt x="578943" y="2200800"/>
                      <a:pt x="578943" y="2203825"/>
                    </a:cubicBezTo>
                    <a:cubicBezTo>
                      <a:pt x="578943" y="2206849"/>
                      <a:pt x="580959" y="2209874"/>
                      <a:pt x="582975" y="2212898"/>
                    </a:cubicBezTo>
                    <a:cubicBezTo>
                      <a:pt x="584992" y="2215922"/>
                      <a:pt x="588016" y="2217939"/>
                      <a:pt x="591041" y="2217939"/>
                    </a:cubicBezTo>
                    <a:close/>
                    <a:moveTo>
                      <a:pt x="581967" y="1759229"/>
                    </a:moveTo>
                    <a:cubicBezTo>
                      <a:pt x="583983" y="1757212"/>
                      <a:pt x="584992" y="1754188"/>
                      <a:pt x="584992" y="1751164"/>
                    </a:cubicBezTo>
                    <a:cubicBezTo>
                      <a:pt x="584992" y="1748139"/>
                      <a:pt x="583983" y="1746123"/>
                      <a:pt x="581967" y="1744106"/>
                    </a:cubicBezTo>
                    <a:cubicBezTo>
                      <a:pt x="579951" y="1742090"/>
                      <a:pt x="576926" y="1741082"/>
                      <a:pt x="574910" y="1741082"/>
                    </a:cubicBezTo>
                    <a:cubicBezTo>
                      <a:pt x="574910" y="1741082"/>
                      <a:pt x="574910" y="1741082"/>
                      <a:pt x="574910" y="1741082"/>
                    </a:cubicBezTo>
                    <a:cubicBezTo>
                      <a:pt x="572894" y="1741082"/>
                      <a:pt x="568861" y="1742090"/>
                      <a:pt x="567853" y="1744106"/>
                    </a:cubicBezTo>
                    <a:cubicBezTo>
                      <a:pt x="546682" y="1771327"/>
                      <a:pt x="527527" y="1799555"/>
                      <a:pt x="510388" y="1829799"/>
                    </a:cubicBezTo>
                    <a:cubicBezTo>
                      <a:pt x="493250" y="1859036"/>
                      <a:pt x="478127" y="1890289"/>
                      <a:pt x="466029" y="1922550"/>
                    </a:cubicBezTo>
                    <a:cubicBezTo>
                      <a:pt x="453932" y="1954811"/>
                      <a:pt x="443850" y="1988080"/>
                      <a:pt x="436793" y="2021349"/>
                    </a:cubicBezTo>
                    <a:cubicBezTo>
                      <a:pt x="429736" y="2055626"/>
                      <a:pt x="426711" y="2089903"/>
                      <a:pt x="426711" y="2124181"/>
                    </a:cubicBezTo>
                    <a:cubicBezTo>
                      <a:pt x="426711" y="2134262"/>
                      <a:pt x="426711" y="2143335"/>
                      <a:pt x="427720" y="2153417"/>
                    </a:cubicBezTo>
                    <a:cubicBezTo>
                      <a:pt x="428728" y="2160474"/>
                      <a:pt x="433768" y="2165515"/>
                      <a:pt x="440826" y="2165515"/>
                    </a:cubicBezTo>
                    <a:cubicBezTo>
                      <a:pt x="447883" y="2165515"/>
                      <a:pt x="452923" y="2159466"/>
                      <a:pt x="452923" y="2152409"/>
                    </a:cubicBezTo>
                    <a:cubicBezTo>
                      <a:pt x="452923" y="2139303"/>
                      <a:pt x="451915" y="2126197"/>
                      <a:pt x="452923" y="2113091"/>
                    </a:cubicBezTo>
                    <a:cubicBezTo>
                      <a:pt x="452923" y="2099985"/>
                      <a:pt x="453932" y="2085871"/>
                      <a:pt x="454940" y="2072765"/>
                    </a:cubicBezTo>
                    <a:cubicBezTo>
                      <a:pt x="459980" y="2022357"/>
                      <a:pt x="473087" y="1972957"/>
                      <a:pt x="491233" y="1925574"/>
                    </a:cubicBezTo>
                    <a:cubicBezTo>
                      <a:pt x="513413" y="1869117"/>
                      <a:pt x="543657" y="1814677"/>
                      <a:pt x="578943" y="1765278"/>
                    </a:cubicBezTo>
                    <a:cubicBezTo>
                      <a:pt x="577935" y="1763261"/>
                      <a:pt x="579951" y="1761245"/>
                      <a:pt x="581967" y="1759229"/>
                    </a:cubicBezTo>
                    <a:close/>
                    <a:moveTo>
                      <a:pt x="549706" y="1955819"/>
                    </a:moveTo>
                    <a:cubicBezTo>
                      <a:pt x="546682" y="1955819"/>
                      <a:pt x="543657" y="1956827"/>
                      <a:pt x="541641" y="1958843"/>
                    </a:cubicBezTo>
                    <a:cubicBezTo>
                      <a:pt x="534584" y="1968925"/>
                      <a:pt x="527527" y="1979006"/>
                      <a:pt x="522486" y="1990096"/>
                    </a:cubicBezTo>
                    <a:cubicBezTo>
                      <a:pt x="516437" y="2002194"/>
                      <a:pt x="512404" y="2014292"/>
                      <a:pt x="508372" y="2026390"/>
                    </a:cubicBezTo>
                    <a:cubicBezTo>
                      <a:pt x="501315" y="2050585"/>
                      <a:pt x="497282" y="2075789"/>
                      <a:pt x="494258" y="2100993"/>
                    </a:cubicBezTo>
                    <a:cubicBezTo>
                      <a:pt x="494258" y="2104018"/>
                      <a:pt x="494258" y="2107042"/>
                      <a:pt x="495266" y="2110066"/>
                    </a:cubicBezTo>
                    <a:cubicBezTo>
                      <a:pt x="497282" y="2113091"/>
                      <a:pt x="499299" y="2114099"/>
                      <a:pt x="502323" y="2115107"/>
                    </a:cubicBezTo>
                    <a:cubicBezTo>
                      <a:pt x="508372" y="2116115"/>
                      <a:pt x="515429" y="2113091"/>
                      <a:pt x="516437" y="2107042"/>
                    </a:cubicBezTo>
                    <a:cubicBezTo>
                      <a:pt x="522486" y="2075789"/>
                      <a:pt x="526519" y="2043528"/>
                      <a:pt x="538617" y="2013284"/>
                    </a:cubicBezTo>
                    <a:cubicBezTo>
                      <a:pt x="543657" y="1999169"/>
                      <a:pt x="550714" y="1986063"/>
                      <a:pt x="559788" y="1973965"/>
                    </a:cubicBezTo>
                    <a:cubicBezTo>
                      <a:pt x="560796" y="1971949"/>
                      <a:pt x="560796" y="1969933"/>
                      <a:pt x="560796" y="1967917"/>
                    </a:cubicBezTo>
                    <a:cubicBezTo>
                      <a:pt x="560796" y="1964892"/>
                      <a:pt x="559788" y="1961868"/>
                      <a:pt x="557771" y="1959851"/>
                    </a:cubicBezTo>
                    <a:cubicBezTo>
                      <a:pt x="555755" y="1956827"/>
                      <a:pt x="552731" y="1955819"/>
                      <a:pt x="549706" y="1955819"/>
                    </a:cubicBezTo>
                    <a:cubicBezTo>
                      <a:pt x="549706" y="1955819"/>
                      <a:pt x="549706" y="1955819"/>
                      <a:pt x="549706" y="1955819"/>
                    </a:cubicBezTo>
                    <a:close/>
                    <a:moveTo>
                      <a:pt x="351100" y="2051593"/>
                    </a:moveTo>
                    <a:cubicBezTo>
                      <a:pt x="351100" y="2051593"/>
                      <a:pt x="352108" y="2051593"/>
                      <a:pt x="351100" y="2051593"/>
                    </a:cubicBezTo>
                    <a:cubicBezTo>
                      <a:pt x="352108" y="2051593"/>
                      <a:pt x="352108" y="2051593"/>
                      <a:pt x="351100" y="2051593"/>
                    </a:cubicBezTo>
                    <a:cubicBezTo>
                      <a:pt x="351100" y="2051593"/>
                      <a:pt x="351100" y="2051593"/>
                      <a:pt x="351100" y="2051593"/>
                    </a:cubicBezTo>
                    <a:close/>
                    <a:moveTo>
                      <a:pt x="423687" y="1926582"/>
                    </a:moveTo>
                    <a:cubicBezTo>
                      <a:pt x="423687" y="1923558"/>
                      <a:pt x="422679" y="1921542"/>
                      <a:pt x="420662" y="1919525"/>
                    </a:cubicBezTo>
                    <a:cubicBezTo>
                      <a:pt x="418646" y="1917509"/>
                      <a:pt x="416630" y="1916501"/>
                      <a:pt x="413605" y="1916501"/>
                    </a:cubicBezTo>
                    <a:cubicBezTo>
                      <a:pt x="413605" y="1916501"/>
                      <a:pt x="413605" y="1916501"/>
                      <a:pt x="413605" y="1916501"/>
                    </a:cubicBezTo>
                    <a:cubicBezTo>
                      <a:pt x="411589" y="1916501"/>
                      <a:pt x="408565" y="1917509"/>
                      <a:pt x="406548" y="1919525"/>
                    </a:cubicBezTo>
                    <a:cubicBezTo>
                      <a:pt x="376304" y="1957835"/>
                      <a:pt x="349084" y="1999169"/>
                      <a:pt x="331945" y="2045544"/>
                    </a:cubicBezTo>
                    <a:cubicBezTo>
                      <a:pt x="323880" y="2067724"/>
                      <a:pt x="317831" y="2090911"/>
                      <a:pt x="314806" y="2114099"/>
                    </a:cubicBezTo>
                    <a:cubicBezTo>
                      <a:pt x="313798" y="2126197"/>
                      <a:pt x="312790" y="2139303"/>
                      <a:pt x="313798" y="2151401"/>
                    </a:cubicBezTo>
                    <a:cubicBezTo>
                      <a:pt x="314806" y="2164507"/>
                      <a:pt x="316823" y="2176604"/>
                      <a:pt x="318839" y="2189711"/>
                    </a:cubicBezTo>
                    <a:cubicBezTo>
                      <a:pt x="319847" y="2194751"/>
                      <a:pt x="326904" y="2197776"/>
                      <a:pt x="331945" y="2196768"/>
                    </a:cubicBezTo>
                    <a:cubicBezTo>
                      <a:pt x="333961" y="2195759"/>
                      <a:pt x="336986" y="2193743"/>
                      <a:pt x="337994" y="2191727"/>
                    </a:cubicBezTo>
                    <a:cubicBezTo>
                      <a:pt x="339002" y="2188702"/>
                      <a:pt x="339002" y="2186686"/>
                      <a:pt x="339002" y="2183662"/>
                    </a:cubicBezTo>
                    <a:cubicBezTo>
                      <a:pt x="337994" y="2180637"/>
                      <a:pt x="337994" y="2177613"/>
                      <a:pt x="336986" y="2175596"/>
                    </a:cubicBezTo>
                    <a:cubicBezTo>
                      <a:pt x="333961" y="2157450"/>
                      <a:pt x="332953" y="2138295"/>
                      <a:pt x="334969" y="2120148"/>
                    </a:cubicBezTo>
                    <a:cubicBezTo>
                      <a:pt x="336986" y="2096960"/>
                      <a:pt x="343035" y="2073773"/>
                      <a:pt x="352108" y="2051593"/>
                    </a:cubicBezTo>
                    <a:cubicBezTo>
                      <a:pt x="352108" y="2052602"/>
                      <a:pt x="352108" y="2052602"/>
                      <a:pt x="351100" y="2053610"/>
                    </a:cubicBezTo>
                    <a:cubicBezTo>
                      <a:pt x="351100" y="2052602"/>
                      <a:pt x="351100" y="2052602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52108" y="2051593"/>
                      <a:pt x="352108" y="2051593"/>
                      <a:pt x="352108" y="2051593"/>
                    </a:cubicBezTo>
                    <a:cubicBezTo>
                      <a:pt x="366222" y="2015300"/>
                      <a:pt x="387393" y="1981023"/>
                      <a:pt x="410581" y="1949770"/>
                    </a:cubicBezTo>
                    <a:cubicBezTo>
                      <a:pt x="410581" y="1950778"/>
                      <a:pt x="409573" y="1950778"/>
                      <a:pt x="409573" y="1951786"/>
                    </a:cubicBezTo>
                    <a:cubicBezTo>
                      <a:pt x="413605" y="1945737"/>
                      <a:pt x="417638" y="1940696"/>
                      <a:pt x="421671" y="1935656"/>
                    </a:cubicBezTo>
                    <a:cubicBezTo>
                      <a:pt x="422679" y="1931623"/>
                      <a:pt x="424695" y="1929607"/>
                      <a:pt x="423687" y="1926582"/>
                    </a:cubicBezTo>
                    <a:close/>
                    <a:moveTo>
                      <a:pt x="1165688" y="1943721"/>
                    </a:moveTo>
                    <a:cubicBezTo>
                      <a:pt x="1164680" y="1943721"/>
                      <a:pt x="1163672" y="1943721"/>
                      <a:pt x="1162664" y="1943721"/>
                    </a:cubicBezTo>
                    <a:cubicBezTo>
                      <a:pt x="1158631" y="1945737"/>
                      <a:pt x="1153591" y="1946745"/>
                      <a:pt x="1149558" y="1948762"/>
                    </a:cubicBezTo>
                    <a:cubicBezTo>
                      <a:pt x="1144517" y="1950778"/>
                      <a:pt x="1142501" y="1954811"/>
                      <a:pt x="1143509" y="1959851"/>
                    </a:cubicBezTo>
                    <a:cubicBezTo>
                      <a:pt x="1144517" y="1963884"/>
                      <a:pt x="1150566" y="1967917"/>
                      <a:pt x="1154599" y="1965900"/>
                    </a:cubicBezTo>
                    <a:cubicBezTo>
                      <a:pt x="1158631" y="1964892"/>
                      <a:pt x="1163672" y="1962876"/>
                      <a:pt x="1167705" y="1960860"/>
                    </a:cubicBezTo>
                    <a:cubicBezTo>
                      <a:pt x="1172745" y="1958843"/>
                      <a:pt x="1174762" y="1954811"/>
                      <a:pt x="1173754" y="1949770"/>
                    </a:cubicBezTo>
                    <a:cubicBezTo>
                      <a:pt x="1172745" y="1946745"/>
                      <a:pt x="1169721" y="1943721"/>
                      <a:pt x="1165688" y="1943721"/>
                    </a:cubicBezTo>
                    <a:close/>
                    <a:moveTo>
                      <a:pt x="1559877" y="717806"/>
                    </a:moveTo>
                    <a:cubicBezTo>
                      <a:pt x="1566934" y="724863"/>
                      <a:pt x="1571974" y="731920"/>
                      <a:pt x="1577015" y="739985"/>
                    </a:cubicBezTo>
                    <a:cubicBezTo>
                      <a:pt x="1581048" y="746034"/>
                      <a:pt x="1584072" y="752083"/>
                      <a:pt x="1588105" y="758132"/>
                    </a:cubicBezTo>
                    <a:cubicBezTo>
                      <a:pt x="1590121" y="762164"/>
                      <a:pt x="1592137" y="765189"/>
                      <a:pt x="1597178" y="766197"/>
                    </a:cubicBezTo>
                    <a:cubicBezTo>
                      <a:pt x="1601211" y="768213"/>
                      <a:pt x="1605243" y="767205"/>
                      <a:pt x="1609276" y="766197"/>
                    </a:cubicBezTo>
                    <a:cubicBezTo>
                      <a:pt x="1613309" y="764181"/>
                      <a:pt x="1616333" y="761156"/>
                      <a:pt x="1617341" y="757124"/>
                    </a:cubicBezTo>
                    <a:cubicBezTo>
                      <a:pt x="1619358" y="753091"/>
                      <a:pt x="1618350" y="749058"/>
                      <a:pt x="1617341" y="745026"/>
                    </a:cubicBezTo>
                    <a:cubicBezTo>
                      <a:pt x="1611292" y="727887"/>
                      <a:pt x="1602219" y="712765"/>
                      <a:pt x="1590121" y="699659"/>
                    </a:cubicBezTo>
                    <a:cubicBezTo>
                      <a:pt x="1584072" y="692602"/>
                      <a:pt x="1577015" y="687561"/>
                      <a:pt x="1568950" y="682520"/>
                    </a:cubicBezTo>
                    <a:cubicBezTo>
                      <a:pt x="1559877" y="677479"/>
                      <a:pt x="1551811" y="674455"/>
                      <a:pt x="1541730" y="672439"/>
                    </a:cubicBezTo>
                    <a:cubicBezTo>
                      <a:pt x="1540722" y="672439"/>
                      <a:pt x="1540722" y="672439"/>
                      <a:pt x="1539713" y="672439"/>
                    </a:cubicBezTo>
                    <a:cubicBezTo>
                      <a:pt x="1535681" y="672439"/>
                      <a:pt x="1532656" y="674455"/>
                      <a:pt x="1529632" y="676471"/>
                    </a:cubicBezTo>
                    <a:cubicBezTo>
                      <a:pt x="1526607" y="679496"/>
                      <a:pt x="1524591" y="683528"/>
                      <a:pt x="1523583" y="687561"/>
                    </a:cubicBezTo>
                    <a:cubicBezTo>
                      <a:pt x="1522575" y="691594"/>
                      <a:pt x="1524591" y="696634"/>
                      <a:pt x="1527616" y="699659"/>
                    </a:cubicBezTo>
                    <a:cubicBezTo>
                      <a:pt x="1530640" y="703692"/>
                      <a:pt x="1533665" y="704700"/>
                      <a:pt x="1538705" y="705708"/>
                    </a:cubicBezTo>
                    <a:cubicBezTo>
                      <a:pt x="1538705" y="705708"/>
                      <a:pt x="1538705" y="705708"/>
                      <a:pt x="1538705" y="705708"/>
                    </a:cubicBezTo>
                    <a:cubicBezTo>
                      <a:pt x="1542738" y="706716"/>
                      <a:pt x="1545762" y="708732"/>
                      <a:pt x="1549795" y="709740"/>
                    </a:cubicBezTo>
                    <a:cubicBezTo>
                      <a:pt x="1551811" y="711757"/>
                      <a:pt x="1555844" y="713773"/>
                      <a:pt x="1559877" y="717806"/>
                    </a:cubicBezTo>
                    <a:close/>
                    <a:moveTo>
                      <a:pt x="1648594" y="699659"/>
                    </a:moveTo>
                    <a:cubicBezTo>
                      <a:pt x="1652627" y="705708"/>
                      <a:pt x="1654643" y="712765"/>
                      <a:pt x="1656659" y="718814"/>
                    </a:cubicBezTo>
                    <a:cubicBezTo>
                      <a:pt x="1657667" y="722846"/>
                      <a:pt x="1658676" y="725871"/>
                      <a:pt x="1662708" y="728895"/>
                    </a:cubicBezTo>
                    <a:cubicBezTo>
                      <a:pt x="1665733" y="730912"/>
                      <a:pt x="1669765" y="731920"/>
                      <a:pt x="1673798" y="731920"/>
                    </a:cubicBezTo>
                    <a:cubicBezTo>
                      <a:pt x="1681863" y="730912"/>
                      <a:pt x="1687912" y="722846"/>
                      <a:pt x="1686904" y="714781"/>
                    </a:cubicBezTo>
                    <a:cubicBezTo>
                      <a:pt x="1684888" y="706716"/>
                      <a:pt x="1682871" y="698651"/>
                      <a:pt x="1678839" y="691594"/>
                    </a:cubicBezTo>
                    <a:cubicBezTo>
                      <a:pt x="1675814" y="684537"/>
                      <a:pt x="1670773" y="677479"/>
                      <a:pt x="1665733" y="671431"/>
                    </a:cubicBezTo>
                    <a:cubicBezTo>
                      <a:pt x="1655651" y="659333"/>
                      <a:pt x="1641537" y="649251"/>
                      <a:pt x="1627423" y="643202"/>
                    </a:cubicBezTo>
                    <a:cubicBezTo>
                      <a:pt x="1625407" y="642194"/>
                      <a:pt x="1623390" y="642194"/>
                      <a:pt x="1621374" y="642194"/>
                    </a:cubicBezTo>
                    <a:cubicBezTo>
                      <a:pt x="1615325" y="642194"/>
                      <a:pt x="1609276" y="646227"/>
                      <a:pt x="1606252" y="652276"/>
                    </a:cubicBezTo>
                    <a:cubicBezTo>
                      <a:pt x="1603227" y="660341"/>
                      <a:pt x="1607260" y="669414"/>
                      <a:pt x="1615325" y="672439"/>
                    </a:cubicBezTo>
                    <a:cubicBezTo>
                      <a:pt x="1617341" y="673447"/>
                      <a:pt x="1620366" y="674455"/>
                      <a:pt x="1622382" y="675463"/>
                    </a:cubicBezTo>
                    <a:cubicBezTo>
                      <a:pt x="1627423" y="678488"/>
                      <a:pt x="1632464" y="681512"/>
                      <a:pt x="1636496" y="685545"/>
                    </a:cubicBezTo>
                    <a:cubicBezTo>
                      <a:pt x="1641537" y="689577"/>
                      <a:pt x="1645570" y="694618"/>
                      <a:pt x="1648594" y="699659"/>
                    </a:cubicBezTo>
                    <a:close/>
                    <a:moveTo>
                      <a:pt x="1790744" y="554485"/>
                    </a:moveTo>
                    <a:cubicBezTo>
                      <a:pt x="1789736" y="553476"/>
                      <a:pt x="1787719" y="553476"/>
                      <a:pt x="1786711" y="553476"/>
                    </a:cubicBezTo>
                    <a:cubicBezTo>
                      <a:pt x="1781670" y="553476"/>
                      <a:pt x="1777638" y="556501"/>
                      <a:pt x="1775622" y="561542"/>
                    </a:cubicBezTo>
                    <a:cubicBezTo>
                      <a:pt x="1773605" y="567591"/>
                      <a:pt x="1776630" y="574648"/>
                      <a:pt x="1782679" y="577672"/>
                    </a:cubicBezTo>
                    <a:cubicBezTo>
                      <a:pt x="1785703" y="578680"/>
                      <a:pt x="1787719" y="579689"/>
                      <a:pt x="1790744" y="581705"/>
                    </a:cubicBezTo>
                    <a:cubicBezTo>
                      <a:pt x="1796793" y="584729"/>
                      <a:pt x="1801834" y="588762"/>
                      <a:pt x="1806874" y="593803"/>
                    </a:cubicBezTo>
                    <a:cubicBezTo>
                      <a:pt x="1811915" y="598843"/>
                      <a:pt x="1815948" y="603884"/>
                      <a:pt x="1819980" y="609933"/>
                    </a:cubicBezTo>
                    <a:cubicBezTo>
                      <a:pt x="1823005" y="615982"/>
                      <a:pt x="1826029" y="622031"/>
                      <a:pt x="1828046" y="629088"/>
                    </a:cubicBezTo>
                    <a:cubicBezTo>
                      <a:pt x="1828046" y="631104"/>
                      <a:pt x="1829054" y="633121"/>
                      <a:pt x="1829054" y="635137"/>
                    </a:cubicBezTo>
                    <a:cubicBezTo>
                      <a:pt x="1830062" y="642194"/>
                      <a:pt x="1836111" y="647235"/>
                      <a:pt x="1843168" y="646227"/>
                    </a:cubicBezTo>
                    <a:cubicBezTo>
                      <a:pt x="1850225" y="645219"/>
                      <a:pt x="1855266" y="638162"/>
                      <a:pt x="1854257" y="632113"/>
                    </a:cubicBezTo>
                    <a:cubicBezTo>
                      <a:pt x="1851233" y="614974"/>
                      <a:pt x="1844176" y="599852"/>
                      <a:pt x="1833086" y="586746"/>
                    </a:cubicBezTo>
                    <a:cubicBezTo>
                      <a:pt x="1820989" y="571623"/>
                      <a:pt x="1805866" y="561542"/>
                      <a:pt x="1790744" y="554485"/>
                    </a:cubicBezTo>
                    <a:close/>
                    <a:moveTo>
                      <a:pt x="1905673" y="568599"/>
                    </a:moveTo>
                    <a:cubicBezTo>
                      <a:pt x="1909706" y="582713"/>
                      <a:pt x="1910714" y="597835"/>
                      <a:pt x="1911722" y="612958"/>
                    </a:cubicBezTo>
                    <a:cubicBezTo>
                      <a:pt x="1911722" y="617998"/>
                      <a:pt x="1917771" y="622031"/>
                      <a:pt x="1921804" y="623039"/>
                    </a:cubicBezTo>
                    <a:cubicBezTo>
                      <a:pt x="1927853" y="624047"/>
                      <a:pt x="1934910" y="619006"/>
                      <a:pt x="1934910" y="612958"/>
                    </a:cubicBezTo>
                    <a:cubicBezTo>
                      <a:pt x="1935918" y="599852"/>
                      <a:pt x="1934910" y="585738"/>
                      <a:pt x="1931885" y="572632"/>
                    </a:cubicBezTo>
                    <a:cubicBezTo>
                      <a:pt x="1928861" y="559525"/>
                      <a:pt x="1924828" y="547428"/>
                      <a:pt x="1918779" y="536338"/>
                    </a:cubicBezTo>
                    <a:cubicBezTo>
                      <a:pt x="1911722" y="524240"/>
                      <a:pt x="1903657" y="514159"/>
                      <a:pt x="1893576" y="506093"/>
                    </a:cubicBezTo>
                    <a:cubicBezTo>
                      <a:pt x="1883494" y="497020"/>
                      <a:pt x="1872404" y="489963"/>
                      <a:pt x="1860306" y="484922"/>
                    </a:cubicBezTo>
                    <a:cubicBezTo>
                      <a:pt x="1859298" y="483914"/>
                      <a:pt x="1857282" y="483914"/>
                      <a:pt x="1856274" y="483914"/>
                    </a:cubicBezTo>
                    <a:cubicBezTo>
                      <a:pt x="1851233" y="483914"/>
                      <a:pt x="1847200" y="486938"/>
                      <a:pt x="1845184" y="490971"/>
                    </a:cubicBezTo>
                    <a:cubicBezTo>
                      <a:pt x="1843168" y="497020"/>
                      <a:pt x="1846192" y="503069"/>
                      <a:pt x="1851233" y="506093"/>
                    </a:cubicBezTo>
                    <a:cubicBezTo>
                      <a:pt x="1853249" y="507101"/>
                      <a:pt x="1856274" y="508110"/>
                      <a:pt x="1858290" y="509118"/>
                    </a:cubicBezTo>
                    <a:cubicBezTo>
                      <a:pt x="1865347" y="513150"/>
                      <a:pt x="1871396" y="517183"/>
                      <a:pt x="1877445" y="523232"/>
                    </a:cubicBezTo>
                    <a:cubicBezTo>
                      <a:pt x="1883494" y="529281"/>
                      <a:pt x="1888535" y="535330"/>
                      <a:pt x="1893576" y="543395"/>
                    </a:cubicBezTo>
                    <a:cubicBezTo>
                      <a:pt x="1899624" y="550452"/>
                      <a:pt x="1902649" y="559525"/>
                      <a:pt x="1905673" y="568599"/>
                    </a:cubicBezTo>
                    <a:close/>
                    <a:moveTo>
                      <a:pt x="1314895" y="935567"/>
                    </a:moveTo>
                    <a:cubicBezTo>
                      <a:pt x="1306830" y="932542"/>
                      <a:pt x="1298765" y="931534"/>
                      <a:pt x="1290699" y="931534"/>
                    </a:cubicBezTo>
                    <a:cubicBezTo>
                      <a:pt x="1289691" y="931534"/>
                      <a:pt x="1288683" y="931534"/>
                      <a:pt x="1286667" y="931534"/>
                    </a:cubicBezTo>
                    <a:cubicBezTo>
                      <a:pt x="1277593" y="931534"/>
                      <a:pt x="1268520" y="934559"/>
                      <a:pt x="1260455" y="937583"/>
                    </a:cubicBezTo>
                    <a:cubicBezTo>
                      <a:pt x="1252390" y="940608"/>
                      <a:pt x="1249365" y="949681"/>
                      <a:pt x="1252390" y="957746"/>
                    </a:cubicBezTo>
                    <a:cubicBezTo>
                      <a:pt x="1255414" y="965812"/>
                      <a:pt x="1264487" y="968836"/>
                      <a:pt x="1272553" y="964803"/>
                    </a:cubicBezTo>
                    <a:cubicBezTo>
                      <a:pt x="1274569" y="963795"/>
                      <a:pt x="1275577" y="963795"/>
                      <a:pt x="1277593" y="962787"/>
                    </a:cubicBezTo>
                    <a:cubicBezTo>
                      <a:pt x="1280618" y="961779"/>
                      <a:pt x="1284651" y="961779"/>
                      <a:pt x="1287675" y="960771"/>
                    </a:cubicBezTo>
                    <a:cubicBezTo>
                      <a:pt x="1291708" y="960771"/>
                      <a:pt x="1295740" y="961779"/>
                      <a:pt x="1298765" y="961779"/>
                    </a:cubicBezTo>
                    <a:cubicBezTo>
                      <a:pt x="1302797" y="962787"/>
                      <a:pt x="1306830" y="964803"/>
                      <a:pt x="1310863" y="966820"/>
                    </a:cubicBezTo>
                    <a:cubicBezTo>
                      <a:pt x="1315903" y="969844"/>
                      <a:pt x="1319936" y="972869"/>
                      <a:pt x="1324977" y="976901"/>
                    </a:cubicBezTo>
                    <a:cubicBezTo>
                      <a:pt x="1328001" y="979926"/>
                      <a:pt x="1330017" y="982950"/>
                      <a:pt x="1333042" y="984966"/>
                    </a:cubicBezTo>
                    <a:cubicBezTo>
                      <a:pt x="1338083" y="991015"/>
                      <a:pt x="1347156" y="992023"/>
                      <a:pt x="1354213" y="986983"/>
                    </a:cubicBezTo>
                    <a:cubicBezTo>
                      <a:pt x="1357238" y="984966"/>
                      <a:pt x="1359254" y="980934"/>
                      <a:pt x="1359254" y="976901"/>
                    </a:cubicBezTo>
                    <a:cubicBezTo>
                      <a:pt x="1359254" y="972869"/>
                      <a:pt x="1358246" y="968836"/>
                      <a:pt x="1356229" y="965812"/>
                    </a:cubicBezTo>
                    <a:cubicBezTo>
                      <a:pt x="1347156" y="952706"/>
                      <a:pt x="1332034" y="941616"/>
                      <a:pt x="1314895" y="935567"/>
                    </a:cubicBezTo>
                    <a:close/>
                    <a:moveTo>
                      <a:pt x="1377401" y="935567"/>
                    </a:moveTo>
                    <a:cubicBezTo>
                      <a:pt x="1380425" y="941616"/>
                      <a:pt x="1383450" y="947665"/>
                      <a:pt x="1385466" y="954722"/>
                    </a:cubicBezTo>
                    <a:cubicBezTo>
                      <a:pt x="1386474" y="959763"/>
                      <a:pt x="1387482" y="964803"/>
                      <a:pt x="1388490" y="968836"/>
                    </a:cubicBezTo>
                    <a:cubicBezTo>
                      <a:pt x="1389499" y="977909"/>
                      <a:pt x="1398572" y="983958"/>
                      <a:pt x="1407645" y="982950"/>
                    </a:cubicBezTo>
                    <a:cubicBezTo>
                      <a:pt x="1416719" y="981942"/>
                      <a:pt x="1422768" y="972869"/>
                      <a:pt x="1421759" y="963795"/>
                    </a:cubicBezTo>
                    <a:cubicBezTo>
                      <a:pt x="1418735" y="941616"/>
                      <a:pt x="1410670" y="918428"/>
                      <a:pt x="1394539" y="902298"/>
                    </a:cubicBezTo>
                    <a:cubicBezTo>
                      <a:pt x="1386474" y="894233"/>
                      <a:pt x="1377401" y="887176"/>
                      <a:pt x="1366311" y="883143"/>
                    </a:cubicBezTo>
                    <a:cubicBezTo>
                      <a:pt x="1355221" y="878102"/>
                      <a:pt x="1343123" y="876086"/>
                      <a:pt x="1332034" y="876086"/>
                    </a:cubicBezTo>
                    <a:lnTo>
                      <a:pt x="1332034" y="876086"/>
                    </a:lnTo>
                    <a:cubicBezTo>
                      <a:pt x="1326993" y="876086"/>
                      <a:pt x="1323969" y="877094"/>
                      <a:pt x="1319936" y="880118"/>
                    </a:cubicBezTo>
                    <a:cubicBezTo>
                      <a:pt x="1316912" y="883143"/>
                      <a:pt x="1313887" y="887176"/>
                      <a:pt x="1313887" y="891208"/>
                    </a:cubicBezTo>
                    <a:cubicBezTo>
                      <a:pt x="1312879" y="895241"/>
                      <a:pt x="1314895" y="900282"/>
                      <a:pt x="1317920" y="903306"/>
                    </a:cubicBezTo>
                    <a:cubicBezTo>
                      <a:pt x="1319936" y="906330"/>
                      <a:pt x="1324977" y="909355"/>
                      <a:pt x="1329009" y="909355"/>
                    </a:cubicBezTo>
                    <a:cubicBezTo>
                      <a:pt x="1335058" y="909355"/>
                      <a:pt x="1341107" y="910363"/>
                      <a:pt x="1347156" y="911371"/>
                    </a:cubicBezTo>
                    <a:cubicBezTo>
                      <a:pt x="1351189" y="912379"/>
                      <a:pt x="1355221" y="914396"/>
                      <a:pt x="1359254" y="916412"/>
                    </a:cubicBezTo>
                    <a:cubicBezTo>
                      <a:pt x="1363287" y="918428"/>
                      <a:pt x="1366311" y="921453"/>
                      <a:pt x="1369335" y="924477"/>
                    </a:cubicBezTo>
                    <a:cubicBezTo>
                      <a:pt x="1371352" y="927502"/>
                      <a:pt x="1375384" y="931534"/>
                      <a:pt x="1377401" y="935567"/>
                    </a:cubicBezTo>
                    <a:close/>
                    <a:moveTo>
                      <a:pt x="1165688" y="1187605"/>
                    </a:moveTo>
                    <a:cubicBezTo>
                      <a:pt x="1171737" y="1195671"/>
                      <a:pt x="1178794" y="1201720"/>
                      <a:pt x="1185851" y="1208777"/>
                    </a:cubicBezTo>
                    <a:cubicBezTo>
                      <a:pt x="1192909" y="1214826"/>
                      <a:pt x="1201982" y="1219866"/>
                      <a:pt x="1211055" y="1224907"/>
                    </a:cubicBezTo>
                    <a:cubicBezTo>
                      <a:pt x="1216096" y="1227932"/>
                      <a:pt x="1223153" y="1224907"/>
                      <a:pt x="1227186" y="1219866"/>
                    </a:cubicBezTo>
                    <a:cubicBezTo>
                      <a:pt x="1229202" y="1216842"/>
                      <a:pt x="1230210" y="1213817"/>
                      <a:pt x="1229202" y="1209785"/>
                    </a:cubicBezTo>
                    <a:cubicBezTo>
                      <a:pt x="1229202" y="1206760"/>
                      <a:pt x="1227186" y="1202728"/>
                      <a:pt x="1224161" y="1200711"/>
                    </a:cubicBezTo>
                    <a:cubicBezTo>
                      <a:pt x="1214080" y="1194662"/>
                      <a:pt x="1205006" y="1188614"/>
                      <a:pt x="1195933" y="1180548"/>
                    </a:cubicBezTo>
                    <a:cubicBezTo>
                      <a:pt x="1189884" y="1174499"/>
                      <a:pt x="1184843" y="1167442"/>
                      <a:pt x="1179803" y="1160385"/>
                    </a:cubicBezTo>
                    <a:cubicBezTo>
                      <a:pt x="1175770" y="1153328"/>
                      <a:pt x="1172745" y="1146271"/>
                      <a:pt x="1169721" y="1139214"/>
                    </a:cubicBezTo>
                    <a:cubicBezTo>
                      <a:pt x="1168713" y="1136190"/>
                      <a:pt x="1168713" y="1134173"/>
                      <a:pt x="1167705" y="1131149"/>
                    </a:cubicBezTo>
                    <a:cubicBezTo>
                      <a:pt x="1166696" y="1125100"/>
                      <a:pt x="1160648" y="1120059"/>
                      <a:pt x="1154599" y="1120059"/>
                    </a:cubicBezTo>
                    <a:cubicBezTo>
                      <a:pt x="1153591" y="1120059"/>
                      <a:pt x="1153591" y="1120059"/>
                      <a:pt x="1152582" y="1120059"/>
                    </a:cubicBezTo>
                    <a:cubicBezTo>
                      <a:pt x="1145525" y="1121067"/>
                      <a:pt x="1140484" y="1128124"/>
                      <a:pt x="1141493" y="1135181"/>
                    </a:cubicBezTo>
                    <a:cubicBezTo>
                      <a:pt x="1143509" y="1145263"/>
                      <a:pt x="1146533" y="1154336"/>
                      <a:pt x="1150566" y="1163410"/>
                    </a:cubicBezTo>
                    <a:cubicBezTo>
                      <a:pt x="1154599" y="1171475"/>
                      <a:pt x="1159639" y="1179540"/>
                      <a:pt x="1165688" y="1187605"/>
                    </a:cubicBezTo>
                    <a:close/>
                    <a:moveTo>
                      <a:pt x="1121330" y="1204744"/>
                    </a:moveTo>
                    <a:cubicBezTo>
                      <a:pt x="1120321" y="1201720"/>
                      <a:pt x="1116289" y="1199703"/>
                      <a:pt x="1113264" y="1199703"/>
                    </a:cubicBezTo>
                    <a:cubicBezTo>
                      <a:pt x="1112256" y="1199703"/>
                      <a:pt x="1111248" y="1199703"/>
                      <a:pt x="1110240" y="1200711"/>
                    </a:cubicBezTo>
                    <a:cubicBezTo>
                      <a:pt x="1106207" y="1202728"/>
                      <a:pt x="1104191" y="1207769"/>
                      <a:pt x="1106207" y="1211801"/>
                    </a:cubicBezTo>
                    <a:cubicBezTo>
                      <a:pt x="1118305" y="1241038"/>
                      <a:pt x="1141493" y="1265233"/>
                      <a:pt x="1169721" y="1278339"/>
                    </a:cubicBezTo>
                    <a:cubicBezTo>
                      <a:pt x="1173754" y="1280356"/>
                      <a:pt x="1179803" y="1277331"/>
                      <a:pt x="1181819" y="1273299"/>
                    </a:cubicBezTo>
                    <a:cubicBezTo>
                      <a:pt x="1182827" y="1271282"/>
                      <a:pt x="1182827" y="1268258"/>
                      <a:pt x="1181819" y="1266241"/>
                    </a:cubicBezTo>
                    <a:cubicBezTo>
                      <a:pt x="1180811" y="1264225"/>
                      <a:pt x="1178794" y="1262209"/>
                      <a:pt x="1176778" y="1261201"/>
                    </a:cubicBezTo>
                    <a:cubicBezTo>
                      <a:pt x="1174762" y="1260193"/>
                      <a:pt x="1173754" y="1259184"/>
                      <a:pt x="1171737" y="1259184"/>
                    </a:cubicBezTo>
                    <a:cubicBezTo>
                      <a:pt x="1162664" y="1254144"/>
                      <a:pt x="1153591" y="1248095"/>
                      <a:pt x="1146533" y="1241038"/>
                    </a:cubicBezTo>
                    <a:cubicBezTo>
                      <a:pt x="1140484" y="1234989"/>
                      <a:pt x="1134436" y="1227932"/>
                      <a:pt x="1129395" y="1219866"/>
                    </a:cubicBezTo>
                    <a:cubicBezTo>
                      <a:pt x="1125362" y="1214826"/>
                      <a:pt x="1123346" y="1209785"/>
                      <a:pt x="1121330" y="1204744"/>
                    </a:cubicBezTo>
                    <a:close/>
                    <a:moveTo>
                      <a:pt x="1082012" y="1352943"/>
                    </a:moveTo>
                    <a:cubicBezTo>
                      <a:pt x="1077979" y="1344877"/>
                      <a:pt x="1073946" y="1336812"/>
                      <a:pt x="1070922" y="1328747"/>
                    </a:cubicBezTo>
                    <a:cubicBezTo>
                      <a:pt x="1069914" y="1325723"/>
                      <a:pt x="1068906" y="1322698"/>
                      <a:pt x="1068906" y="1318665"/>
                    </a:cubicBezTo>
                    <a:cubicBezTo>
                      <a:pt x="1067897" y="1311608"/>
                      <a:pt x="1061849" y="1306568"/>
                      <a:pt x="1054791" y="1306568"/>
                    </a:cubicBezTo>
                    <a:cubicBezTo>
                      <a:pt x="1053783" y="1306568"/>
                      <a:pt x="1053783" y="1306568"/>
                      <a:pt x="1052775" y="1306568"/>
                    </a:cubicBezTo>
                    <a:cubicBezTo>
                      <a:pt x="1045718" y="1307576"/>
                      <a:pt x="1039669" y="1314633"/>
                      <a:pt x="1040677" y="1322698"/>
                    </a:cubicBezTo>
                    <a:cubicBezTo>
                      <a:pt x="1044710" y="1344877"/>
                      <a:pt x="1052775" y="1366049"/>
                      <a:pt x="1067897" y="1384195"/>
                    </a:cubicBezTo>
                    <a:cubicBezTo>
                      <a:pt x="1074954" y="1393269"/>
                      <a:pt x="1083020" y="1400326"/>
                      <a:pt x="1093101" y="1406375"/>
                    </a:cubicBezTo>
                    <a:cubicBezTo>
                      <a:pt x="1098142" y="1409399"/>
                      <a:pt x="1103183" y="1412424"/>
                      <a:pt x="1109232" y="1414440"/>
                    </a:cubicBezTo>
                    <a:cubicBezTo>
                      <a:pt x="1115281" y="1416456"/>
                      <a:pt x="1121330" y="1418473"/>
                      <a:pt x="1127379" y="1419481"/>
                    </a:cubicBezTo>
                    <a:cubicBezTo>
                      <a:pt x="1130403" y="1419481"/>
                      <a:pt x="1132419" y="1419481"/>
                      <a:pt x="1135444" y="1418473"/>
                    </a:cubicBezTo>
                    <a:cubicBezTo>
                      <a:pt x="1139476" y="1416456"/>
                      <a:pt x="1141493" y="1413432"/>
                      <a:pt x="1143509" y="1410407"/>
                    </a:cubicBezTo>
                    <a:cubicBezTo>
                      <a:pt x="1144517" y="1406375"/>
                      <a:pt x="1144517" y="1402342"/>
                      <a:pt x="1143509" y="1398310"/>
                    </a:cubicBezTo>
                    <a:cubicBezTo>
                      <a:pt x="1142501" y="1395285"/>
                      <a:pt x="1138468" y="1391253"/>
                      <a:pt x="1135444" y="1390244"/>
                    </a:cubicBezTo>
                    <a:cubicBezTo>
                      <a:pt x="1128387" y="1388228"/>
                      <a:pt x="1121330" y="1385204"/>
                      <a:pt x="1114272" y="1382179"/>
                    </a:cubicBezTo>
                    <a:cubicBezTo>
                      <a:pt x="1108224" y="1379155"/>
                      <a:pt x="1103183" y="1375122"/>
                      <a:pt x="1098142" y="1370081"/>
                    </a:cubicBezTo>
                    <a:cubicBezTo>
                      <a:pt x="1091085" y="1365040"/>
                      <a:pt x="1086044" y="1360000"/>
                      <a:pt x="1082012" y="1352943"/>
                    </a:cubicBezTo>
                    <a:close/>
                    <a:moveTo>
                      <a:pt x="1784695" y="331683"/>
                    </a:moveTo>
                    <a:cubicBezTo>
                      <a:pt x="1793768" y="333699"/>
                      <a:pt x="1801834" y="336723"/>
                      <a:pt x="1809899" y="340756"/>
                    </a:cubicBezTo>
                    <a:cubicBezTo>
                      <a:pt x="1815948" y="344789"/>
                      <a:pt x="1821997" y="348821"/>
                      <a:pt x="1827037" y="352854"/>
                    </a:cubicBezTo>
                    <a:cubicBezTo>
                      <a:pt x="1832078" y="357895"/>
                      <a:pt x="1837119" y="363944"/>
                      <a:pt x="1841152" y="371001"/>
                    </a:cubicBezTo>
                    <a:cubicBezTo>
                      <a:pt x="1846192" y="380074"/>
                      <a:pt x="1850225" y="389148"/>
                      <a:pt x="1853249" y="398221"/>
                    </a:cubicBezTo>
                    <a:cubicBezTo>
                      <a:pt x="1854257" y="402253"/>
                      <a:pt x="1855266" y="406286"/>
                      <a:pt x="1856274" y="410319"/>
                    </a:cubicBezTo>
                    <a:cubicBezTo>
                      <a:pt x="1857282" y="415359"/>
                      <a:pt x="1858290" y="421408"/>
                      <a:pt x="1859298" y="426449"/>
                    </a:cubicBezTo>
                    <a:cubicBezTo>
                      <a:pt x="1860306" y="433506"/>
                      <a:pt x="1867364" y="437539"/>
                      <a:pt x="1873413" y="436531"/>
                    </a:cubicBezTo>
                    <a:cubicBezTo>
                      <a:pt x="1876437" y="435522"/>
                      <a:pt x="1879461" y="434514"/>
                      <a:pt x="1881478" y="431490"/>
                    </a:cubicBezTo>
                    <a:cubicBezTo>
                      <a:pt x="1883494" y="428465"/>
                      <a:pt x="1883494" y="425441"/>
                      <a:pt x="1883494" y="422416"/>
                    </a:cubicBezTo>
                    <a:cubicBezTo>
                      <a:pt x="1883494" y="421408"/>
                      <a:pt x="1883494" y="421408"/>
                      <a:pt x="1883494" y="420400"/>
                    </a:cubicBezTo>
                    <a:lnTo>
                      <a:pt x="1883494" y="420400"/>
                    </a:lnTo>
                    <a:cubicBezTo>
                      <a:pt x="1883494" y="408302"/>
                      <a:pt x="1881478" y="397213"/>
                      <a:pt x="1879461" y="386123"/>
                    </a:cubicBezTo>
                    <a:cubicBezTo>
                      <a:pt x="1876437" y="375033"/>
                      <a:pt x="1873413" y="364952"/>
                      <a:pt x="1868372" y="354870"/>
                    </a:cubicBezTo>
                    <a:cubicBezTo>
                      <a:pt x="1859298" y="336723"/>
                      <a:pt x="1845184" y="321601"/>
                      <a:pt x="1828046" y="311520"/>
                    </a:cubicBezTo>
                    <a:cubicBezTo>
                      <a:pt x="1818972" y="306479"/>
                      <a:pt x="1809899" y="302446"/>
                      <a:pt x="1800825" y="299422"/>
                    </a:cubicBezTo>
                    <a:cubicBezTo>
                      <a:pt x="1790744" y="296397"/>
                      <a:pt x="1779654" y="294381"/>
                      <a:pt x="1769573" y="293373"/>
                    </a:cubicBezTo>
                    <a:cubicBezTo>
                      <a:pt x="1763524" y="293373"/>
                      <a:pt x="1757475" y="292365"/>
                      <a:pt x="1752434" y="292365"/>
                    </a:cubicBezTo>
                    <a:cubicBezTo>
                      <a:pt x="1735295" y="292365"/>
                      <a:pt x="1719165" y="294381"/>
                      <a:pt x="1702026" y="297405"/>
                    </a:cubicBezTo>
                    <a:cubicBezTo>
                      <a:pt x="1676822" y="301438"/>
                      <a:pt x="1652627" y="308495"/>
                      <a:pt x="1628431" y="316560"/>
                    </a:cubicBezTo>
                    <a:cubicBezTo>
                      <a:pt x="1603227" y="324626"/>
                      <a:pt x="1579032" y="334707"/>
                      <a:pt x="1554836" y="344789"/>
                    </a:cubicBezTo>
                    <a:cubicBezTo>
                      <a:pt x="1530640" y="354870"/>
                      <a:pt x="1507453" y="366968"/>
                      <a:pt x="1484265" y="379066"/>
                    </a:cubicBezTo>
                    <a:cubicBezTo>
                      <a:pt x="1462086" y="390156"/>
                      <a:pt x="1440914" y="402253"/>
                      <a:pt x="1419743" y="414351"/>
                    </a:cubicBezTo>
                    <a:cubicBezTo>
                      <a:pt x="1388490" y="432498"/>
                      <a:pt x="1357238" y="450645"/>
                      <a:pt x="1328001" y="471816"/>
                    </a:cubicBezTo>
                    <a:cubicBezTo>
                      <a:pt x="1256422" y="522224"/>
                      <a:pt x="1186860" y="575656"/>
                      <a:pt x="1119313" y="631104"/>
                    </a:cubicBezTo>
                    <a:cubicBezTo>
                      <a:pt x="983212" y="744018"/>
                      <a:pt x="856185" y="869029"/>
                      <a:pt x="738231" y="1002105"/>
                    </a:cubicBezTo>
                    <a:cubicBezTo>
                      <a:pt x="687823" y="1058562"/>
                      <a:pt x="639432" y="1118043"/>
                      <a:pt x="593057" y="1177524"/>
                    </a:cubicBezTo>
                    <a:cubicBezTo>
                      <a:pt x="569869" y="1206760"/>
                      <a:pt x="548698" y="1237005"/>
                      <a:pt x="526519" y="1267250"/>
                    </a:cubicBezTo>
                    <a:cubicBezTo>
                      <a:pt x="496274" y="1309592"/>
                      <a:pt x="467038" y="1352943"/>
                      <a:pt x="441834" y="1398310"/>
                    </a:cubicBezTo>
                    <a:cubicBezTo>
                      <a:pt x="429736" y="1419481"/>
                      <a:pt x="418646" y="1439644"/>
                      <a:pt x="410581" y="1461823"/>
                    </a:cubicBezTo>
                    <a:cubicBezTo>
                      <a:pt x="406548" y="1470897"/>
                      <a:pt x="403524" y="1479970"/>
                      <a:pt x="401508" y="1489044"/>
                    </a:cubicBezTo>
                    <a:cubicBezTo>
                      <a:pt x="399491" y="1497109"/>
                      <a:pt x="397475" y="1506182"/>
                      <a:pt x="396467" y="1514247"/>
                    </a:cubicBezTo>
                    <a:cubicBezTo>
                      <a:pt x="395459" y="1523321"/>
                      <a:pt x="396467" y="1532394"/>
                      <a:pt x="400499" y="1541467"/>
                    </a:cubicBezTo>
                    <a:cubicBezTo>
                      <a:pt x="401508" y="1545500"/>
                      <a:pt x="404532" y="1548525"/>
                      <a:pt x="406548" y="1551549"/>
                    </a:cubicBezTo>
                    <a:cubicBezTo>
                      <a:pt x="409573" y="1555581"/>
                      <a:pt x="413605" y="1557598"/>
                      <a:pt x="418646" y="1560622"/>
                    </a:cubicBezTo>
                    <a:cubicBezTo>
                      <a:pt x="421671" y="1561630"/>
                      <a:pt x="424695" y="1561630"/>
                      <a:pt x="427720" y="1560622"/>
                    </a:cubicBezTo>
                    <a:cubicBezTo>
                      <a:pt x="430744" y="1559614"/>
                      <a:pt x="432760" y="1557598"/>
                      <a:pt x="433768" y="1554574"/>
                    </a:cubicBezTo>
                    <a:cubicBezTo>
                      <a:pt x="434777" y="1551549"/>
                      <a:pt x="434777" y="1548525"/>
                      <a:pt x="433768" y="1545500"/>
                    </a:cubicBezTo>
                    <a:cubicBezTo>
                      <a:pt x="432760" y="1543484"/>
                      <a:pt x="430744" y="1541467"/>
                      <a:pt x="429736" y="1540459"/>
                    </a:cubicBezTo>
                    <a:cubicBezTo>
                      <a:pt x="429736" y="1540459"/>
                      <a:pt x="429736" y="1540459"/>
                      <a:pt x="429736" y="1540459"/>
                    </a:cubicBezTo>
                    <a:lnTo>
                      <a:pt x="429736" y="1540459"/>
                    </a:lnTo>
                    <a:cubicBezTo>
                      <a:pt x="429736" y="1540459"/>
                      <a:pt x="428728" y="1540459"/>
                      <a:pt x="428728" y="1540459"/>
                    </a:cubicBezTo>
                    <a:cubicBezTo>
                      <a:pt x="427720" y="1539451"/>
                      <a:pt x="426711" y="1539451"/>
                      <a:pt x="425703" y="1538443"/>
                    </a:cubicBezTo>
                    <a:cubicBezTo>
                      <a:pt x="424695" y="1537435"/>
                      <a:pt x="424695" y="1536427"/>
                      <a:pt x="423687" y="1535418"/>
                    </a:cubicBezTo>
                    <a:cubicBezTo>
                      <a:pt x="422679" y="1534411"/>
                      <a:pt x="422679" y="1532394"/>
                      <a:pt x="421671" y="1531386"/>
                    </a:cubicBezTo>
                    <a:cubicBezTo>
                      <a:pt x="420662" y="1528362"/>
                      <a:pt x="420662" y="1525337"/>
                      <a:pt x="420662" y="1522313"/>
                    </a:cubicBezTo>
                    <a:cubicBezTo>
                      <a:pt x="420662" y="1515255"/>
                      <a:pt x="421671" y="1507190"/>
                      <a:pt x="423687" y="1500133"/>
                    </a:cubicBezTo>
                    <a:cubicBezTo>
                      <a:pt x="427720" y="1486019"/>
                      <a:pt x="432760" y="1472913"/>
                      <a:pt x="437801" y="1460815"/>
                    </a:cubicBezTo>
                    <a:cubicBezTo>
                      <a:pt x="444858" y="1444685"/>
                      <a:pt x="452923" y="1429562"/>
                      <a:pt x="460989" y="1414440"/>
                    </a:cubicBezTo>
                    <a:cubicBezTo>
                      <a:pt x="486193" y="1369073"/>
                      <a:pt x="514421" y="1326731"/>
                      <a:pt x="543657" y="1284388"/>
                    </a:cubicBezTo>
                    <a:cubicBezTo>
                      <a:pt x="565837" y="1253135"/>
                      <a:pt x="588016" y="1222891"/>
                      <a:pt x="611204" y="1192646"/>
                    </a:cubicBezTo>
                    <a:cubicBezTo>
                      <a:pt x="684799" y="1097880"/>
                      <a:pt x="762427" y="1007146"/>
                      <a:pt x="845095" y="920445"/>
                    </a:cubicBezTo>
                    <a:cubicBezTo>
                      <a:pt x="967082" y="792409"/>
                      <a:pt x="1098142" y="673447"/>
                      <a:pt x="1239284" y="567591"/>
                    </a:cubicBezTo>
                    <a:cubicBezTo>
                      <a:pt x="1273561" y="541379"/>
                      <a:pt x="1308846" y="516175"/>
                      <a:pt x="1345140" y="490971"/>
                    </a:cubicBezTo>
                    <a:cubicBezTo>
                      <a:pt x="1358246" y="481898"/>
                      <a:pt x="1371352" y="473832"/>
                      <a:pt x="1384458" y="465767"/>
                    </a:cubicBezTo>
                    <a:cubicBezTo>
                      <a:pt x="1421759" y="442580"/>
                      <a:pt x="1461077" y="421408"/>
                      <a:pt x="1500396" y="402253"/>
                    </a:cubicBezTo>
                    <a:cubicBezTo>
                      <a:pt x="1523583" y="391164"/>
                      <a:pt x="1547779" y="380074"/>
                      <a:pt x="1572983" y="369992"/>
                    </a:cubicBezTo>
                    <a:cubicBezTo>
                      <a:pt x="1597178" y="359911"/>
                      <a:pt x="1621374" y="350838"/>
                      <a:pt x="1646578" y="343781"/>
                    </a:cubicBezTo>
                    <a:cubicBezTo>
                      <a:pt x="1678839" y="334707"/>
                      <a:pt x="1711100" y="327650"/>
                      <a:pt x="1744369" y="326642"/>
                    </a:cubicBezTo>
                    <a:cubicBezTo>
                      <a:pt x="1755459" y="327650"/>
                      <a:pt x="1770581" y="328658"/>
                      <a:pt x="1784695" y="331683"/>
                    </a:cubicBezTo>
                    <a:close/>
                    <a:moveTo>
                      <a:pt x="447883" y="538354"/>
                    </a:moveTo>
                    <a:cubicBezTo>
                      <a:pt x="447883" y="538354"/>
                      <a:pt x="446874" y="538354"/>
                      <a:pt x="447883" y="538354"/>
                    </a:cubicBezTo>
                    <a:cubicBezTo>
                      <a:pt x="447883" y="538354"/>
                      <a:pt x="447883" y="538354"/>
                      <a:pt x="447883" y="538354"/>
                    </a:cubicBezTo>
                    <a:cubicBezTo>
                      <a:pt x="447883" y="537346"/>
                      <a:pt x="447883" y="537346"/>
                      <a:pt x="447883" y="538354"/>
                    </a:cubicBezTo>
                    <a:close/>
                    <a:moveTo>
                      <a:pt x="2748490" y="1412424"/>
                    </a:moveTo>
                    <a:cubicBezTo>
                      <a:pt x="2747482" y="1412424"/>
                      <a:pt x="2746474" y="1412424"/>
                      <a:pt x="2745466" y="1412424"/>
                    </a:cubicBezTo>
                    <a:cubicBezTo>
                      <a:pt x="2742441" y="1412424"/>
                      <a:pt x="2740425" y="1413432"/>
                      <a:pt x="2738409" y="1415448"/>
                    </a:cubicBezTo>
                    <a:cubicBezTo>
                      <a:pt x="2737401" y="1415448"/>
                      <a:pt x="2735384" y="1415448"/>
                      <a:pt x="2734376" y="1416456"/>
                    </a:cubicBezTo>
                    <a:cubicBezTo>
                      <a:pt x="2732360" y="1417465"/>
                      <a:pt x="2731352" y="1417465"/>
                      <a:pt x="2729335" y="1418473"/>
                    </a:cubicBezTo>
                    <a:cubicBezTo>
                      <a:pt x="2727319" y="1419481"/>
                      <a:pt x="2724295" y="1419481"/>
                      <a:pt x="2722278" y="1420489"/>
                    </a:cubicBezTo>
                    <a:lnTo>
                      <a:pt x="2721270" y="1420489"/>
                    </a:lnTo>
                    <a:cubicBezTo>
                      <a:pt x="2719254" y="1420489"/>
                      <a:pt x="2718246" y="1420489"/>
                      <a:pt x="2716229" y="1420489"/>
                    </a:cubicBezTo>
                    <a:cubicBezTo>
                      <a:pt x="2713205" y="1419481"/>
                      <a:pt x="2710180" y="1418473"/>
                      <a:pt x="2708164" y="1417465"/>
                    </a:cubicBezTo>
                    <a:cubicBezTo>
                      <a:pt x="2700099" y="1413432"/>
                      <a:pt x="2693042" y="1407383"/>
                      <a:pt x="2686993" y="1402342"/>
                    </a:cubicBezTo>
                    <a:lnTo>
                      <a:pt x="2685985" y="1401334"/>
                    </a:lnTo>
                    <a:lnTo>
                      <a:pt x="2684976" y="1400326"/>
                    </a:lnTo>
                    <a:cubicBezTo>
                      <a:pt x="2680944" y="1396293"/>
                      <a:pt x="2675903" y="1392261"/>
                      <a:pt x="2671871" y="1388228"/>
                    </a:cubicBezTo>
                    <a:cubicBezTo>
                      <a:pt x="2658765" y="1376130"/>
                      <a:pt x="2645658" y="1364032"/>
                      <a:pt x="2631544" y="1354959"/>
                    </a:cubicBezTo>
                    <a:cubicBezTo>
                      <a:pt x="2620455" y="1347902"/>
                      <a:pt x="2609365" y="1342861"/>
                      <a:pt x="2597267" y="1340845"/>
                    </a:cubicBezTo>
                    <a:cubicBezTo>
                      <a:pt x="2591218" y="1339837"/>
                      <a:pt x="2586177" y="1338828"/>
                      <a:pt x="2580128" y="1338828"/>
                    </a:cubicBezTo>
                    <a:cubicBezTo>
                      <a:pt x="2579120" y="1338828"/>
                      <a:pt x="2578112" y="1338828"/>
                      <a:pt x="2577104" y="1338828"/>
                    </a:cubicBezTo>
                    <a:cubicBezTo>
                      <a:pt x="2572063" y="1338828"/>
                      <a:pt x="2568031" y="1339837"/>
                      <a:pt x="2563998" y="1340845"/>
                    </a:cubicBezTo>
                    <a:cubicBezTo>
                      <a:pt x="2561982" y="1335804"/>
                      <a:pt x="2557949" y="1330763"/>
                      <a:pt x="2554925" y="1326731"/>
                    </a:cubicBezTo>
                    <a:lnTo>
                      <a:pt x="2554925" y="1325723"/>
                    </a:lnTo>
                    <a:cubicBezTo>
                      <a:pt x="2550892" y="1320682"/>
                      <a:pt x="2546859" y="1315641"/>
                      <a:pt x="2543835" y="1311608"/>
                    </a:cubicBezTo>
                    <a:cubicBezTo>
                      <a:pt x="2535770" y="1302535"/>
                      <a:pt x="2527704" y="1293461"/>
                      <a:pt x="2519639" y="1285396"/>
                    </a:cubicBezTo>
                    <a:lnTo>
                      <a:pt x="2517623" y="1283380"/>
                    </a:lnTo>
                    <a:cubicBezTo>
                      <a:pt x="2517623" y="1270274"/>
                      <a:pt x="2517623" y="1260193"/>
                      <a:pt x="2516615" y="1250111"/>
                    </a:cubicBezTo>
                    <a:cubicBezTo>
                      <a:pt x="2514598" y="1229948"/>
                      <a:pt x="2509558" y="1211801"/>
                      <a:pt x="2501493" y="1195671"/>
                    </a:cubicBezTo>
                    <a:cubicBezTo>
                      <a:pt x="2492419" y="1178532"/>
                      <a:pt x="2479313" y="1164418"/>
                      <a:pt x="2463183" y="1155345"/>
                    </a:cubicBezTo>
                    <a:cubicBezTo>
                      <a:pt x="2446044" y="1145263"/>
                      <a:pt x="2424873" y="1140222"/>
                      <a:pt x="2401685" y="1140222"/>
                    </a:cubicBezTo>
                    <a:cubicBezTo>
                      <a:pt x="2400677" y="1140222"/>
                      <a:pt x="2399669" y="1140222"/>
                      <a:pt x="2397653" y="1140222"/>
                    </a:cubicBezTo>
                    <a:cubicBezTo>
                      <a:pt x="2392612" y="1131149"/>
                      <a:pt x="2387571" y="1124092"/>
                      <a:pt x="2381522" y="1119051"/>
                    </a:cubicBezTo>
                    <a:cubicBezTo>
                      <a:pt x="2376481" y="1114010"/>
                      <a:pt x="2371441" y="1110986"/>
                      <a:pt x="2365392" y="1108969"/>
                    </a:cubicBezTo>
                    <a:cubicBezTo>
                      <a:pt x="2361359" y="1106953"/>
                      <a:pt x="2357326" y="1106953"/>
                      <a:pt x="2352286" y="1106953"/>
                    </a:cubicBezTo>
                    <a:cubicBezTo>
                      <a:pt x="2350269" y="1106953"/>
                      <a:pt x="2349261" y="1106953"/>
                      <a:pt x="2347245" y="1106953"/>
                    </a:cubicBezTo>
                    <a:cubicBezTo>
                      <a:pt x="2340188" y="1107961"/>
                      <a:pt x="2334139" y="1110986"/>
                      <a:pt x="2330106" y="1114010"/>
                    </a:cubicBezTo>
                    <a:cubicBezTo>
                      <a:pt x="2323049" y="1118043"/>
                      <a:pt x="2317000" y="1124092"/>
                      <a:pt x="2310951" y="1132157"/>
                    </a:cubicBezTo>
                    <a:cubicBezTo>
                      <a:pt x="2310951" y="1132157"/>
                      <a:pt x="2310951" y="1133165"/>
                      <a:pt x="2309943" y="1133165"/>
                    </a:cubicBezTo>
                    <a:lnTo>
                      <a:pt x="2309943" y="1132157"/>
                    </a:lnTo>
                    <a:lnTo>
                      <a:pt x="2305911" y="1129132"/>
                    </a:lnTo>
                    <a:cubicBezTo>
                      <a:pt x="2302886" y="1126108"/>
                      <a:pt x="2299862" y="1124092"/>
                      <a:pt x="2297845" y="1121067"/>
                    </a:cubicBezTo>
                    <a:cubicBezTo>
                      <a:pt x="2294821" y="1118043"/>
                      <a:pt x="2290788" y="1115018"/>
                      <a:pt x="2287764" y="1110986"/>
                    </a:cubicBezTo>
                    <a:lnTo>
                      <a:pt x="2281715" y="1104937"/>
                    </a:lnTo>
                    <a:cubicBezTo>
                      <a:pt x="2268609" y="1091831"/>
                      <a:pt x="2254495" y="1077717"/>
                      <a:pt x="2238364" y="1066627"/>
                    </a:cubicBezTo>
                    <a:cubicBezTo>
                      <a:pt x="2230299" y="1060578"/>
                      <a:pt x="2222234" y="1056545"/>
                      <a:pt x="2214169" y="1053521"/>
                    </a:cubicBezTo>
                    <a:cubicBezTo>
                      <a:pt x="2210136" y="1052513"/>
                      <a:pt x="2207111" y="1050496"/>
                      <a:pt x="2202071" y="1050496"/>
                    </a:cubicBezTo>
                    <a:cubicBezTo>
                      <a:pt x="2200054" y="1050496"/>
                      <a:pt x="2197030" y="1049488"/>
                      <a:pt x="2195014" y="1049488"/>
                    </a:cubicBezTo>
                    <a:cubicBezTo>
                      <a:pt x="2192997" y="1049488"/>
                      <a:pt x="2190981" y="1049488"/>
                      <a:pt x="2188965" y="1049488"/>
                    </a:cubicBezTo>
                    <a:cubicBezTo>
                      <a:pt x="2181908" y="1050496"/>
                      <a:pt x="2173842" y="1054529"/>
                      <a:pt x="2167794" y="1060578"/>
                    </a:cubicBezTo>
                    <a:cubicBezTo>
                      <a:pt x="2161745" y="1066627"/>
                      <a:pt x="2158720" y="1074692"/>
                      <a:pt x="2157712" y="1082757"/>
                    </a:cubicBezTo>
                    <a:cubicBezTo>
                      <a:pt x="2156704" y="1088806"/>
                      <a:pt x="2157712" y="1093847"/>
                      <a:pt x="2160736" y="1101912"/>
                    </a:cubicBezTo>
                    <a:cubicBezTo>
                      <a:pt x="2162753" y="1107961"/>
                      <a:pt x="2166785" y="1114010"/>
                      <a:pt x="2169810" y="1119051"/>
                    </a:cubicBezTo>
                    <a:cubicBezTo>
                      <a:pt x="2177875" y="1131149"/>
                      <a:pt x="2188965" y="1141230"/>
                      <a:pt x="2200054" y="1151312"/>
                    </a:cubicBezTo>
                    <a:cubicBezTo>
                      <a:pt x="2210136" y="1159377"/>
                      <a:pt x="2220217" y="1168450"/>
                      <a:pt x="2233324" y="1178532"/>
                    </a:cubicBezTo>
                    <a:cubicBezTo>
                      <a:pt x="2232315" y="1178532"/>
                      <a:pt x="2232315" y="1179540"/>
                      <a:pt x="2231307" y="1180548"/>
                    </a:cubicBezTo>
                    <a:cubicBezTo>
                      <a:pt x="2225258" y="1189622"/>
                      <a:pt x="2219209" y="1200711"/>
                      <a:pt x="2214169" y="1214826"/>
                    </a:cubicBezTo>
                    <a:cubicBezTo>
                      <a:pt x="2209128" y="1226923"/>
                      <a:pt x="2207111" y="1240029"/>
                      <a:pt x="2207111" y="1253135"/>
                    </a:cubicBezTo>
                    <a:cubicBezTo>
                      <a:pt x="2207111" y="1260193"/>
                      <a:pt x="2207111" y="1268258"/>
                      <a:pt x="2208120" y="1275315"/>
                    </a:cubicBezTo>
                    <a:lnTo>
                      <a:pt x="2208120" y="1277331"/>
                    </a:lnTo>
                    <a:cubicBezTo>
                      <a:pt x="2208120" y="1281364"/>
                      <a:pt x="2208120" y="1284388"/>
                      <a:pt x="2209128" y="1288421"/>
                    </a:cubicBezTo>
                    <a:cubicBezTo>
                      <a:pt x="2210136" y="1301527"/>
                      <a:pt x="2209128" y="1312617"/>
                      <a:pt x="2207111" y="1323706"/>
                    </a:cubicBezTo>
                    <a:cubicBezTo>
                      <a:pt x="2204087" y="1339837"/>
                      <a:pt x="2198038" y="1355967"/>
                      <a:pt x="2189973" y="1373106"/>
                    </a:cubicBezTo>
                    <a:cubicBezTo>
                      <a:pt x="2174851" y="1403350"/>
                      <a:pt x="2155696" y="1430570"/>
                      <a:pt x="2138557" y="1453758"/>
                    </a:cubicBezTo>
                    <a:cubicBezTo>
                      <a:pt x="2120410" y="1478962"/>
                      <a:pt x="2100247" y="1504166"/>
                      <a:pt x="2077060" y="1531386"/>
                    </a:cubicBezTo>
                    <a:lnTo>
                      <a:pt x="2076051" y="1532394"/>
                    </a:lnTo>
                    <a:lnTo>
                      <a:pt x="2075043" y="1533402"/>
                    </a:lnTo>
                    <a:cubicBezTo>
                      <a:pt x="2058913" y="1552557"/>
                      <a:pt x="2042782" y="1569696"/>
                      <a:pt x="2026652" y="1585826"/>
                    </a:cubicBezTo>
                    <a:cubicBezTo>
                      <a:pt x="2038750" y="1569696"/>
                      <a:pt x="2050848" y="1551549"/>
                      <a:pt x="2061937" y="1533402"/>
                    </a:cubicBezTo>
                    <a:cubicBezTo>
                      <a:pt x="2077060" y="1508198"/>
                      <a:pt x="2091174" y="1481986"/>
                      <a:pt x="2103272" y="1455774"/>
                    </a:cubicBezTo>
                    <a:cubicBezTo>
                      <a:pt x="2115370" y="1429562"/>
                      <a:pt x="2125451" y="1402342"/>
                      <a:pt x="2133516" y="1376130"/>
                    </a:cubicBezTo>
                    <a:cubicBezTo>
                      <a:pt x="2141581" y="1348910"/>
                      <a:pt x="2147630" y="1320682"/>
                      <a:pt x="2151663" y="1290437"/>
                    </a:cubicBezTo>
                    <a:cubicBezTo>
                      <a:pt x="2158720" y="1231964"/>
                      <a:pt x="2155696" y="1173491"/>
                      <a:pt x="2142590" y="1116026"/>
                    </a:cubicBezTo>
                    <a:cubicBezTo>
                      <a:pt x="2118394" y="1011178"/>
                      <a:pt x="2059921" y="918428"/>
                      <a:pt x="2003464" y="828703"/>
                    </a:cubicBezTo>
                    <a:lnTo>
                      <a:pt x="2000440" y="823662"/>
                    </a:lnTo>
                    <a:cubicBezTo>
                      <a:pt x="1969187" y="774262"/>
                      <a:pt x="1933902" y="717806"/>
                      <a:pt x="1906682" y="658325"/>
                    </a:cubicBezTo>
                    <a:cubicBezTo>
                      <a:pt x="1905673" y="655300"/>
                      <a:pt x="1901641" y="653284"/>
                      <a:pt x="1898616" y="653284"/>
                    </a:cubicBezTo>
                    <a:cubicBezTo>
                      <a:pt x="1897608" y="653284"/>
                      <a:pt x="1895592" y="653284"/>
                      <a:pt x="1894584" y="654292"/>
                    </a:cubicBezTo>
                    <a:cubicBezTo>
                      <a:pt x="1890551" y="656308"/>
                      <a:pt x="1888535" y="662357"/>
                      <a:pt x="1890551" y="666390"/>
                    </a:cubicBezTo>
                    <a:cubicBezTo>
                      <a:pt x="1914747" y="718814"/>
                      <a:pt x="1942975" y="769222"/>
                      <a:pt x="1968179" y="810556"/>
                    </a:cubicBezTo>
                    <a:lnTo>
                      <a:pt x="1982293" y="833743"/>
                    </a:lnTo>
                    <a:lnTo>
                      <a:pt x="1983301" y="834752"/>
                    </a:lnTo>
                    <a:cubicBezTo>
                      <a:pt x="2005481" y="873061"/>
                      <a:pt x="2029676" y="911371"/>
                      <a:pt x="2049839" y="951697"/>
                    </a:cubicBezTo>
                    <a:cubicBezTo>
                      <a:pt x="2070003" y="990007"/>
                      <a:pt x="2085125" y="1023276"/>
                      <a:pt x="2096214" y="1055537"/>
                    </a:cubicBezTo>
                    <a:cubicBezTo>
                      <a:pt x="2112345" y="1101912"/>
                      <a:pt x="2122427" y="1148287"/>
                      <a:pt x="2126459" y="1193654"/>
                    </a:cubicBezTo>
                    <a:cubicBezTo>
                      <a:pt x="2129484" y="1237005"/>
                      <a:pt x="2127467" y="1281364"/>
                      <a:pt x="2119402" y="1324714"/>
                    </a:cubicBezTo>
                    <a:lnTo>
                      <a:pt x="2119402" y="1325723"/>
                    </a:lnTo>
                    <a:lnTo>
                      <a:pt x="2119402" y="1326731"/>
                    </a:lnTo>
                    <a:lnTo>
                      <a:pt x="2119402" y="1327739"/>
                    </a:lnTo>
                    <a:cubicBezTo>
                      <a:pt x="2119402" y="1327739"/>
                      <a:pt x="2119402" y="1327739"/>
                      <a:pt x="2119402" y="1327739"/>
                    </a:cubicBezTo>
                    <a:cubicBezTo>
                      <a:pt x="2119402" y="1327739"/>
                      <a:pt x="2119402" y="1327739"/>
                      <a:pt x="2119402" y="1327739"/>
                    </a:cubicBezTo>
                    <a:lnTo>
                      <a:pt x="2119402" y="1326731"/>
                    </a:lnTo>
                    <a:cubicBezTo>
                      <a:pt x="2109321" y="1374114"/>
                      <a:pt x="2093190" y="1422505"/>
                      <a:pt x="2070003" y="1469888"/>
                    </a:cubicBezTo>
                    <a:cubicBezTo>
                      <a:pt x="2054880" y="1500133"/>
                      <a:pt x="2037742" y="1530378"/>
                      <a:pt x="2016570" y="1561630"/>
                    </a:cubicBezTo>
                    <a:cubicBezTo>
                      <a:pt x="1997415" y="1590867"/>
                      <a:pt x="1976244" y="1619095"/>
                      <a:pt x="1950032" y="1648332"/>
                    </a:cubicBezTo>
                    <a:cubicBezTo>
                      <a:pt x="1950032" y="1648332"/>
                      <a:pt x="1950032" y="1648332"/>
                      <a:pt x="1950032" y="1648332"/>
                    </a:cubicBezTo>
                    <a:cubicBezTo>
                      <a:pt x="1950032" y="1648332"/>
                      <a:pt x="1950032" y="1648332"/>
                      <a:pt x="1950032" y="1648332"/>
                    </a:cubicBezTo>
                    <a:cubicBezTo>
                      <a:pt x="1938943" y="1660430"/>
                      <a:pt x="1928861" y="1671519"/>
                      <a:pt x="1919787" y="1680593"/>
                    </a:cubicBezTo>
                    <a:cubicBezTo>
                      <a:pt x="1914747" y="1685634"/>
                      <a:pt x="1909706" y="1690674"/>
                      <a:pt x="1903657" y="1695715"/>
                    </a:cubicBezTo>
                    <a:cubicBezTo>
                      <a:pt x="1890551" y="1706805"/>
                      <a:pt x="1877445" y="1717894"/>
                      <a:pt x="1864339" y="1727976"/>
                    </a:cubicBezTo>
                    <a:cubicBezTo>
                      <a:pt x="1862323" y="1725960"/>
                      <a:pt x="1860306" y="1723943"/>
                      <a:pt x="1858290" y="1721927"/>
                    </a:cubicBezTo>
                    <a:cubicBezTo>
                      <a:pt x="1854257" y="1718903"/>
                      <a:pt x="1851233" y="1715878"/>
                      <a:pt x="1847200" y="1712854"/>
                    </a:cubicBezTo>
                    <a:cubicBezTo>
                      <a:pt x="1839135" y="1705797"/>
                      <a:pt x="1818972" y="1720919"/>
                      <a:pt x="1811915" y="1724952"/>
                    </a:cubicBezTo>
                    <a:cubicBezTo>
                      <a:pt x="1807882" y="1726968"/>
                      <a:pt x="1803850" y="1728984"/>
                      <a:pt x="1799817" y="1731001"/>
                    </a:cubicBezTo>
                    <a:cubicBezTo>
                      <a:pt x="1789736" y="1736041"/>
                      <a:pt x="1780662" y="1741082"/>
                      <a:pt x="1770581" y="1746123"/>
                    </a:cubicBezTo>
                    <a:cubicBezTo>
                      <a:pt x="1758483" y="1752172"/>
                      <a:pt x="1745377" y="1759229"/>
                      <a:pt x="1731263" y="1767294"/>
                    </a:cubicBezTo>
                    <a:cubicBezTo>
                      <a:pt x="1705051" y="1782416"/>
                      <a:pt x="1678839" y="1798547"/>
                      <a:pt x="1650610" y="1817702"/>
                    </a:cubicBezTo>
                    <a:cubicBezTo>
                      <a:pt x="1629439" y="1831816"/>
                      <a:pt x="1608268" y="1846938"/>
                      <a:pt x="1589113" y="1862061"/>
                    </a:cubicBezTo>
                    <a:cubicBezTo>
                      <a:pt x="1586089" y="1863068"/>
                      <a:pt x="1583064" y="1864077"/>
                      <a:pt x="1580040" y="1865085"/>
                    </a:cubicBezTo>
                    <a:lnTo>
                      <a:pt x="1578023" y="1866093"/>
                    </a:lnTo>
                    <a:lnTo>
                      <a:pt x="1571974" y="1868109"/>
                    </a:lnTo>
                    <a:cubicBezTo>
                      <a:pt x="1563909" y="1871134"/>
                      <a:pt x="1556852" y="1874158"/>
                      <a:pt x="1549795" y="1876175"/>
                    </a:cubicBezTo>
                    <a:cubicBezTo>
                      <a:pt x="1532656" y="1882224"/>
                      <a:pt x="1518542" y="1887264"/>
                      <a:pt x="1504428" y="1891297"/>
                    </a:cubicBezTo>
                    <a:cubicBezTo>
                      <a:pt x="1474183" y="1900370"/>
                      <a:pt x="1441923" y="1908435"/>
                      <a:pt x="1409662" y="1913476"/>
                    </a:cubicBezTo>
                    <a:lnTo>
                      <a:pt x="1410670" y="1913476"/>
                    </a:lnTo>
                    <a:cubicBezTo>
                      <a:pt x="1410670" y="1913476"/>
                      <a:pt x="1409662" y="1913476"/>
                      <a:pt x="1409662" y="1913476"/>
                    </a:cubicBezTo>
                    <a:lnTo>
                      <a:pt x="1408653" y="1913476"/>
                    </a:lnTo>
                    <a:lnTo>
                      <a:pt x="1409662" y="1913476"/>
                    </a:lnTo>
                    <a:cubicBezTo>
                      <a:pt x="1371352" y="1919525"/>
                      <a:pt x="1335058" y="1922550"/>
                      <a:pt x="1299773" y="1922550"/>
                    </a:cubicBezTo>
                    <a:cubicBezTo>
                      <a:pt x="1287675" y="1922550"/>
                      <a:pt x="1274569" y="1922550"/>
                      <a:pt x="1262471" y="1921542"/>
                    </a:cubicBezTo>
                    <a:cubicBezTo>
                      <a:pt x="1259447" y="1921542"/>
                      <a:pt x="1256422" y="1923558"/>
                      <a:pt x="1254406" y="1924566"/>
                    </a:cubicBezTo>
                    <a:cubicBezTo>
                      <a:pt x="1252390" y="1926582"/>
                      <a:pt x="1251381" y="1929607"/>
                      <a:pt x="1251381" y="1932631"/>
                    </a:cubicBezTo>
                    <a:cubicBezTo>
                      <a:pt x="1251381" y="1935656"/>
                      <a:pt x="1252390" y="1938680"/>
                      <a:pt x="1254406" y="1940696"/>
                    </a:cubicBezTo>
                    <a:cubicBezTo>
                      <a:pt x="1256422" y="1942713"/>
                      <a:pt x="1259447" y="1943721"/>
                      <a:pt x="1262471" y="1943721"/>
                    </a:cubicBezTo>
                    <a:cubicBezTo>
                      <a:pt x="1282634" y="1944729"/>
                      <a:pt x="1301789" y="1945737"/>
                      <a:pt x="1320944" y="1945737"/>
                    </a:cubicBezTo>
                    <a:cubicBezTo>
                      <a:pt x="1351189" y="1945737"/>
                      <a:pt x="1380425" y="1943721"/>
                      <a:pt x="1409662" y="1940696"/>
                    </a:cubicBezTo>
                    <a:cubicBezTo>
                      <a:pt x="1406637" y="1943721"/>
                      <a:pt x="1403613" y="1946745"/>
                      <a:pt x="1399580" y="1949770"/>
                    </a:cubicBezTo>
                    <a:cubicBezTo>
                      <a:pt x="1385466" y="1963884"/>
                      <a:pt x="1372360" y="1981023"/>
                      <a:pt x="1359254" y="2002194"/>
                    </a:cubicBezTo>
                    <a:cubicBezTo>
                      <a:pt x="1348164" y="2020341"/>
                      <a:pt x="1338083" y="2039495"/>
                      <a:pt x="1328001" y="2058651"/>
                    </a:cubicBezTo>
                    <a:lnTo>
                      <a:pt x="1319936" y="2074781"/>
                    </a:lnTo>
                    <a:cubicBezTo>
                      <a:pt x="1311871" y="2089903"/>
                      <a:pt x="1304814" y="2104018"/>
                      <a:pt x="1296748" y="2117123"/>
                    </a:cubicBezTo>
                    <a:cubicBezTo>
                      <a:pt x="1286667" y="2135270"/>
                      <a:pt x="1276585" y="2150392"/>
                      <a:pt x="1267512" y="2162490"/>
                    </a:cubicBezTo>
                    <a:lnTo>
                      <a:pt x="1266504" y="2163499"/>
                    </a:lnTo>
                    <a:lnTo>
                      <a:pt x="1265496" y="2164507"/>
                    </a:lnTo>
                    <a:lnTo>
                      <a:pt x="1266504" y="2164507"/>
                    </a:lnTo>
                    <a:cubicBezTo>
                      <a:pt x="1251381" y="2183662"/>
                      <a:pt x="1237267" y="2198784"/>
                      <a:pt x="1221137" y="2210882"/>
                    </a:cubicBezTo>
                    <a:cubicBezTo>
                      <a:pt x="1207023" y="2220963"/>
                      <a:pt x="1191900" y="2230037"/>
                      <a:pt x="1173754" y="2238102"/>
                    </a:cubicBezTo>
                    <a:cubicBezTo>
                      <a:pt x="1156615" y="2245159"/>
                      <a:pt x="1140484" y="2249192"/>
                      <a:pt x="1124354" y="2251208"/>
                    </a:cubicBezTo>
                    <a:cubicBezTo>
                      <a:pt x="1118305" y="2252216"/>
                      <a:pt x="1113264" y="2252216"/>
                      <a:pt x="1107215" y="2252216"/>
                    </a:cubicBezTo>
                    <a:cubicBezTo>
                      <a:pt x="1103183" y="2252216"/>
                      <a:pt x="1098142" y="2252216"/>
                      <a:pt x="1094109" y="2251208"/>
                    </a:cubicBezTo>
                    <a:cubicBezTo>
                      <a:pt x="1088061" y="2250200"/>
                      <a:pt x="1081003" y="2249192"/>
                      <a:pt x="1075963" y="2246167"/>
                    </a:cubicBezTo>
                    <a:cubicBezTo>
                      <a:pt x="1071930" y="2244151"/>
                      <a:pt x="1066889" y="2242134"/>
                      <a:pt x="1062857" y="2239110"/>
                    </a:cubicBezTo>
                    <a:cubicBezTo>
                      <a:pt x="1058824" y="2236085"/>
                      <a:pt x="1055800" y="2233061"/>
                      <a:pt x="1052775" y="2229029"/>
                    </a:cubicBezTo>
                    <a:cubicBezTo>
                      <a:pt x="1049751" y="2224996"/>
                      <a:pt x="1046726" y="2219955"/>
                      <a:pt x="1044710" y="2214914"/>
                    </a:cubicBezTo>
                    <a:cubicBezTo>
                      <a:pt x="1042694" y="2208866"/>
                      <a:pt x="1040677" y="2201808"/>
                      <a:pt x="1039669" y="2194751"/>
                    </a:cubicBezTo>
                    <a:cubicBezTo>
                      <a:pt x="1038661" y="2186686"/>
                      <a:pt x="1038661" y="2177613"/>
                      <a:pt x="1039669" y="2168539"/>
                    </a:cubicBezTo>
                    <a:cubicBezTo>
                      <a:pt x="1041685" y="2157450"/>
                      <a:pt x="1044710" y="2145352"/>
                      <a:pt x="1048742" y="2133254"/>
                    </a:cubicBezTo>
                    <a:cubicBezTo>
                      <a:pt x="1057816" y="2112083"/>
                      <a:pt x="1069914" y="2090911"/>
                      <a:pt x="1088061" y="2066716"/>
                    </a:cubicBezTo>
                    <a:cubicBezTo>
                      <a:pt x="1127379" y="2016308"/>
                      <a:pt x="1175770" y="1972957"/>
                      <a:pt x="1223153" y="1931623"/>
                    </a:cubicBezTo>
                    <a:lnTo>
                      <a:pt x="1227186" y="1927591"/>
                    </a:lnTo>
                    <a:cubicBezTo>
                      <a:pt x="1228194" y="1926582"/>
                      <a:pt x="1229202" y="1925574"/>
                      <a:pt x="1229202" y="1923558"/>
                    </a:cubicBezTo>
                    <a:cubicBezTo>
                      <a:pt x="1230210" y="1923558"/>
                      <a:pt x="1232226" y="1922550"/>
                      <a:pt x="1233235" y="1922550"/>
                    </a:cubicBezTo>
                    <a:cubicBezTo>
                      <a:pt x="1262471" y="1907427"/>
                      <a:pt x="1284651" y="1877183"/>
                      <a:pt x="1293724" y="1840889"/>
                    </a:cubicBezTo>
                    <a:cubicBezTo>
                      <a:pt x="1294732" y="1835848"/>
                      <a:pt x="1294732" y="1831816"/>
                      <a:pt x="1292716" y="1827783"/>
                    </a:cubicBezTo>
                    <a:cubicBezTo>
                      <a:pt x="1290699" y="1823751"/>
                      <a:pt x="1287675" y="1820726"/>
                      <a:pt x="1282634" y="1819718"/>
                    </a:cubicBezTo>
                    <a:cubicBezTo>
                      <a:pt x="1280618" y="1818710"/>
                      <a:pt x="1279610" y="1818710"/>
                      <a:pt x="1277593" y="1818710"/>
                    </a:cubicBezTo>
                    <a:cubicBezTo>
                      <a:pt x="1270536" y="1818710"/>
                      <a:pt x="1263479" y="1822742"/>
                      <a:pt x="1261463" y="1829799"/>
                    </a:cubicBezTo>
                    <a:cubicBezTo>
                      <a:pt x="1259447" y="1837865"/>
                      <a:pt x="1256422" y="1844922"/>
                      <a:pt x="1253398" y="1851979"/>
                    </a:cubicBezTo>
                    <a:cubicBezTo>
                      <a:pt x="1249365" y="1860044"/>
                      <a:pt x="1244324" y="1867101"/>
                      <a:pt x="1239284" y="1873150"/>
                    </a:cubicBezTo>
                    <a:cubicBezTo>
                      <a:pt x="1234243" y="1879199"/>
                      <a:pt x="1228194" y="1884240"/>
                      <a:pt x="1222145" y="1888272"/>
                    </a:cubicBezTo>
                    <a:cubicBezTo>
                      <a:pt x="1220129" y="1889281"/>
                      <a:pt x="1219121" y="1890289"/>
                      <a:pt x="1217104" y="1891297"/>
                    </a:cubicBezTo>
                    <a:cubicBezTo>
                      <a:pt x="1213072" y="1894321"/>
                      <a:pt x="1210047" y="1897346"/>
                      <a:pt x="1209039" y="1901378"/>
                    </a:cubicBezTo>
                    <a:cubicBezTo>
                      <a:pt x="1208031" y="1905411"/>
                      <a:pt x="1208031" y="1910452"/>
                      <a:pt x="1210047" y="1914484"/>
                    </a:cubicBezTo>
                    <a:cubicBezTo>
                      <a:pt x="1211055" y="1915493"/>
                      <a:pt x="1211055" y="1916501"/>
                      <a:pt x="1212063" y="1918517"/>
                    </a:cubicBezTo>
                    <a:lnTo>
                      <a:pt x="1207023" y="1922550"/>
                    </a:lnTo>
                    <a:cubicBezTo>
                      <a:pt x="1181819" y="1944729"/>
                      <a:pt x="1155607" y="1967917"/>
                      <a:pt x="1131411" y="1992112"/>
                    </a:cubicBezTo>
                    <a:cubicBezTo>
                      <a:pt x="1115281" y="2008243"/>
                      <a:pt x="1100158" y="2024373"/>
                      <a:pt x="1087052" y="2040504"/>
                    </a:cubicBezTo>
                    <a:cubicBezTo>
                      <a:pt x="1077979" y="2050585"/>
                      <a:pt x="1070922" y="2060667"/>
                      <a:pt x="1063865" y="2070748"/>
                    </a:cubicBezTo>
                    <a:lnTo>
                      <a:pt x="1063865" y="2069740"/>
                    </a:lnTo>
                    <a:cubicBezTo>
                      <a:pt x="1061849" y="2067724"/>
                      <a:pt x="1058824" y="2066716"/>
                      <a:pt x="1056808" y="2066716"/>
                    </a:cubicBezTo>
                    <a:cubicBezTo>
                      <a:pt x="1053783" y="2066716"/>
                      <a:pt x="1050759" y="2067724"/>
                      <a:pt x="1048742" y="2069740"/>
                    </a:cubicBezTo>
                    <a:cubicBezTo>
                      <a:pt x="999343" y="2119140"/>
                      <a:pt x="951960" y="2180637"/>
                      <a:pt x="905585" y="2256249"/>
                    </a:cubicBezTo>
                    <a:cubicBezTo>
                      <a:pt x="861226" y="2327828"/>
                      <a:pt x="824932" y="2399407"/>
                      <a:pt x="794688" y="2460904"/>
                    </a:cubicBezTo>
                    <a:cubicBezTo>
                      <a:pt x="793679" y="2456871"/>
                      <a:pt x="792671" y="2452839"/>
                      <a:pt x="791663" y="2449814"/>
                    </a:cubicBezTo>
                    <a:lnTo>
                      <a:pt x="790655" y="2446790"/>
                    </a:lnTo>
                    <a:cubicBezTo>
                      <a:pt x="786622" y="2433684"/>
                      <a:pt x="781582" y="2417553"/>
                      <a:pt x="777549" y="2401423"/>
                    </a:cubicBezTo>
                    <a:cubicBezTo>
                      <a:pt x="769484" y="2370170"/>
                      <a:pt x="763435" y="2339926"/>
                      <a:pt x="759402" y="2309681"/>
                    </a:cubicBezTo>
                    <a:lnTo>
                      <a:pt x="759402" y="2311697"/>
                    </a:lnTo>
                    <a:cubicBezTo>
                      <a:pt x="755370" y="2276412"/>
                      <a:pt x="753353" y="2241126"/>
                      <a:pt x="755370" y="2208866"/>
                    </a:cubicBezTo>
                    <a:cubicBezTo>
                      <a:pt x="762427" y="2203825"/>
                      <a:pt x="768476" y="2197776"/>
                      <a:pt x="774525" y="2192735"/>
                    </a:cubicBezTo>
                    <a:cubicBezTo>
                      <a:pt x="777549" y="2189711"/>
                      <a:pt x="780574" y="2187694"/>
                      <a:pt x="783598" y="2184670"/>
                    </a:cubicBezTo>
                    <a:cubicBezTo>
                      <a:pt x="788639" y="2180637"/>
                      <a:pt x="792671" y="2176604"/>
                      <a:pt x="797712" y="2172572"/>
                    </a:cubicBezTo>
                    <a:lnTo>
                      <a:pt x="800737" y="2169548"/>
                    </a:lnTo>
                    <a:cubicBezTo>
                      <a:pt x="805777" y="2164507"/>
                      <a:pt x="811826" y="2160474"/>
                      <a:pt x="816867" y="2155433"/>
                    </a:cubicBezTo>
                    <a:cubicBezTo>
                      <a:pt x="840055" y="2135270"/>
                      <a:pt x="862234" y="2118132"/>
                      <a:pt x="882397" y="2102001"/>
                    </a:cubicBezTo>
                    <a:cubicBezTo>
                      <a:pt x="918691" y="2073773"/>
                      <a:pt x="959017" y="2046553"/>
                      <a:pt x="999343" y="2020341"/>
                    </a:cubicBezTo>
                    <a:cubicBezTo>
                      <a:pt x="1043702" y="1992112"/>
                      <a:pt x="1085036" y="1967917"/>
                      <a:pt x="1125362" y="1948762"/>
                    </a:cubicBezTo>
                    <a:cubicBezTo>
                      <a:pt x="1127379" y="1947754"/>
                      <a:pt x="1129395" y="1945737"/>
                      <a:pt x="1130403" y="1942713"/>
                    </a:cubicBezTo>
                    <a:cubicBezTo>
                      <a:pt x="1135444" y="1940696"/>
                      <a:pt x="1140484" y="1938680"/>
                      <a:pt x="1146533" y="1935656"/>
                    </a:cubicBezTo>
                    <a:cubicBezTo>
                      <a:pt x="1148550" y="1934647"/>
                      <a:pt x="1149558" y="1932631"/>
                      <a:pt x="1150566" y="1930615"/>
                    </a:cubicBezTo>
                    <a:cubicBezTo>
                      <a:pt x="1152582" y="1927591"/>
                      <a:pt x="1152582" y="1923558"/>
                      <a:pt x="1151574" y="1920533"/>
                    </a:cubicBezTo>
                    <a:cubicBezTo>
                      <a:pt x="1149558" y="1915493"/>
                      <a:pt x="1144517" y="1911460"/>
                      <a:pt x="1139476" y="1911460"/>
                    </a:cubicBezTo>
                    <a:cubicBezTo>
                      <a:pt x="1138468" y="1911460"/>
                      <a:pt x="1136452" y="1911460"/>
                      <a:pt x="1135444" y="1912468"/>
                    </a:cubicBezTo>
                    <a:cubicBezTo>
                      <a:pt x="1109232" y="1922550"/>
                      <a:pt x="1085036" y="1929607"/>
                      <a:pt x="1060840" y="1933639"/>
                    </a:cubicBezTo>
                    <a:cubicBezTo>
                      <a:pt x="1044710" y="1936664"/>
                      <a:pt x="1029588" y="1937672"/>
                      <a:pt x="1014465" y="1938680"/>
                    </a:cubicBezTo>
                    <a:cubicBezTo>
                      <a:pt x="1010433" y="1938680"/>
                      <a:pt x="1006400" y="1938680"/>
                      <a:pt x="1002367" y="1938680"/>
                    </a:cubicBezTo>
                    <a:cubicBezTo>
                      <a:pt x="991278" y="1938680"/>
                      <a:pt x="980188" y="1937672"/>
                      <a:pt x="968090" y="1936664"/>
                    </a:cubicBezTo>
                    <a:cubicBezTo>
                      <a:pt x="931797" y="1932631"/>
                      <a:pt x="894495" y="1923558"/>
                      <a:pt x="857193" y="1909444"/>
                    </a:cubicBezTo>
                    <a:lnTo>
                      <a:pt x="856185" y="1909444"/>
                    </a:lnTo>
                    <a:cubicBezTo>
                      <a:pt x="852152" y="1908435"/>
                      <a:pt x="849128" y="1906419"/>
                      <a:pt x="846104" y="1905411"/>
                    </a:cubicBezTo>
                    <a:cubicBezTo>
                      <a:pt x="845095" y="1905411"/>
                      <a:pt x="843079" y="1904403"/>
                      <a:pt x="842071" y="1904403"/>
                    </a:cubicBezTo>
                    <a:cubicBezTo>
                      <a:pt x="841063" y="1904403"/>
                      <a:pt x="840055" y="1904403"/>
                      <a:pt x="840055" y="1904403"/>
                    </a:cubicBezTo>
                    <a:cubicBezTo>
                      <a:pt x="838038" y="1905411"/>
                      <a:pt x="836022" y="1906419"/>
                      <a:pt x="835014" y="1908435"/>
                    </a:cubicBezTo>
                    <a:cubicBezTo>
                      <a:pt x="834006" y="1910452"/>
                      <a:pt x="834006" y="1913476"/>
                      <a:pt x="835014" y="1915493"/>
                    </a:cubicBezTo>
                    <a:cubicBezTo>
                      <a:pt x="836022" y="1917509"/>
                      <a:pt x="837030" y="1919525"/>
                      <a:pt x="839046" y="1919525"/>
                    </a:cubicBezTo>
                    <a:cubicBezTo>
                      <a:pt x="867275" y="1931623"/>
                      <a:pt x="891470" y="1939688"/>
                      <a:pt x="914658" y="1946745"/>
                    </a:cubicBezTo>
                    <a:cubicBezTo>
                      <a:pt x="925748" y="1949770"/>
                      <a:pt x="938854" y="1952794"/>
                      <a:pt x="950952" y="1955819"/>
                    </a:cubicBezTo>
                    <a:cubicBezTo>
                      <a:pt x="963049" y="1957835"/>
                      <a:pt x="975147" y="1959851"/>
                      <a:pt x="991278" y="1960860"/>
                    </a:cubicBezTo>
                    <a:cubicBezTo>
                      <a:pt x="1001359" y="1961868"/>
                      <a:pt x="1011441" y="1961868"/>
                      <a:pt x="1021522" y="1961868"/>
                    </a:cubicBezTo>
                    <a:cubicBezTo>
                      <a:pt x="1032612" y="1961868"/>
                      <a:pt x="1042694" y="1960860"/>
                      <a:pt x="1053783" y="1959851"/>
                    </a:cubicBezTo>
                    <a:cubicBezTo>
                      <a:pt x="1044710" y="1963884"/>
                      <a:pt x="1036645" y="1968925"/>
                      <a:pt x="1027571" y="1972957"/>
                    </a:cubicBezTo>
                    <a:cubicBezTo>
                      <a:pt x="998335" y="1989088"/>
                      <a:pt x="969098" y="2006226"/>
                      <a:pt x="941878" y="2023365"/>
                    </a:cubicBezTo>
                    <a:cubicBezTo>
                      <a:pt x="913650" y="2040504"/>
                      <a:pt x="886430" y="2060667"/>
                      <a:pt x="860218" y="2080830"/>
                    </a:cubicBezTo>
                    <a:cubicBezTo>
                      <a:pt x="828965" y="2104018"/>
                      <a:pt x="804769" y="2125189"/>
                      <a:pt x="782590" y="2146360"/>
                    </a:cubicBezTo>
                    <a:cubicBezTo>
                      <a:pt x="773516" y="2154425"/>
                      <a:pt x="766459" y="2161482"/>
                      <a:pt x="760410" y="2168539"/>
                    </a:cubicBezTo>
                    <a:lnTo>
                      <a:pt x="761419" y="2177613"/>
                    </a:lnTo>
                    <a:lnTo>
                      <a:pt x="758394" y="2180637"/>
                    </a:lnTo>
                    <a:cubicBezTo>
                      <a:pt x="763435" y="2171564"/>
                      <a:pt x="767467" y="2161482"/>
                      <a:pt x="772508" y="2147368"/>
                    </a:cubicBezTo>
                    <a:cubicBezTo>
                      <a:pt x="789647" y="2103009"/>
                      <a:pt x="798720" y="2053610"/>
                      <a:pt x="798720" y="2000177"/>
                    </a:cubicBezTo>
                    <a:cubicBezTo>
                      <a:pt x="798720" y="1975982"/>
                      <a:pt x="797712" y="1950778"/>
                      <a:pt x="794688" y="1925574"/>
                    </a:cubicBezTo>
                    <a:cubicBezTo>
                      <a:pt x="791663" y="1902387"/>
                      <a:pt x="786622" y="1877183"/>
                      <a:pt x="780574" y="1849963"/>
                    </a:cubicBezTo>
                    <a:cubicBezTo>
                      <a:pt x="774525" y="1824759"/>
                      <a:pt x="767467" y="1800563"/>
                      <a:pt x="760410" y="1776367"/>
                    </a:cubicBezTo>
                    <a:cubicBezTo>
                      <a:pt x="753353" y="1755196"/>
                      <a:pt x="745288" y="1732008"/>
                      <a:pt x="735207" y="1704788"/>
                    </a:cubicBezTo>
                    <a:lnTo>
                      <a:pt x="734198" y="1700756"/>
                    </a:lnTo>
                    <a:cubicBezTo>
                      <a:pt x="732182" y="1696723"/>
                      <a:pt x="729158" y="1694707"/>
                      <a:pt x="725125" y="1694707"/>
                    </a:cubicBezTo>
                    <a:cubicBezTo>
                      <a:pt x="724117" y="1694707"/>
                      <a:pt x="723109" y="1694707"/>
                      <a:pt x="722101" y="1694707"/>
                    </a:cubicBezTo>
                    <a:cubicBezTo>
                      <a:pt x="720084" y="1695715"/>
                      <a:pt x="718068" y="1697731"/>
                      <a:pt x="717060" y="1699748"/>
                    </a:cubicBezTo>
                    <a:cubicBezTo>
                      <a:pt x="716052" y="1701764"/>
                      <a:pt x="716052" y="1703780"/>
                      <a:pt x="717060" y="1705797"/>
                    </a:cubicBezTo>
                    <a:cubicBezTo>
                      <a:pt x="727141" y="1732008"/>
                      <a:pt x="736215" y="1760237"/>
                      <a:pt x="744280" y="1788465"/>
                    </a:cubicBezTo>
                    <a:cubicBezTo>
                      <a:pt x="752345" y="1818710"/>
                      <a:pt x="759402" y="1845930"/>
                      <a:pt x="763435" y="1873150"/>
                    </a:cubicBezTo>
                    <a:lnTo>
                      <a:pt x="763435" y="1872142"/>
                    </a:lnTo>
                    <a:cubicBezTo>
                      <a:pt x="767467" y="1899362"/>
                      <a:pt x="770492" y="1927591"/>
                      <a:pt x="771500" y="1954811"/>
                    </a:cubicBezTo>
                    <a:cubicBezTo>
                      <a:pt x="772508" y="1982031"/>
                      <a:pt x="772508" y="2009251"/>
                      <a:pt x="769484" y="2036471"/>
                    </a:cubicBezTo>
                    <a:cubicBezTo>
                      <a:pt x="765451" y="2076797"/>
                      <a:pt x="756378" y="2114099"/>
                      <a:pt x="743272" y="2149384"/>
                    </a:cubicBezTo>
                    <a:cubicBezTo>
                      <a:pt x="736215" y="2166523"/>
                      <a:pt x="729158" y="2182653"/>
                      <a:pt x="721092" y="2197776"/>
                    </a:cubicBezTo>
                    <a:cubicBezTo>
                      <a:pt x="713027" y="2212898"/>
                      <a:pt x="702946" y="2228020"/>
                      <a:pt x="690848" y="2245159"/>
                    </a:cubicBezTo>
                    <a:lnTo>
                      <a:pt x="689840" y="2246167"/>
                    </a:lnTo>
                    <a:lnTo>
                      <a:pt x="688832" y="2247175"/>
                    </a:lnTo>
                    <a:cubicBezTo>
                      <a:pt x="683791" y="2254232"/>
                      <a:pt x="677742" y="2262298"/>
                      <a:pt x="671693" y="2269355"/>
                    </a:cubicBezTo>
                    <a:cubicBezTo>
                      <a:pt x="669677" y="2272379"/>
                      <a:pt x="668668" y="2274396"/>
                      <a:pt x="668668" y="2276412"/>
                    </a:cubicBezTo>
                    <a:cubicBezTo>
                      <a:pt x="668668" y="2279436"/>
                      <a:pt x="669677" y="2281452"/>
                      <a:pt x="671693" y="2283469"/>
                    </a:cubicBezTo>
                    <a:lnTo>
                      <a:pt x="672701" y="2284477"/>
                    </a:lnTo>
                    <a:cubicBezTo>
                      <a:pt x="662619" y="2291534"/>
                      <a:pt x="652538" y="2298591"/>
                      <a:pt x="641448" y="2306656"/>
                    </a:cubicBezTo>
                    <a:cubicBezTo>
                      <a:pt x="590032" y="2342950"/>
                      <a:pt x="536600" y="2381260"/>
                      <a:pt x="486193" y="2421586"/>
                    </a:cubicBezTo>
                    <a:cubicBezTo>
                      <a:pt x="457964" y="2443765"/>
                      <a:pt x="433768" y="2464937"/>
                      <a:pt x="412597" y="2485100"/>
                    </a:cubicBezTo>
                    <a:cubicBezTo>
                      <a:pt x="399491" y="2497198"/>
                      <a:pt x="387393" y="2509295"/>
                      <a:pt x="377312" y="2520385"/>
                    </a:cubicBezTo>
                    <a:cubicBezTo>
                      <a:pt x="372271" y="2525426"/>
                      <a:pt x="367230" y="2532483"/>
                      <a:pt x="361181" y="2538532"/>
                    </a:cubicBezTo>
                    <a:cubicBezTo>
                      <a:pt x="358157" y="2542565"/>
                      <a:pt x="355132" y="2545589"/>
                      <a:pt x="352108" y="2549621"/>
                    </a:cubicBezTo>
                    <a:cubicBezTo>
                      <a:pt x="341018" y="2543572"/>
                      <a:pt x="330937" y="2538532"/>
                      <a:pt x="319847" y="2533491"/>
                    </a:cubicBezTo>
                    <a:cubicBezTo>
                      <a:pt x="303717" y="2526434"/>
                      <a:pt x="290611" y="2522401"/>
                      <a:pt x="278513" y="2520385"/>
                    </a:cubicBezTo>
                    <a:cubicBezTo>
                      <a:pt x="274480" y="2519377"/>
                      <a:pt x="271456" y="2519377"/>
                      <a:pt x="268431" y="2519377"/>
                    </a:cubicBezTo>
                    <a:cubicBezTo>
                      <a:pt x="265407" y="2519377"/>
                      <a:pt x="263390" y="2519377"/>
                      <a:pt x="261374" y="2520385"/>
                    </a:cubicBezTo>
                    <a:cubicBezTo>
                      <a:pt x="255325" y="2521393"/>
                      <a:pt x="249276" y="2524418"/>
                      <a:pt x="246252" y="2529458"/>
                    </a:cubicBezTo>
                    <a:cubicBezTo>
                      <a:pt x="242219" y="2533491"/>
                      <a:pt x="241211" y="2539540"/>
                      <a:pt x="241211" y="2547605"/>
                    </a:cubicBezTo>
                    <a:cubicBezTo>
                      <a:pt x="241211" y="2550630"/>
                      <a:pt x="242219" y="2553654"/>
                      <a:pt x="243227" y="2556679"/>
                    </a:cubicBezTo>
                    <a:cubicBezTo>
                      <a:pt x="244236" y="2558695"/>
                      <a:pt x="244236" y="2560711"/>
                      <a:pt x="245244" y="2563736"/>
                    </a:cubicBezTo>
                    <a:cubicBezTo>
                      <a:pt x="246252" y="2565752"/>
                      <a:pt x="247260" y="2567768"/>
                      <a:pt x="248268" y="2569784"/>
                    </a:cubicBezTo>
                    <a:cubicBezTo>
                      <a:pt x="251293" y="2573817"/>
                      <a:pt x="254317" y="2576842"/>
                      <a:pt x="258350" y="2579866"/>
                    </a:cubicBezTo>
                    <a:lnTo>
                      <a:pt x="260366" y="2580874"/>
                    </a:lnTo>
                    <a:cubicBezTo>
                      <a:pt x="263390" y="2582891"/>
                      <a:pt x="266415" y="2584907"/>
                      <a:pt x="268431" y="2586923"/>
                    </a:cubicBezTo>
                    <a:cubicBezTo>
                      <a:pt x="269439" y="2587931"/>
                      <a:pt x="269439" y="2588939"/>
                      <a:pt x="270448" y="2588939"/>
                    </a:cubicBezTo>
                    <a:cubicBezTo>
                      <a:pt x="270448" y="2588939"/>
                      <a:pt x="270448" y="2589948"/>
                      <a:pt x="270448" y="2589948"/>
                    </a:cubicBezTo>
                    <a:cubicBezTo>
                      <a:pt x="270448" y="2589948"/>
                      <a:pt x="270448" y="2590956"/>
                      <a:pt x="270448" y="2590956"/>
                    </a:cubicBezTo>
                    <a:cubicBezTo>
                      <a:pt x="270448" y="2591964"/>
                      <a:pt x="270448" y="2591964"/>
                      <a:pt x="270448" y="2592972"/>
                    </a:cubicBezTo>
                    <a:cubicBezTo>
                      <a:pt x="270448" y="2593980"/>
                      <a:pt x="269439" y="2593980"/>
                      <a:pt x="269439" y="2594988"/>
                    </a:cubicBezTo>
                    <a:cubicBezTo>
                      <a:pt x="268431" y="2595997"/>
                      <a:pt x="267423" y="2597005"/>
                      <a:pt x="266415" y="2597005"/>
                    </a:cubicBezTo>
                    <a:cubicBezTo>
                      <a:pt x="262382" y="2599021"/>
                      <a:pt x="257342" y="2601037"/>
                      <a:pt x="253309" y="2602046"/>
                    </a:cubicBezTo>
                    <a:cubicBezTo>
                      <a:pt x="248268" y="2603054"/>
                      <a:pt x="242219" y="2604062"/>
                      <a:pt x="237178" y="2605070"/>
                    </a:cubicBezTo>
                    <a:cubicBezTo>
                      <a:pt x="230121" y="2606078"/>
                      <a:pt x="222056" y="2608095"/>
                      <a:pt x="214999" y="2610111"/>
                    </a:cubicBezTo>
                    <a:cubicBezTo>
                      <a:pt x="199877" y="2615151"/>
                      <a:pt x="188787" y="2619184"/>
                      <a:pt x="177697" y="2625233"/>
                    </a:cubicBezTo>
                    <a:cubicBezTo>
                      <a:pt x="169632" y="2629266"/>
                      <a:pt x="163583" y="2633298"/>
                      <a:pt x="158542" y="2637331"/>
                    </a:cubicBezTo>
                    <a:cubicBezTo>
                      <a:pt x="152494" y="2642372"/>
                      <a:pt x="147453" y="2648421"/>
                      <a:pt x="145436" y="2654469"/>
                    </a:cubicBezTo>
                    <a:cubicBezTo>
                      <a:pt x="144428" y="2658502"/>
                      <a:pt x="143420" y="2661527"/>
                      <a:pt x="144428" y="2665559"/>
                    </a:cubicBezTo>
                    <a:cubicBezTo>
                      <a:pt x="144428" y="2669592"/>
                      <a:pt x="147453" y="2673625"/>
                      <a:pt x="149469" y="2677657"/>
                    </a:cubicBezTo>
                    <a:cubicBezTo>
                      <a:pt x="150477" y="2678665"/>
                      <a:pt x="151485" y="2679673"/>
                      <a:pt x="152494" y="2681690"/>
                    </a:cubicBezTo>
                    <a:cubicBezTo>
                      <a:pt x="153502" y="2682698"/>
                      <a:pt x="155518" y="2684714"/>
                      <a:pt x="157534" y="2685722"/>
                    </a:cubicBezTo>
                    <a:cubicBezTo>
                      <a:pt x="161567" y="2687739"/>
                      <a:pt x="165600" y="2689755"/>
                      <a:pt x="169632" y="2689755"/>
                    </a:cubicBezTo>
                    <a:cubicBezTo>
                      <a:pt x="171648" y="2689755"/>
                      <a:pt x="172657" y="2689755"/>
                      <a:pt x="174673" y="2689755"/>
                    </a:cubicBezTo>
                    <a:cubicBezTo>
                      <a:pt x="177697" y="2689755"/>
                      <a:pt x="180722" y="2689755"/>
                      <a:pt x="183746" y="2688747"/>
                    </a:cubicBezTo>
                    <a:cubicBezTo>
                      <a:pt x="188787" y="2687739"/>
                      <a:pt x="193828" y="2687739"/>
                      <a:pt x="197860" y="2686730"/>
                    </a:cubicBezTo>
                    <a:lnTo>
                      <a:pt x="198869" y="2686730"/>
                    </a:lnTo>
                    <a:lnTo>
                      <a:pt x="199877" y="2686730"/>
                    </a:lnTo>
                    <a:cubicBezTo>
                      <a:pt x="192820" y="2692779"/>
                      <a:pt x="185763" y="2699836"/>
                      <a:pt x="179714" y="2706893"/>
                    </a:cubicBezTo>
                    <a:cubicBezTo>
                      <a:pt x="172657" y="2715967"/>
                      <a:pt x="164591" y="2729073"/>
                      <a:pt x="169632" y="2742179"/>
                    </a:cubicBezTo>
                    <a:cubicBezTo>
                      <a:pt x="172657" y="2748228"/>
                      <a:pt x="176689" y="2753269"/>
                      <a:pt x="183746" y="2755285"/>
                    </a:cubicBezTo>
                    <a:cubicBezTo>
                      <a:pt x="186771" y="2756293"/>
                      <a:pt x="189795" y="2757301"/>
                      <a:pt x="193828" y="2757301"/>
                    </a:cubicBezTo>
                    <a:cubicBezTo>
                      <a:pt x="196852" y="2757301"/>
                      <a:pt x="199877" y="2757301"/>
                      <a:pt x="202901" y="2756293"/>
                    </a:cubicBezTo>
                    <a:cubicBezTo>
                      <a:pt x="211975" y="2755285"/>
                      <a:pt x="220040" y="2752260"/>
                      <a:pt x="228105" y="2749236"/>
                    </a:cubicBezTo>
                    <a:cubicBezTo>
                      <a:pt x="233146" y="2747220"/>
                      <a:pt x="238187" y="2745203"/>
                      <a:pt x="243227" y="2744195"/>
                    </a:cubicBezTo>
                    <a:cubicBezTo>
                      <a:pt x="244236" y="2744195"/>
                      <a:pt x="246252" y="2743187"/>
                      <a:pt x="247260" y="2743187"/>
                    </a:cubicBezTo>
                    <a:cubicBezTo>
                      <a:pt x="244236" y="2747220"/>
                      <a:pt x="241211" y="2752260"/>
                      <a:pt x="237178" y="2756293"/>
                    </a:cubicBezTo>
                    <a:lnTo>
                      <a:pt x="233146" y="2760326"/>
                    </a:lnTo>
                    <a:cubicBezTo>
                      <a:pt x="230121" y="2764358"/>
                      <a:pt x="226089" y="2768391"/>
                      <a:pt x="223064" y="2772423"/>
                    </a:cubicBezTo>
                    <a:cubicBezTo>
                      <a:pt x="218024" y="2778472"/>
                      <a:pt x="214999" y="2784521"/>
                      <a:pt x="212983" y="2789562"/>
                    </a:cubicBezTo>
                    <a:cubicBezTo>
                      <a:pt x="210966" y="2793595"/>
                      <a:pt x="208950" y="2800652"/>
                      <a:pt x="210966" y="2806701"/>
                    </a:cubicBezTo>
                    <a:cubicBezTo>
                      <a:pt x="211975" y="2812750"/>
                      <a:pt x="216007" y="2817790"/>
                      <a:pt x="222056" y="2819807"/>
                    </a:cubicBezTo>
                    <a:cubicBezTo>
                      <a:pt x="224072" y="2820815"/>
                      <a:pt x="227097" y="2821823"/>
                      <a:pt x="230121" y="2821823"/>
                    </a:cubicBezTo>
                    <a:cubicBezTo>
                      <a:pt x="233146" y="2821823"/>
                      <a:pt x="236170" y="2820815"/>
                      <a:pt x="240203" y="2819807"/>
                    </a:cubicBezTo>
                    <a:cubicBezTo>
                      <a:pt x="247260" y="2817790"/>
                      <a:pt x="254317" y="2814766"/>
                      <a:pt x="260366" y="2811741"/>
                    </a:cubicBezTo>
                    <a:cubicBezTo>
                      <a:pt x="267423" y="2808717"/>
                      <a:pt x="274480" y="2804685"/>
                      <a:pt x="281537" y="2802668"/>
                    </a:cubicBezTo>
                    <a:lnTo>
                      <a:pt x="280529" y="2803676"/>
                    </a:lnTo>
                    <a:cubicBezTo>
                      <a:pt x="276496" y="2809725"/>
                      <a:pt x="273472" y="2815774"/>
                      <a:pt x="270448" y="2821823"/>
                    </a:cubicBezTo>
                    <a:cubicBezTo>
                      <a:pt x="267423" y="2827872"/>
                      <a:pt x="264399" y="2832913"/>
                      <a:pt x="262382" y="2838962"/>
                    </a:cubicBezTo>
                    <a:cubicBezTo>
                      <a:pt x="261374" y="2842994"/>
                      <a:pt x="259358" y="2849043"/>
                      <a:pt x="261374" y="2856100"/>
                    </a:cubicBezTo>
                    <a:cubicBezTo>
                      <a:pt x="262382" y="2858117"/>
                      <a:pt x="263390" y="2860133"/>
                      <a:pt x="266415" y="2863157"/>
                    </a:cubicBezTo>
                    <a:cubicBezTo>
                      <a:pt x="268431" y="2865174"/>
                      <a:pt x="271456" y="2866182"/>
                      <a:pt x="274480" y="2866182"/>
                    </a:cubicBezTo>
                    <a:cubicBezTo>
                      <a:pt x="275488" y="2866182"/>
                      <a:pt x="277505" y="2866182"/>
                      <a:pt x="279521" y="2866182"/>
                    </a:cubicBezTo>
                    <a:cubicBezTo>
                      <a:pt x="281537" y="2866182"/>
                      <a:pt x="282545" y="2866182"/>
                      <a:pt x="284562" y="2866182"/>
                    </a:cubicBezTo>
                    <a:cubicBezTo>
                      <a:pt x="289602" y="2866182"/>
                      <a:pt x="293635" y="2865174"/>
                      <a:pt x="297668" y="2864166"/>
                    </a:cubicBezTo>
                    <a:cubicBezTo>
                      <a:pt x="307749" y="2862149"/>
                      <a:pt x="317831" y="2858117"/>
                      <a:pt x="327912" y="2853076"/>
                    </a:cubicBezTo>
                    <a:cubicBezTo>
                      <a:pt x="339002" y="2847027"/>
                      <a:pt x="350092" y="2839970"/>
                      <a:pt x="361181" y="2832913"/>
                    </a:cubicBezTo>
                    <a:cubicBezTo>
                      <a:pt x="368238" y="2828880"/>
                      <a:pt x="375296" y="2823839"/>
                      <a:pt x="383361" y="2818799"/>
                    </a:cubicBezTo>
                    <a:cubicBezTo>
                      <a:pt x="392434" y="2813758"/>
                      <a:pt x="400499" y="2809725"/>
                      <a:pt x="407557" y="2807709"/>
                    </a:cubicBezTo>
                    <a:cubicBezTo>
                      <a:pt x="414614" y="2804685"/>
                      <a:pt x="422679" y="2802668"/>
                      <a:pt x="429736" y="2800652"/>
                    </a:cubicBezTo>
                    <a:lnTo>
                      <a:pt x="433768" y="2799644"/>
                    </a:lnTo>
                    <a:cubicBezTo>
                      <a:pt x="452923" y="2793595"/>
                      <a:pt x="473087" y="2788554"/>
                      <a:pt x="487201" y="2784521"/>
                    </a:cubicBezTo>
                    <a:lnTo>
                      <a:pt x="486193" y="2784521"/>
                    </a:lnTo>
                    <a:lnTo>
                      <a:pt x="510388" y="2778472"/>
                    </a:lnTo>
                    <a:lnTo>
                      <a:pt x="520470" y="2775448"/>
                    </a:lnTo>
                    <a:cubicBezTo>
                      <a:pt x="529543" y="2773432"/>
                      <a:pt x="537608" y="2771415"/>
                      <a:pt x="546682" y="2768391"/>
                    </a:cubicBezTo>
                    <a:cubicBezTo>
                      <a:pt x="556763" y="2765366"/>
                      <a:pt x="567853" y="2762342"/>
                      <a:pt x="577935" y="2759318"/>
                    </a:cubicBezTo>
                    <a:cubicBezTo>
                      <a:pt x="587008" y="2756293"/>
                      <a:pt x="598098" y="2753269"/>
                      <a:pt x="609187" y="2750244"/>
                    </a:cubicBezTo>
                    <a:cubicBezTo>
                      <a:pt x="631367" y="2743187"/>
                      <a:pt x="650522" y="2735122"/>
                      <a:pt x="667660" y="2727057"/>
                    </a:cubicBezTo>
                    <a:cubicBezTo>
                      <a:pt x="671693" y="2725040"/>
                      <a:pt x="674717" y="2723024"/>
                      <a:pt x="678750" y="2721008"/>
                    </a:cubicBezTo>
                    <a:cubicBezTo>
                      <a:pt x="664636" y="2750244"/>
                      <a:pt x="650522" y="2780489"/>
                      <a:pt x="636407" y="2810733"/>
                    </a:cubicBezTo>
                    <a:lnTo>
                      <a:pt x="632375" y="2819807"/>
                    </a:lnTo>
                    <a:lnTo>
                      <a:pt x="630359" y="2824848"/>
                    </a:lnTo>
                    <a:cubicBezTo>
                      <a:pt x="613220" y="2861141"/>
                      <a:pt x="596081" y="2897435"/>
                      <a:pt x="578943" y="2933728"/>
                    </a:cubicBezTo>
                    <a:cubicBezTo>
                      <a:pt x="534584" y="3027486"/>
                      <a:pt x="496274" y="3103098"/>
                      <a:pt x="457964" y="3170644"/>
                    </a:cubicBezTo>
                    <a:cubicBezTo>
                      <a:pt x="434777" y="3211979"/>
                      <a:pt x="413605" y="3249280"/>
                      <a:pt x="390418" y="3284566"/>
                    </a:cubicBezTo>
                    <a:cubicBezTo>
                      <a:pt x="368238" y="3319851"/>
                      <a:pt x="344043" y="3355136"/>
                      <a:pt x="315814" y="3394455"/>
                    </a:cubicBezTo>
                    <a:lnTo>
                      <a:pt x="313798" y="3396471"/>
                    </a:lnTo>
                    <a:lnTo>
                      <a:pt x="315814" y="3393446"/>
                    </a:lnTo>
                    <a:cubicBezTo>
                      <a:pt x="293635" y="3422683"/>
                      <a:pt x="272464" y="3449903"/>
                      <a:pt x="251293" y="3475107"/>
                    </a:cubicBezTo>
                    <a:cubicBezTo>
                      <a:pt x="232138" y="3497286"/>
                      <a:pt x="211975" y="3519466"/>
                      <a:pt x="194836" y="3538621"/>
                    </a:cubicBezTo>
                    <a:lnTo>
                      <a:pt x="179714" y="3554751"/>
                    </a:lnTo>
                    <a:cubicBezTo>
                      <a:pt x="176689" y="3558784"/>
                      <a:pt x="175681" y="3562816"/>
                      <a:pt x="176689" y="3567857"/>
                    </a:cubicBezTo>
                    <a:cubicBezTo>
                      <a:pt x="176689" y="3570882"/>
                      <a:pt x="178706" y="3573906"/>
                      <a:pt x="181730" y="3575922"/>
                    </a:cubicBezTo>
                    <a:cubicBezTo>
                      <a:pt x="191812" y="3582979"/>
                      <a:pt x="200885" y="3591045"/>
                      <a:pt x="209958" y="3599110"/>
                    </a:cubicBezTo>
                    <a:lnTo>
                      <a:pt x="214999" y="3603142"/>
                    </a:lnTo>
                    <a:cubicBezTo>
                      <a:pt x="227097" y="3613224"/>
                      <a:pt x="239195" y="3623305"/>
                      <a:pt x="251293" y="3633387"/>
                    </a:cubicBezTo>
                    <a:cubicBezTo>
                      <a:pt x="273472" y="3651534"/>
                      <a:pt x="297668" y="3669681"/>
                      <a:pt x="321863" y="3686819"/>
                    </a:cubicBezTo>
                    <a:cubicBezTo>
                      <a:pt x="367230" y="3719080"/>
                      <a:pt x="417638" y="3749325"/>
                      <a:pt x="470062" y="3777553"/>
                    </a:cubicBezTo>
                    <a:cubicBezTo>
                      <a:pt x="516437" y="3801749"/>
                      <a:pt x="565837" y="3823928"/>
                      <a:pt x="618261" y="3844091"/>
                    </a:cubicBezTo>
                    <a:cubicBezTo>
                      <a:pt x="616244" y="3850140"/>
                      <a:pt x="613220" y="3856189"/>
                      <a:pt x="611204" y="3861230"/>
                    </a:cubicBezTo>
                    <a:cubicBezTo>
                      <a:pt x="608179" y="3869295"/>
                      <a:pt x="604147" y="3877360"/>
                      <a:pt x="599106" y="3888450"/>
                    </a:cubicBezTo>
                    <a:lnTo>
                      <a:pt x="599106" y="3889458"/>
                    </a:lnTo>
                    <a:lnTo>
                      <a:pt x="599106" y="3890466"/>
                    </a:lnTo>
                    <a:cubicBezTo>
                      <a:pt x="586000" y="3917686"/>
                      <a:pt x="570877" y="3943899"/>
                      <a:pt x="555755" y="3970110"/>
                    </a:cubicBezTo>
                    <a:lnTo>
                      <a:pt x="554747" y="3971119"/>
                    </a:lnTo>
                    <a:cubicBezTo>
                      <a:pt x="549706" y="3980192"/>
                      <a:pt x="544665" y="3989265"/>
                      <a:pt x="539625" y="3998338"/>
                    </a:cubicBezTo>
                    <a:cubicBezTo>
                      <a:pt x="518453" y="4035640"/>
                      <a:pt x="497282" y="4075966"/>
                      <a:pt x="481152" y="4117301"/>
                    </a:cubicBezTo>
                    <a:cubicBezTo>
                      <a:pt x="473087" y="4136456"/>
                      <a:pt x="468046" y="4155611"/>
                      <a:pt x="465021" y="4173757"/>
                    </a:cubicBezTo>
                    <a:cubicBezTo>
                      <a:pt x="461997" y="4191904"/>
                      <a:pt x="460989" y="4209043"/>
                      <a:pt x="464013" y="4225173"/>
                    </a:cubicBezTo>
                    <a:cubicBezTo>
                      <a:pt x="467038" y="4241304"/>
                      <a:pt x="474095" y="4257434"/>
                      <a:pt x="484176" y="4270540"/>
                    </a:cubicBezTo>
                    <a:cubicBezTo>
                      <a:pt x="490225" y="4277597"/>
                      <a:pt x="497282" y="4283647"/>
                      <a:pt x="504339" y="4289695"/>
                    </a:cubicBezTo>
                    <a:cubicBezTo>
                      <a:pt x="511396" y="4294736"/>
                      <a:pt x="518453" y="4299777"/>
                      <a:pt x="528535" y="4305826"/>
                    </a:cubicBezTo>
                    <a:cubicBezTo>
                      <a:pt x="546682" y="4315907"/>
                      <a:pt x="566845" y="4323973"/>
                      <a:pt x="589024" y="4330021"/>
                    </a:cubicBezTo>
                    <a:cubicBezTo>
                      <a:pt x="611204" y="4336070"/>
                      <a:pt x="634391" y="4340103"/>
                      <a:pt x="658587" y="4341111"/>
                    </a:cubicBezTo>
                    <a:cubicBezTo>
                      <a:pt x="667660" y="4342119"/>
                      <a:pt x="676734" y="4342119"/>
                      <a:pt x="685807" y="4342119"/>
                    </a:cubicBezTo>
                    <a:cubicBezTo>
                      <a:pt x="699921" y="4342119"/>
                      <a:pt x="715043" y="4341111"/>
                      <a:pt x="730166" y="4340103"/>
                    </a:cubicBezTo>
                    <a:cubicBezTo>
                      <a:pt x="753353" y="4338087"/>
                      <a:pt x="774525" y="4333046"/>
                      <a:pt x="794688" y="4325989"/>
                    </a:cubicBezTo>
                    <a:cubicBezTo>
                      <a:pt x="806785" y="4321956"/>
                      <a:pt x="815859" y="4317924"/>
                      <a:pt x="824932" y="4312883"/>
                    </a:cubicBezTo>
                    <a:cubicBezTo>
                      <a:pt x="834006" y="4307842"/>
                      <a:pt x="843079" y="4302801"/>
                      <a:pt x="852152" y="4296753"/>
                    </a:cubicBezTo>
                    <a:cubicBezTo>
                      <a:pt x="859209" y="4291712"/>
                      <a:pt x="866267" y="4284655"/>
                      <a:pt x="873324" y="4277597"/>
                    </a:cubicBezTo>
                    <a:cubicBezTo>
                      <a:pt x="881389" y="4268524"/>
                      <a:pt x="889454" y="4257434"/>
                      <a:pt x="896511" y="4247353"/>
                    </a:cubicBezTo>
                    <a:cubicBezTo>
                      <a:pt x="908609" y="4228198"/>
                      <a:pt x="918691" y="4205010"/>
                      <a:pt x="927764" y="4177790"/>
                    </a:cubicBezTo>
                    <a:cubicBezTo>
                      <a:pt x="936837" y="4149562"/>
                      <a:pt x="942886" y="4121333"/>
                      <a:pt x="946919" y="4099154"/>
                    </a:cubicBezTo>
                    <a:cubicBezTo>
                      <a:pt x="951960" y="4073950"/>
                      <a:pt x="954984" y="4048746"/>
                      <a:pt x="958009" y="4025559"/>
                    </a:cubicBezTo>
                    <a:cubicBezTo>
                      <a:pt x="961033" y="4000355"/>
                      <a:pt x="965066" y="3975151"/>
                      <a:pt x="970106" y="3949947"/>
                    </a:cubicBezTo>
                    <a:cubicBezTo>
                      <a:pt x="970106" y="3947931"/>
                      <a:pt x="971115" y="3945915"/>
                      <a:pt x="971115" y="3944906"/>
                    </a:cubicBezTo>
                    <a:lnTo>
                      <a:pt x="972123" y="3941882"/>
                    </a:lnTo>
                    <a:cubicBezTo>
                      <a:pt x="1036645" y="3953980"/>
                      <a:pt x="1101166" y="3963053"/>
                      <a:pt x="1163672" y="3969102"/>
                    </a:cubicBezTo>
                    <a:cubicBezTo>
                      <a:pt x="1218112" y="3974143"/>
                      <a:pt x="1274569" y="3976160"/>
                      <a:pt x="1330017" y="3976160"/>
                    </a:cubicBezTo>
                    <a:lnTo>
                      <a:pt x="1341107" y="3976160"/>
                    </a:lnTo>
                    <a:cubicBezTo>
                      <a:pt x="1339091" y="3994306"/>
                      <a:pt x="1335058" y="4013461"/>
                      <a:pt x="1331026" y="4038665"/>
                    </a:cubicBezTo>
                    <a:lnTo>
                      <a:pt x="1331026" y="4037657"/>
                    </a:lnTo>
                    <a:cubicBezTo>
                      <a:pt x="1329009" y="4048746"/>
                      <a:pt x="1325985" y="4060844"/>
                      <a:pt x="1323969" y="4072942"/>
                    </a:cubicBezTo>
                    <a:lnTo>
                      <a:pt x="1322960" y="4078991"/>
                    </a:lnTo>
                    <a:cubicBezTo>
                      <a:pt x="1320944" y="4090081"/>
                      <a:pt x="1317920" y="4102179"/>
                      <a:pt x="1315903" y="4113268"/>
                    </a:cubicBezTo>
                    <a:cubicBezTo>
                      <a:pt x="1315903" y="4114276"/>
                      <a:pt x="1315903" y="4115285"/>
                      <a:pt x="1314895" y="4116293"/>
                    </a:cubicBezTo>
                    <a:cubicBezTo>
                      <a:pt x="1310863" y="4136456"/>
                      <a:pt x="1307838" y="4153594"/>
                      <a:pt x="1305822" y="4168717"/>
                    </a:cubicBezTo>
                    <a:cubicBezTo>
                      <a:pt x="1300781" y="4202994"/>
                      <a:pt x="1295740" y="4248361"/>
                      <a:pt x="1303805" y="4293728"/>
                    </a:cubicBezTo>
                    <a:cubicBezTo>
                      <a:pt x="1306830" y="4312883"/>
                      <a:pt x="1313887" y="4331029"/>
                      <a:pt x="1321952" y="4347160"/>
                    </a:cubicBezTo>
                    <a:cubicBezTo>
                      <a:pt x="1331026" y="4364299"/>
                      <a:pt x="1344132" y="4378413"/>
                      <a:pt x="1359254" y="4391519"/>
                    </a:cubicBezTo>
                    <a:cubicBezTo>
                      <a:pt x="1374376" y="4403617"/>
                      <a:pt x="1394539" y="4413698"/>
                      <a:pt x="1417727" y="4421763"/>
                    </a:cubicBezTo>
                    <a:cubicBezTo>
                      <a:pt x="1440914" y="4429829"/>
                      <a:pt x="1468135" y="4433861"/>
                      <a:pt x="1500396" y="4435878"/>
                    </a:cubicBezTo>
                    <a:cubicBezTo>
                      <a:pt x="1507453" y="4435878"/>
                      <a:pt x="1515518" y="4436886"/>
                      <a:pt x="1523583" y="4436886"/>
                    </a:cubicBezTo>
                    <a:cubicBezTo>
                      <a:pt x="1572983" y="4436886"/>
                      <a:pt x="1616333" y="4426804"/>
                      <a:pt x="1653635" y="4407649"/>
                    </a:cubicBezTo>
                    <a:cubicBezTo>
                      <a:pt x="1673798" y="4396559"/>
                      <a:pt x="1692953" y="4382446"/>
                      <a:pt x="1708075" y="4366315"/>
                    </a:cubicBezTo>
                    <a:cubicBezTo>
                      <a:pt x="1724206" y="4349177"/>
                      <a:pt x="1736303" y="4330021"/>
                      <a:pt x="1746385" y="4306834"/>
                    </a:cubicBezTo>
                    <a:cubicBezTo>
                      <a:pt x="1760499" y="4273565"/>
                      <a:pt x="1766548" y="4234247"/>
                      <a:pt x="1764532" y="4190896"/>
                    </a:cubicBezTo>
                    <a:cubicBezTo>
                      <a:pt x="1763524" y="4165692"/>
                      <a:pt x="1759491" y="4139480"/>
                      <a:pt x="1756467" y="4115285"/>
                    </a:cubicBezTo>
                    <a:lnTo>
                      <a:pt x="1755459" y="4104195"/>
                    </a:lnTo>
                    <a:lnTo>
                      <a:pt x="1755459" y="4101170"/>
                    </a:lnTo>
                    <a:cubicBezTo>
                      <a:pt x="1752434" y="4075966"/>
                      <a:pt x="1747393" y="4044714"/>
                      <a:pt x="1745377" y="4014469"/>
                    </a:cubicBezTo>
                    <a:cubicBezTo>
                      <a:pt x="1743361" y="3988257"/>
                      <a:pt x="1742352" y="3960029"/>
                      <a:pt x="1743361" y="3932808"/>
                    </a:cubicBezTo>
                    <a:cubicBezTo>
                      <a:pt x="1920796" y="3895507"/>
                      <a:pt x="2095206" y="3834009"/>
                      <a:pt x="2260544" y="3750333"/>
                    </a:cubicBezTo>
                    <a:cubicBezTo>
                      <a:pt x="2300870" y="3730170"/>
                      <a:pt x="2341196" y="3707990"/>
                      <a:pt x="2382530" y="3683795"/>
                    </a:cubicBezTo>
                    <a:cubicBezTo>
                      <a:pt x="2383538" y="3682786"/>
                      <a:pt x="2384547" y="3681778"/>
                      <a:pt x="2385555" y="3680770"/>
                    </a:cubicBezTo>
                    <a:cubicBezTo>
                      <a:pt x="2386563" y="3679762"/>
                      <a:pt x="2387571" y="3679762"/>
                      <a:pt x="2388579" y="3678754"/>
                    </a:cubicBezTo>
                    <a:cubicBezTo>
                      <a:pt x="2390596" y="3676738"/>
                      <a:pt x="2392612" y="3672705"/>
                      <a:pt x="2391604" y="3668672"/>
                    </a:cubicBezTo>
                    <a:cubicBezTo>
                      <a:pt x="2391604" y="3665648"/>
                      <a:pt x="2389587" y="3662623"/>
                      <a:pt x="2387571" y="3660607"/>
                    </a:cubicBezTo>
                    <a:cubicBezTo>
                      <a:pt x="2384547" y="3657583"/>
                      <a:pt x="2381522" y="3655566"/>
                      <a:pt x="2378498" y="3652542"/>
                    </a:cubicBezTo>
                    <a:lnTo>
                      <a:pt x="2374465" y="3648509"/>
                    </a:lnTo>
                    <a:cubicBezTo>
                      <a:pt x="2369424" y="3643468"/>
                      <a:pt x="2364384" y="3639436"/>
                      <a:pt x="2359343" y="3634395"/>
                    </a:cubicBezTo>
                    <a:cubicBezTo>
                      <a:pt x="2350269" y="3625322"/>
                      <a:pt x="2341196" y="3616248"/>
                      <a:pt x="2332123" y="3607175"/>
                    </a:cubicBezTo>
                    <a:cubicBezTo>
                      <a:pt x="2314984" y="3589028"/>
                      <a:pt x="2297845" y="3569873"/>
                      <a:pt x="2279699" y="3547694"/>
                    </a:cubicBezTo>
                    <a:lnTo>
                      <a:pt x="2280707" y="3548702"/>
                    </a:lnTo>
                    <a:cubicBezTo>
                      <a:pt x="2242397" y="3501319"/>
                      <a:pt x="2207111" y="3447887"/>
                      <a:pt x="2170818" y="3385381"/>
                    </a:cubicBezTo>
                    <a:cubicBezTo>
                      <a:pt x="2141581" y="3334973"/>
                      <a:pt x="2113353" y="3279525"/>
                      <a:pt x="2085125" y="3217019"/>
                    </a:cubicBezTo>
                    <a:lnTo>
                      <a:pt x="2085125" y="3216011"/>
                    </a:lnTo>
                    <a:lnTo>
                      <a:pt x="2085125" y="3215003"/>
                    </a:lnTo>
                    <a:lnTo>
                      <a:pt x="2085125" y="3213995"/>
                    </a:lnTo>
                    <a:cubicBezTo>
                      <a:pt x="2012538" y="3051682"/>
                      <a:pt x="1963138" y="2905500"/>
                      <a:pt x="1934910" y="2765366"/>
                    </a:cubicBezTo>
                    <a:cubicBezTo>
                      <a:pt x="1931885" y="2751252"/>
                      <a:pt x="1929869" y="2737138"/>
                      <a:pt x="1926845" y="2722016"/>
                    </a:cubicBezTo>
                    <a:cubicBezTo>
                      <a:pt x="1909706" y="2619184"/>
                      <a:pt x="1905673" y="2526434"/>
                      <a:pt x="1913739" y="2438724"/>
                    </a:cubicBezTo>
                    <a:cubicBezTo>
                      <a:pt x="1920796" y="2372186"/>
                      <a:pt x="1934910" y="2309681"/>
                      <a:pt x="1957089" y="2252216"/>
                    </a:cubicBezTo>
                    <a:lnTo>
                      <a:pt x="1956081" y="2253224"/>
                    </a:lnTo>
                    <a:cubicBezTo>
                      <a:pt x="1962130" y="2239110"/>
                      <a:pt x="1967171" y="2226004"/>
                      <a:pt x="1973220" y="2214914"/>
                    </a:cubicBezTo>
                    <a:lnTo>
                      <a:pt x="1980277" y="2209874"/>
                    </a:lnTo>
                    <a:lnTo>
                      <a:pt x="1987334" y="2204833"/>
                    </a:lnTo>
                    <a:cubicBezTo>
                      <a:pt x="2006489" y="2189711"/>
                      <a:pt x="2025644" y="2175596"/>
                      <a:pt x="2043790" y="2160474"/>
                    </a:cubicBezTo>
                    <a:lnTo>
                      <a:pt x="2045807" y="2159466"/>
                    </a:lnTo>
                    <a:lnTo>
                      <a:pt x="2057905" y="2150392"/>
                    </a:lnTo>
                    <a:cubicBezTo>
                      <a:pt x="2073027" y="2138295"/>
                      <a:pt x="2088149" y="2126197"/>
                      <a:pt x="2103272" y="2114099"/>
                    </a:cubicBezTo>
                    <a:lnTo>
                      <a:pt x="2104280" y="2113091"/>
                    </a:lnTo>
                    <a:cubicBezTo>
                      <a:pt x="2112345" y="2107042"/>
                      <a:pt x="2120410" y="2099985"/>
                      <a:pt x="2128476" y="2093936"/>
                    </a:cubicBezTo>
                    <a:cubicBezTo>
                      <a:pt x="2130492" y="2091920"/>
                      <a:pt x="2131500" y="2089903"/>
                      <a:pt x="2132508" y="2086879"/>
                    </a:cubicBezTo>
                    <a:cubicBezTo>
                      <a:pt x="2132508" y="2083854"/>
                      <a:pt x="2131500" y="2080830"/>
                      <a:pt x="2129484" y="2077805"/>
                    </a:cubicBezTo>
                    <a:cubicBezTo>
                      <a:pt x="2129484" y="2076797"/>
                      <a:pt x="2129484" y="2075789"/>
                      <a:pt x="2128476" y="2074781"/>
                    </a:cubicBezTo>
                    <a:cubicBezTo>
                      <a:pt x="2126459" y="2069740"/>
                      <a:pt x="2123435" y="2064699"/>
                      <a:pt x="2121418" y="2059658"/>
                    </a:cubicBezTo>
                    <a:cubicBezTo>
                      <a:pt x="2145614" y="2038487"/>
                      <a:pt x="2167794" y="2013284"/>
                      <a:pt x="2186948" y="1989088"/>
                    </a:cubicBezTo>
                    <a:cubicBezTo>
                      <a:pt x="2206103" y="1964892"/>
                      <a:pt x="2226266" y="1938680"/>
                      <a:pt x="2250462" y="1903395"/>
                    </a:cubicBezTo>
                    <a:cubicBezTo>
                      <a:pt x="2273650" y="1870126"/>
                      <a:pt x="2292805" y="1839881"/>
                      <a:pt x="2308935" y="1812661"/>
                    </a:cubicBezTo>
                    <a:cubicBezTo>
                      <a:pt x="2325066" y="1784433"/>
                      <a:pt x="2341196" y="1753180"/>
                      <a:pt x="2357326" y="1715878"/>
                    </a:cubicBezTo>
                    <a:cubicBezTo>
                      <a:pt x="2374465" y="1677568"/>
                      <a:pt x="2389587" y="1638250"/>
                      <a:pt x="2403701" y="1599941"/>
                    </a:cubicBezTo>
                    <a:lnTo>
                      <a:pt x="2413783" y="1574737"/>
                    </a:lnTo>
                    <a:cubicBezTo>
                      <a:pt x="2429914" y="1533402"/>
                      <a:pt x="2449068" y="1486019"/>
                      <a:pt x="2472256" y="1437628"/>
                    </a:cubicBezTo>
                    <a:cubicBezTo>
                      <a:pt x="2475280" y="1432587"/>
                      <a:pt x="2477297" y="1426538"/>
                      <a:pt x="2480321" y="1421497"/>
                    </a:cubicBezTo>
                    <a:lnTo>
                      <a:pt x="2481329" y="1419481"/>
                    </a:lnTo>
                    <a:lnTo>
                      <a:pt x="2482338" y="1417465"/>
                    </a:lnTo>
                    <a:cubicBezTo>
                      <a:pt x="2485362" y="1411416"/>
                      <a:pt x="2488387" y="1405367"/>
                      <a:pt x="2491411" y="1398310"/>
                    </a:cubicBezTo>
                    <a:cubicBezTo>
                      <a:pt x="2495444" y="1391253"/>
                      <a:pt x="2498468" y="1382179"/>
                      <a:pt x="2501493" y="1373106"/>
                    </a:cubicBezTo>
                    <a:cubicBezTo>
                      <a:pt x="2502501" y="1371089"/>
                      <a:pt x="2503509" y="1369073"/>
                      <a:pt x="2503509" y="1366049"/>
                    </a:cubicBezTo>
                    <a:cubicBezTo>
                      <a:pt x="2506533" y="1368065"/>
                      <a:pt x="2509558" y="1370081"/>
                      <a:pt x="2512582" y="1371089"/>
                    </a:cubicBezTo>
                    <a:lnTo>
                      <a:pt x="2516615" y="1373106"/>
                    </a:lnTo>
                    <a:cubicBezTo>
                      <a:pt x="2522664" y="1377138"/>
                      <a:pt x="2527704" y="1380163"/>
                      <a:pt x="2533753" y="1382179"/>
                    </a:cubicBezTo>
                    <a:cubicBezTo>
                      <a:pt x="2534762" y="1382179"/>
                      <a:pt x="2534762" y="1382179"/>
                      <a:pt x="2535770" y="1382179"/>
                    </a:cubicBezTo>
                    <a:cubicBezTo>
                      <a:pt x="2532745" y="1399318"/>
                      <a:pt x="2533753" y="1416456"/>
                      <a:pt x="2538794" y="1431579"/>
                    </a:cubicBezTo>
                    <a:cubicBezTo>
                      <a:pt x="2542827" y="1447709"/>
                      <a:pt x="2550892" y="1462832"/>
                      <a:pt x="2561982" y="1474929"/>
                    </a:cubicBezTo>
                    <a:cubicBezTo>
                      <a:pt x="2583153" y="1498117"/>
                      <a:pt x="2614406" y="1513239"/>
                      <a:pt x="2647675" y="1513239"/>
                    </a:cubicBezTo>
                    <a:cubicBezTo>
                      <a:pt x="2648683" y="1513239"/>
                      <a:pt x="2649691" y="1513239"/>
                      <a:pt x="2650699" y="1513239"/>
                    </a:cubicBezTo>
                    <a:cubicBezTo>
                      <a:pt x="2661789" y="1513239"/>
                      <a:pt x="2672879" y="1511223"/>
                      <a:pt x="2682960" y="1508198"/>
                    </a:cubicBezTo>
                    <a:cubicBezTo>
                      <a:pt x="2689009" y="1506182"/>
                      <a:pt x="2695058" y="1504166"/>
                      <a:pt x="2701107" y="1501141"/>
                    </a:cubicBezTo>
                    <a:cubicBezTo>
                      <a:pt x="2706148" y="1499125"/>
                      <a:pt x="2711188" y="1495092"/>
                      <a:pt x="2717237" y="1491060"/>
                    </a:cubicBezTo>
                    <a:cubicBezTo>
                      <a:pt x="2727319" y="1484003"/>
                      <a:pt x="2735384" y="1473921"/>
                      <a:pt x="2742441" y="1462832"/>
                    </a:cubicBezTo>
                    <a:cubicBezTo>
                      <a:pt x="2749498" y="1451742"/>
                      <a:pt x="2754539" y="1437628"/>
                      <a:pt x="2757564" y="1420489"/>
                    </a:cubicBezTo>
                    <a:cubicBezTo>
                      <a:pt x="2755547" y="1418473"/>
                      <a:pt x="2752523" y="1413432"/>
                      <a:pt x="2748490" y="1412424"/>
                    </a:cubicBezTo>
                    <a:close/>
                    <a:moveTo>
                      <a:pt x="2214169" y="1140222"/>
                    </a:moveTo>
                    <a:cubicBezTo>
                      <a:pt x="2201063" y="1128124"/>
                      <a:pt x="2190981" y="1119051"/>
                      <a:pt x="2183924" y="1108969"/>
                    </a:cubicBezTo>
                    <a:cubicBezTo>
                      <a:pt x="2180900" y="1103929"/>
                      <a:pt x="2177875" y="1099896"/>
                      <a:pt x="2176867" y="1095863"/>
                    </a:cubicBezTo>
                    <a:cubicBezTo>
                      <a:pt x="2175859" y="1092839"/>
                      <a:pt x="2175859" y="1090823"/>
                      <a:pt x="2174851" y="1088806"/>
                    </a:cubicBezTo>
                    <a:cubicBezTo>
                      <a:pt x="2174851" y="1087798"/>
                      <a:pt x="2174851" y="1085782"/>
                      <a:pt x="2174851" y="1084774"/>
                    </a:cubicBezTo>
                    <a:cubicBezTo>
                      <a:pt x="2174851" y="1083766"/>
                      <a:pt x="2175859" y="1082757"/>
                      <a:pt x="2175859" y="1080741"/>
                    </a:cubicBezTo>
                    <a:cubicBezTo>
                      <a:pt x="2176867" y="1079733"/>
                      <a:pt x="2177875" y="1077717"/>
                      <a:pt x="2178883" y="1076709"/>
                    </a:cubicBezTo>
                    <a:cubicBezTo>
                      <a:pt x="2179891" y="1075700"/>
                      <a:pt x="2180900" y="1074692"/>
                      <a:pt x="2181908" y="1073684"/>
                    </a:cubicBezTo>
                    <a:cubicBezTo>
                      <a:pt x="2182916" y="1072676"/>
                      <a:pt x="2183924" y="1072676"/>
                      <a:pt x="2184932" y="1071668"/>
                    </a:cubicBezTo>
                    <a:cubicBezTo>
                      <a:pt x="2185940" y="1071668"/>
                      <a:pt x="2187957" y="1070660"/>
                      <a:pt x="2188965" y="1070660"/>
                    </a:cubicBezTo>
                    <a:cubicBezTo>
                      <a:pt x="2190981" y="1070660"/>
                      <a:pt x="2192997" y="1070660"/>
                      <a:pt x="2195014" y="1070660"/>
                    </a:cubicBezTo>
                    <a:cubicBezTo>
                      <a:pt x="2199046" y="1071668"/>
                      <a:pt x="2202071" y="1072676"/>
                      <a:pt x="2207111" y="1074692"/>
                    </a:cubicBezTo>
                    <a:cubicBezTo>
                      <a:pt x="2216185" y="1079733"/>
                      <a:pt x="2225258" y="1085782"/>
                      <a:pt x="2236348" y="1094855"/>
                    </a:cubicBezTo>
                    <a:cubicBezTo>
                      <a:pt x="2247438" y="1103929"/>
                      <a:pt x="2257519" y="1114010"/>
                      <a:pt x="2268609" y="1126108"/>
                    </a:cubicBezTo>
                    <a:lnTo>
                      <a:pt x="2269617" y="1127116"/>
                    </a:lnTo>
                    <a:cubicBezTo>
                      <a:pt x="2273650" y="1131149"/>
                      <a:pt x="2276674" y="1134173"/>
                      <a:pt x="2280707" y="1137198"/>
                    </a:cubicBezTo>
                    <a:lnTo>
                      <a:pt x="2288772" y="1145263"/>
                    </a:lnTo>
                    <a:lnTo>
                      <a:pt x="2292805" y="1149296"/>
                    </a:lnTo>
                    <a:cubicBezTo>
                      <a:pt x="2294821" y="1151312"/>
                      <a:pt x="2297845" y="1153328"/>
                      <a:pt x="2299862" y="1155345"/>
                    </a:cubicBezTo>
                    <a:lnTo>
                      <a:pt x="2300870" y="1156353"/>
                    </a:lnTo>
                    <a:cubicBezTo>
                      <a:pt x="2301878" y="1157361"/>
                      <a:pt x="2302886" y="1157361"/>
                      <a:pt x="2303894" y="1158369"/>
                    </a:cubicBezTo>
                    <a:cubicBezTo>
                      <a:pt x="2299862" y="1165426"/>
                      <a:pt x="2295829" y="1171475"/>
                      <a:pt x="2291796" y="1176516"/>
                    </a:cubicBezTo>
                    <a:cubicBezTo>
                      <a:pt x="2286756" y="1181556"/>
                      <a:pt x="2281715" y="1186597"/>
                      <a:pt x="2275666" y="1191638"/>
                    </a:cubicBezTo>
                    <a:lnTo>
                      <a:pt x="2274658" y="1192646"/>
                    </a:lnTo>
                    <a:cubicBezTo>
                      <a:pt x="2274658" y="1189622"/>
                      <a:pt x="2273650" y="1186597"/>
                      <a:pt x="2270625" y="1183573"/>
                    </a:cubicBezTo>
                    <a:cubicBezTo>
                      <a:pt x="2265584" y="1180548"/>
                      <a:pt x="2261552" y="1176516"/>
                      <a:pt x="2256511" y="1173491"/>
                    </a:cubicBezTo>
                    <a:lnTo>
                      <a:pt x="2255503" y="1172483"/>
                    </a:lnTo>
                    <a:cubicBezTo>
                      <a:pt x="2252478" y="1170467"/>
                      <a:pt x="2249454" y="1168450"/>
                      <a:pt x="2246430" y="1166434"/>
                    </a:cubicBezTo>
                    <a:cubicBezTo>
                      <a:pt x="2234332" y="1156353"/>
                      <a:pt x="2224250" y="1148287"/>
                      <a:pt x="2214169" y="1140222"/>
                    </a:cubicBezTo>
                    <a:close/>
                    <a:moveTo>
                      <a:pt x="734198" y="2222980"/>
                    </a:moveTo>
                    <a:cubicBezTo>
                      <a:pt x="733190" y="2228020"/>
                      <a:pt x="733190" y="2234069"/>
                      <a:pt x="733190" y="2239110"/>
                    </a:cubicBezTo>
                    <a:cubicBezTo>
                      <a:pt x="727141" y="2244151"/>
                      <a:pt x="720084" y="2248183"/>
                      <a:pt x="714035" y="2253224"/>
                    </a:cubicBezTo>
                    <a:lnTo>
                      <a:pt x="710003" y="2256249"/>
                    </a:lnTo>
                    <a:cubicBezTo>
                      <a:pt x="718068" y="2246167"/>
                      <a:pt x="726133" y="2234069"/>
                      <a:pt x="734198" y="2222980"/>
                    </a:cubicBezTo>
                    <a:close/>
                    <a:moveTo>
                      <a:pt x="651530" y="2695804"/>
                    </a:moveTo>
                    <a:cubicBezTo>
                      <a:pt x="642456" y="2700845"/>
                      <a:pt x="633383" y="2705885"/>
                      <a:pt x="624310" y="2709918"/>
                    </a:cubicBezTo>
                    <a:cubicBezTo>
                      <a:pt x="614228" y="2714959"/>
                      <a:pt x="604147" y="2719999"/>
                      <a:pt x="592049" y="2724032"/>
                    </a:cubicBezTo>
                    <a:cubicBezTo>
                      <a:pt x="580959" y="2729073"/>
                      <a:pt x="569869" y="2733106"/>
                      <a:pt x="559788" y="2737138"/>
                    </a:cubicBezTo>
                    <a:cubicBezTo>
                      <a:pt x="549706" y="2740162"/>
                      <a:pt x="539625" y="2744195"/>
                      <a:pt x="526519" y="2748228"/>
                    </a:cubicBezTo>
                    <a:cubicBezTo>
                      <a:pt x="515429" y="2752260"/>
                      <a:pt x="504339" y="2755285"/>
                      <a:pt x="493250" y="2758309"/>
                    </a:cubicBezTo>
                    <a:cubicBezTo>
                      <a:pt x="488209" y="2760326"/>
                      <a:pt x="482160" y="2761334"/>
                      <a:pt x="477119" y="2763350"/>
                    </a:cubicBezTo>
                    <a:lnTo>
                      <a:pt x="474095" y="2764358"/>
                    </a:lnTo>
                    <a:lnTo>
                      <a:pt x="459980" y="2768391"/>
                    </a:lnTo>
                    <a:cubicBezTo>
                      <a:pt x="447883" y="2772423"/>
                      <a:pt x="436793" y="2775448"/>
                      <a:pt x="426711" y="2778472"/>
                    </a:cubicBezTo>
                    <a:lnTo>
                      <a:pt x="423687" y="2779481"/>
                    </a:lnTo>
                    <a:cubicBezTo>
                      <a:pt x="413605" y="2782505"/>
                      <a:pt x="403524" y="2785529"/>
                      <a:pt x="394450" y="2789562"/>
                    </a:cubicBezTo>
                    <a:cubicBezTo>
                      <a:pt x="381344" y="2795611"/>
                      <a:pt x="370255" y="2802668"/>
                      <a:pt x="358157" y="2810733"/>
                    </a:cubicBezTo>
                    <a:lnTo>
                      <a:pt x="352108" y="2814766"/>
                    </a:lnTo>
                    <a:lnTo>
                      <a:pt x="349084" y="2816782"/>
                    </a:lnTo>
                    <a:cubicBezTo>
                      <a:pt x="341018" y="2821823"/>
                      <a:pt x="331945" y="2828880"/>
                      <a:pt x="322872" y="2833921"/>
                    </a:cubicBezTo>
                    <a:lnTo>
                      <a:pt x="323880" y="2833921"/>
                    </a:lnTo>
                    <a:cubicBezTo>
                      <a:pt x="313798" y="2838962"/>
                      <a:pt x="303717" y="2842994"/>
                      <a:pt x="294643" y="2846019"/>
                    </a:cubicBezTo>
                    <a:cubicBezTo>
                      <a:pt x="290611" y="2847027"/>
                      <a:pt x="285570" y="2848035"/>
                      <a:pt x="280529" y="2848035"/>
                    </a:cubicBezTo>
                    <a:cubicBezTo>
                      <a:pt x="279521" y="2848035"/>
                      <a:pt x="278513" y="2848035"/>
                      <a:pt x="276496" y="2848035"/>
                    </a:cubicBezTo>
                    <a:lnTo>
                      <a:pt x="276496" y="2847027"/>
                    </a:lnTo>
                    <a:cubicBezTo>
                      <a:pt x="276496" y="2846019"/>
                      <a:pt x="276496" y="2845011"/>
                      <a:pt x="277505" y="2842994"/>
                    </a:cubicBezTo>
                    <a:cubicBezTo>
                      <a:pt x="279521" y="2835937"/>
                      <a:pt x="282545" y="2829888"/>
                      <a:pt x="286578" y="2823839"/>
                    </a:cubicBezTo>
                    <a:lnTo>
                      <a:pt x="287586" y="2820815"/>
                    </a:lnTo>
                    <a:cubicBezTo>
                      <a:pt x="292627" y="2810733"/>
                      <a:pt x="296660" y="2802668"/>
                      <a:pt x="300692" y="2793595"/>
                    </a:cubicBezTo>
                    <a:cubicBezTo>
                      <a:pt x="301700" y="2791578"/>
                      <a:pt x="301700" y="2789562"/>
                      <a:pt x="300692" y="2788554"/>
                    </a:cubicBezTo>
                    <a:cubicBezTo>
                      <a:pt x="299684" y="2786538"/>
                      <a:pt x="297668" y="2785529"/>
                      <a:pt x="295651" y="2785529"/>
                    </a:cubicBezTo>
                    <a:cubicBezTo>
                      <a:pt x="294643" y="2785529"/>
                      <a:pt x="292627" y="2785529"/>
                      <a:pt x="291619" y="2785529"/>
                    </a:cubicBezTo>
                    <a:cubicBezTo>
                      <a:pt x="282545" y="2785529"/>
                      <a:pt x="274480" y="2789562"/>
                      <a:pt x="266415" y="2793595"/>
                    </a:cubicBezTo>
                    <a:cubicBezTo>
                      <a:pt x="264399" y="2794603"/>
                      <a:pt x="261374" y="2796619"/>
                      <a:pt x="259358" y="2797627"/>
                    </a:cubicBezTo>
                    <a:cubicBezTo>
                      <a:pt x="252301" y="2801660"/>
                      <a:pt x="245244" y="2805692"/>
                      <a:pt x="238187" y="2807709"/>
                    </a:cubicBezTo>
                    <a:cubicBezTo>
                      <a:pt x="236170" y="2807709"/>
                      <a:pt x="235162" y="2808717"/>
                      <a:pt x="233146" y="2808717"/>
                    </a:cubicBezTo>
                    <a:cubicBezTo>
                      <a:pt x="232138" y="2808717"/>
                      <a:pt x="231130" y="2808717"/>
                      <a:pt x="230121" y="2808717"/>
                    </a:cubicBezTo>
                    <a:cubicBezTo>
                      <a:pt x="229113" y="2808717"/>
                      <a:pt x="229113" y="2808717"/>
                      <a:pt x="228105" y="2807709"/>
                    </a:cubicBezTo>
                    <a:cubicBezTo>
                      <a:pt x="227097" y="2806701"/>
                      <a:pt x="226089" y="2806701"/>
                      <a:pt x="226089" y="2805692"/>
                    </a:cubicBezTo>
                    <a:cubicBezTo>
                      <a:pt x="225081" y="2804685"/>
                      <a:pt x="225081" y="2803676"/>
                      <a:pt x="224072" y="2802668"/>
                    </a:cubicBezTo>
                    <a:cubicBezTo>
                      <a:pt x="224072" y="2801660"/>
                      <a:pt x="223064" y="2801660"/>
                      <a:pt x="223064" y="2800652"/>
                    </a:cubicBezTo>
                    <a:cubicBezTo>
                      <a:pt x="223064" y="2799644"/>
                      <a:pt x="223064" y="2798636"/>
                      <a:pt x="223064" y="2797627"/>
                    </a:cubicBezTo>
                    <a:cubicBezTo>
                      <a:pt x="223064" y="2795611"/>
                      <a:pt x="223064" y="2794603"/>
                      <a:pt x="224072" y="2792587"/>
                    </a:cubicBezTo>
                    <a:cubicBezTo>
                      <a:pt x="225081" y="2789562"/>
                      <a:pt x="226089" y="2786538"/>
                      <a:pt x="228105" y="2782505"/>
                    </a:cubicBezTo>
                    <a:cubicBezTo>
                      <a:pt x="233146" y="2773432"/>
                      <a:pt x="239195" y="2766375"/>
                      <a:pt x="245244" y="2759318"/>
                    </a:cubicBezTo>
                    <a:lnTo>
                      <a:pt x="247260" y="2757301"/>
                    </a:lnTo>
                    <a:cubicBezTo>
                      <a:pt x="250284" y="2753269"/>
                      <a:pt x="253309" y="2749236"/>
                      <a:pt x="256333" y="2745203"/>
                    </a:cubicBezTo>
                    <a:cubicBezTo>
                      <a:pt x="258350" y="2742179"/>
                      <a:pt x="260366" y="2739155"/>
                      <a:pt x="261374" y="2735122"/>
                    </a:cubicBezTo>
                    <a:cubicBezTo>
                      <a:pt x="261374" y="2734114"/>
                      <a:pt x="261374" y="2732097"/>
                      <a:pt x="260366" y="2731089"/>
                    </a:cubicBezTo>
                    <a:cubicBezTo>
                      <a:pt x="259358" y="2730081"/>
                      <a:pt x="258350" y="2730081"/>
                      <a:pt x="257342" y="2730081"/>
                    </a:cubicBezTo>
                    <a:lnTo>
                      <a:pt x="256333" y="2730081"/>
                    </a:lnTo>
                    <a:cubicBezTo>
                      <a:pt x="251293" y="2730081"/>
                      <a:pt x="247260" y="2731089"/>
                      <a:pt x="243227" y="2732097"/>
                    </a:cubicBezTo>
                    <a:cubicBezTo>
                      <a:pt x="239195" y="2733106"/>
                      <a:pt x="235162" y="2734114"/>
                      <a:pt x="231130" y="2735122"/>
                    </a:cubicBezTo>
                    <a:lnTo>
                      <a:pt x="225081" y="2737138"/>
                    </a:lnTo>
                    <a:cubicBezTo>
                      <a:pt x="218024" y="2739155"/>
                      <a:pt x="209958" y="2741171"/>
                      <a:pt x="200885" y="2741171"/>
                    </a:cubicBezTo>
                    <a:cubicBezTo>
                      <a:pt x="198869" y="2741171"/>
                      <a:pt x="195844" y="2741171"/>
                      <a:pt x="193828" y="2740162"/>
                    </a:cubicBezTo>
                    <a:cubicBezTo>
                      <a:pt x="192820" y="2740162"/>
                      <a:pt x="191812" y="2739155"/>
                      <a:pt x="190803" y="2739155"/>
                    </a:cubicBezTo>
                    <a:cubicBezTo>
                      <a:pt x="189795" y="2739155"/>
                      <a:pt x="189795" y="2738146"/>
                      <a:pt x="188787" y="2738146"/>
                    </a:cubicBezTo>
                    <a:cubicBezTo>
                      <a:pt x="187779" y="2737138"/>
                      <a:pt x="187779" y="2737138"/>
                      <a:pt x="186771" y="2736130"/>
                    </a:cubicBezTo>
                    <a:cubicBezTo>
                      <a:pt x="186771" y="2735122"/>
                      <a:pt x="185763" y="2734114"/>
                      <a:pt x="185763" y="2733106"/>
                    </a:cubicBezTo>
                    <a:cubicBezTo>
                      <a:pt x="185763" y="2732097"/>
                      <a:pt x="185763" y="2731089"/>
                      <a:pt x="185763" y="2730081"/>
                    </a:cubicBezTo>
                    <a:cubicBezTo>
                      <a:pt x="185763" y="2729073"/>
                      <a:pt x="185763" y="2728065"/>
                      <a:pt x="185763" y="2727057"/>
                    </a:cubicBezTo>
                    <a:cubicBezTo>
                      <a:pt x="185763" y="2725040"/>
                      <a:pt x="186771" y="2724032"/>
                      <a:pt x="187779" y="2722016"/>
                    </a:cubicBezTo>
                    <a:cubicBezTo>
                      <a:pt x="189795" y="2717983"/>
                      <a:pt x="192820" y="2714959"/>
                      <a:pt x="196852" y="2710926"/>
                    </a:cubicBezTo>
                    <a:cubicBezTo>
                      <a:pt x="202901" y="2704877"/>
                      <a:pt x="209958" y="2699836"/>
                      <a:pt x="216007" y="2694796"/>
                    </a:cubicBezTo>
                    <a:lnTo>
                      <a:pt x="218024" y="2692779"/>
                    </a:lnTo>
                    <a:lnTo>
                      <a:pt x="221048" y="2690763"/>
                    </a:lnTo>
                    <a:lnTo>
                      <a:pt x="224072" y="2688747"/>
                    </a:lnTo>
                    <a:cubicBezTo>
                      <a:pt x="226089" y="2687739"/>
                      <a:pt x="227097" y="2685722"/>
                      <a:pt x="229113" y="2684714"/>
                    </a:cubicBezTo>
                    <a:cubicBezTo>
                      <a:pt x="233146" y="2681690"/>
                      <a:pt x="235162" y="2678665"/>
                      <a:pt x="238187" y="2675641"/>
                    </a:cubicBezTo>
                    <a:cubicBezTo>
                      <a:pt x="240203" y="2672616"/>
                      <a:pt x="241211" y="2668584"/>
                      <a:pt x="239195" y="2665559"/>
                    </a:cubicBezTo>
                    <a:cubicBezTo>
                      <a:pt x="238187" y="2663543"/>
                      <a:pt x="237178" y="2662535"/>
                      <a:pt x="236170" y="2661527"/>
                    </a:cubicBezTo>
                    <a:cubicBezTo>
                      <a:pt x="234154" y="2660518"/>
                      <a:pt x="233146" y="2659510"/>
                      <a:pt x="231130" y="2659510"/>
                    </a:cubicBezTo>
                    <a:cubicBezTo>
                      <a:pt x="229113" y="2659510"/>
                      <a:pt x="227097" y="2658502"/>
                      <a:pt x="225081" y="2658502"/>
                    </a:cubicBezTo>
                    <a:cubicBezTo>
                      <a:pt x="223064" y="2658502"/>
                      <a:pt x="222056" y="2658502"/>
                      <a:pt x="220040" y="2658502"/>
                    </a:cubicBezTo>
                    <a:cubicBezTo>
                      <a:pt x="214999" y="2658502"/>
                      <a:pt x="210966" y="2659510"/>
                      <a:pt x="206934" y="2659510"/>
                    </a:cubicBezTo>
                    <a:lnTo>
                      <a:pt x="205926" y="2659510"/>
                    </a:lnTo>
                    <a:lnTo>
                      <a:pt x="196852" y="2661527"/>
                    </a:lnTo>
                    <a:cubicBezTo>
                      <a:pt x="189795" y="2662535"/>
                      <a:pt x="181730" y="2663543"/>
                      <a:pt x="174673" y="2664551"/>
                    </a:cubicBezTo>
                    <a:cubicBezTo>
                      <a:pt x="172657" y="2664551"/>
                      <a:pt x="171648" y="2664551"/>
                      <a:pt x="169632" y="2664551"/>
                    </a:cubicBezTo>
                    <a:lnTo>
                      <a:pt x="168624" y="2663543"/>
                    </a:lnTo>
                    <a:cubicBezTo>
                      <a:pt x="167616" y="2662535"/>
                      <a:pt x="167616" y="2661527"/>
                      <a:pt x="166608" y="2661527"/>
                    </a:cubicBezTo>
                    <a:lnTo>
                      <a:pt x="166608" y="2660518"/>
                    </a:lnTo>
                    <a:lnTo>
                      <a:pt x="166608" y="2659510"/>
                    </a:lnTo>
                    <a:cubicBezTo>
                      <a:pt x="166608" y="2658502"/>
                      <a:pt x="167616" y="2657494"/>
                      <a:pt x="167616" y="2657494"/>
                    </a:cubicBezTo>
                    <a:cubicBezTo>
                      <a:pt x="168624" y="2655478"/>
                      <a:pt x="169632" y="2654469"/>
                      <a:pt x="171648" y="2652453"/>
                    </a:cubicBezTo>
                    <a:cubicBezTo>
                      <a:pt x="175681" y="2648421"/>
                      <a:pt x="181730" y="2644388"/>
                      <a:pt x="188787" y="2640355"/>
                    </a:cubicBezTo>
                    <a:cubicBezTo>
                      <a:pt x="195844" y="2636323"/>
                      <a:pt x="203909" y="2632290"/>
                      <a:pt x="213991" y="2628258"/>
                    </a:cubicBezTo>
                    <a:cubicBezTo>
                      <a:pt x="220040" y="2625233"/>
                      <a:pt x="226089" y="2623217"/>
                      <a:pt x="233146" y="2621200"/>
                    </a:cubicBezTo>
                    <a:lnTo>
                      <a:pt x="236170" y="2620192"/>
                    </a:lnTo>
                    <a:cubicBezTo>
                      <a:pt x="243227" y="2618176"/>
                      <a:pt x="251293" y="2616160"/>
                      <a:pt x="258350" y="2614143"/>
                    </a:cubicBezTo>
                    <a:cubicBezTo>
                      <a:pt x="263390" y="2612127"/>
                      <a:pt x="266415" y="2611119"/>
                      <a:pt x="270448" y="2609102"/>
                    </a:cubicBezTo>
                    <a:cubicBezTo>
                      <a:pt x="273472" y="2607086"/>
                      <a:pt x="277505" y="2606078"/>
                      <a:pt x="279521" y="2603054"/>
                    </a:cubicBezTo>
                    <a:cubicBezTo>
                      <a:pt x="280529" y="2602046"/>
                      <a:pt x="282545" y="2600029"/>
                      <a:pt x="282545" y="2599021"/>
                    </a:cubicBezTo>
                    <a:cubicBezTo>
                      <a:pt x="283554" y="2597005"/>
                      <a:pt x="284562" y="2594988"/>
                      <a:pt x="284562" y="2591964"/>
                    </a:cubicBezTo>
                    <a:cubicBezTo>
                      <a:pt x="285570" y="2586923"/>
                      <a:pt x="283554" y="2580874"/>
                      <a:pt x="281537" y="2578858"/>
                    </a:cubicBezTo>
                    <a:cubicBezTo>
                      <a:pt x="278513" y="2573817"/>
                      <a:pt x="274480" y="2570793"/>
                      <a:pt x="269439" y="2566760"/>
                    </a:cubicBezTo>
                    <a:lnTo>
                      <a:pt x="268431" y="2566760"/>
                    </a:lnTo>
                    <a:cubicBezTo>
                      <a:pt x="266415" y="2564744"/>
                      <a:pt x="264399" y="2563736"/>
                      <a:pt x="262382" y="2561719"/>
                    </a:cubicBezTo>
                    <a:cubicBezTo>
                      <a:pt x="261374" y="2560711"/>
                      <a:pt x="260366" y="2559703"/>
                      <a:pt x="259358" y="2558695"/>
                    </a:cubicBezTo>
                    <a:cubicBezTo>
                      <a:pt x="259358" y="2557687"/>
                      <a:pt x="258350" y="2557687"/>
                      <a:pt x="258350" y="2556679"/>
                    </a:cubicBezTo>
                    <a:cubicBezTo>
                      <a:pt x="257342" y="2552646"/>
                      <a:pt x="257342" y="2549621"/>
                      <a:pt x="257342" y="2546597"/>
                    </a:cubicBezTo>
                    <a:cubicBezTo>
                      <a:pt x="257342" y="2544581"/>
                      <a:pt x="257342" y="2543572"/>
                      <a:pt x="257342" y="2541556"/>
                    </a:cubicBezTo>
                    <a:cubicBezTo>
                      <a:pt x="257342" y="2540548"/>
                      <a:pt x="257342" y="2540548"/>
                      <a:pt x="258350" y="2539540"/>
                    </a:cubicBezTo>
                    <a:lnTo>
                      <a:pt x="259358" y="2538532"/>
                    </a:lnTo>
                    <a:lnTo>
                      <a:pt x="260366" y="2537524"/>
                    </a:lnTo>
                    <a:cubicBezTo>
                      <a:pt x="261374" y="2537524"/>
                      <a:pt x="261374" y="2537524"/>
                      <a:pt x="262382" y="2536516"/>
                    </a:cubicBezTo>
                    <a:cubicBezTo>
                      <a:pt x="263390" y="2536516"/>
                      <a:pt x="265407" y="2536516"/>
                      <a:pt x="266415" y="2536516"/>
                    </a:cubicBezTo>
                    <a:cubicBezTo>
                      <a:pt x="270448" y="2536516"/>
                      <a:pt x="273472" y="2537524"/>
                      <a:pt x="278513" y="2538532"/>
                    </a:cubicBezTo>
                    <a:cubicBezTo>
                      <a:pt x="290611" y="2541556"/>
                      <a:pt x="302708" y="2547605"/>
                      <a:pt x="313798" y="2552646"/>
                    </a:cubicBezTo>
                    <a:cubicBezTo>
                      <a:pt x="321863" y="2556679"/>
                      <a:pt x="329929" y="2560711"/>
                      <a:pt x="336986" y="2564744"/>
                    </a:cubicBezTo>
                    <a:lnTo>
                      <a:pt x="345051" y="2568776"/>
                    </a:lnTo>
                    <a:cubicBezTo>
                      <a:pt x="346059" y="2569784"/>
                      <a:pt x="347067" y="2569784"/>
                      <a:pt x="349084" y="2569784"/>
                    </a:cubicBezTo>
                    <a:cubicBezTo>
                      <a:pt x="350092" y="2569784"/>
                      <a:pt x="352108" y="2569784"/>
                      <a:pt x="353116" y="2568776"/>
                    </a:cubicBezTo>
                    <a:cubicBezTo>
                      <a:pt x="355132" y="2568776"/>
                      <a:pt x="356141" y="2567768"/>
                      <a:pt x="357149" y="2566760"/>
                    </a:cubicBezTo>
                    <a:cubicBezTo>
                      <a:pt x="360173" y="2564744"/>
                      <a:pt x="363198" y="2561719"/>
                      <a:pt x="366222" y="2558695"/>
                    </a:cubicBezTo>
                    <a:lnTo>
                      <a:pt x="369247" y="2555670"/>
                    </a:lnTo>
                    <a:cubicBezTo>
                      <a:pt x="374287" y="2551638"/>
                      <a:pt x="379328" y="2546597"/>
                      <a:pt x="383361" y="2542565"/>
                    </a:cubicBezTo>
                    <a:lnTo>
                      <a:pt x="397475" y="2529458"/>
                    </a:lnTo>
                    <a:lnTo>
                      <a:pt x="411589" y="2516352"/>
                    </a:lnTo>
                    <a:cubicBezTo>
                      <a:pt x="430744" y="2499214"/>
                      <a:pt x="448891" y="2482075"/>
                      <a:pt x="468046" y="2465945"/>
                    </a:cubicBezTo>
                    <a:cubicBezTo>
                      <a:pt x="502323" y="2436708"/>
                      <a:pt x="540633" y="2406464"/>
                      <a:pt x="587008" y="2370170"/>
                    </a:cubicBezTo>
                    <a:cubicBezTo>
                      <a:pt x="621285" y="2343958"/>
                      <a:pt x="656571" y="2317746"/>
                      <a:pt x="691856" y="2292542"/>
                    </a:cubicBezTo>
                    <a:lnTo>
                      <a:pt x="694880" y="2290526"/>
                    </a:lnTo>
                    <a:cubicBezTo>
                      <a:pt x="706978" y="2281452"/>
                      <a:pt x="720084" y="2272379"/>
                      <a:pt x="732182" y="2263306"/>
                    </a:cubicBezTo>
                    <a:cubicBezTo>
                      <a:pt x="732182" y="2269355"/>
                      <a:pt x="732182" y="2276412"/>
                      <a:pt x="732182" y="2284477"/>
                    </a:cubicBezTo>
                    <a:cubicBezTo>
                      <a:pt x="733190" y="2310689"/>
                      <a:pt x="735207" y="2336901"/>
                      <a:pt x="739239" y="2362105"/>
                    </a:cubicBezTo>
                    <a:cubicBezTo>
                      <a:pt x="742264" y="2386301"/>
                      <a:pt x="748313" y="2411505"/>
                      <a:pt x="754362" y="2434692"/>
                    </a:cubicBezTo>
                    <a:cubicBezTo>
                      <a:pt x="758394" y="2447798"/>
                      <a:pt x="762427" y="2459896"/>
                      <a:pt x="766459" y="2469977"/>
                    </a:cubicBezTo>
                    <a:cubicBezTo>
                      <a:pt x="769484" y="2476026"/>
                      <a:pt x="771500" y="2483083"/>
                      <a:pt x="775533" y="2490140"/>
                    </a:cubicBezTo>
                    <a:cubicBezTo>
                      <a:pt x="777549" y="2493165"/>
                      <a:pt x="778557" y="2495181"/>
                      <a:pt x="781582" y="2498206"/>
                    </a:cubicBezTo>
                    <a:lnTo>
                      <a:pt x="782590" y="2499214"/>
                    </a:lnTo>
                    <a:cubicBezTo>
                      <a:pt x="773516" y="2518369"/>
                      <a:pt x="764443" y="2538532"/>
                      <a:pt x="756378" y="2555670"/>
                    </a:cubicBezTo>
                    <a:lnTo>
                      <a:pt x="743272" y="2582891"/>
                    </a:lnTo>
                    <a:cubicBezTo>
                      <a:pt x="737223" y="2595997"/>
                      <a:pt x="730166" y="2609102"/>
                      <a:pt x="724117" y="2622209"/>
                    </a:cubicBezTo>
                    <a:lnTo>
                      <a:pt x="719076" y="2632290"/>
                    </a:lnTo>
                    <a:cubicBezTo>
                      <a:pt x="714035" y="2643380"/>
                      <a:pt x="707986" y="2654469"/>
                      <a:pt x="702946" y="2665559"/>
                    </a:cubicBezTo>
                    <a:cubicBezTo>
                      <a:pt x="701937" y="2665559"/>
                      <a:pt x="700929" y="2666567"/>
                      <a:pt x="699921" y="2667576"/>
                    </a:cubicBezTo>
                    <a:cubicBezTo>
                      <a:pt x="698913" y="2668584"/>
                      <a:pt x="697905" y="2668584"/>
                      <a:pt x="697905" y="2669592"/>
                    </a:cubicBezTo>
                    <a:cubicBezTo>
                      <a:pt x="696897" y="2670600"/>
                      <a:pt x="695889" y="2670600"/>
                      <a:pt x="694880" y="2671608"/>
                    </a:cubicBezTo>
                    <a:cubicBezTo>
                      <a:pt x="693872" y="2672616"/>
                      <a:pt x="692864" y="2672616"/>
                      <a:pt x="691856" y="2673625"/>
                    </a:cubicBezTo>
                    <a:lnTo>
                      <a:pt x="690848" y="2673625"/>
                    </a:lnTo>
                    <a:lnTo>
                      <a:pt x="688832" y="2674632"/>
                    </a:lnTo>
                    <a:cubicBezTo>
                      <a:pt x="685807" y="2676649"/>
                      <a:pt x="682783" y="2678665"/>
                      <a:pt x="680766" y="2679673"/>
                    </a:cubicBezTo>
                    <a:lnTo>
                      <a:pt x="679758" y="2680681"/>
                    </a:lnTo>
                    <a:lnTo>
                      <a:pt x="677742" y="2681690"/>
                    </a:lnTo>
                    <a:cubicBezTo>
                      <a:pt x="668668" y="2686730"/>
                      <a:pt x="659595" y="2691771"/>
                      <a:pt x="651530" y="2695804"/>
                    </a:cubicBezTo>
                    <a:close/>
                    <a:moveTo>
                      <a:pt x="931797" y="4010436"/>
                    </a:moveTo>
                    <a:lnTo>
                      <a:pt x="930788" y="4015477"/>
                    </a:lnTo>
                    <a:lnTo>
                      <a:pt x="930788" y="4016486"/>
                    </a:lnTo>
                    <a:cubicBezTo>
                      <a:pt x="926756" y="4041690"/>
                      <a:pt x="923731" y="4067901"/>
                      <a:pt x="918691" y="4094113"/>
                    </a:cubicBezTo>
                    <a:cubicBezTo>
                      <a:pt x="918691" y="4094113"/>
                      <a:pt x="918691" y="4095122"/>
                      <a:pt x="918691" y="4095122"/>
                    </a:cubicBezTo>
                    <a:lnTo>
                      <a:pt x="918691" y="4096130"/>
                    </a:lnTo>
                    <a:lnTo>
                      <a:pt x="918691" y="4096130"/>
                    </a:lnTo>
                    <a:cubicBezTo>
                      <a:pt x="912642" y="4124358"/>
                      <a:pt x="907601" y="4146537"/>
                      <a:pt x="901552" y="4165692"/>
                    </a:cubicBezTo>
                    <a:lnTo>
                      <a:pt x="896511" y="4165692"/>
                    </a:lnTo>
                    <a:lnTo>
                      <a:pt x="891470" y="4165692"/>
                    </a:lnTo>
                    <a:cubicBezTo>
                      <a:pt x="884413" y="4165692"/>
                      <a:pt x="877356" y="4165692"/>
                      <a:pt x="869291" y="4164684"/>
                    </a:cubicBezTo>
                    <a:cubicBezTo>
                      <a:pt x="853161" y="4163676"/>
                      <a:pt x="837030" y="4162668"/>
                      <a:pt x="820900" y="4161660"/>
                    </a:cubicBezTo>
                    <a:cubicBezTo>
                      <a:pt x="784606" y="4158635"/>
                      <a:pt x="750329" y="4154602"/>
                      <a:pt x="718068" y="4148554"/>
                    </a:cubicBezTo>
                    <a:lnTo>
                      <a:pt x="718068" y="4148554"/>
                    </a:lnTo>
                    <a:lnTo>
                      <a:pt x="718068" y="4148554"/>
                    </a:lnTo>
                    <a:cubicBezTo>
                      <a:pt x="663628" y="4138472"/>
                      <a:pt x="621285" y="4125366"/>
                      <a:pt x="584992" y="4107220"/>
                    </a:cubicBezTo>
                    <a:cubicBezTo>
                      <a:pt x="566845" y="4098146"/>
                      <a:pt x="551723" y="4088064"/>
                      <a:pt x="538617" y="4077983"/>
                    </a:cubicBezTo>
                    <a:cubicBezTo>
                      <a:pt x="534584" y="4074959"/>
                      <a:pt x="531559" y="4070926"/>
                      <a:pt x="528535" y="4067901"/>
                    </a:cubicBezTo>
                    <a:cubicBezTo>
                      <a:pt x="540633" y="4044714"/>
                      <a:pt x="553739" y="4019510"/>
                      <a:pt x="565837" y="3998338"/>
                    </a:cubicBezTo>
                    <a:lnTo>
                      <a:pt x="568861" y="3993298"/>
                    </a:lnTo>
                    <a:cubicBezTo>
                      <a:pt x="573902" y="3983216"/>
                      <a:pt x="579951" y="3973135"/>
                      <a:pt x="584992" y="3963053"/>
                    </a:cubicBezTo>
                    <a:cubicBezTo>
                      <a:pt x="597089" y="3941882"/>
                      <a:pt x="606163" y="3923735"/>
                      <a:pt x="613220" y="3906597"/>
                    </a:cubicBezTo>
                    <a:cubicBezTo>
                      <a:pt x="622293" y="3887442"/>
                      <a:pt x="628342" y="3872319"/>
                      <a:pt x="631367" y="3857197"/>
                    </a:cubicBezTo>
                    <a:cubicBezTo>
                      <a:pt x="632375" y="3854173"/>
                      <a:pt x="632375" y="3852156"/>
                      <a:pt x="633383" y="3849132"/>
                    </a:cubicBezTo>
                    <a:cubicBezTo>
                      <a:pt x="682783" y="3867278"/>
                      <a:pt x="737223" y="3884417"/>
                      <a:pt x="794688" y="3900548"/>
                    </a:cubicBezTo>
                    <a:cubicBezTo>
                      <a:pt x="845095" y="3913654"/>
                      <a:pt x="895503" y="3925752"/>
                      <a:pt x="943894" y="3935833"/>
                    </a:cubicBezTo>
                    <a:cubicBezTo>
                      <a:pt x="938854" y="3959021"/>
                      <a:pt x="935829" y="3983216"/>
                      <a:pt x="931797" y="4010436"/>
                    </a:cubicBezTo>
                    <a:close/>
                    <a:moveTo>
                      <a:pt x="1739328" y="4210051"/>
                    </a:moveTo>
                    <a:cubicBezTo>
                      <a:pt x="1739328" y="4210051"/>
                      <a:pt x="1739328" y="4210051"/>
                      <a:pt x="1739328" y="4210051"/>
                    </a:cubicBezTo>
                    <a:cubicBezTo>
                      <a:pt x="1738320" y="4210051"/>
                      <a:pt x="1737312" y="4210051"/>
                      <a:pt x="1737312" y="4210051"/>
                    </a:cubicBezTo>
                    <a:cubicBezTo>
                      <a:pt x="1735295" y="4210051"/>
                      <a:pt x="1734287" y="4211059"/>
                      <a:pt x="1732271" y="4211059"/>
                    </a:cubicBezTo>
                    <a:cubicBezTo>
                      <a:pt x="1731263" y="4211059"/>
                      <a:pt x="1729246" y="4211059"/>
                      <a:pt x="1728238" y="4212067"/>
                    </a:cubicBezTo>
                    <a:cubicBezTo>
                      <a:pt x="1726222" y="4213076"/>
                      <a:pt x="1724206" y="4213076"/>
                      <a:pt x="1722189" y="4214084"/>
                    </a:cubicBezTo>
                    <a:lnTo>
                      <a:pt x="1719165" y="4215092"/>
                    </a:lnTo>
                    <a:lnTo>
                      <a:pt x="1715132" y="4216100"/>
                    </a:lnTo>
                    <a:cubicBezTo>
                      <a:pt x="1711100" y="4217108"/>
                      <a:pt x="1706059" y="4219125"/>
                      <a:pt x="1702026" y="4220132"/>
                    </a:cubicBezTo>
                    <a:cubicBezTo>
                      <a:pt x="1687912" y="4224165"/>
                      <a:pt x="1676822" y="4227190"/>
                      <a:pt x="1666741" y="4229206"/>
                    </a:cubicBezTo>
                    <a:cubicBezTo>
                      <a:pt x="1644562" y="4234247"/>
                      <a:pt x="1620366" y="4238280"/>
                      <a:pt x="1596170" y="4240296"/>
                    </a:cubicBezTo>
                    <a:cubicBezTo>
                      <a:pt x="1581048" y="4241304"/>
                      <a:pt x="1565926" y="4242312"/>
                      <a:pt x="1550803" y="4242312"/>
                    </a:cubicBezTo>
                    <a:cubicBezTo>
                      <a:pt x="1511485" y="4242312"/>
                      <a:pt x="1471159" y="4238280"/>
                      <a:pt x="1430833" y="4231223"/>
                    </a:cubicBezTo>
                    <a:cubicBezTo>
                      <a:pt x="1392523" y="4224165"/>
                      <a:pt x="1356229" y="4214084"/>
                      <a:pt x="1322960" y="4200978"/>
                    </a:cubicBezTo>
                    <a:cubicBezTo>
                      <a:pt x="1324977" y="4183839"/>
                      <a:pt x="1326993" y="4164684"/>
                      <a:pt x="1331026" y="4140489"/>
                    </a:cubicBezTo>
                    <a:cubicBezTo>
                      <a:pt x="1332034" y="4135448"/>
                      <a:pt x="1333042" y="4130407"/>
                      <a:pt x="1334050" y="4124358"/>
                    </a:cubicBezTo>
                    <a:lnTo>
                      <a:pt x="1335058" y="4119317"/>
                    </a:lnTo>
                    <a:lnTo>
                      <a:pt x="1335058" y="4116293"/>
                    </a:lnTo>
                    <a:lnTo>
                      <a:pt x="1336066" y="4111252"/>
                    </a:lnTo>
                    <a:lnTo>
                      <a:pt x="1337075" y="4107220"/>
                    </a:lnTo>
                    <a:cubicBezTo>
                      <a:pt x="1339091" y="4097138"/>
                      <a:pt x="1341107" y="4088064"/>
                      <a:pt x="1343123" y="4077983"/>
                    </a:cubicBezTo>
                    <a:cubicBezTo>
                      <a:pt x="1345140" y="4065885"/>
                      <a:pt x="1348164" y="4053787"/>
                      <a:pt x="1350180" y="4041690"/>
                    </a:cubicBezTo>
                    <a:cubicBezTo>
                      <a:pt x="1354213" y="4021526"/>
                      <a:pt x="1358246" y="3998338"/>
                      <a:pt x="1361270" y="3975151"/>
                    </a:cubicBezTo>
                    <a:cubicBezTo>
                      <a:pt x="1361270" y="3975151"/>
                      <a:pt x="1361270" y="3974143"/>
                      <a:pt x="1361270" y="3974143"/>
                    </a:cubicBezTo>
                    <a:cubicBezTo>
                      <a:pt x="1418735" y="3973135"/>
                      <a:pt x="1478216" y="3969102"/>
                      <a:pt x="1535681" y="3963053"/>
                    </a:cubicBezTo>
                    <a:cubicBezTo>
                      <a:pt x="1595162" y="3957004"/>
                      <a:pt x="1655651" y="3947931"/>
                      <a:pt x="1716140" y="3935833"/>
                    </a:cubicBezTo>
                    <a:cubicBezTo>
                      <a:pt x="1714124" y="3951964"/>
                      <a:pt x="1714124" y="3970110"/>
                      <a:pt x="1715132" y="3991282"/>
                    </a:cubicBezTo>
                    <a:cubicBezTo>
                      <a:pt x="1716140" y="4010436"/>
                      <a:pt x="1718157" y="4030600"/>
                      <a:pt x="1722189" y="4056812"/>
                    </a:cubicBezTo>
                    <a:cubicBezTo>
                      <a:pt x="1724206" y="4067901"/>
                      <a:pt x="1725214" y="4079999"/>
                      <a:pt x="1727230" y="4091089"/>
                    </a:cubicBezTo>
                    <a:lnTo>
                      <a:pt x="1728238" y="4096130"/>
                    </a:lnTo>
                    <a:cubicBezTo>
                      <a:pt x="1732271" y="4124358"/>
                      <a:pt x="1736303" y="4152587"/>
                      <a:pt x="1739328" y="4180815"/>
                    </a:cubicBezTo>
                    <a:cubicBezTo>
                      <a:pt x="1739328" y="4190896"/>
                      <a:pt x="1739328" y="4199969"/>
                      <a:pt x="1739328" y="4210051"/>
                    </a:cubicBezTo>
                    <a:close/>
                    <a:moveTo>
                      <a:pt x="1935918" y="2908524"/>
                    </a:moveTo>
                    <a:cubicBezTo>
                      <a:pt x="1957089" y="2981111"/>
                      <a:pt x="1982293" y="3055715"/>
                      <a:pt x="2015562" y="3134351"/>
                    </a:cubicBezTo>
                    <a:cubicBezTo>
                      <a:pt x="2045807" y="3207946"/>
                      <a:pt x="2078068" y="3278517"/>
                      <a:pt x="2112345" y="3343039"/>
                    </a:cubicBezTo>
                    <a:cubicBezTo>
                      <a:pt x="2153679" y="3421675"/>
                      <a:pt x="2195014" y="3487205"/>
                      <a:pt x="2240381" y="3545678"/>
                    </a:cubicBezTo>
                    <a:cubicBezTo>
                      <a:pt x="2260544" y="3571889"/>
                      <a:pt x="2280707" y="3595077"/>
                      <a:pt x="2300870" y="3616248"/>
                    </a:cubicBezTo>
                    <a:cubicBezTo>
                      <a:pt x="2310951" y="3627338"/>
                      <a:pt x="2322041" y="3638428"/>
                      <a:pt x="2333131" y="3648509"/>
                    </a:cubicBezTo>
                    <a:cubicBezTo>
                      <a:pt x="2342204" y="3656575"/>
                      <a:pt x="2350269" y="3663632"/>
                      <a:pt x="2358335" y="3669681"/>
                    </a:cubicBezTo>
                    <a:cubicBezTo>
                      <a:pt x="2196022" y="3763439"/>
                      <a:pt x="2022619" y="3836026"/>
                      <a:pt x="1845184" y="3883409"/>
                    </a:cubicBezTo>
                    <a:lnTo>
                      <a:pt x="1844176" y="3883409"/>
                    </a:lnTo>
                    <a:cubicBezTo>
                      <a:pt x="1844176" y="3883409"/>
                      <a:pt x="1843168" y="3883409"/>
                      <a:pt x="1843168" y="3883409"/>
                    </a:cubicBezTo>
                    <a:cubicBezTo>
                      <a:pt x="1674806" y="3927768"/>
                      <a:pt x="1503420" y="3950956"/>
                      <a:pt x="1334050" y="3950956"/>
                    </a:cubicBezTo>
                    <a:lnTo>
                      <a:pt x="1325985" y="3950956"/>
                    </a:lnTo>
                    <a:cubicBezTo>
                      <a:pt x="1237267" y="3949947"/>
                      <a:pt x="1149558" y="3943899"/>
                      <a:pt x="1064873" y="3930793"/>
                    </a:cubicBezTo>
                    <a:cubicBezTo>
                      <a:pt x="1025555" y="3924743"/>
                      <a:pt x="983212" y="3916678"/>
                      <a:pt x="934821" y="3906597"/>
                    </a:cubicBezTo>
                    <a:cubicBezTo>
                      <a:pt x="892479" y="3897523"/>
                      <a:pt x="851144" y="3887442"/>
                      <a:pt x="811826" y="3876352"/>
                    </a:cubicBezTo>
                    <a:lnTo>
                      <a:pt x="812834" y="3877360"/>
                    </a:lnTo>
                    <a:cubicBezTo>
                      <a:pt x="740247" y="3857197"/>
                      <a:pt x="673709" y="3836026"/>
                      <a:pt x="611204" y="3810822"/>
                    </a:cubicBezTo>
                    <a:cubicBezTo>
                      <a:pt x="545674" y="3784610"/>
                      <a:pt x="482160" y="3755374"/>
                      <a:pt x="422679" y="3721096"/>
                    </a:cubicBezTo>
                    <a:cubicBezTo>
                      <a:pt x="381344" y="3697909"/>
                      <a:pt x="342026" y="3671697"/>
                      <a:pt x="305733" y="3645485"/>
                    </a:cubicBezTo>
                    <a:cubicBezTo>
                      <a:pt x="286578" y="3632379"/>
                      <a:pt x="268431" y="3617256"/>
                      <a:pt x="249276" y="3602134"/>
                    </a:cubicBezTo>
                    <a:cubicBezTo>
                      <a:pt x="240203" y="3595077"/>
                      <a:pt x="231130" y="3587012"/>
                      <a:pt x="222056" y="3578947"/>
                    </a:cubicBezTo>
                    <a:cubicBezTo>
                      <a:pt x="218024" y="3574914"/>
                      <a:pt x="212983" y="3570882"/>
                      <a:pt x="208950" y="3566849"/>
                    </a:cubicBezTo>
                    <a:lnTo>
                      <a:pt x="207942" y="3565841"/>
                    </a:lnTo>
                    <a:cubicBezTo>
                      <a:pt x="222056" y="3553743"/>
                      <a:pt x="235162" y="3539629"/>
                      <a:pt x="247260" y="3527531"/>
                    </a:cubicBezTo>
                    <a:cubicBezTo>
                      <a:pt x="260366" y="3512408"/>
                      <a:pt x="274480" y="3496278"/>
                      <a:pt x="289602" y="3476115"/>
                    </a:cubicBezTo>
                    <a:cubicBezTo>
                      <a:pt x="304725" y="3456960"/>
                      <a:pt x="318839" y="3437805"/>
                      <a:pt x="329929" y="3421675"/>
                    </a:cubicBezTo>
                    <a:cubicBezTo>
                      <a:pt x="344043" y="3401512"/>
                      <a:pt x="357149" y="3383365"/>
                      <a:pt x="368238" y="3367234"/>
                    </a:cubicBezTo>
                    <a:cubicBezTo>
                      <a:pt x="413605" y="3300696"/>
                      <a:pt x="457964" y="3226093"/>
                      <a:pt x="503331" y="3140400"/>
                    </a:cubicBezTo>
                    <a:cubicBezTo>
                      <a:pt x="556763" y="3038576"/>
                      <a:pt x="605155" y="2932720"/>
                      <a:pt x="652538" y="2829888"/>
                    </a:cubicBezTo>
                    <a:cubicBezTo>
                      <a:pt x="678750" y="2773432"/>
                      <a:pt x="704962" y="2715967"/>
                      <a:pt x="731174" y="2660518"/>
                    </a:cubicBezTo>
                    <a:cubicBezTo>
                      <a:pt x="743272" y="2635315"/>
                      <a:pt x="755370" y="2610111"/>
                      <a:pt x="767467" y="2583899"/>
                    </a:cubicBezTo>
                    <a:lnTo>
                      <a:pt x="768476" y="2581882"/>
                    </a:lnTo>
                    <a:cubicBezTo>
                      <a:pt x="789647" y="2537524"/>
                      <a:pt x="810818" y="2492157"/>
                      <a:pt x="832997" y="2446790"/>
                    </a:cubicBezTo>
                    <a:cubicBezTo>
                      <a:pt x="876348" y="2359080"/>
                      <a:pt x="912642" y="2293550"/>
                      <a:pt x="950952" y="2235078"/>
                    </a:cubicBezTo>
                    <a:cubicBezTo>
                      <a:pt x="962041" y="2217939"/>
                      <a:pt x="973131" y="2201808"/>
                      <a:pt x="984221" y="2186686"/>
                    </a:cubicBezTo>
                    <a:cubicBezTo>
                      <a:pt x="1003376" y="2160474"/>
                      <a:pt x="1023539" y="2136278"/>
                      <a:pt x="1042694" y="2115107"/>
                    </a:cubicBezTo>
                    <a:cubicBezTo>
                      <a:pt x="1035636" y="2128213"/>
                      <a:pt x="1030596" y="2141319"/>
                      <a:pt x="1027571" y="2154425"/>
                    </a:cubicBezTo>
                    <a:cubicBezTo>
                      <a:pt x="1022530" y="2173580"/>
                      <a:pt x="1022530" y="2191727"/>
                      <a:pt x="1025555" y="2208866"/>
                    </a:cubicBezTo>
                    <a:cubicBezTo>
                      <a:pt x="1029588" y="2227012"/>
                      <a:pt x="1037653" y="2243143"/>
                      <a:pt x="1050759" y="2253224"/>
                    </a:cubicBezTo>
                    <a:cubicBezTo>
                      <a:pt x="1056808" y="2258265"/>
                      <a:pt x="1063865" y="2262298"/>
                      <a:pt x="1071930" y="2265322"/>
                    </a:cubicBezTo>
                    <a:cubicBezTo>
                      <a:pt x="1079995" y="2268347"/>
                      <a:pt x="1089069" y="2270363"/>
                      <a:pt x="1095118" y="2270363"/>
                    </a:cubicBezTo>
                    <a:cubicBezTo>
                      <a:pt x="1099150" y="2270363"/>
                      <a:pt x="1104191" y="2271371"/>
                      <a:pt x="1108224" y="2271371"/>
                    </a:cubicBezTo>
                    <a:cubicBezTo>
                      <a:pt x="1119313" y="2271371"/>
                      <a:pt x="1132419" y="2269355"/>
                      <a:pt x="1146533" y="2266330"/>
                    </a:cubicBezTo>
                    <a:cubicBezTo>
                      <a:pt x="1162664" y="2262298"/>
                      <a:pt x="1179803" y="2256249"/>
                      <a:pt x="1196941" y="2248183"/>
                    </a:cubicBezTo>
                    <a:cubicBezTo>
                      <a:pt x="1203998" y="2245159"/>
                      <a:pt x="1211055" y="2241126"/>
                      <a:pt x="1218112" y="2237094"/>
                    </a:cubicBezTo>
                    <a:cubicBezTo>
                      <a:pt x="1224161" y="2233061"/>
                      <a:pt x="1231218" y="2228020"/>
                      <a:pt x="1239284" y="2221971"/>
                    </a:cubicBezTo>
                    <a:cubicBezTo>
                      <a:pt x="1254406" y="2209874"/>
                      <a:pt x="1269528" y="2194751"/>
                      <a:pt x="1283642" y="2176604"/>
                    </a:cubicBezTo>
                    <a:cubicBezTo>
                      <a:pt x="1306830" y="2146360"/>
                      <a:pt x="1326993" y="2113091"/>
                      <a:pt x="1345140" y="2082846"/>
                    </a:cubicBezTo>
                    <a:cubicBezTo>
                      <a:pt x="1364295" y="2049577"/>
                      <a:pt x="1382442" y="2019332"/>
                      <a:pt x="1403613" y="1991104"/>
                    </a:cubicBezTo>
                    <a:cubicBezTo>
                      <a:pt x="1412686" y="1980014"/>
                      <a:pt x="1420751" y="1969933"/>
                      <a:pt x="1429825" y="1960860"/>
                    </a:cubicBezTo>
                    <a:cubicBezTo>
                      <a:pt x="1434866" y="1955819"/>
                      <a:pt x="1439906" y="1950778"/>
                      <a:pt x="1444947" y="1945737"/>
                    </a:cubicBezTo>
                    <a:lnTo>
                      <a:pt x="1447972" y="1942713"/>
                    </a:lnTo>
                    <a:cubicBezTo>
                      <a:pt x="1449988" y="1940696"/>
                      <a:pt x="1452004" y="1938680"/>
                      <a:pt x="1454020" y="1937672"/>
                    </a:cubicBezTo>
                    <a:cubicBezTo>
                      <a:pt x="1478216" y="1933639"/>
                      <a:pt x="1501404" y="1927591"/>
                      <a:pt x="1522575" y="1920533"/>
                    </a:cubicBezTo>
                    <a:cubicBezTo>
                      <a:pt x="1513502" y="1928598"/>
                      <a:pt x="1503420" y="1937672"/>
                      <a:pt x="1494347" y="1946745"/>
                    </a:cubicBezTo>
                    <a:cubicBezTo>
                      <a:pt x="1442931" y="1997153"/>
                      <a:pt x="1401596" y="2049577"/>
                      <a:pt x="1372360" y="2103009"/>
                    </a:cubicBezTo>
                    <a:cubicBezTo>
                      <a:pt x="1356229" y="2132246"/>
                      <a:pt x="1343123" y="2162490"/>
                      <a:pt x="1334050" y="2191727"/>
                    </a:cubicBezTo>
                    <a:cubicBezTo>
                      <a:pt x="1323969" y="2222980"/>
                      <a:pt x="1318928" y="2254232"/>
                      <a:pt x="1316912" y="2286493"/>
                    </a:cubicBezTo>
                    <a:cubicBezTo>
                      <a:pt x="1314895" y="2318754"/>
                      <a:pt x="1317920" y="2352023"/>
                      <a:pt x="1323969" y="2385292"/>
                    </a:cubicBezTo>
                    <a:cubicBezTo>
                      <a:pt x="1331026" y="2418561"/>
                      <a:pt x="1341107" y="2445782"/>
                      <a:pt x="1354213" y="2468969"/>
                    </a:cubicBezTo>
                    <a:cubicBezTo>
                      <a:pt x="1367319" y="2491149"/>
                      <a:pt x="1384458" y="2510303"/>
                      <a:pt x="1405629" y="2526434"/>
                    </a:cubicBezTo>
                    <a:cubicBezTo>
                      <a:pt x="1423776" y="2539540"/>
                      <a:pt x="1445955" y="2550630"/>
                      <a:pt x="1470151" y="2558695"/>
                    </a:cubicBezTo>
                    <a:cubicBezTo>
                      <a:pt x="1492330" y="2565752"/>
                      <a:pt x="1517534" y="2569784"/>
                      <a:pt x="1545762" y="2571801"/>
                    </a:cubicBezTo>
                    <a:cubicBezTo>
                      <a:pt x="1554836" y="2572809"/>
                      <a:pt x="1563909" y="2572809"/>
                      <a:pt x="1572983" y="2572809"/>
                    </a:cubicBezTo>
                    <a:cubicBezTo>
                      <a:pt x="1589113" y="2572809"/>
                      <a:pt x="1607260" y="2571801"/>
                      <a:pt x="1626415" y="2569784"/>
                    </a:cubicBezTo>
                    <a:cubicBezTo>
                      <a:pt x="1675814" y="2564744"/>
                      <a:pt x="1727230" y="2553654"/>
                      <a:pt x="1783687" y="2534499"/>
                    </a:cubicBezTo>
                    <a:cubicBezTo>
                      <a:pt x="1816956" y="2523409"/>
                      <a:pt x="1849217" y="2510303"/>
                      <a:pt x="1877445" y="2496189"/>
                    </a:cubicBezTo>
                    <a:cubicBezTo>
                      <a:pt x="1874421" y="2550630"/>
                      <a:pt x="1877445" y="2609102"/>
                      <a:pt x="1884502" y="2669592"/>
                    </a:cubicBezTo>
                    <a:cubicBezTo>
                      <a:pt x="1895592" y="2745203"/>
                      <a:pt x="1911722" y="2823839"/>
                      <a:pt x="1935918" y="2908524"/>
                    </a:cubicBezTo>
                    <a:close/>
                    <a:moveTo>
                      <a:pt x="2060929" y="2112083"/>
                    </a:moveTo>
                    <a:lnTo>
                      <a:pt x="2057905" y="2114099"/>
                    </a:lnTo>
                    <a:lnTo>
                      <a:pt x="2047823" y="2121156"/>
                    </a:lnTo>
                    <a:lnTo>
                      <a:pt x="2037742" y="2128213"/>
                    </a:lnTo>
                    <a:lnTo>
                      <a:pt x="2022619" y="2139303"/>
                    </a:lnTo>
                    <a:lnTo>
                      <a:pt x="2016570" y="2144344"/>
                    </a:lnTo>
                    <a:cubicBezTo>
                      <a:pt x="1999432" y="2156441"/>
                      <a:pt x="1983301" y="2168539"/>
                      <a:pt x="1966163" y="2181645"/>
                    </a:cubicBezTo>
                    <a:cubicBezTo>
                      <a:pt x="1938943" y="2202817"/>
                      <a:pt x="1916763" y="2219955"/>
                      <a:pt x="1895592" y="2236085"/>
                    </a:cubicBezTo>
                    <a:cubicBezTo>
                      <a:pt x="1874421" y="2253224"/>
                      <a:pt x="1850225" y="2273387"/>
                      <a:pt x="1827037" y="2295567"/>
                    </a:cubicBezTo>
                    <a:cubicBezTo>
                      <a:pt x="1821997" y="2300608"/>
                      <a:pt x="1820989" y="2308673"/>
                      <a:pt x="1826029" y="2314722"/>
                    </a:cubicBezTo>
                    <a:cubicBezTo>
                      <a:pt x="1829054" y="2317746"/>
                      <a:pt x="1832078" y="2318754"/>
                      <a:pt x="1836111" y="2318754"/>
                    </a:cubicBezTo>
                    <a:cubicBezTo>
                      <a:pt x="1839135" y="2318754"/>
                      <a:pt x="1842160" y="2317746"/>
                      <a:pt x="1845184" y="2315730"/>
                    </a:cubicBezTo>
                    <a:lnTo>
                      <a:pt x="1848209" y="2313713"/>
                    </a:lnTo>
                    <a:lnTo>
                      <a:pt x="1850225" y="2312705"/>
                    </a:lnTo>
                    <a:cubicBezTo>
                      <a:pt x="1870388" y="2294559"/>
                      <a:pt x="1891559" y="2276412"/>
                      <a:pt x="1912730" y="2259273"/>
                    </a:cubicBezTo>
                    <a:cubicBezTo>
                      <a:pt x="1917771" y="2255241"/>
                      <a:pt x="1922812" y="2250200"/>
                      <a:pt x="1928861" y="2246167"/>
                    </a:cubicBezTo>
                    <a:cubicBezTo>
                      <a:pt x="1920796" y="2267338"/>
                      <a:pt x="1912730" y="2289518"/>
                      <a:pt x="1906682" y="2312705"/>
                    </a:cubicBezTo>
                    <a:cubicBezTo>
                      <a:pt x="1896600" y="2347991"/>
                      <a:pt x="1889543" y="2387309"/>
                      <a:pt x="1884502" y="2427635"/>
                    </a:cubicBezTo>
                    <a:cubicBezTo>
                      <a:pt x="1883494" y="2440741"/>
                      <a:pt x="1881478" y="2452839"/>
                      <a:pt x="1880470" y="2464937"/>
                    </a:cubicBezTo>
                    <a:cubicBezTo>
                      <a:pt x="1879461" y="2464937"/>
                      <a:pt x="1878453" y="2464937"/>
                      <a:pt x="1877445" y="2465945"/>
                    </a:cubicBezTo>
                    <a:cubicBezTo>
                      <a:pt x="1854257" y="2478042"/>
                      <a:pt x="1829054" y="2488124"/>
                      <a:pt x="1799817" y="2499214"/>
                    </a:cubicBezTo>
                    <a:cubicBezTo>
                      <a:pt x="1737312" y="2521393"/>
                      <a:pt x="1675814" y="2535507"/>
                      <a:pt x="1616333" y="2540548"/>
                    </a:cubicBezTo>
                    <a:cubicBezTo>
                      <a:pt x="1603227" y="2541556"/>
                      <a:pt x="1590121" y="2542565"/>
                      <a:pt x="1577015" y="2542565"/>
                    </a:cubicBezTo>
                    <a:cubicBezTo>
                      <a:pt x="1552819" y="2542565"/>
                      <a:pt x="1529632" y="2540548"/>
                      <a:pt x="1508461" y="2536516"/>
                    </a:cubicBezTo>
                    <a:cubicBezTo>
                      <a:pt x="1487289" y="2532483"/>
                      <a:pt x="1467126" y="2525426"/>
                      <a:pt x="1449988" y="2517361"/>
                    </a:cubicBezTo>
                    <a:cubicBezTo>
                      <a:pt x="1435874" y="2510303"/>
                      <a:pt x="1423776" y="2502238"/>
                      <a:pt x="1411678" y="2492157"/>
                    </a:cubicBezTo>
                    <a:cubicBezTo>
                      <a:pt x="1401596" y="2483083"/>
                      <a:pt x="1392523" y="2473002"/>
                      <a:pt x="1384458" y="2461912"/>
                    </a:cubicBezTo>
                    <a:cubicBezTo>
                      <a:pt x="1375384" y="2448806"/>
                      <a:pt x="1368327" y="2434692"/>
                      <a:pt x="1362278" y="2418561"/>
                    </a:cubicBezTo>
                    <a:cubicBezTo>
                      <a:pt x="1353205" y="2393358"/>
                      <a:pt x="1347156" y="2365129"/>
                      <a:pt x="1345140" y="2334885"/>
                    </a:cubicBezTo>
                    <a:lnTo>
                      <a:pt x="1345140" y="2333877"/>
                    </a:lnTo>
                    <a:cubicBezTo>
                      <a:pt x="1343123" y="2303632"/>
                      <a:pt x="1345140" y="2272379"/>
                      <a:pt x="1350180" y="2242134"/>
                    </a:cubicBezTo>
                    <a:cubicBezTo>
                      <a:pt x="1357238" y="2208866"/>
                      <a:pt x="1368327" y="2175596"/>
                      <a:pt x="1384458" y="2141319"/>
                    </a:cubicBezTo>
                    <a:cubicBezTo>
                      <a:pt x="1404621" y="2100993"/>
                      <a:pt x="1432849" y="2059658"/>
                      <a:pt x="1466118" y="2020341"/>
                    </a:cubicBezTo>
                    <a:cubicBezTo>
                      <a:pt x="1517534" y="1960860"/>
                      <a:pt x="1581048" y="1906419"/>
                      <a:pt x="1658676" y="1851979"/>
                    </a:cubicBezTo>
                    <a:lnTo>
                      <a:pt x="1658676" y="1851979"/>
                    </a:lnTo>
                    <a:cubicBezTo>
                      <a:pt x="1682871" y="1834840"/>
                      <a:pt x="1710092" y="1818710"/>
                      <a:pt x="1740336" y="1799555"/>
                    </a:cubicBezTo>
                    <a:cubicBezTo>
                      <a:pt x="1753442" y="1791490"/>
                      <a:pt x="1766548" y="1783424"/>
                      <a:pt x="1780662" y="1776367"/>
                    </a:cubicBezTo>
                    <a:cubicBezTo>
                      <a:pt x="1784695" y="1773343"/>
                      <a:pt x="1789736" y="1771327"/>
                      <a:pt x="1793768" y="1768302"/>
                    </a:cubicBezTo>
                    <a:cubicBezTo>
                      <a:pt x="1798809" y="1765278"/>
                      <a:pt x="1802842" y="1763261"/>
                      <a:pt x="1807882" y="1760237"/>
                    </a:cubicBezTo>
                    <a:cubicBezTo>
                      <a:pt x="1813931" y="1757212"/>
                      <a:pt x="1818972" y="1753180"/>
                      <a:pt x="1825021" y="1750155"/>
                    </a:cubicBezTo>
                    <a:cubicBezTo>
                      <a:pt x="1827037" y="1749147"/>
                      <a:pt x="1828046" y="1748139"/>
                      <a:pt x="1830062" y="1747131"/>
                    </a:cubicBezTo>
                    <a:lnTo>
                      <a:pt x="1832078" y="1746123"/>
                    </a:lnTo>
                    <a:lnTo>
                      <a:pt x="1834094" y="1745115"/>
                    </a:lnTo>
                    <a:cubicBezTo>
                      <a:pt x="1836111" y="1744106"/>
                      <a:pt x="1838127" y="1743098"/>
                      <a:pt x="1840143" y="1741082"/>
                    </a:cubicBezTo>
                    <a:cubicBezTo>
                      <a:pt x="1898616" y="1793506"/>
                      <a:pt x="1954065" y="1857020"/>
                      <a:pt x="2009513" y="1937672"/>
                    </a:cubicBezTo>
                    <a:cubicBezTo>
                      <a:pt x="2026652" y="1962876"/>
                      <a:pt x="2042782" y="1988080"/>
                      <a:pt x="2054880" y="2008243"/>
                    </a:cubicBezTo>
                    <a:lnTo>
                      <a:pt x="2063954" y="2023365"/>
                    </a:lnTo>
                    <a:cubicBezTo>
                      <a:pt x="2071011" y="2035463"/>
                      <a:pt x="2079076" y="2047561"/>
                      <a:pt x="2086133" y="2058651"/>
                    </a:cubicBezTo>
                    <a:cubicBezTo>
                      <a:pt x="2086133" y="2060667"/>
                      <a:pt x="2087141" y="2062683"/>
                      <a:pt x="2089157" y="2063691"/>
                    </a:cubicBezTo>
                    <a:cubicBezTo>
                      <a:pt x="2089157" y="2064699"/>
                      <a:pt x="2090166" y="2064699"/>
                      <a:pt x="2091174" y="2065707"/>
                    </a:cubicBezTo>
                    <a:cubicBezTo>
                      <a:pt x="2094198" y="2070748"/>
                      <a:pt x="2098231" y="2075789"/>
                      <a:pt x="2101255" y="2080830"/>
                    </a:cubicBezTo>
                    <a:cubicBezTo>
                      <a:pt x="2088149" y="2091920"/>
                      <a:pt x="2075043" y="2103009"/>
                      <a:pt x="2060929" y="2112083"/>
                    </a:cubicBezTo>
                    <a:close/>
                    <a:moveTo>
                      <a:pt x="2490403" y="1313625"/>
                    </a:moveTo>
                    <a:lnTo>
                      <a:pt x="2490403" y="1313625"/>
                    </a:lnTo>
                    <a:lnTo>
                      <a:pt x="2490403" y="1316649"/>
                    </a:lnTo>
                    <a:lnTo>
                      <a:pt x="2490403" y="1315641"/>
                    </a:lnTo>
                    <a:cubicBezTo>
                      <a:pt x="2485362" y="1338828"/>
                      <a:pt x="2478305" y="1361008"/>
                      <a:pt x="2468223" y="1381171"/>
                    </a:cubicBezTo>
                    <a:cubicBezTo>
                      <a:pt x="2465199" y="1387220"/>
                      <a:pt x="2461166" y="1393269"/>
                      <a:pt x="2458142" y="1399318"/>
                    </a:cubicBezTo>
                    <a:lnTo>
                      <a:pt x="2457134" y="1400326"/>
                    </a:lnTo>
                    <a:cubicBezTo>
                      <a:pt x="2455117" y="1404358"/>
                      <a:pt x="2453101" y="1408391"/>
                      <a:pt x="2451085" y="1411416"/>
                    </a:cubicBezTo>
                    <a:cubicBezTo>
                      <a:pt x="2443020" y="1426538"/>
                      <a:pt x="2434954" y="1442668"/>
                      <a:pt x="2426889" y="1460815"/>
                    </a:cubicBezTo>
                    <a:cubicBezTo>
                      <a:pt x="2410759" y="1495092"/>
                      <a:pt x="2397653" y="1529370"/>
                      <a:pt x="2386563" y="1559614"/>
                    </a:cubicBezTo>
                    <a:cubicBezTo>
                      <a:pt x="2381522" y="1571712"/>
                      <a:pt x="2377490" y="1583810"/>
                      <a:pt x="2372449" y="1595908"/>
                    </a:cubicBezTo>
                    <a:lnTo>
                      <a:pt x="2370433" y="1600948"/>
                    </a:lnTo>
                    <a:cubicBezTo>
                      <a:pt x="2351278" y="1653373"/>
                      <a:pt x="2331114" y="1706805"/>
                      <a:pt x="2305911" y="1758220"/>
                    </a:cubicBezTo>
                    <a:cubicBezTo>
                      <a:pt x="2289780" y="1790482"/>
                      <a:pt x="2272641" y="1820726"/>
                      <a:pt x="2254495" y="1847946"/>
                    </a:cubicBezTo>
                    <a:cubicBezTo>
                      <a:pt x="2236348" y="1874158"/>
                      <a:pt x="2216185" y="1901378"/>
                      <a:pt x="2191989" y="1929607"/>
                    </a:cubicBezTo>
                    <a:cubicBezTo>
                      <a:pt x="2180900" y="1942713"/>
                      <a:pt x="2169810" y="1954811"/>
                      <a:pt x="2158720" y="1966908"/>
                    </a:cubicBezTo>
                    <a:lnTo>
                      <a:pt x="2154687" y="1971949"/>
                    </a:lnTo>
                    <a:lnTo>
                      <a:pt x="2142590" y="1985055"/>
                    </a:lnTo>
                    <a:cubicBezTo>
                      <a:pt x="2129484" y="1999169"/>
                      <a:pt x="2116378" y="2014292"/>
                      <a:pt x="2104280" y="2030422"/>
                    </a:cubicBezTo>
                    <a:cubicBezTo>
                      <a:pt x="2096214" y="2014292"/>
                      <a:pt x="2086133" y="1996145"/>
                      <a:pt x="2073027" y="1975982"/>
                    </a:cubicBezTo>
                    <a:cubicBezTo>
                      <a:pt x="2053872" y="1945737"/>
                      <a:pt x="2032701" y="1914484"/>
                      <a:pt x="2009513" y="1883232"/>
                    </a:cubicBezTo>
                    <a:cubicBezTo>
                      <a:pt x="1971203" y="1831816"/>
                      <a:pt x="1927853" y="1784433"/>
                      <a:pt x="1881478" y="1741082"/>
                    </a:cubicBezTo>
                    <a:cubicBezTo>
                      <a:pt x="1936926" y="1697731"/>
                      <a:pt x="1986326" y="1656397"/>
                      <a:pt x="2030684" y="1612038"/>
                    </a:cubicBezTo>
                    <a:cubicBezTo>
                      <a:pt x="2084117" y="1560622"/>
                      <a:pt x="2128476" y="1510215"/>
                      <a:pt x="2166785" y="1458799"/>
                    </a:cubicBezTo>
                    <a:cubicBezTo>
                      <a:pt x="2188965" y="1429562"/>
                      <a:pt x="2211144" y="1397302"/>
                      <a:pt x="2224250" y="1362016"/>
                    </a:cubicBezTo>
                    <a:cubicBezTo>
                      <a:pt x="2231307" y="1343869"/>
                      <a:pt x="2235340" y="1325723"/>
                      <a:pt x="2236348" y="1307576"/>
                    </a:cubicBezTo>
                    <a:cubicBezTo>
                      <a:pt x="2237356" y="1295478"/>
                      <a:pt x="2235340" y="1283380"/>
                      <a:pt x="2233324" y="1271282"/>
                    </a:cubicBezTo>
                    <a:cubicBezTo>
                      <a:pt x="2232315" y="1265233"/>
                      <a:pt x="2231307" y="1259184"/>
                      <a:pt x="2231307" y="1253135"/>
                    </a:cubicBezTo>
                    <a:cubicBezTo>
                      <a:pt x="2230299" y="1244062"/>
                      <a:pt x="2231307" y="1235997"/>
                      <a:pt x="2232315" y="1227932"/>
                    </a:cubicBezTo>
                    <a:cubicBezTo>
                      <a:pt x="2235340" y="1214826"/>
                      <a:pt x="2240381" y="1202728"/>
                      <a:pt x="2244413" y="1193654"/>
                    </a:cubicBezTo>
                    <a:cubicBezTo>
                      <a:pt x="2245421" y="1191638"/>
                      <a:pt x="2246430" y="1189622"/>
                      <a:pt x="2247438" y="1186597"/>
                    </a:cubicBezTo>
                    <a:lnTo>
                      <a:pt x="2251470" y="1189622"/>
                    </a:lnTo>
                    <a:cubicBezTo>
                      <a:pt x="2254495" y="1191638"/>
                      <a:pt x="2257519" y="1194662"/>
                      <a:pt x="2260544" y="1196679"/>
                    </a:cubicBezTo>
                    <a:cubicBezTo>
                      <a:pt x="2261552" y="1196679"/>
                      <a:pt x="2261552" y="1197687"/>
                      <a:pt x="2262560" y="1197687"/>
                    </a:cubicBezTo>
                    <a:cubicBezTo>
                      <a:pt x="2259536" y="1199703"/>
                      <a:pt x="2257519" y="1204744"/>
                      <a:pt x="2259536" y="1208777"/>
                    </a:cubicBezTo>
                    <a:cubicBezTo>
                      <a:pt x="2260544" y="1211801"/>
                      <a:pt x="2263568" y="1213817"/>
                      <a:pt x="2267601" y="1213817"/>
                    </a:cubicBezTo>
                    <a:cubicBezTo>
                      <a:pt x="2268609" y="1213817"/>
                      <a:pt x="2270625" y="1213817"/>
                      <a:pt x="2271633" y="1212809"/>
                    </a:cubicBezTo>
                    <a:cubicBezTo>
                      <a:pt x="2283731" y="1206760"/>
                      <a:pt x="2295829" y="1199703"/>
                      <a:pt x="2305911" y="1190630"/>
                    </a:cubicBezTo>
                    <a:cubicBezTo>
                      <a:pt x="2311960" y="1185589"/>
                      <a:pt x="2315992" y="1180548"/>
                      <a:pt x="2320025" y="1174499"/>
                    </a:cubicBezTo>
                    <a:cubicBezTo>
                      <a:pt x="2323049" y="1169459"/>
                      <a:pt x="2325066" y="1163410"/>
                      <a:pt x="2326074" y="1157361"/>
                    </a:cubicBezTo>
                    <a:cubicBezTo>
                      <a:pt x="2326074" y="1156353"/>
                      <a:pt x="2327082" y="1155345"/>
                      <a:pt x="2327082" y="1154336"/>
                    </a:cubicBezTo>
                    <a:cubicBezTo>
                      <a:pt x="2327082" y="1153328"/>
                      <a:pt x="2327082" y="1152320"/>
                      <a:pt x="2327082" y="1151312"/>
                    </a:cubicBezTo>
                    <a:cubicBezTo>
                      <a:pt x="2327082" y="1149296"/>
                      <a:pt x="2325066" y="1147279"/>
                      <a:pt x="2323049" y="1145263"/>
                    </a:cubicBezTo>
                    <a:cubicBezTo>
                      <a:pt x="2322041" y="1144255"/>
                      <a:pt x="2322041" y="1143247"/>
                      <a:pt x="2321033" y="1142239"/>
                    </a:cubicBezTo>
                    <a:cubicBezTo>
                      <a:pt x="2322041" y="1142239"/>
                      <a:pt x="2323049" y="1141230"/>
                      <a:pt x="2324057" y="1139214"/>
                    </a:cubicBezTo>
                    <a:lnTo>
                      <a:pt x="2325066" y="1138206"/>
                    </a:lnTo>
                    <a:lnTo>
                      <a:pt x="2326074" y="1137198"/>
                    </a:lnTo>
                    <a:lnTo>
                      <a:pt x="2327082" y="1136190"/>
                    </a:lnTo>
                    <a:cubicBezTo>
                      <a:pt x="2330106" y="1132157"/>
                      <a:pt x="2333131" y="1130141"/>
                      <a:pt x="2337163" y="1127116"/>
                    </a:cubicBezTo>
                    <a:cubicBezTo>
                      <a:pt x="2339180" y="1126108"/>
                      <a:pt x="2341196" y="1124092"/>
                      <a:pt x="2344220" y="1123084"/>
                    </a:cubicBezTo>
                    <a:cubicBezTo>
                      <a:pt x="2346237" y="1122075"/>
                      <a:pt x="2348253" y="1122075"/>
                      <a:pt x="2349261" y="1122075"/>
                    </a:cubicBezTo>
                    <a:cubicBezTo>
                      <a:pt x="2351278" y="1122075"/>
                      <a:pt x="2353294" y="1122075"/>
                      <a:pt x="2354302" y="1122075"/>
                    </a:cubicBezTo>
                    <a:cubicBezTo>
                      <a:pt x="2356318" y="1122075"/>
                      <a:pt x="2357326" y="1123084"/>
                      <a:pt x="2359343" y="1124092"/>
                    </a:cubicBezTo>
                    <a:cubicBezTo>
                      <a:pt x="2361359" y="1125100"/>
                      <a:pt x="2363375" y="1127116"/>
                      <a:pt x="2365392" y="1128124"/>
                    </a:cubicBezTo>
                    <a:cubicBezTo>
                      <a:pt x="2368416" y="1130141"/>
                      <a:pt x="2370433" y="1133165"/>
                      <a:pt x="2372449" y="1136190"/>
                    </a:cubicBezTo>
                    <a:cubicBezTo>
                      <a:pt x="2375473" y="1141230"/>
                      <a:pt x="2378498" y="1146271"/>
                      <a:pt x="2380514" y="1153328"/>
                    </a:cubicBezTo>
                    <a:cubicBezTo>
                      <a:pt x="2383538" y="1161393"/>
                      <a:pt x="2384547" y="1168450"/>
                      <a:pt x="2385555" y="1176516"/>
                    </a:cubicBezTo>
                    <a:cubicBezTo>
                      <a:pt x="2385555" y="1181556"/>
                      <a:pt x="2385555" y="1186597"/>
                      <a:pt x="2385555" y="1190630"/>
                    </a:cubicBezTo>
                    <a:cubicBezTo>
                      <a:pt x="2385555" y="1193654"/>
                      <a:pt x="2386563" y="1195671"/>
                      <a:pt x="2387571" y="1197687"/>
                    </a:cubicBezTo>
                    <a:cubicBezTo>
                      <a:pt x="2389587" y="1199703"/>
                      <a:pt x="2392612" y="1201720"/>
                      <a:pt x="2395636" y="1201720"/>
                    </a:cubicBezTo>
                    <a:cubicBezTo>
                      <a:pt x="2398661" y="1201720"/>
                      <a:pt x="2401685" y="1200711"/>
                      <a:pt x="2403701" y="1198695"/>
                    </a:cubicBezTo>
                    <a:cubicBezTo>
                      <a:pt x="2406726" y="1196679"/>
                      <a:pt x="2406726" y="1193654"/>
                      <a:pt x="2407734" y="1190630"/>
                    </a:cubicBezTo>
                    <a:cubicBezTo>
                      <a:pt x="2408742" y="1182565"/>
                      <a:pt x="2408742" y="1175508"/>
                      <a:pt x="2407734" y="1169459"/>
                    </a:cubicBezTo>
                    <a:cubicBezTo>
                      <a:pt x="2407734" y="1165426"/>
                      <a:pt x="2406726" y="1161393"/>
                      <a:pt x="2405718" y="1157361"/>
                    </a:cubicBezTo>
                    <a:cubicBezTo>
                      <a:pt x="2412775" y="1157361"/>
                      <a:pt x="2419832" y="1158369"/>
                      <a:pt x="2425881" y="1159377"/>
                    </a:cubicBezTo>
                    <a:cubicBezTo>
                      <a:pt x="2433946" y="1161393"/>
                      <a:pt x="2442011" y="1163410"/>
                      <a:pt x="2449068" y="1166434"/>
                    </a:cubicBezTo>
                    <a:cubicBezTo>
                      <a:pt x="2455117" y="1169459"/>
                      <a:pt x="2460158" y="1172483"/>
                      <a:pt x="2465199" y="1176516"/>
                    </a:cubicBezTo>
                    <a:cubicBezTo>
                      <a:pt x="2470240" y="1180548"/>
                      <a:pt x="2474272" y="1185589"/>
                      <a:pt x="2477297" y="1190630"/>
                    </a:cubicBezTo>
                    <a:cubicBezTo>
                      <a:pt x="2481329" y="1197687"/>
                      <a:pt x="2485362" y="1204744"/>
                      <a:pt x="2488387" y="1212809"/>
                    </a:cubicBezTo>
                    <a:cubicBezTo>
                      <a:pt x="2492419" y="1223899"/>
                      <a:pt x="2494435" y="1235997"/>
                      <a:pt x="2495444" y="1248095"/>
                    </a:cubicBezTo>
                    <a:lnTo>
                      <a:pt x="2495444" y="1249103"/>
                    </a:lnTo>
                    <a:cubicBezTo>
                      <a:pt x="2495444" y="1249103"/>
                      <a:pt x="2495444" y="1250111"/>
                      <a:pt x="2495444" y="1250111"/>
                    </a:cubicBezTo>
                    <a:lnTo>
                      <a:pt x="2495444" y="1251119"/>
                    </a:lnTo>
                    <a:cubicBezTo>
                      <a:pt x="2495444" y="1274307"/>
                      <a:pt x="2494435" y="1292454"/>
                      <a:pt x="2490403" y="1313625"/>
                    </a:cubicBezTo>
                    <a:close/>
                    <a:moveTo>
                      <a:pt x="2546859" y="1348910"/>
                    </a:moveTo>
                    <a:cubicBezTo>
                      <a:pt x="2545851" y="1351935"/>
                      <a:pt x="2545851" y="1353951"/>
                      <a:pt x="2544843" y="1356975"/>
                    </a:cubicBezTo>
                    <a:cubicBezTo>
                      <a:pt x="2543835" y="1358991"/>
                      <a:pt x="2541819" y="1361008"/>
                      <a:pt x="2540810" y="1364032"/>
                    </a:cubicBezTo>
                    <a:cubicBezTo>
                      <a:pt x="2535770" y="1358991"/>
                      <a:pt x="2528713" y="1354959"/>
                      <a:pt x="2521656" y="1351935"/>
                    </a:cubicBezTo>
                    <a:cubicBezTo>
                      <a:pt x="2517623" y="1349918"/>
                      <a:pt x="2512582" y="1347902"/>
                      <a:pt x="2508550" y="1345886"/>
                    </a:cubicBezTo>
                    <a:cubicBezTo>
                      <a:pt x="2511574" y="1335804"/>
                      <a:pt x="2513590" y="1324714"/>
                      <a:pt x="2515607" y="1312617"/>
                    </a:cubicBezTo>
                    <a:lnTo>
                      <a:pt x="2516615" y="1308584"/>
                    </a:lnTo>
                    <a:cubicBezTo>
                      <a:pt x="2520647" y="1313625"/>
                      <a:pt x="2524680" y="1318665"/>
                      <a:pt x="2529721" y="1323706"/>
                    </a:cubicBezTo>
                    <a:cubicBezTo>
                      <a:pt x="2532745" y="1326731"/>
                      <a:pt x="2535770" y="1330763"/>
                      <a:pt x="2537786" y="1333788"/>
                    </a:cubicBezTo>
                    <a:lnTo>
                      <a:pt x="2540810" y="1337820"/>
                    </a:lnTo>
                    <a:cubicBezTo>
                      <a:pt x="2542827" y="1340845"/>
                      <a:pt x="2544843" y="1342861"/>
                      <a:pt x="2546859" y="1345886"/>
                    </a:cubicBezTo>
                    <a:cubicBezTo>
                      <a:pt x="2547868" y="1346894"/>
                      <a:pt x="2547868" y="1347902"/>
                      <a:pt x="2548876" y="1347902"/>
                    </a:cubicBezTo>
                    <a:cubicBezTo>
                      <a:pt x="2546859" y="1347902"/>
                      <a:pt x="2546859" y="1347902"/>
                      <a:pt x="2546859" y="1348910"/>
                    </a:cubicBezTo>
                    <a:close/>
                    <a:moveTo>
                      <a:pt x="2701107" y="1471905"/>
                    </a:moveTo>
                    <a:cubicBezTo>
                      <a:pt x="2695058" y="1475937"/>
                      <a:pt x="2688001" y="1478962"/>
                      <a:pt x="2680944" y="1481986"/>
                    </a:cubicBezTo>
                    <a:cubicBezTo>
                      <a:pt x="2672879" y="1485011"/>
                      <a:pt x="2664813" y="1486019"/>
                      <a:pt x="2656748" y="1487027"/>
                    </a:cubicBezTo>
                    <a:cubicBezTo>
                      <a:pt x="2654732" y="1487027"/>
                      <a:pt x="2652716" y="1487027"/>
                      <a:pt x="2650699" y="1487027"/>
                    </a:cubicBezTo>
                    <a:cubicBezTo>
                      <a:pt x="2643642" y="1487027"/>
                      <a:pt x="2636585" y="1486019"/>
                      <a:pt x="2629528" y="1485011"/>
                    </a:cubicBezTo>
                    <a:cubicBezTo>
                      <a:pt x="2620455" y="1482995"/>
                      <a:pt x="2611381" y="1479970"/>
                      <a:pt x="2603316" y="1475937"/>
                    </a:cubicBezTo>
                    <a:cubicBezTo>
                      <a:pt x="2595251" y="1471905"/>
                      <a:pt x="2588194" y="1466864"/>
                      <a:pt x="2581137" y="1461823"/>
                    </a:cubicBezTo>
                    <a:cubicBezTo>
                      <a:pt x="2576096" y="1456783"/>
                      <a:pt x="2571055" y="1451742"/>
                      <a:pt x="2566014" y="1444685"/>
                    </a:cubicBezTo>
                    <a:cubicBezTo>
                      <a:pt x="2561982" y="1438636"/>
                      <a:pt x="2558957" y="1432587"/>
                      <a:pt x="2556941" y="1426538"/>
                    </a:cubicBezTo>
                    <a:cubicBezTo>
                      <a:pt x="2554925" y="1419481"/>
                      <a:pt x="2552908" y="1412424"/>
                      <a:pt x="2551900" y="1404358"/>
                    </a:cubicBezTo>
                    <a:cubicBezTo>
                      <a:pt x="2550892" y="1395285"/>
                      <a:pt x="2551900" y="1387220"/>
                      <a:pt x="2552908" y="1377138"/>
                    </a:cubicBezTo>
                    <a:cubicBezTo>
                      <a:pt x="2552908" y="1376130"/>
                      <a:pt x="2552908" y="1375122"/>
                      <a:pt x="2552908" y="1374114"/>
                    </a:cubicBezTo>
                    <a:cubicBezTo>
                      <a:pt x="2554925" y="1372098"/>
                      <a:pt x="2556941" y="1370081"/>
                      <a:pt x="2558957" y="1367057"/>
                    </a:cubicBezTo>
                    <a:cubicBezTo>
                      <a:pt x="2560974" y="1364032"/>
                      <a:pt x="2562990" y="1360000"/>
                      <a:pt x="2563998" y="1355967"/>
                    </a:cubicBezTo>
                    <a:cubicBezTo>
                      <a:pt x="2567023" y="1354959"/>
                      <a:pt x="2570047" y="1354959"/>
                      <a:pt x="2573071" y="1353951"/>
                    </a:cubicBezTo>
                    <a:cubicBezTo>
                      <a:pt x="2574080" y="1353951"/>
                      <a:pt x="2576096" y="1353951"/>
                      <a:pt x="2577104" y="1353951"/>
                    </a:cubicBezTo>
                    <a:cubicBezTo>
                      <a:pt x="2581137" y="1353951"/>
                      <a:pt x="2585169" y="1353951"/>
                      <a:pt x="2588194" y="1354959"/>
                    </a:cubicBezTo>
                    <a:cubicBezTo>
                      <a:pt x="2594243" y="1355967"/>
                      <a:pt x="2599283" y="1357984"/>
                      <a:pt x="2605332" y="1361008"/>
                    </a:cubicBezTo>
                    <a:cubicBezTo>
                      <a:pt x="2613398" y="1365040"/>
                      <a:pt x="2620455" y="1370081"/>
                      <a:pt x="2628520" y="1377138"/>
                    </a:cubicBezTo>
                    <a:cubicBezTo>
                      <a:pt x="2635577" y="1384195"/>
                      <a:pt x="2642634" y="1391253"/>
                      <a:pt x="2649691" y="1398310"/>
                    </a:cubicBezTo>
                    <a:cubicBezTo>
                      <a:pt x="2658765" y="1408391"/>
                      <a:pt x="2668846" y="1418473"/>
                      <a:pt x="2680944" y="1427546"/>
                    </a:cubicBezTo>
                    <a:cubicBezTo>
                      <a:pt x="2684976" y="1430570"/>
                      <a:pt x="2690017" y="1433595"/>
                      <a:pt x="2696066" y="1436619"/>
                    </a:cubicBezTo>
                    <a:cubicBezTo>
                      <a:pt x="2698083" y="1437628"/>
                      <a:pt x="2701107" y="1438636"/>
                      <a:pt x="2703123" y="1439644"/>
                    </a:cubicBezTo>
                    <a:cubicBezTo>
                      <a:pt x="2697074" y="1440652"/>
                      <a:pt x="2692034" y="1442668"/>
                      <a:pt x="2686993" y="1442668"/>
                    </a:cubicBezTo>
                    <a:cubicBezTo>
                      <a:pt x="2685985" y="1442668"/>
                      <a:pt x="2683968" y="1442668"/>
                      <a:pt x="2682960" y="1442668"/>
                    </a:cubicBezTo>
                    <a:cubicBezTo>
                      <a:pt x="2677920" y="1442668"/>
                      <a:pt x="2673887" y="1442668"/>
                      <a:pt x="2668846" y="1441660"/>
                    </a:cubicBezTo>
                    <a:cubicBezTo>
                      <a:pt x="2662797" y="1440652"/>
                      <a:pt x="2656748" y="1438636"/>
                      <a:pt x="2651707" y="1435611"/>
                    </a:cubicBezTo>
                    <a:cubicBezTo>
                      <a:pt x="2646667" y="1432587"/>
                      <a:pt x="2641626" y="1430570"/>
                      <a:pt x="2637593" y="1426538"/>
                    </a:cubicBezTo>
                    <a:cubicBezTo>
                      <a:pt x="2634569" y="1423514"/>
                      <a:pt x="2631544" y="1420489"/>
                      <a:pt x="2628520" y="1416456"/>
                    </a:cubicBezTo>
                    <a:cubicBezTo>
                      <a:pt x="2626504" y="1414440"/>
                      <a:pt x="2624487" y="1413432"/>
                      <a:pt x="2621463" y="1413432"/>
                    </a:cubicBezTo>
                    <a:cubicBezTo>
                      <a:pt x="2619446" y="1413432"/>
                      <a:pt x="2616422" y="1414440"/>
                      <a:pt x="2614406" y="1415448"/>
                    </a:cubicBezTo>
                    <a:cubicBezTo>
                      <a:pt x="2610373" y="1418473"/>
                      <a:pt x="2610373" y="1424521"/>
                      <a:pt x="2613398" y="1428554"/>
                    </a:cubicBezTo>
                    <a:cubicBezTo>
                      <a:pt x="2621463" y="1438636"/>
                      <a:pt x="2631544" y="1447709"/>
                      <a:pt x="2641626" y="1452750"/>
                    </a:cubicBezTo>
                    <a:cubicBezTo>
                      <a:pt x="2652716" y="1458799"/>
                      <a:pt x="2664813" y="1462832"/>
                      <a:pt x="2677920" y="1463840"/>
                    </a:cubicBezTo>
                    <a:cubicBezTo>
                      <a:pt x="2679936" y="1463840"/>
                      <a:pt x="2680944" y="1463840"/>
                      <a:pt x="2682960" y="1463840"/>
                    </a:cubicBezTo>
                    <a:cubicBezTo>
                      <a:pt x="2686993" y="1463840"/>
                      <a:pt x="2691025" y="1463840"/>
                      <a:pt x="2696066" y="1462832"/>
                    </a:cubicBezTo>
                    <a:cubicBezTo>
                      <a:pt x="2701107" y="1461823"/>
                      <a:pt x="2706148" y="1460815"/>
                      <a:pt x="2711188" y="1458799"/>
                    </a:cubicBezTo>
                    <a:cubicBezTo>
                      <a:pt x="2709172" y="1465856"/>
                      <a:pt x="2705139" y="1468880"/>
                      <a:pt x="2701107" y="1471905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xmlns="" id="{469D81E2-E6D0-EF6A-9C0F-F9A0657F7B47}"/>
                </a:ext>
              </a:extLst>
            </p:cNvPr>
            <p:cNvGrpSpPr/>
            <p:nvPr/>
          </p:nvGrpSpPr>
          <p:grpSpPr>
            <a:xfrm>
              <a:off x="379984" y="2284322"/>
              <a:ext cx="971805" cy="536445"/>
              <a:chOff x="498618" y="561541"/>
              <a:chExt cx="971805" cy="53644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4FB0D0D3-5E76-3146-513B-ECDE6E091D74}"/>
                  </a:ext>
                </a:extLst>
              </p:cNvPr>
              <p:cNvSpPr/>
              <p:nvPr/>
            </p:nvSpPr>
            <p:spPr>
              <a:xfrm>
                <a:off x="498618" y="561541"/>
                <a:ext cx="971805" cy="536445"/>
              </a:xfrm>
              <a:custGeom>
                <a:avLst/>
                <a:gdLst>
                  <a:gd name="connsiteX0" fmla="*/ 968245 w 971805"/>
                  <a:gd name="connsiteY0" fmla="*/ 234900 h 536445"/>
                  <a:gd name="connsiteX1" fmla="*/ 956148 w 971805"/>
                  <a:gd name="connsiteY1" fmla="*/ 201631 h 536445"/>
                  <a:gd name="connsiteX2" fmla="*/ 940017 w 971805"/>
                  <a:gd name="connsiteY2" fmla="*/ 174411 h 536445"/>
                  <a:gd name="connsiteX3" fmla="*/ 895658 w 971805"/>
                  <a:gd name="connsiteY3" fmla="*/ 138117 h 536445"/>
                  <a:gd name="connsiteX4" fmla="*/ 838194 w 971805"/>
                  <a:gd name="connsiteY4" fmla="*/ 115938 h 536445"/>
                  <a:gd name="connsiteX5" fmla="*/ 746452 w 971805"/>
                  <a:gd name="connsiteY5" fmla="*/ 111905 h 536445"/>
                  <a:gd name="connsiteX6" fmla="*/ 704109 w 971805"/>
                  <a:gd name="connsiteY6" fmla="*/ 124003 h 536445"/>
                  <a:gd name="connsiteX7" fmla="*/ 684954 w 971805"/>
                  <a:gd name="connsiteY7" fmla="*/ 134084 h 536445"/>
                  <a:gd name="connsiteX8" fmla="*/ 651685 w 971805"/>
                  <a:gd name="connsiteY8" fmla="*/ 33269 h 536445"/>
                  <a:gd name="connsiteX9" fmla="*/ 592204 w 971805"/>
                  <a:gd name="connsiteY9" fmla="*/ 2016 h 536445"/>
                  <a:gd name="connsiteX10" fmla="*/ 569016 w 971805"/>
                  <a:gd name="connsiteY10" fmla="*/ 0 h 536445"/>
                  <a:gd name="connsiteX11" fmla="*/ 525666 w 971805"/>
                  <a:gd name="connsiteY11" fmla="*/ 7057 h 536445"/>
                  <a:gd name="connsiteX12" fmla="*/ 455095 w 971805"/>
                  <a:gd name="connsiteY12" fmla="*/ 49400 h 536445"/>
                  <a:gd name="connsiteX13" fmla="*/ 430899 w 971805"/>
                  <a:gd name="connsiteY13" fmla="*/ 80652 h 536445"/>
                  <a:gd name="connsiteX14" fmla="*/ 427875 w 971805"/>
                  <a:gd name="connsiteY14" fmla="*/ 86701 h 536445"/>
                  <a:gd name="connsiteX15" fmla="*/ 418802 w 971805"/>
                  <a:gd name="connsiteY15" fmla="*/ 71579 h 536445"/>
                  <a:gd name="connsiteX16" fmla="*/ 403679 w 971805"/>
                  <a:gd name="connsiteY16" fmla="*/ 53432 h 536445"/>
                  <a:gd name="connsiteX17" fmla="*/ 385532 w 971805"/>
                  <a:gd name="connsiteY17" fmla="*/ 40326 h 536445"/>
                  <a:gd name="connsiteX18" fmla="*/ 297823 w 971805"/>
                  <a:gd name="connsiteY18" fmla="*/ 29236 h 536445"/>
                  <a:gd name="connsiteX19" fmla="*/ 253464 w 971805"/>
                  <a:gd name="connsiteY19" fmla="*/ 44359 h 536445"/>
                  <a:gd name="connsiteX20" fmla="*/ 214146 w 971805"/>
                  <a:gd name="connsiteY20" fmla="*/ 70571 h 536445"/>
                  <a:gd name="connsiteX21" fmla="*/ 184910 w 971805"/>
                  <a:gd name="connsiteY21" fmla="*/ 105856 h 536445"/>
                  <a:gd name="connsiteX22" fmla="*/ 174828 w 971805"/>
                  <a:gd name="connsiteY22" fmla="*/ 127027 h 536445"/>
                  <a:gd name="connsiteX23" fmla="*/ 168779 w 971805"/>
                  <a:gd name="connsiteY23" fmla="*/ 151223 h 536445"/>
                  <a:gd name="connsiteX24" fmla="*/ 167771 w 971805"/>
                  <a:gd name="connsiteY24" fmla="*/ 182476 h 536445"/>
                  <a:gd name="connsiteX25" fmla="*/ 146600 w 971805"/>
                  <a:gd name="connsiteY25" fmla="*/ 178443 h 536445"/>
                  <a:gd name="connsiteX26" fmla="*/ 114339 w 971805"/>
                  <a:gd name="connsiteY26" fmla="*/ 178443 h 536445"/>
                  <a:gd name="connsiteX27" fmla="*/ 84094 w 971805"/>
                  <a:gd name="connsiteY27" fmla="*/ 186508 h 536445"/>
                  <a:gd name="connsiteX28" fmla="*/ 57882 w 971805"/>
                  <a:gd name="connsiteY28" fmla="*/ 201631 h 536445"/>
                  <a:gd name="connsiteX29" fmla="*/ 18564 w 971805"/>
                  <a:gd name="connsiteY29" fmla="*/ 248006 h 536445"/>
                  <a:gd name="connsiteX30" fmla="*/ 418 w 971805"/>
                  <a:gd name="connsiteY30" fmla="*/ 309503 h 536445"/>
                  <a:gd name="connsiteX31" fmla="*/ 1426 w 971805"/>
                  <a:gd name="connsiteY31" fmla="*/ 342772 h 536445"/>
                  <a:gd name="connsiteX32" fmla="*/ 10499 w 971805"/>
                  <a:gd name="connsiteY32" fmla="*/ 375033 h 536445"/>
                  <a:gd name="connsiteX33" fmla="*/ 23605 w 971805"/>
                  <a:gd name="connsiteY33" fmla="*/ 398221 h 536445"/>
                  <a:gd name="connsiteX34" fmla="*/ 41752 w 971805"/>
                  <a:gd name="connsiteY34" fmla="*/ 418384 h 536445"/>
                  <a:gd name="connsiteX35" fmla="*/ 92160 w 971805"/>
                  <a:gd name="connsiteY35" fmla="*/ 449637 h 536445"/>
                  <a:gd name="connsiteX36" fmla="*/ 149624 w 971805"/>
                  <a:gd name="connsiteY36" fmla="*/ 461735 h 536445"/>
                  <a:gd name="connsiteX37" fmla="*/ 205073 w 971805"/>
                  <a:gd name="connsiteY37" fmla="*/ 450645 h 536445"/>
                  <a:gd name="connsiteX38" fmla="*/ 238342 w 971805"/>
                  <a:gd name="connsiteY38" fmla="*/ 424433 h 536445"/>
                  <a:gd name="connsiteX39" fmla="*/ 247415 w 971805"/>
                  <a:gd name="connsiteY39" fmla="*/ 442580 h 536445"/>
                  <a:gd name="connsiteX40" fmla="*/ 266570 w 971805"/>
                  <a:gd name="connsiteY40" fmla="*/ 473832 h 536445"/>
                  <a:gd name="connsiteX41" fmla="*/ 320002 w 971805"/>
                  <a:gd name="connsiteY41" fmla="*/ 521216 h 536445"/>
                  <a:gd name="connsiteX42" fmla="*/ 351255 w 971805"/>
                  <a:gd name="connsiteY42" fmla="*/ 532305 h 536445"/>
                  <a:gd name="connsiteX43" fmla="*/ 379483 w 971805"/>
                  <a:gd name="connsiteY43" fmla="*/ 535330 h 536445"/>
                  <a:gd name="connsiteX44" fmla="*/ 440981 w 971805"/>
                  <a:gd name="connsiteY44" fmla="*/ 526256 h 536445"/>
                  <a:gd name="connsiteX45" fmla="*/ 498446 w 971805"/>
                  <a:gd name="connsiteY45" fmla="*/ 497020 h 536445"/>
                  <a:gd name="connsiteX46" fmla="*/ 523650 w 971805"/>
                  <a:gd name="connsiteY46" fmla="*/ 467783 h 536445"/>
                  <a:gd name="connsiteX47" fmla="*/ 524658 w 971805"/>
                  <a:gd name="connsiteY47" fmla="*/ 469800 h 536445"/>
                  <a:gd name="connsiteX48" fmla="*/ 537764 w 971805"/>
                  <a:gd name="connsiteY48" fmla="*/ 488955 h 536445"/>
                  <a:gd name="connsiteX49" fmla="*/ 573049 w 971805"/>
                  <a:gd name="connsiteY49" fmla="*/ 516175 h 536445"/>
                  <a:gd name="connsiteX50" fmla="*/ 663783 w 971805"/>
                  <a:gd name="connsiteY50" fmla="*/ 536338 h 536445"/>
                  <a:gd name="connsiteX51" fmla="*/ 709150 w 971805"/>
                  <a:gd name="connsiteY51" fmla="*/ 529281 h 536445"/>
                  <a:gd name="connsiteX52" fmla="*/ 730321 w 971805"/>
                  <a:gd name="connsiteY52" fmla="*/ 521216 h 536445"/>
                  <a:gd name="connsiteX53" fmla="*/ 749476 w 971805"/>
                  <a:gd name="connsiteY53" fmla="*/ 510126 h 536445"/>
                  <a:gd name="connsiteX54" fmla="*/ 775688 w 971805"/>
                  <a:gd name="connsiteY54" fmla="*/ 479881 h 536445"/>
                  <a:gd name="connsiteX55" fmla="*/ 782745 w 971805"/>
                  <a:gd name="connsiteY55" fmla="*/ 459718 h 536445"/>
                  <a:gd name="connsiteX56" fmla="*/ 784761 w 971805"/>
                  <a:gd name="connsiteY56" fmla="*/ 436531 h 536445"/>
                  <a:gd name="connsiteX57" fmla="*/ 784761 w 971805"/>
                  <a:gd name="connsiteY57" fmla="*/ 431490 h 536445"/>
                  <a:gd name="connsiteX58" fmla="*/ 794843 w 971805"/>
                  <a:gd name="connsiteY58" fmla="*/ 434514 h 536445"/>
                  <a:gd name="connsiteX59" fmla="*/ 828112 w 971805"/>
                  <a:gd name="connsiteY59" fmla="*/ 432498 h 536445"/>
                  <a:gd name="connsiteX60" fmla="*/ 860373 w 971805"/>
                  <a:gd name="connsiteY60" fmla="*/ 422416 h 536445"/>
                  <a:gd name="connsiteX61" fmla="*/ 890618 w 971805"/>
                  <a:gd name="connsiteY61" fmla="*/ 407294 h 536445"/>
                  <a:gd name="connsiteX62" fmla="*/ 966229 w 971805"/>
                  <a:gd name="connsiteY62" fmla="*/ 300430 h 536445"/>
                  <a:gd name="connsiteX63" fmla="*/ 968245 w 971805"/>
                  <a:gd name="connsiteY63" fmla="*/ 234900 h 536445"/>
                  <a:gd name="connsiteX64" fmla="*/ 954131 w 971805"/>
                  <a:gd name="connsiteY64" fmla="*/ 293373 h 536445"/>
                  <a:gd name="connsiteX65" fmla="*/ 942033 w 971805"/>
                  <a:gd name="connsiteY65" fmla="*/ 331683 h 536445"/>
                  <a:gd name="connsiteX66" fmla="*/ 920862 w 971805"/>
                  <a:gd name="connsiteY66" fmla="*/ 363944 h 536445"/>
                  <a:gd name="connsiteX67" fmla="*/ 890618 w 971805"/>
                  <a:gd name="connsiteY67" fmla="*/ 391164 h 536445"/>
                  <a:gd name="connsiteX68" fmla="*/ 853316 w 971805"/>
                  <a:gd name="connsiteY68" fmla="*/ 411327 h 536445"/>
                  <a:gd name="connsiteX69" fmla="*/ 852308 w 971805"/>
                  <a:gd name="connsiteY69" fmla="*/ 411327 h 536445"/>
                  <a:gd name="connsiteX70" fmla="*/ 851300 w 971805"/>
                  <a:gd name="connsiteY70" fmla="*/ 411327 h 536445"/>
                  <a:gd name="connsiteX71" fmla="*/ 811982 w 971805"/>
                  <a:gd name="connsiteY71" fmla="*/ 421408 h 536445"/>
                  <a:gd name="connsiteX72" fmla="*/ 807949 w 971805"/>
                  <a:gd name="connsiteY72" fmla="*/ 421408 h 536445"/>
                  <a:gd name="connsiteX73" fmla="*/ 799884 w 971805"/>
                  <a:gd name="connsiteY73" fmla="*/ 420400 h 536445"/>
                  <a:gd name="connsiteX74" fmla="*/ 792827 w 971805"/>
                  <a:gd name="connsiteY74" fmla="*/ 418384 h 536445"/>
                  <a:gd name="connsiteX75" fmla="*/ 786778 w 971805"/>
                  <a:gd name="connsiteY75" fmla="*/ 414351 h 536445"/>
                  <a:gd name="connsiteX76" fmla="*/ 781737 w 971805"/>
                  <a:gd name="connsiteY76" fmla="*/ 409311 h 536445"/>
                  <a:gd name="connsiteX77" fmla="*/ 777704 w 971805"/>
                  <a:gd name="connsiteY77" fmla="*/ 407294 h 536445"/>
                  <a:gd name="connsiteX78" fmla="*/ 775688 w 971805"/>
                  <a:gd name="connsiteY78" fmla="*/ 407294 h 536445"/>
                  <a:gd name="connsiteX79" fmla="*/ 774680 w 971805"/>
                  <a:gd name="connsiteY79" fmla="*/ 407294 h 536445"/>
                  <a:gd name="connsiteX80" fmla="*/ 772664 w 971805"/>
                  <a:gd name="connsiteY80" fmla="*/ 407294 h 536445"/>
                  <a:gd name="connsiteX81" fmla="*/ 766615 w 971805"/>
                  <a:gd name="connsiteY81" fmla="*/ 412335 h 536445"/>
                  <a:gd name="connsiteX82" fmla="*/ 765607 w 971805"/>
                  <a:gd name="connsiteY82" fmla="*/ 420400 h 536445"/>
                  <a:gd name="connsiteX83" fmla="*/ 767623 w 971805"/>
                  <a:gd name="connsiteY83" fmla="*/ 433506 h 536445"/>
                  <a:gd name="connsiteX84" fmla="*/ 766615 w 971805"/>
                  <a:gd name="connsiteY84" fmla="*/ 452661 h 536445"/>
                  <a:gd name="connsiteX85" fmla="*/ 761574 w 971805"/>
                  <a:gd name="connsiteY85" fmla="*/ 468792 h 536445"/>
                  <a:gd name="connsiteX86" fmla="*/ 752500 w 971805"/>
                  <a:gd name="connsiteY86" fmla="*/ 482906 h 536445"/>
                  <a:gd name="connsiteX87" fmla="*/ 737378 w 971805"/>
                  <a:gd name="connsiteY87" fmla="*/ 497020 h 536445"/>
                  <a:gd name="connsiteX88" fmla="*/ 712174 w 971805"/>
                  <a:gd name="connsiteY88" fmla="*/ 510126 h 536445"/>
                  <a:gd name="connsiteX89" fmla="*/ 673865 w 971805"/>
                  <a:gd name="connsiteY89" fmla="*/ 519199 h 536445"/>
                  <a:gd name="connsiteX90" fmla="*/ 658742 w 971805"/>
                  <a:gd name="connsiteY90" fmla="*/ 520207 h 536445"/>
                  <a:gd name="connsiteX91" fmla="*/ 627489 w 971805"/>
                  <a:gd name="connsiteY91" fmla="*/ 517183 h 536445"/>
                  <a:gd name="connsiteX92" fmla="*/ 589180 w 971805"/>
                  <a:gd name="connsiteY92" fmla="*/ 505085 h 536445"/>
                  <a:gd name="connsiteX93" fmla="*/ 563976 w 971805"/>
                  <a:gd name="connsiteY93" fmla="*/ 488955 h 536445"/>
                  <a:gd name="connsiteX94" fmla="*/ 547845 w 971805"/>
                  <a:gd name="connsiteY94" fmla="*/ 470808 h 536445"/>
                  <a:gd name="connsiteX95" fmla="*/ 537764 w 971805"/>
                  <a:gd name="connsiteY95" fmla="*/ 450645 h 536445"/>
                  <a:gd name="connsiteX96" fmla="*/ 536756 w 971805"/>
                  <a:gd name="connsiteY96" fmla="*/ 446612 h 536445"/>
                  <a:gd name="connsiteX97" fmla="*/ 528690 w 971805"/>
                  <a:gd name="connsiteY97" fmla="*/ 439555 h 536445"/>
                  <a:gd name="connsiteX98" fmla="*/ 520625 w 971805"/>
                  <a:gd name="connsiteY98" fmla="*/ 445604 h 536445"/>
                  <a:gd name="connsiteX99" fmla="*/ 516592 w 971805"/>
                  <a:gd name="connsiteY99" fmla="*/ 455686 h 536445"/>
                  <a:gd name="connsiteX100" fmla="*/ 505503 w 971805"/>
                  <a:gd name="connsiteY100" fmla="*/ 471816 h 536445"/>
                  <a:gd name="connsiteX101" fmla="*/ 485340 w 971805"/>
                  <a:gd name="connsiteY101" fmla="*/ 489963 h 536445"/>
                  <a:gd name="connsiteX102" fmla="*/ 449046 w 971805"/>
                  <a:gd name="connsiteY102" fmla="*/ 508110 h 536445"/>
                  <a:gd name="connsiteX103" fmla="*/ 398638 w 971805"/>
                  <a:gd name="connsiteY103" fmla="*/ 519199 h 536445"/>
                  <a:gd name="connsiteX104" fmla="*/ 384524 w 971805"/>
                  <a:gd name="connsiteY104" fmla="*/ 520207 h 536445"/>
                  <a:gd name="connsiteX105" fmla="*/ 361337 w 971805"/>
                  <a:gd name="connsiteY105" fmla="*/ 518191 h 536445"/>
                  <a:gd name="connsiteX106" fmla="*/ 335125 w 971805"/>
                  <a:gd name="connsiteY106" fmla="*/ 509118 h 536445"/>
                  <a:gd name="connsiteX107" fmla="*/ 309921 w 971805"/>
                  <a:gd name="connsiteY107" fmla="*/ 492987 h 536445"/>
                  <a:gd name="connsiteX108" fmla="*/ 283709 w 971805"/>
                  <a:gd name="connsiteY108" fmla="*/ 462743 h 536445"/>
                  <a:gd name="connsiteX109" fmla="*/ 252456 w 971805"/>
                  <a:gd name="connsiteY109" fmla="*/ 403262 h 536445"/>
                  <a:gd name="connsiteX110" fmla="*/ 244391 w 971805"/>
                  <a:gd name="connsiteY110" fmla="*/ 398221 h 536445"/>
                  <a:gd name="connsiteX111" fmla="*/ 237334 w 971805"/>
                  <a:gd name="connsiteY111" fmla="*/ 402253 h 536445"/>
                  <a:gd name="connsiteX112" fmla="*/ 229269 w 971805"/>
                  <a:gd name="connsiteY112" fmla="*/ 413343 h 536445"/>
                  <a:gd name="connsiteX113" fmla="*/ 214146 w 971805"/>
                  <a:gd name="connsiteY113" fmla="*/ 427457 h 536445"/>
                  <a:gd name="connsiteX114" fmla="*/ 195999 w 971805"/>
                  <a:gd name="connsiteY114" fmla="*/ 437539 h 536445"/>
                  <a:gd name="connsiteX115" fmla="*/ 169787 w 971805"/>
                  <a:gd name="connsiteY115" fmla="*/ 443588 h 536445"/>
                  <a:gd name="connsiteX116" fmla="*/ 159706 w 971805"/>
                  <a:gd name="connsiteY116" fmla="*/ 443588 h 536445"/>
                  <a:gd name="connsiteX117" fmla="*/ 134502 w 971805"/>
                  <a:gd name="connsiteY117" fmla="*/ 441571 h 536445"/>
                  <a:gd name="connsiteX118" fmla="*/ 95184 w 971805"/>
                  <a:gd name="connsiteY118" fmla="*/ 428465 h 536445"/>
                  <a:gd name="connsiteX119" fmla="*/ 61915 w 971805"/>
                  <a:gd name="connsiteY119" fmla="*/ 407294 h 536445"/>
                  <a:gd name="connsiteX120" fmla="*/ 40744 w 971805"/>
                  <a:gd name="connsiteY120" fmla="*/ 384107 h 536445"/>
                  <a:gd name="connsiteX121" fmla="*/ 29654 w 971805"/>
                  <a:gd name="connsiteY121" fmla="*/ 361927 h 536445"/>
                  <a:gd name="connsiteX122" fmla="*/ 22597 w 971805"/>
                  <a:gd name="connsiteY122" fmla="*/ 330675 h 536445"/>
                  <a:gd name="connsiteX123" fmla="*/ 24613 w 971805"/>
                  <a:gd name="connsiteY123" fmla="*/ 294381 h 536445"/>
                  <a:gd name="connsiteX124" fmla="*/ 35703 w 971805"/>
                  <a:gd name="connsiteY124" fmla="*/ 260104 h 536445"/>
                  <a:gd name="connsiteX125" fmla="*/ 53850 w 971805"/>
                  <a:gd name="connsiteY125" fmla="*/ 231875 h 536445"/>
                  <a:gd name="connsiteX126" fmla="*/ 77037 w 971805"/>
                  <a:gd name="connsiteY126" fmla="*/ 210704 h 536445"/>
                  <a:gd name="connsiteX127" fmla="*/ 101233 w 971805"/>
                  <a:gd name="connsiteY127" fmla="*/ 197598 h 536445"/>
                  <a:gd name="connsiteX128" fmla="*/ 127445 w 971805"/>
                  <a:gd name="connsiteY128" fmla="*/ 191549 h 536445"/>
                  <a:gd name="connsiteX129" fmla="*/ 135510 w 971805"/>
                  <a:gd name="connsiteY129" fmla="*/ 191549 h 536445"/>
                  <a:gd name="connsiteX130" fmla="*/ 156681 w 971805"/>
                  <a:gd name="connsiteY130" fmla="*/ 193566 h 536445"/>
                  <a:gd name="connsiteX131" fmla="*/ 180877 w 971805"/>
                  <a:gd name="connsiteY131" fmla="*/ 200623 h 536445"/>
                  <a:gd name="connsiteX132" fmla="*/ 182893 w 971805"/>
                  <a:gd name="connsiteY132" fmla="*/ 200623 h 536445"/>
                  <a:gd name="connsiteX133" fmla="*/ 188942 w 971805"/>
                  <a:gd name="connsiteY133" fmla="*/ 198606 h 536445"/>
                  <a:gd name="connsiteX134" fmla="*/ 190959 w 971805"/>
                  <a:gd name="connsiteY134" fmla="*/ 190541 h 536445"/>
                  <a:gd name="connsiteX135" fmla="*/ 188942 w 971805"/>
                  <a:gd name="connsiteY135" fmla="*/ 179451 h 536445"/>
                  <a:gd name="connsiteX136" fmla="*/ 189951 w 971805"/>
                  <a:gd name="connsiteY136" fmla="*/ 151223 h 536445"/>
                  <a:gd name="connsiteX137" fmla="*/ 199024 w 971805"/>
                  <a:gd name="connsiteY137" fmla="*/ 125011 h 536445"/>
                  <a:gd name="connsiteX138" fmla="*/ 198016 w 971805"/>
                  <a:gd name="connsiteY138" fmla="*/ 126019 h 536445"/>
                  <a:gd name="connsiteX139" fmla="*/ 199024 w 971805"/>
                  <a:gd name="connsiteY139" fmla="*/ 125011 h 536445"/>
                  <a:gd name="connsiteX140" fmla="*/ 198016 w 971805"/>
                  <a:gd name="connsiteY140" fmla="*/ 126019 h 536445"/>
                  <a:gd name="connsiteX141" fmla="*/ 198016 w 971805"/>
                  <a:gd name="connsiteY141" fmla="*/ 125011 h 536445"/>
                  <a:gd name="connsiteX142" fmla="*/ 215154 w 971805"/>
                  <a:gd name="connsiteY142" fmla="*/ 98799 h 536445"/>
                  <a:gd name="connsiteX143" fmla="*/ 242375 w 971805"/>
                  <a:gd name="connsiteY143" fmla="*/ 73595 h 536445"/>
                  <a:gd name="connsiteX144" fmla="*/ 278668 w 971805"/>
                  <a:gd name="connsiteY144" fmla="*/ 54440 h 536445"/>
                  <a:gd name="connsiteX145" fmla="*/ 316978 w 971805"/>
                  <a:gd name="connsiteY145" fmla="*/ 45367 h 536445"/>
                  <a:gd name="connsiteX146" fmla="*/ 328068 w 971805"/>
                  <a:gd name="connsiteY146" fmla="*/ 45367 h 536445"/>
                  <a:gd name="connsiteX147" fmla="*/ 348231 w 971805"/>
                  <a:gd name="connsiteY147" fmla="*/ 47383 h 536445"/>
                  <a:gd name="connsiteX148" fmla="*/ 371418 w 971805"/>
                  <a:gd name="connsiteY148" fmla="*/ 54440 h 536445"/>
                  <a:gd name="connsiteX149" fmla="*/ 388557 w 971805"/>
                  <a:gd name="connsiteY149" fmla="*/ 65530 h 536445"/>
                  <a:gd name="connsiteX150" fmla="*/ 401663 w 971805"/>
                  <a:gd name="connsiteY150" fmla="*/ 80652 h 536445"/>
                  <a:gd name="connsiteX151" fmla="*/ 413761 w 971805"/>
                  <a:gd name="connsiteY151" fmla="*/ 102832 h 536445"/>
                  <a:gd name="connsiteX152" fmla="*/ 418802 w 971805"/>
                  <a:gd name="connsiteY152" fmla="*/ 122995 h 536445"/>
                  <a:gd name="connsiteX153" fmla="*/ 428883 w 971805"/>
                  <a:gd name="connsiteY153" fmla="*/ 131060 h 536445"/>
                  <a:gd name="connsiteX154" fmla="*/ 435940 w 971805"/>
                  <a:gd name="connsiteY154" fmla="*/ 128036 h 536445"/>
                  <a:gd name="connsiteX155" fmla="*/ 438965 w 971805"/>
                  <a:gd name="connsiteY155" fmla="*/ 120978 h 536445"/>
                  <a:gd name="connsiteX156" fmla="*/ 438965 w 971805"/>
                  <a:gd name="connsiteY156" fmla="*/ 118962 h 536445"/>
                  <a:gd name="connsiteX157" fmla="*/ 438965 w 971805"/>
                  <a:gd name="connsiteY157" fmla="*/ 116946 h 536445"/>
                  <a:gd name="connsiteX158" fmla="*/ 446022 w 971805"/>
                  <a:gd name="connsiteY158" fmla="*/ 96783 h 536445"/>
                  <a:gd name="connsiteX159" fmla="*/ 462152 w 971805"/>
                  <a:gd name="connsiteY159" fmla="*/ 71579 h 536445"/>
                  <a:gd name="connsiteX160" fmla="*/ 490380 w 971805"/>
                  <a:gd name="connsiteY160" fmla="*/ 45367 h 536445"/>
                  <a:gd name="connsiteX161" fmla="*/ 525666 w 971805"/>
                  <a:gd name="connsiteY161" fmla="*/ 27220 h 536445"/>
                  <a:gd name="connsiteX162" fmla="*/ 559943 w 971805"/>
                  <a:gd name="connsiteY162" fmla="*/ 19155 h 536445"/>
                  <a:gd name="connsiteX163" fmla="*/ 569016 w 971805"/>
                  <a:gd name="connsiteY163" fmla="*/ 19155 h 536445"/>
                  <a:gd name="connsiteX164" fmla="*/ 586155 w 971805"/>
                  <a:gd name="connsiteY164" fmla="*/ 20163 h 536445"/>
                  <a:gd name="connsiteX165" fmla="*/ 613375 w 971805"/>
                  <a:gd name="connsiteY165" fmla="*/ 29236 h 536445"/>
                  <a:gd name="connsiteX166" fmla="*/ 631522 w 971805"/>
                  <a:gd name="connsiteY166" fmla="*/ 40326 h 536445"/>
                  <a:gd name="connsiteX167" fmla="*/ 644628 w 971805"/>
                  <a:gd name="connsiteY167" fmla="*/ 55448 h 536445"/>
                  <a:gd name="connsiteX168" fmla="*/ 655718 w 971805"/>
                  <a:gd name="connsiteY168" fmla="*/ 77628 h 536445"/>
                  <a:gd name="connsiteX169" fmla="*/ 663783 w 971805"/>
                  <a:gd name="connsiteY169" fmla="*/ 114930 h 536445"/>
                  <a:gd name="connsiteX170" fmla="*/ 663783 w 971805"/>
                  <a:gd name="connsiteY170" fmla="*/ 152231 h 536445"/>
                  <a:gd name="connsiteX171" fmla="*/ 667816 w 971805"/>
                  <a:gd name="connsiteY171" fmla="*/ 160296 h 536445"/>
                  <a:gd name="connsiteX172" fmla="*/ 672856 w 971805"/>
                  <a:gd name="connsiteY172" fmla="*/ 161305 h 536445"/>
                  <a:gd name="connsiteX173" fmla="*/ 678905 w 971805"/>
                  <a:gd name="connsiteY173" fmla="*/ 159288 h 536445"/>
                  <a:gd name="connsiteX174" fmla="*/ 688987 w 971805"/>
                  <a:gd name="connsiteY174" fmla="*/ 151223 h 536445"/>
                  <a:gd name="connsiteX175" fmla="*/ 716207 w 971805"/>
                  <a:gd name="connsiteY175" fmla="*/ 137109 h 536445"/>
                  <a:gd name="connsiteX176" fmla="*/ 717215 w 971805"/>
                  <a:gd name="connsiteY176" fmla="*/ 137109 h 536445"/>
                  <a:gd name="connsiteX177" fmla="*/ 761574 w 971805"/>
                  <a:gd name="connsiteY177" fmla="*/ 127027 h 536445"/>
                  <a:gd name="connsiteX178" fmla="*/ 780729 w 971805"/>
                  <a:gd name="connsiteY178" fmla="*/ 126019 h 536445"/>
                  <a:gd name="connsiteX179" fmla="*/ 822063 w 971805"/>
                  <a:gd name="connsiteY179" fmla="*/ 129044 h 536445"/>
                  <a:gd name="connsiteX180" fmla="*/ 877512 w 971805"/>
                  <a:gd name="connsiteY180" fmla="*/ 146182 h 536445"/>
                  <a:gd name="connsiteX181" fmla="*/ 910781 w 971805"/>
                  <a:gd name="connsiteY181" fmla="*/ 167354 h 536445"/>
                  <a:gd name="connsiteX182" fmla="*/ 929936 w 971805"/>
                  <a:gd name="connsiteY182" fmla="*/ 188525 h 536445"/>
                  <a:gd name="connsiteX183" fmla="*/ 946066 w 971805"/>
                  <a:gd name="connsiteY183" fmla="*/ 219778 h 536445"/>
                  <a:gd name="connsiteX184" fmla="*/ 954131 w 971805"/>
                  <a:gd name="connsiteY184" fmla="*/ 255063 h 536445"/>
                  <a:gd name="connsiteX185" fmla="*/ 954131 w 971805"/>
                  <a:gd name="connsiteY185" fmla="*/ 293373 h 53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971805" h="536445">
                    <a:moveTo>
                      <a:pt x="968245" y="234900"/>
                    </a:moveTo>
                    <a:cubicBezTo>
                      <a:pt x="966229" y="223810"/>
                      <a:pt x="961188" y="211712"/>
                      <a:pt x="956148" y="201631"/>
                    </a:cubicBezTo>
                    <a:cubicBezTo>
                      <a:pt x="952115" y="192557"/>
                      <a:pt x="946066" y="183484"/>
                      <a:pt x="940017" y="174411"/>
                    </a:cubicBezTo>
                    <a:cubicBezTo>
                      <a:pt x="927919" y="159288"/>
                      <a:pt x="912797" y="147191"/>
                      <a:pt x="895658" y="138117"/>
                    </a:cubicBezTo>
                    <a:cubicBezTo>
                      <a:pt x="877512" y="128036"/>
                      <a:pt x="858357" y="120978"/>
                      <a:pt x="838194" y="115938"/>
                    </a:cubicBezTo>
                    <a:cubicBezTo>
                      <a:pt x="807949" y="108881"/>
                      <a:pt x="776696" y="106864"/>
                      <a:pt x="746452" y="111905"/>
                    </a:cubicBezTo>
                    <a:cubicBezTo>
                      <a:pt x="731329" y="113921"/>
                      <a:pt x="717215" y="117954"/>
                      <a:pt x="704109" y="124003"/>
                    </a:cubicBezTo>
                    <a:cubicBezTo>
                      <a:pt x="697052" y="127027"/>
                      <a:pt x="691003" y="130052"/>
                      <a:pt x="684954" y="134084"/>
                    </a:cubicBezTo>
                    <a:cubicBezTo>
                      <a:pt x="684954" y="97791"/>
                      <a:pt x="676889" y="60489"/>
                      <a:pt x="651685" y="33269"/>
                    </a:cubicBezTo>
                    <a:cubicBezTo>
                      <a:pt x="635555" y="17139"/>
                      <a:pt x="614383" y="7057"/>
                      <a:pt x="592204" y="2016"/>
                    </a:cubicBezTo>
                    <a:cubicBezTo>
                      <a:pt x="584139" y="0"/>
                      <a:pt x="577082" y="0"/>
                      <a:pt x="569016" y="0"/>
                    </a:cubicBezTo>
                    <a:cubicBezTo>
                      <a:pt x="554902" y="0"/>
                      <a:pt x="539780" y="2016"/>
                      <a:pt x="525666" y="7057"/>
                    </a:cubicBezTo>
                    <a:cubicBezTo>
                      <a:pt x="499454" y="15122"/>
                      <a:pt x="475258" y="30245"/>
                      <a:pt x="455095" y="49400"/>
                    </a:cubicBezTo>
                    <a:cubicBezTo>
                      <a:pt x="446022" y="58473"/>
                      <a:pt x="436948" y="69563"/>
                      <a:pt x="430899" y="80652"/>
                    </a:cubicBezTo>
                    <a:cubicBezTo>
                      <a:pt x="429891" y="82669"/>
                      <a:pt x="428883" y="84685"/>
                      <a:pt x="427875" y="86701"/>
                    </a:cubicBezTo>
                    <a:cubicBezTo>
                      <a:pt x="425859" y="81660"/>
                      <a:pt x="422834" y="76620"/>
                      <a:pt x="418802" y="71579"/>
                    </a:cubicBezTo>
                    <a:cubicBezTo>
                      <a:pt x="414769" y="65530"/>
                      <a:pt x="409728" y="59481"/>
                      <a:pt x="403679" y="53432"/>
                    </a:cubicBezTo>
                    <a:cubicBezTo>
                      <a:pt x="397630" y="48391"/>
                      <a:pt x="392590" y="43351"/>
                      <a:pt x="385532" y="40326"/>
                    </a:cubicBezTo>
                    <a:cubicBezTo>
                      <a:pt x="359320" y="25204"/>
                      <a:pt x="327060" y="23188"/>
                      <a:pt x="297823" y="29236"/>
                    </a:cubicBezTo>
                    <a:cubicBezTo>
                      <a:pt x="282701" y="32261"/>
                      <a:pt x="267578" y="37302"/>
                      <a:pt x="253464" y="44359"/>
                    </a:cubicBezTo>
                    <a:cubicBezTo>
                      <a:pt x="239350" y="51416"/>
                      <a:pt x="226244" y="60489"/>
                      <a:pt x="214146" y="70571"/>
                    </a:cubicBezTo>
                    <a:cubicBezTo>
                      <a:pt x="203057" y="80652"/>
                      <a:pt x="191967" y="92750"/>
                      <a:pt x="184910" y="105856"/>
                    </a:cubicBezTo>
                    <a:cubicBezTo>
                      <a:pt x="180877" y="112913"/>
                      <a:pt x="177853" y="119970"/>
                      <a:pt x="174828" y="127027"/>
                    </a:cubicBezTo>
                    <a:cubicBezTo>
                      <a:pt x="171804" y="135093"/>
                      <a:pt x="169787" y="143158"/>
                      <a:pt x="168779" y="151223"/>
                    </a:cubicBezTo>
                    <a:cubicBezTo>
                      <a:pt x="166763" y="161305"/>
                      <a:pt x="166763" y="171386"/>
                      <a:pt x="167771" y="182476"/>
                    </a:cubicBezTo>
                    <a:cubicBezTo>
                      <a:pt x="160714" y="180460"/>
                      <a:pt x="153657" y="179451"/>
                      <a:pt x="146600" y="178443"/>
                    </a:cubicBezTo>
                    <a:cubicBezTo>
                      <a:pt x="135510" y="177435"/>
                      <a:pt x="124421" y="177435"/>
                      <a:pt x="114339" y="178443"/>
                    </a:cubicBezTo>
                    <a:cubicBezTo>
                      <a:pt x="104257" y="179451"/>
                      <a:pt x="94176" y="182476"/>
                      <a:pt x="84094" y="186508"/>
                    </a:cubicBezTo>
                    <a:cubicBezTo>
                      <a:pt x="75021" y="190541"/>
                      <a:pt x="65948" y="195582"/>
                      <a:pt x="57882" y="201631"/>
                    </a:cubicBezTo>
                    <a:cubicBezTo>
                      <a:pt x="41752" y="213729"/>
                      <a:pt x="27638" y="230867"/>
                      <a:pt x="18564" y="248006"/>
                    </a:cubicBezTo>
                    <a:cubicBezTo>
                      <a:pt x="8483" y="267161"/>
                      <a:pt x="2434" y="288332"/>
                      <a:pt x="418" y="309503"/>
                    </a:cubicBezTo>
                    <a:cubicBezTo>
                      <a:pt x="-591" y="320593"/>
                      <a:pt x="418" y="331683"/>
                      <a:pt x="1426" y="342772"/>
                    </a:cubicBezTo>
                    <a:cubicBezTo>
                      <a:pt x="3442" y="353862"/>
                      <a:pt x="6466" y="364952"/>
                      <a:pt x="10499" y="375033"/>
                    </a:cubicBezTo>
                    <a:cubicBezTo>
                      <a:pt x="13524" y="383098"/>
                      <a:pt x="18564" y="391164"/>
                      <a:pt x="23605" y="398221"/>
                    </a:cubicBezTo>
                    <a:cubicBezTo>
                      <a:pt x="28646" y="405278"/>
                      <a:pt x="35703" y="412335"/>
                      <a:pt x="41752" y="418384"/>
                    </a:cubicBezTo>
                    <a:cubicBezTo>
                      <a:pt x="56874" y="431490"/>
                      <a:pt x="74013" y="441571"/>
                      <a:pt x="92160" y="449637"/>
                    </a:cubicBezTo>
                    <a:cubicBezTo>
                      <a:pt x="110306" y="456694"/>
                      <a:pt x="129461" y="461735"/>
                      <a:pt x="149624" y="461735"/>
                    </a:cubicBezTo>
                    <a:cubicBezTo>
                      <a:pt x="168779" y="462743"/>
                      <a:pt x="187934" y="458710"/>
                      <a:pt x="205073" y="450645"/>
                    </a:cubicBezTo>
                    <a:cubicBezTo>
                      <a:pt x="218179" y="444596"/>
                      <a:pt x="229269" y="435523"/>
                      <a:pt x="238342" y="424433"/>
                    </a:cubicBezTo>
                    <a:cubicBezTo>
                      <a:pt x="241366" y="430482"/>
                      <a:pt x="244391" y="436531"/>
                      <a:pt x="247415" y="442580"/>
                    </a:cubicBezTo>
                    <a:cubicBezTo>
                      <a:pt x="253464" y="453669"/>
                      <a:pt x="259513" y="463751"/>
                      <a:pt x="266570" y="473832"/>
                    </a:cubicBezTo>
                    <a:cubicBezTo>
                      <a:pt x="280684" y="492987"/>
                      <a:pt x="297823" y="510126"/>
                      <a:pt x="320002" y="521216"/>
                    </a:cubicBezTo>
                    <a:cubicBezTo>
                      <a:pt x="330084" y="526256"/>
                      <a:pt x="340165" y="530289"/>
                      <a:pt x="351255" y="532305"/>
                    </a:cubicBezTo>
                    <a:cubicBezTo>
                      <a:pt x="360329" y="534322"/>
                      <a:pt x="370410" y="535330"/>
                      <a:pt x="379483" y="535330"/>
                    </a:cubicBezTo>
                    <a:cubicBezTo>
                      <a:pt x="400655" y="535330"/>
                      <a:pt x="420818" y="532305"/>
                      <a:pt x="440981" y="526256"/>
                    </a:cubicBezTo>
                    <a:cubicBezTo>
                      <a:pt x="461144" y="520207"/>
                      <a:pt x="481307" y="510126"/>
                      <a:pt x="498446" y="497020"/>
                    </a:cubicBezTo>
                    <a:cubicBezTo>
                      <a:pt x="508527" y="488955"/>
                      <a:pt x="517601" y="479881"/>
                      <a:pt x="523650" y="467783"/>
                    </a:cubicBezTo>
                    <a:cubicBezTo>
                      <a:pt x="523650" y="468792"/>
                      <a:pt x="524658" y="468792"/>
                      <a:pt x="524658" y="469800"/>
                    </a:cubicBezTo>
                    <a:cubicBezTo>
                      <a:pt x="528690" y="476857"/>
                      <a:pt x="532723" y="482906"/>
                      <a:pt x="537764" y="488955"/>
                    </a:cubicBezTo>
                    <a:cubicBezTo>
                      <a:pt x="547845" y="500044"/>
                      <a:pt x="559943" y="509118"/>
                      <a:pt x="573049" y="516175"/>
                    </a:cubicBezTo>
                    <a:cubicBezTo>
                      <a:pt x="601277" y="531297"/>
                      <a:pt x="632530" y="537346"/>
                      <a:pt x="663783" y="536338"/>
                    </a:cubicBezTo>
                    <a:cubicBezTo>
                      <a:pt x="678905" y="535330"/>
                      <a:pt x="695036" y="533313"/>
                      <a:pt x="709150" y="529281"/>
                    </a:cubicBezTo>
                    <a:cubicBezTo>
                      <a:pt x="716207" y="527265"/>
                      <a:pt x="723264" y="524240"/>
                      <a:pt x="730321" y="521216"/>
                    </a:cubicBezTo>
                    <a:cubicBezTo>
                      <a:pt x="737378" y="518191"/>
                      <a:pt x="743427" y="514158"/>
                      <a:pt x="749476" y="510126"/>
                    </a:cubicBezTo>
                    <a:cubicBezTo>
                      <a:pt x="760566" y="502061"/>
                      <a:pt x="769639" y="491979"/>
                      <a:pt x="775688" y="479881"/>
                    </a:cubicBezTo>
                    <a:cubicBezTo>
                      <a:pt x="778712" y="473832"/>
                      <a:pt x="781737" y="466775"/>
                      <a:pt x="782745" y="459718"/>
                    </a:cubicBezTo>
                    <a:cubicBezTo>
                      <a:pt x="784761" y="451653"/>
                      <a:pt x="784761" y="444596"/>
                      <a:pt x="784761" y="436531"/>
                    </a:cubicBezTo>
                    <a:cubicBezTo>
                      <a:pt x="784761" y="434514"/>
                      <a:pt x="784761" y="433506"/>
                      <a:pt x="784761" y="431490"/>
                    </a:cubicBezTo>
                    <a:cubicBezTo>
                      <a:pt x="787786" y="433506"/>
                      <a:pt x="791819" y="434514"/>
                      <a:pt x="794843" y="434514"/>
                    </a:cubicBezTo>
                    <a:cubicBezTo>
                      <a:pt x="805933" y="436531"/>
                      <a:pt x="817022" y="435523"/>
                      <a:pt x="828112" y="432498"/>
                    </a:cubicBezTo>
                    <a:cubicBezTo>
                      <a:pt x="839202" y="430482"/>
                      <a:pt x="849283" y="426449"/>
                      <a:pt x="860373" y="422416"/>
                    </a:cubicBezTo>
                    <a:cubicBezTo>
                      <a:pt x="871463" y="418384"/>
                      <a:pt x="881544" y="413343"/>
                      <a:pt x="890618" y="407294"/>
                    </a:cubicBezTo>
                    <a:cubicBezTo>
                      <a:pt x="927919" y="383098"/>
                      <a:pt x="956148" y="344789"/>
                      <a:pt x="966229" y="300430"/>
                    </a:cubicBezTo>
                    <a:cubicBezTo>
                      <a:pt x="973286" y="280267"/>
                      <a:pt x="973286" y="257079"/>
                      <a:pt x="968245" y="234900"/>
                    </a:cubicBezTo>
                    <a:close/>
                    <a:moveTo>
                      <a:pt x="954131" y="293373"/>
                    </a:moveTo>
                    <a:cubicBezTo>
                      <a:pt x="952115" y="306479"/>
                      <a:pt x="947074" y="319585"/>
                      <a:pt x="942033" y="331683"/>
                    </a:cubicBezTo>
                    <a:cubicBezTo>
                      <a:pt x="935985" y="342772"/>
                      <a:pt x="928928" y="353862"/>
                      <a:pt x="920862" y="363944"/>
                    </a:cubicBezTo>
                    <a:cubicBezTo>
                      <a:pt x="911789" y="374025"/>
                      <a:pt x="901707" y="384107"/>
                      <a:pt x="890618" y="391164"/>
                    </a:cubicBezTo>
                    <a:cubicBezTo>
                      <a:pt x="878520" y="399229"/>
                      <a:pt x="866422" y="406286"/>
                      <a:pt x="853316" y="411327"/>
                    </a:cubicBezTo>
                    <a:lnTo>
                      <a:pt x="852308" y="411327"/>
                    </a:lnTo>
                    <a:lnTo>
                      <a:pt x="851300" y="411327"/>
                    </a:lnTo>
                    <a:cubicBezTo>
                      <a:pt x="839202" y="415359"/>
                      <a:pt x="826096" y="420400"/>
                      <a:pt x="811982" y="421408"/>
                    </a:cubicBezTo>
                    <a:cubicBezTo>
                      <a:pt x="810973" y="421408"/>
                      <a:pt x="808957" y="421408"/>
                      <a:pt x="807949" y="421408"/>
                    </a:cubicBezTo>
                    <a:cubicBezTo>
                      <a:pt x="804925" y="421408"/>
                      <a:pt x="802908" y="421408"/>
                      <a:pt x="799884" y="420400"/>
                    </a:cubicBezTo>
                    <a:cubicBezTo>
                      <a:pt x="796859" y="419392"/>
                      <a:pt x="794843" y="419392"/>
                      <a:pt x="792827" y="418384"/>
                    </a:cubicBezTo>
                    <a:cubicBezTo>
                      <a:pt x="790810" y="417376"/>
                      <a:pt x="788794" y="416368"/>
                      <a:pt x="786778" y="414351"/>
                    </a:cubicBezTo>
                    <a:cubicBezTo>
                      <a:pt x="784761" y="412335"/>
                      <a:pt x="783753" y="411327"/>
                      <a:pt x="781737" y="409311"/>
                    </a:cubicBezTo>
                    <a:cubicBezTo>
                      <a:pt x="780729" y="408302"/>
                      <a:pt x="778712" y="407294"/>
                      <a:pt x="777704" y="407294"/>
                    </a:cubicBezTo>
                    <a:cubicBezTo>
                      <a:pt x="776696" y="407294"/>
                      <a:pt x="776696" y="407294"/>
                      <a:pt x="775688" y="407294"/>
                    </a:cubicBezTo>
                    <a:cubicBezTo>
                      <a:pt x="775688" y="407294"/>
                      <a:pt x="774680" y="407294"/>
                      <a:pt x="774680" y="407294"/>
                    </a:cubicBezTo>
                    <a:cubicBezTo>
                      <a:pt x="773672" y="407294"/>
                      <a:pt x="772664" y="407294"/>
                      <a:pt x="772664" y="407294"/>
                    </a:cubicBezTo>
                    <a:cubicBezTo>
                      <a:pt x="769639" y="408302"/>
                      <a:pt x="767623" y="409311"/>
                      <a:pt x="766615" y="412335"/>
                    </a:cubicBezTo>
                    <a:cubicBezTo>
                      <a:pt x="765607" y="414351"/>
                      <a:pt x="764598" y="417376"/>
                      <a:pt x="765607" y="420400"/>
                    </a:cubicBezTo>
                    <a:cubicBezTo>
                      <a:pt x="766615" y="424433"/>
                      <a:pt x="767623" y="429474"/>
                      <a:pt x="767623" y="433506"/>
                    </a:cubicBezTo>
                    <a:cubicBezTo>
                      <a:pt x="767623" y="440563"/>
                      <a:pt x="767623" y="446612"/>
                      <a:pt x="766615" y="452661"/>
                    </a:cubicBezTo>
                    <a:cubicBezTo>
                      <a:pt x="765607" y="457702"/>
                      <a:pt x="763590" y="463751"/>
                      <a:pt x="761574" y="468792"/>
                    </a:cubicBezTo>
                    <a:cubicBezTo>
                      <a:pt x="759558" y="473832"/>
                      <a:pt x="756533" y="478873"/>
                      <a:pt x="752500" y="482906"/>
                    </a:cubicBezTo>
                    <a:cubicBezTo>
                      <a:pt x="748468" y="487947"/>
                      <a:pt x="743427" y="491979"/>
                      <a:pt x="737378" y="497020"/>
                    </a:cubicBezTo>
                    <a:cubicBezTo>
                      <a:pt x="730321" y="502061"/>
                      <a:pt x="721248" y="506093"/>
                      <a:pt x="712174" y="510126"/>
                    </a:cubicBezTo>
                    <a:cubicBezTo>
                      <a:pt x="700077" y="514158"/>
                      <a:pt x="686970" y="517183"/>
                      <a:pt x="673865" y="519199"/>
                    </a:cubicBezTo>
                    <a:cubicBezTo>
                      <a:pt x="668824" y="519199"/>
                      <a:pt x="663783" y="520207"/>
                      <a:pt x="658742" y="520207"/>
                    </a:cubicBezTo>
                    <a:cubicBezTo>
                      <a:pt x="648661" y="520207"/>
                      <a:pt x="637571" y="519199"/>
                      <a:pt x="627489" y="517183"/>
                    </a:cubicBezTo>
                    <a:cubicBezTo>
                      <a:pt x="613375" y="514158"/>
                      <a:pt x="601277" y="510126"/>
                      <a:pt x="589180" y="505085"/>
                    </a:cubicBezTo>
                    <a:cubicBezTo>
                      <a:pt x="580106" y="500044"/>
                      <a:pt x="571033" y="495004"/>
                      <a:pt x="563976" y="488955"/>
                    </a:cubicBezTo>
                    <a:cubicBezTo>
                      <a:pt x="557927" y="483914"/>
                      <a:pt x="551878" y="477865"/>
                      <a:pt x="547845" y="470808"/>
                    </a:cubicBezTo>
                    <a:cubicBezTo>
                      <a:pt x="543813" y="464759"/>
                      <a:pt x="539780" y="457702"/>
                      <a:pt x="537764" y="450645"/>
                    </a:cubicBezTo>
                    <a:cubicBezTo>
                      <a:pt x="536756" y="449637"/>
                      <a:pt x="536756" y="447620"/>
                      <a:pt x="536756" y="446612"/>
                    </a:cubicBezTo>
                    <a:cubicBezTo>
                      <a:pt x="535747" y="442580"/>
                      <a:pt x="532723" y="440563"/>
                      <a:pt x="528690" y="439555"/>
                    </a:cubicBezTo>
                    <a:cubicBezTo>
                      <a:pt x="524658" y="439555"/>
                      <a:pt x="521633" y="441571"/>
                      <a:pt x="520625" y="445604"/>
                    </a:cubicBezTo>
                    <a:cubicBezTo>
                      <a:pt x="519617" y="448628"/>
                      <a:pt x="518609" y="452661"/>
                      <a:pt x="516592" y="455686"/>
                    </a:cubicBezTo>
                    <a:cubicBezTo>
                      <a:pt x="513568" y="461735"/>
                      <a:pt x="510544" y="466775"/>
                      <a:pt x="505503" y="471816"/>
                    </a:cubicBezTo>
                    <a:cubicBezTo>
                      <a:pt x="500462" y="477865"/>
                      <a:pt x="493405" y="483914"/>
                      <a:pt x="485340" y="489963"/>
                    </a:cubicBezTo>
                    <a:cubicBezTo>
                      <a:pt x="475258" y="497020"/>
                      <a:pt x="463160" y="503069"/>
                      <a:pt x="449046" y="508110"/>
                    </a:cubicBezTo>
                    <a:cubicBezTo>
                      <a:pt x="432916" y="514158"/>
                      <a:pt x="415777" y="518191"/>
                      <a:pt x="398638" y="519199"/>
                    </a:cubicBezTo>
                    <a:cubicBezTo>
                      <a:pt x="393598" y="519199"/>
                      <a:pt x="388557" y="520207"/>
                      <a:pt x="384524" y="520207"/>
                    </a:cubicBezTo>
                    <a:cubicBezTo>
                      <a:pt x="376459" y="520207"/>
                      <a:pt x="368394" y="519199"/>
                      <a:pt x="361337" y="518191"/>
                    </a:cubicBezTo>
                    <a:cubicBezTo>
                      <a:pt x="352263" y="516175"/>
                      <a:pt x="343190" y="513150"/>
                      <a:pt x="335125" y="509118"/>
                    </a:cubicBezTo>
                    <a:cubicBezTo>
                      <a:pt x="326051" y="505085"/>
                      <a:pt x="317986" y="499036"/>
                      <a:pt x="309921" y="492987"/>
                    </a:cubicBezTo>
                    <a:cubicBezTo>
                      <a:pt x="300848" y="484922"/>
                      <a:pt x="291774" y="474841"/>
                      <a:pt x="283709" y="462743"/>
                    </a:cubicBezTo>
                    <a:cubicBezTo>
                      <a:pt x="272619" y="446612"/>
                      <a:pt x="262538" y="427457"/>
                      <a:pt x="252456" y="403262"/>
                    </a:cubicBezTo>
                    <a:cubicBezTo>
                      <a:pt x="251448" y="400237"/>
                      <a:pt x="247415" y="398221"/>
                      <a:pt x="244391" y="398221"/>
                    </a:cubicBezTo>
                    <a:cubicBezTo>
                      <a:pt x="241366" y="398221"/>
                      <a:pt x="238342" y="400237"/>
                      <a:pt x="237334" y="402253"/>
                    </a:cubicBezTo>
                    <a:cubicBezTo>
                      <a:pt x="235318" y="406286"/>
                      <a:pt x="232293" y="410319"/>
                      <a:pt x="229269" y="413343"/>
                    </a:cubicBezTo>
                    <a:cubicBezTo>
                      <a:pt x="224228" y="418384"/>
                      <a:pt x="219187" y="423425"/>
                      <a:pt x="214146" y="427457"/>
                    </a:cubicBezTo>
                    <a:cubicBezTo>
                      <a:pt x="208097" y="431490"/>
                      <a:pt x="202048" y="434514"/>
                      <a:pt x="195999" y="437539"/>
                    </a:cubicBezTo>
                    <a:cubicBezTo>
                      <a:pt x="187934" y="440563"/>
                      <a:pt x="178861" y="442580"/>
                      <a:pt x="169787" y="443588"/>
                    </a:cubicBezTo>
                    <a:cubicBezTo>
                      <a:pt x="166763" y="443588"/>
                      <a:pt x="162730" y="443588"/>
                      <a:pt x="159706" y="443588"/>
                    </a:cubicBezTo>
                    <a:cubicBezTo>
                      <a:pt x="151641" y="443588"/>
                      <a:pt x="143575" y="442580"/>
                      <a:pt x="134502" y="441571"/>
                    </a:cubicBezTo>
                    <a:cubicBezTo>
                      <a:pt x="121396" y="438547"/>
                      <a:pt x="108290" y="434514"/>
                      <a:pt x="95184" y="428465"/>
                    </a:cubicBezTo>
                    <a:cubicBezTo>
                      <a:pt x="83086" y="422416"/>
                      <a:pt x="71997" y="415359"/>
                      <a:pt x="61915" y="407294"/>
                    </a:cubicBezTo>
                    <a:cubicBezTo>
                      <a:pt x="53850" y="400237"/>
                      <a:pt x="46793" y="392172"/>
                      <a:pt x="40744" y="384107"/>
                    </a:cubicBezTo>
                    <a:cubicBezTo>
                      <a:pt x="35703" y="377050"/>
                      <a:pt x="32679" y="369993"/>
                      <a:pt x="29654" y="361927"/>
                    </a:cubicBezTo>
                    <a:cubicBezTo>
                      <a:pt x="25621" y="351846"/>
                      <a:pt x="23605" y="340756"/>
                      <a:pt x="22597" y="330675"/>
                    </a:cubicBezTo>
                    <a:cubicBezTo>
                      <a:pt x="21589" y="318577"/>
                      <a:pt x="22597" y="306479"/>
                      <a:pt x="24613" y="294381"/>
                    </a:cubicBezTo>
                    <a:cubicBezTo>
                      <a:pt x="26630" y="282283"/>
                      <a:pt x="30662" y="271193"/>
                      <a:pt x="35703" y="260104"/>
                    </a:cubicBezTo>
                    <a:cubicBezTo>
                      <a:pt x="40744" y="250022"/>
                      <a:pt x="46793" y="239941"/>
                      <a:pt x="53850" y="231875"/>
                    </a:cubicBezTo>
                    <a:cubicBezTo>
                      <a:pt x="60907" y="223810"/>
                      <a:pt x="68972" y="216753"/>
                      <a:pt x="77037" y="210704"/>
                    </a:cubicBezTo>
                    <a:cubicBezTo>
                      <a:pt x="85103" y="205663"/>
                      <a:pt x="93168" y="201631"/>
                      <a:pt x="101233" y="197598"/>
                    </a:cubicBezTo>
                    <a:cubicBezTo>
                      <a:pt x="109298" y="194574"/>
                      <a:pt x="118372" y="192557"/>
                      <a:pt x="127445" y="191549"/>
                    </a:cubicBezTo>
                    <a:cubicBezTo>
                      <a:pt x="130469" y="191549"/>
                      <a:pt x="132486" y="191549"/>
                      <a:pt x="135510" y="191549"/>
                    </a:cubicBezTo>
                    <a:cubicBezTo>
                      <a:pt x="142567" y="191549"/>
                      <a:pt x="149624" y="192557"/>
                      <a:pt x="156681" y="193566"/>
                    </a:cubicBezTo>
                    <a:cubicBezTo>
                      <a:pt x="164747" y="195582"/>
                      <a:pt x="172812" y="197598"/>
                      <a:pt x="180877" y="200623"/>
                    </a:cubicBezTo>
                    <a:cubicBezTo>
                      <a:pt x="181885" y="200623"/>
                      <a:pt x="182893" y="200623"/>
                      <a:pt x="182893" y="200623"/>
                    </a:cubicBezTo>
                    <a:cubicBezTo>
                      <a:pt x="184910" y="200623"/>
                      <a:pt x="186926" y="199614"/>
                      <a:pt x="188942" y="198606"/>
                    </a:cubicBezTo>
                    <a:cubicBezTo>
                      <a:pt x="190959" y="196590"/>
                      <a:pt x="191967" y="193566"/>
                      <a:pt x="190959" y="190541"/>
                    </a:cubicBezTo>
                    <a:cubicBezTo>
                      <a:pt x="189951" y="186508"/>
                      <a:pt x="189951" y="182476"/>
                      <a:pt x="188942" y="179451"/>
                    </a:cubicBezTo>
                    <a:cubicBezTo>
                      <a:pt x="187934" y="170378"/>
                      <a:pt x="188942" y="160296"/>
                      <a:pt x="189951" y="151223"/>
                    </a:cubicBezTo>
                    <a:cubicBezTo>
                      <a:pt x="191967" y="142150"/>
                      <a:pt x="194991" y="133076"/>
                      <a:pt x="199024" y="125011"/>
                    </a:cubicBezTo>
                    <a:cubicBezTo>
                      <a:pt x="199024" y="125011"/>
                      <a:pt x="199024" y="126019"/>
                      <a:pt x="198016" y="126019"/>
                    </a:cubicBezTo>
                    <a:cubicBezTo>
                      <a:pt x="198016" y="126019"/>
                      <a:pt x="198016" y="125011"/>
                      <a:pt x="199024" y="125011"/>
                    </a:cubicBezTo>
                    <a:lnTo>
                      <a:pt x="198016" y="126019"/>
                    </a:lnTo>
                    <a:lnTo>
                      <a:pt x="198016" y="125011"/>
                    </a:lnTo>
                    <a:cubicBezTo>
                      <a:pt x="203057" y="115938"/>
                      <a:pt x="208097" y="106864"/>
                      <a:pt x="215154" y="98799"/>
                    </a:cubicBezTo>
                    <a:cubicBezTo>
                      <a:pt x="223220" y="89726"/>
                      <a:pt x="232293" y="80652"/>
                      <a:pt x="242375" y="73595"/>
                    </a:cubicBezTo>
                    <a:cubicBezTo>
                      <a:pt x="253464" y="65530"/>
                      <a:pt x="266570" y="59481"/>
                      <a:pt x="278668" y="54440"/>
                    </a:cubicBezTo>
                    <a:cubicBezTo>
                      <a:pt x="291774" y="49400"/>
                      <a:pt x="304880" y="46375"/>
                      <a:pt x="316978" y="45367"/>
                    </a:cubicBezTo>
                    <a:cubicBezTo>
                      <a:pt x="321011" y="45367"/>
                      <a:pt x="324035" y="45367"/>
                      <a:pt x="328068" y="45367"/>
                    </a:cubicBezTo>
                    <a:cubicBezTo>
                      <a:pt x="335125" y="45367"/>
                      <a:pt x="341174" y="46375"/>
                      <a:pt x="348231" y="47383"/>
                    </a:cubicBezTo>
                    <a:cubicBezTo>
                      <a:pt x="356296" y="49400"/>
                      <a:pt x="364361" y="51416"/>
                      <a:pt x="371418" y="54440"/>
                    </a:cubicBezTo>
                    <a:cubicBezTo>
                      <a:pt x="377467" y="57465"/>
                      <a:pt x="383516" y="61497"/>
                      <a:pt x="388557" y="65530"/>
                    </a:cubicBezTo>
                    <a:cubicBezTo>
                      <a:pt x="393598" y="69563"/>
                      <a:pt x="397630" y="74603"/>
                      <a:pt x="401663" y="80652"/>
                    </a:cubicBezTo>
                    <a:cubicBezTo>
                      <a:pt x="406704" y="87709"/>
                      <a:pt x="409728" y="94766"/>
                      <a:pt x="413761" y="102832"/>
                    </a:cubicBezTo>
                    <a:cubicBezTo>
                      <a:pt x="415777" y="108881"/>
                      <a:pt x="417793" y="115938"/>
                      <a:pt x="418802" y="122995"/>
                    </a:cubicBezTo>
                    <a:cubicBezTo>
                      <a:pt x="419810" y="128036"/>
                      <a:pt x="423842" y="131060"/>
                      <a:pt x="428883" y="131060"/>
                    </a:cubicBezTo>
                    <a:cubicBezTo>
                      <a:pt x="431908" y="131060"/>
                      <a:pt x="433924" y="130052"/>
                      <a:pt x="435940" y="128036"/>
                    </a:cubicBezTo>
                    <a:cubicBezTo>
                      <a:pt x="437956" y="126019"/>
                      <a:pt x="438965" y="124003"/>
                      <a:pt x="438965" y="120978"/>
                    </a:cubicBezTo>
                    <a:lnTo>
                      <a:pt x="438965" y="118962"/>
                    </a:lnTo>
                    <a:lnTo>
                      <a:pt x="438965" y="116946"/>
                    </a:lnTo>
                    <a:cubicBezTo>
                      <a:pt x="439973" y="109889"/>
                      <a:pt x="442997" y="102832"/>
                      <a:pt x="446022" y="96783"/>
                    </a:cubicBezTo>
                    <a:cubicBezTo>
                      <a:pt x="450054" y="87709"/>
                      <a:pt x="456103" y="79644"/>
                      <a:pt x="462152" y="71579"/>
                    </a:cubicBezTo>
                    <a:cubicBezTo>
                      <a:pt x="470217" y="62506"/>
                      <a:pt x="480299" y="53432"/>
                      <a:pt x="490380" y="45367"/>
                    </a:cubicBezTo>
                    <a:cubicBezTo>
                      <a:pt x="501470" y="37302"/>
                      <a:pt x="513568" y="31253"/>
                      <a:pt x="525666" y="27220"/>
                    </a:cubicBezTo>
                    <a:cubicBezTo>
                      <a:pt x="536756" y="23188"/>
                      <a:pt x="548853" y="20163"/>
                      <a:pt x="559943" y="19155"/>
                    </a:cubicBezTo>
                    <a:cubicBezTo>
                      <a:pt x="562968" y="19155"/>
                      <a:pt x="565992" y="19155"/>
                      <a:pt x="569016" y="19155"/>
                    </a:cubicBezTo>
                    <a:cubicBezTo>
                      <a:pt x="575065" y="19155"/>
                      <a:pt x="581114" y="19155"/>
                      <a:pt x="586155" y="20163"/>
                    </a:cubicBezTo>
                    <a:cubicBezTo>
                      <a:pt x="595228" y="22179"/>
                      <a:pt x="605310" y="25204"/>
                      <a:pt x="613375" y="29236"/>
                    </a:cubicBezTo>
                    <a:cubicBezTo>
                      <a:pt x="619424" y="32261"/>
                      <a:pt x="625473" y="36294"/>
                      <a:pt x="631522" y="40326"/>
                    </a:cubicBezTo>
                    <a:cubicBezTo>
                      <a:pt x="636563" y="44359"/>
                      <a:pt x="640595" y="49400"/>
                      <a:pt x="644628" y="55448"/>
                    </a:cubicBezTo>
                    <a:cubicBezTo>
                      <a:pt x="649669" y="62506"/>
                      <a:pt x="652693" y="69563"/>
                      <a:pt x="655718" y="77628"/>
                    </a:cubicBezTo>
                    <a:cubicBezTo>
                      <a:pt x="659750" y="88718"/>
                      <a:pt x="662775" y="100815"/>
                      <a:pt x="663783" y="114930"/>
                    </a:cubicBezTo>
                    <a:cubicBezTo>
                      <a:pt x="664791" y="126019"/>
                      <a:pt x="664791" y="138117"/>
                      <a:pt x="663783" y="152231"/>
                    </a:cubicBezTo>
                    <a:cubicBezTo>
                      <a:pt x="663783" y="155256"/>
                      <a:pt x="664791" y="158280"/>
                      <a:pt x="667816" y="160296"/>
                    </a:cubicBezTo>
                    <a:cubicBezTo>
                      <a:pt x="668824" y="161305"/>
                      <a:pt x="670840" y="161305"/>
                      <a:pt x="672856" y="161305"/>
                    </a:cubicBezTo>
                    <a:cubicBezTo>
                      <a:pt x="674873" y="161305"/>
                      <a:pt x="676889" y="160296"/>
                      <a:pt x="678905" y="159288"/>
                    </a:cubicBezTo>
                    <a:cubicBezTo>
                      <a:pt x="681930" y="156264"/>
                      <a:pt x="685962" y="153239"/>
                      <a:pt x="688987" y="151223"/>
                    </a:cubicBezTo>
                    <a:cubicBezTo>
                      <a:pt x="697052" y="146182"/>
                      <a:pt x="706125" y="141142"/>
                      <a:pt x="716207" y="137109"/>
                    </a:cubicBezTo>
                    <a:lnTo>
                      <a:pt x="717215" y="137109"/>
                    </a:lnTo>
                    <a:cubicBezTo>
                      <a:pt x="730321" y="132068"/>
                      <a:pt x="745443" y="129044"/>
                      <a:pt x="761574" y="127027"/>
                    </a:cubicBezTo>
                    <a:cubicBezTo>
                      <a:pt x="767623" y="126019"/>
                      <a:pt x="774680" y="126019"/>
                      <a:pt x="780729" y="126019"/>
                    </a:cubicBezTo>
                    <a:cubicBezTo>
                      <a:pt x="793835" y="126019"/>
                      <a:pt x="807949" y="127027"/>
                      <a:pt x="822063" y="129044"/>
                    </a:cubicBezTo>
                    <a:cubicBezTo>
                      <a:pt x="842226" y="133076"/>
                      <a:pt x="860373" y="138117"/>
                      <a:pt x="877512" y="146182"/>
                    </a:cubicBezTo>
                    <a:cubicBezTo>
                      <a:pt x="889609" y="152231"/>
                      <a:pt x="901707" y="159288"/>
                      <a:pt x="910781" y="167354"/>
                    </a:cubicBezTo>
                    <a:cubicBezTo>
                      <a:pt x="918846" y="174411"/>
                      <a:pt x="924895" y="181468"/>
                      <a:pt x="929936" y="188525"/>
                    </a:cubicBezTo>
                    <a:cubicBezTo>
                      <a:pt x="935985" y="197598"/>
                      <a:pt x="942033" y="208688"/>
                      <a:pt x="946066" y="219778"/>
                    </a:cubicBezTo>
                    <a:cubicBezTo>
                      <a:pt x="950099" y="230867"/>
                      <a:pt x="953123" y="242965"/>
                      <a:pt x="954131" y="255063"/>
                    </a:cubicBezTo>
                    <a:cubicBezTo>
                      <a:pt x="956148" y="268169"/>
                      <a:pt x="956148" y="281275"/>
                      <a:pt x="954131" y="293373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DB79FBED-57CE-8D9D-F017-311E06B57BEC}"/>
                  </a:ext>
                </a:extLst>
              </p:cNvPr>
              <p:cNvSpPr/>
              <p:nvPr/>
            </p:nvSpPr>
            <p:spPr>
              <a:xfrm>
                <a:off x="520207" y="580696"/>
                <a:ext cx="934954" cy="503068"/>
              </a:xfrm>
              <a:custGeom>
                <a:avLst/>
                <a:gdLst>
                  <a:gd name="connsiteX0" fmla="*/ 547428 w 934954"/>
                  <a:gd name="connsiteY0" fmla="*/ 0 h 503068"/>
                  <a:gd name="connsiteX1" fmla="*/ 538354 w 934954"/>
                  <a:gd name="connsiteY1" fmla="*/ 0 h 503068"/>
                  <a:gd name="connsiteX2" fmla="*/ 504077 w 934954"/>
                  <a:gd name="connsiteY2" fmla="*/ 8065 h 503068"/>
                  <a:gd name="connsiteX3" fmla="*/ 468792 w 934954"/>
                  <a:gd name="connsiteY3" fmla="*/ 26212 h 503068"/>
                  <a:gd name="connsiteX4" fmla="*/ 440563 w 934954"/>
                  <a:gd name="connsiteY4" fmla="*/ 52424 h 503068"/>
                  <a:gd name="connsiteX5" fmla="*/ 424433 w 934954"/>
                  <a:gd name="connsiteY5" fmla="*/ 77628 h 503068"/>
                  <a:gd name="connsiteX6" fmla="*/ 417376 w 934954"/>
                  <a:gd name="connsiteY6" fmla="*/ 98799 h 503068"/>
                  <a:gd name="connsiteX7" fmla="*/ 417376 w 934954"/>
                  <a:gd name="connsiteY7" fmla="*/ 100815 h 503068"/>
                  <a:gd name="connsiteX8" fmla="*/ 417376 w 934954"/>
                  <a:gd name="connsiteY8" fmla="*/ 102832 h 503068"/>
                  <a:gd name="connsiteX9" fmla="*/ 414351 w 934954"/>
                  <a:gd name="connsiteY9" fmla="*/ 109889 h 503068"/>
                  <a:gd name="connsiteX10" fmla="*/ 407294 w 934954"/>
                  <a:gd name="connsiteY10" fmla="*/ 112913 h 503068"/>
                  <a:gd name="connsiteX11" fmla="*/ 397213 w 934954"/>
                  <a:gd name="connsiteY11" fmla="*/ 104848 h 503068"/>
                  <a:gd name="connsiteX12" fmla="*/ 392172 w 934954"/>
                  <a:gd name="connsiteY12" fmla="*/ 84685 h 503068"/>
                  <a:gd name="connsiteX13" fmla="*/ 380074 w 934954"/>
                  <a:gd name="connsiteY13" fmla="*/ 62506 h 503068"/>
                  <a:gd name="connsiteX14" fmla="*/ 366968 w 934954"/>
                  <a:gd name="connsiteY14" fmla="*/ 48391 h 503068"/>
                  <a:gd name="connsiteX15" fmla="*/ 349830 w 934954"/>
                  <a:gd name="connsiteY15" fmla="*/ 37302 h 503068"/>
                  <a:gd name="connsiteX16" fmla="*/ 326642 w 934954"/>
                  <a:gd name="connsiteY16" fmla="*/ 30245 h 503068"/>
                  <a:gd name="connsiteX17" fmla="*/ 306479 w 934954"/>
                  <a:gd name="connsiteY17" fmla="*/ 28228 h 503068"/>
                  <a:gd name="connsiteX18" fmla="*/ 295389 w 934954"/>
                  <a:gd name="connsiteY18" fmla="*/ 28228 h 503068"/>
                  <a:gd name="connsiteX19" fmla="*/ 257079 w 934954"/>
                  <a:gd name="connsiteY19" fmla="*/ 37302 h 503068"/>
                  <a:gd name="connsiteX20" fmla="*/ 219778 w 934954"/>
                  <a:gd name="connsiteY20" fmla="*/ 56457 h 503068"/>
                  <a:gd name="connsiteX21" fmla="*/ 192557 w 934954"/>
                  <a:gd name="connsiteY21" fmla="*/ 81660 h 503068"/>
                  <a:gd name="connsiteX22" fmla="*/ 175419 w 934954"/>
                  <a:gd name="connsiteY22" fmla="*/ 107873 h 503068"/>
                  <a:gd name="connsiteX23" fmla="*/ 175419 w 934954"/>
                  <a:gd name="connsiteY23" fmla="*/ 108881 h 503068"/>
                  <a:gd name="connsiteX24" fmla="*/ 176427 w 934954"/>
                  <a:gd name="connsiteY24" fmla="*/ 107873 h 503068"/>
                  <a:gd name="connsiteX25" fmla="*/ 167354 w 934954"/>
                  <a:gd name="connsiteY25" fmla="*/ 134085 h 503068"/>
                  <a:gd name="connsiteX26" fmla="*/ 166345 w 934954"/>
                  <a:gd name="connsiteY26" fmla="*/ 162313 h 503068"/>
                  <a:gd name="connsiteX27" fmla="*/ 168362 w 934954"/>
                  <a:gd name="connsiteY27" fmla="*/ 173403 h 503068"/>
                  <a:gd name="connsiteX28" fmla="*/ 166345 w 934954"/>
                  <a:gd name="connsiteY28" fmla="*/ 181468 h 503068"/>
                  <a:gd name="connsiteX29" fmla="*/ 160297 w 934954"/>
                  <a:gd name="connsiteY29" fmla="*/ 183484 h 503068"/>
                  <a:gd name="connsiteX30" fmla="*/ 158280 w 934954"/>
                  <a:gd name="connsiteY30" fmla="*/ 183484 h 503068"/>
                  <a:gd name="connsiteX31" fmla="*/ 134085 w 934954"/>
                  <a:gd name="connsiteY31" fmla="*/ 176427 h 503068"/>
                  <a:gd name="connsiteX32" fmla="*/ 112913 w 934954"/>
                  <a:gd name="connsiteY32" fmla="*/ 174411 h 503068"/>
                  <a:gd name="connsiteX33" fmla="*/ 104848 w 934954"/>
                  <a:gd name="connsiteY33" fmla="*/ 174411 h 503068"/>
                  <a:gd name="connsiteX34" fmla="*/ 78636 w 934954"/>
                  <a:gd name="connsiteY34" fmla="*/ 180460 h 503068"/>
                  <a:gd name="connsiteX35" fmla="*/ 54440 w 934954"/>
                  <a:gd name="connsiteY35" fmla="*/ 193566 h 503068"/>
                  <a:gd name="connsiteX36" fmla="*/ 31253 w 934954"/>
                  <a:gd name="connsiteY36" fmla="*/ 214737 h 503068"/>
                  <a:gd name="connsiteX37" fmla="*/ 13106 w 934954"/>
                  <a:gd name="connsiteY37" fmla="*/ 242965 h 503068"/>
                  <a:gd name="connsiteX38" fmla="*/ 2016 w 934954"/>
                  <a:gd name="connsiteY38" fmla="*/ 277242 h 503068"/>
                  <a:gd name="connsiteX39" fmla="*/ 0 w 934954"/>
                  <a:gd name="connsiteY39" fmla="*/ 313536 h 503068"/>
                  <a:gd name="connsiteX40" fmla="*/ 7057 w 934954"/>
                  <a:gd name="connsiteY40" fmla="*/ 344789 h 503068"/>
                  <a:gd name="connsiteX41" fmla="*/ 18147 w 934954"/>
                  <a:gd name="connsiteY41" fmla="*/ 366968 h 503068"/>
                  <a:gd name="connsiteX42" fmla="*/ 39318 w 934954"/>
                  <a:gd name="connsiteY42" fmla="*/ 390156 h 503068"/>
                  <a:gd name="connsiteX43" fmla="*/ 72587 w 934954"/>
                  <a:gd name="connsiteY43" fmla="*/ 411327 h 503068"/>
                  <a:gd name="connsiteX44" fmla="*/ 111905 w 934954"/>
                  <a:gd name="connsiteY44" fmla="*/ 424433 h 503068"/>
                  <a:gd name="connsiteX45" fmla="*/ 137109 w 934954"/>
                  <a:gd name="connsiteY45" fmla="*/ 426449 h 503068"/>
                  <a:gd name="connsiteX46" fmla="*/ 147190 w 934954"/>
                  <a:gd name="connsiteY46" fmla="*/ 426449 h 503068"/>
                  <a:gd name="connsiteX47" fmla="*/ 173403 w 934954"/>
                  <a:gd name="connsiteY47" fmla="*/ 420400 h 503068"/>
                  <a:gd name="connsiteX48" fmla="*/ 191549 w 934954"/>
                  <a:gd name="connsiteY48" fmla="*/ 410319 h 503068"/>
                  <a:gd name="connsiteX49" fmla="*/ 206672 w 934954"/>
                  <a:gd name="connsiteY49" fmla="*/ 396205 h 503068"/>
                  <a:gd name="connsiteX50" fmla="*/ 214737 w 934954"/>
                  <a:gd name="connsiteY50" fmla="*/ 385115 h 503068"/>
                  <a:gd name="connsiteX51" fmla="*/ 221794 w 934954"/>
                  <a:gd name="connsiteY51" fmla="*/ 381082 h 503068"/>
                  <a:gd name="connsiteX52" fmla="*/ 229859 w 934954"/>
                  <a:gd name="connsiteY52" fmla="*/ 386123 h 503068"/>
                  <a:gd name="connsiteX53" fmla="*/ 261112 w 934954"/>
                  <a:gd name="connsiteY53" fmla="*/ 445604 h 503068"/>
                  <a:gd name="connsiteX54" fmla="*/ 287324 w 934954"/>
                  <a:gd name="connsiteY54" fmla="*/ 475849 h 503068"/>
                  <a:gd name="connsiteX55" fmla="*/ 312528 w 934954"/>
                  <a:gd name="connsiteY55" fmla="*/ 491979 h 503068"/>
                  <a:gd name="connsiteX56" fmla="*/ 338740 w 934954"/>
                  <a:gd name="connsiteY56" fmla="*/ 501053 h 503068"/>
                  <a:gd name="connsiteX57" fmla="*/ 361927 w 934954"/>
                  <a:gd name="connsiteY57" fmla="*/ 503069 h 503068"/>
                  <a:gd name="connsiteX58" fmla="*/ 376041 w 934954"/>
                  <a:gd name="connsiteY58" fmla="*/ 502061 h 503068"/>
                  <a:gd name="connsiteX59" fmla="*/ 426449 w 934954"/>
                  <a:gd name="connsiteY59" fmla="*/ 490971 h 503068"/>
                  <a:gd name="connsiteX60" fmla="*/ 462743 w 934954"/>
                  <a:gd name="connsiteY60" fmla="*/ 472824 h 503068"/>
                  <a:gd name="connsiteX61" fmla="*/ 482906 w 934954"/>
                  <a:gd name="connsiteY61" fmla="*/ 454677 h 503068"/>
                  <a:gd name="connsiteX62" fmla="*/ 493995 w 934954"/>
                  <a:gd name="connsiteY62" fmla="*/ 438547 h 503068"/>
                  <a:gd name="connsiteX63" fmla="*/ 498028 w 934954"/>
                  <a:gd name="connsiteY63" fmla="*/ 428465 h 503068"/>
                  <a:gd name="connsiteX64" fmla="*/ 506093 w 934954"/>
                  <a:gd name="connsiteY64" fmla="*/ 422417 h 503068"/>
                  <a:gd name="connsiteX65" fmla="*/ 514159 w 934954"/>
                  <a:gd name="connsiteY65" fmla="*/ 429474 h 503068"/>
                  <a:gd name="connsiteX66" fmla="*/ 515167 w 934954"/>
                  <a:gd name="connsiteY66" fmla="*/ 433506 h 503068"/>
                  <a:gd name="connsiteX67" fmla="*/ 525248 w 934954"/>
                  <a:gd name="connsiteY67" fmla="*/ 453669 h 503068"/>
                  <a:gd name="connsiteX68" fmla="*/ 541379 w 934954"/>
                  <a:gd name="connsiteY68" fmla="*/ 471816 h 503068"/>
                  <a:gd name="connsiteX69" fmla="*/ 566583 w 934954"/>
                  <a:gd name="connsiteY69" fmla="*/ 487947 h 503068"/>
                  <a:gd name="connsiteX70" fmla="*/ 604892 w 934954"/>
                  <a:gd name="connsiteY70" fmla="*/ 500044 h 503068"/>
                  <a:gd name="connsiteX71" fmla="*/ 636145 w 934954"/>
                  <a:gd name="connsiteY71" fmla="*/ 503069 h 503068"/>
                  <a:gd name="connsiteX72" fmla="*/ 651268 w 934954"/>
                  <a:gd name="connsiteY72" fmla="*/ 502061 h 503068"/>
                  <a:gd name="connsiteX73" fmla="*/ 689577 w 934954"/>
                  <a:gd name="connsiteY73" fmla="*/ 492987 h 503068"/>
                  <a:gd name="connsiteX74" fmla="*/ 714781 w 934954"/>
                  <a:gd name="connsiteY74" fmla="*/ 479881 h 503068"/>
                  <a:gd name="connsiteX75" fmla="*/ 729904 w 934954"/>
                  <a:gd name="connsiteY75" fmla="*/ 465767 h 503068"/>
                  <a:gd name="connsiteX76" fmla="*/ 738977 w 934954"/>
                  <a:gd name="connsiteY76" fmla="*/ 451653 h 503068"/>
                  <a:gd name="connsiteX77" fmla="*/ 744018 w 934954"/>
                  <a:gd name="connsiteY77" fmla="*/ 435523 h 503068"/>
                  <a:gd name="connsiteX78" fmla="*/ 745026 w 934954"/>
                  <a:gd name="connsiteY78" fmla="*/ 416368 h 503068"/>
                  <a:gd name="connsiteX79" fmla="*/ 743010 w 934954"/>
                  <a:gd name="connsiteY79" fmla="*/ 403262 h 503068"/>
                  <a:gd name="connsiteX80" fmla="*/ 744018 w 934954"/>
                  <a:gd name="connsiteY80" fmla="*/ 395196 h 503068"/>
                  <a:gd name="connsiteX81" fmla="*/ 750067 w 934954"/>
                  <a:gd name="connsiteY81" fmla="*/ 390156 h 503068"/>
                  <a:gd name="connsiteX82" fmla="*/ 752083 w 934954"/>
                  <a:gd name="connsiteY82" fmla="*/ 390156 h 503068"/>
                  <a:gd name="connsiteX83" fmla="*/ 752083 w 934954"/>
                  <a:gd name="connsiteY83" fmla="*/ 390156 h 503068"/>
                  <a:gd name="connsiteX84" fmla="*/ 753091 w 934954"/>
                  <a:gd name="connsiteY84" fmla="*/ 390156 h 503068"/>
                  <a:gd name="connsiteX85" fmla="*/ 755107 w 934954"/>
                  <a:gd name="connsiteY85" fmla="*/ 390156 h 503068"/>
                  <a:gd name="connsiteX86" fmla="*/ 759140 w 934954"/>
                  <a:gd name="connsiteY86" fmla="*/ 392172 h 503068"/>
                  <a:gd name="connsiteX87" fmla="*/ 764181 w 934954"/>
                  <a:gd name="connsiteY87" fmla="*/ 397213 h 503068"/>
                  <a:gd name="connsiteX88" fmla="*/ 770230 w 934954"/>
                  <a:gd name="connsiteY88" fmla="*/ 401245 h 503068"/>
                  <a:gd name="connsiteX89" fmla="*/ 777287 w 934954"/>
                  <a:gd name="connsiteY89" fmla="*/ 403262 h 503068"/>
                  <a:gd name="connsiteX90" fmla="*/ 785352 w 934954"/>
                  <a:gd name="connsiteY90" fmla="*/ 404270 h 503068"/>
                  <a:gd name="connsiteX91" fmla="*/ 790393 w 934954"/>
                  <a:gd name="connsiteY91" fmla="*/ 404270 h 503068"/>
                  <a:gd name="connsiteX92" fmla="*/ 829711 w 934954"/>
                  <a:gd name="connsiteY92" fmla="*/ 394188 h 503068"/>
                  <a:gd name="connsiteX93" fmla="*/ 830719 w 934954"/>
                  <a:gd name="connsiteY93" fmla="*/ 394188 h 503068"/>
                  <a:gd name="connsiteX94" fmla="*/ 831727 w 934954"/>
                  <a:gd name="connsiteY94" fmla="*/ 394188 h 503068"/>
                  <a:gd name="connsiteX95" fmla="*/ 869029 w 934954"/>
                  <a:gd name="connsiteY95" fmla="*/ 374025 h 503068"/>
                  <a:gd name="connsiteX96" fmla="*/ 899273 w 934954"/>
                  <a:gd name="connsiteY96" fmla="*/ 346805 h 503068"/>
                  <a:gd name="connsiteX97" fmla="*/ 920445 w 934954"/>
                  <a:gd name="connsiteY97" fmla="*/ 314544 h 503068"/>
                  <a:gd name="connsiteX98" fmla="*/ 932543 w 934954"/>
                  <a:gd name="connsiteY98" fmla="*/ 276234 h 503068"/>
                  <a:gd name="connsiteX99" fmla="*/ 934559 w 934954"/>
                  <a:gd name="connsiteY99" fmla="*/ 239941 h 503068"/>
                  <a:gd name="connsiteX100" fmla="*/ 926494 w 934954"/>
                  <a:gd name="connsiteY100" fmla="*/ 204655 h 503068"/>
                  <a:gd name="connsiteX101" fmla="*/ 910363 w 934954"/>
                  <a:gd name="connsiteY101" fmla="*/ 173403 h 503068"/>
                  <a:gd name="connsiteX102" fmla="*/ 891208 w 934954"/>
                  <a:gd name="connsiteY102" fmla="*/ 152231 h 503068"/>
                  <a:gd name="connsiteX103" fmla="*/ 857939 w 934954"/>
                  <a:gd name="connsiteY103" fmla="*/ 131060 h 503068"/>
                  <a:gd name="connsiteX104" fmla="*/ 802491 w 934954"/>
                  <a:gd name="connsiteY104" fmla="*/ 113921 h 503068"/>
                  <a:gd name="connsiteX105" fmla="*/ 761156 w 934954"/>
                  <a:gd name="connsiteY105" fmla="*/ 110897 h 503068"/>
                  <a:gd name="connsiteX106" fmla="*/ 742001 w 934954"/>
                  <a:gd name="connsiteY106" fmla="*/ 111905 h 503068"/>
                  <a:gd name="connsiteX107" fmla="*/ 697643 w 934954"/>
                  <a:gd name="connsiteY107" fmla="*/ 121987 h 503068"/>
                  <a:gd name="connsiteX108" fmla="*/ 696634 w 934954"/>
                  <a:gd name="connsiteY108" fmla="*/ 121987 h 503068"/>
                  <a:gd name="connsiteX109" fmla="*/ 669414 w 934954"/>
                  <a:gd name="connsiteY109" fmla="*/ 136101 h 503068"/>
                  <a:gd name="connsiteX110" fmla="*/ 659333 w 934954"/>
                  <a:gd name="connsiteY110" fmla="*/ 144166 h 503068"/>
                  <a:gd name="connsiteX111" fmla="*/ 653284 w 934954"/>
                  <a:gd name="connsiteY111" fmla="*/ 146182 h 503068"/>
                  <a:gd name="connsiteX112" fmla="*/ 648243 w 934954"/>
                  <a:gd name="connsiteY112" fmla="*/ 145174 h 503068"/>
                  <a:gd name="connsiteX113" fmla="*/ 644210 w 934954"/>
                  <a:gd name="connsiteY113" fmla="*/ 137109 h 503068"/>
                  <a:gd name="connsiteX114" fmla="*/ 644210 w 934954"/>
                  <a:gd name="connsiteY114" fmla="*/ 99807 h 503068"/>
                  <a:gd name="connsiteX115" fmla="*/ 636145 w 934954"/>
                  <a:gd name="connsiteY115" fmla="*/ 62506 h 503068"/>
                  <a:gd name="connsiteX116" fmla="*/ 625056 w 934954"/>
                  <a:gd name="connsiteY116" fmla="*/ 40326 h 503068"/>
                  <a:gd name="connsiteX117" fmla="*/ 611950 w 934954"/>
                  <a:gd name="connsiteY117" fmla="*/ 25204 h 503068"/>
                  <a:gd name="connsiteX118" fmla="*/ 593803 w 934954"/>
                  <a:gd name="connsiteY118" fmla="*/ 14114 h 503068"/>
                  <a:gd name="connsiteX119" fmla="*/ 566583 w 934954"/>
                  <a:gd name="connsiteY119" fmla="*/ 5041 h 503068"/>
                  <a:gd name="connsiteX120" fmla="*/ 547428 w 934954"/>
                  <a:gd name="connsiteY120" fmla="*/ 0 h 503068"/>
                  <a:gd name="connsiteX121" fmla="*/ 547428 w 934954"/>
                  <a:gd name="connsiteY121" fmla="*/ 0 h 50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934954" h="503068">
                    <a:moveTo>
                      <a:pt x="547428" y="0"/>
                    </a:moveTo>
                    <a:cubicBezTo>
                      <a:pt x="544403" y="0"/>
                      <a:pt x="541379" y="0"/>
                      <a:pt x="538354" y="0"/>
                    </a:cubicBezTo>
                    <a:cubicBezTo>
                      <a:pt x="527265" y="1008"/>
                      <a:pt x="516175" y="4033"/>
                      <a:pt x="504077" y="8065"/>
                    </a:cubicBezTo>
                    <a:cubicBezTo>
                      <a:pt x="491979" y="13106"/>
                      <a:pt x="479881" y="19155"/>
                      <a:pt x="468792" y="26212"/>
                    </a:cubicBezTo>
                    <a:cubicBezTo>
                      <a:pt x="457702" y="34277"/>
                      <a:pt x="448629" y="42342"/>
                      <a:pt x="440563" y="52424"/>
                    </a:cubicBezTo>
                    <a:cubicBezTo>
                      <a:pt x="433506" y="60489"/>
                      <a:pt x="428465" y="68555"/>
                      <a:pt x="424433" y="77628"/>
                    </a:cubicBezTo>
                    <a:cubicBezTo>
                      <a:pt x="421408" y="84685"/>
                      <a:pt x="418384" y="91742"/>
                      <a:pt x="417376" y="98799"/>
                    </a:cubicBezTo>
                    <a:lnTo>
                      <a:pt x="417376" y="100815"/>
                    </a:lnTo>
                    <a:lnTo>
                      <a:pt x="417376" y="102832"/>
                    </a:lnTo>
                    <a:cubicBezTo>
                      <a:pt x="417376" y="105856"/>
                      <a:pt x="416368" y="107873"/>
                      <a:pt x="414351" y="109889"/>
                    </a:cubicBezTo>
                    <a:cubicBezTo>
                      <a:pt x="412335" y="111905"/>
                      <a:pt x="410319" y="112913"/>
                      <a:pt x="407294" y="112913"/>
                    </a:cubicBezTo>
                    <a:cubicBezTo>
                      <a:pt x="402253" y="112913"/>
                      <a:pt x="398221" y="108881"/>
                      <a:pt x="397213" y="104848"/>
                    </a:cubicBezTo>
                    <a:cubicBezTo>
                      <a:pt x="396205" y="97791"/>
                      <a:pt x="394188" y="91742"/>
                      <a:pt x="392172" y="84685"/>
                    </a:cubicBezTo>
                    <a:cubicBezTo>
                      <a:pt x="389147" y="76620"/>
                      <a:pt x="385115" y="69563"/>
                      <a:pt x="380074" y="62506"/>
                    </a:cubicBezTo>
                    <a:cubicBezTo>
                      <a:pt x="376041" y="57465"/>
                      <a:pt x="372009" y="52424"/>
                      <a:pt x="366968" y="48391"/>
                    </a:cubicBezTo>
                    <a:cubicBezTo>
                      <a:pt x="361927" y="44359"/>
                      <a:pt x="355878" y="40326"/>
                      <a:pt x="349830" y="37302"/>
                    </a:cubicBezTo>
                    <a:cubicBezTo>
                      <a:pt x="342772" y="34277"/>
                      <a:pt x="334707" y="31253"/>
                      <a:pt x="326642" y="30245"/>
                    </a:cubicBezTo>
                    <a:cubicBezTo>
                      <a:pt x="320593" y="29236"/>
                      <a:pt x="313536" y="28228"/>
                      <a:pt x="306479" y="28228"/>
                    </a:cubicBezTo>
                    <a:cubicBezTo>
                      <a:pt x="302446" y="28228"/>
                      <a:pt x="299422" y="28228"/>
                      <a:pt x="295389" y="28228"/>
                    </a:cubicBezTo>
                    <a:cubicBezTo>
                      <a:pt x="282283" y="29236"/>
                      <a:pt x="269177" y="32261"/>
                      <a:pt x="257079" y="37302"/>
                    </a:cubicBezTo>
                    <a:cubicBezTo>
                      <a:pt x="243973" y="42342"/>
                      <a:pt x="231875" y="48391"/>
                      <a:pt x="219778" y="56457"/>
                    </a:cubicBezTo>
                    <a:cubicBezTo>
                      <a:pt x="209696" y="63514"/>
                      <a:pt x="200623" y="72587"/>
                      <a:pt x="192557" y="81660"/>
                    </a:cubicBezTo>
                    <a:cubicBezTo>
                      <a:pt x="185500" y="89726"/>
                      <a:pt x="180460" y="98799"/>
                      <a:pt x="175419" y="107873"/>
                    </a:cubicBezTo>
                    <a:lnTo>
                      <a:pt x="175419" y="108881"/>
                    </a:lnTo>
                    <a:lnTo>
                      <a:pt x="176427" y="107873"/>
                    </a:lnTo>
                    <a:cubicBezTo>
                      <a:pt x="172394" y="115938"/>
                      <a:pt x="169370" y="125011"/>
                      <a:pt x="167354" y="134085"/>
                    </a:cubicBezTo>
                    <a:cubicBezTo>
                      <a:pt x="166345" y="143158"/>
                      <a:pt x="165337" y="152231"/>
                      <a:pt x="166345" y="162313"/>
                    </a:cubicBezTo>
                    <a:cubicBezTo>
                      <a:pt x="166345" y="166345"/>
                      <a:pt x="167354" y="170378"/>
                      <a:pt x="168362" y="173403"/>
                    </a:cubicBezTo>
                    <a:cubicBezTo>
                      <a:pt x="169370" y="176427"/>
                      <a:pt x="168362" y="179451"/>
                      <a:pt x="166345" y="181468"/>
                    </a:cubicBezTo>
                    <a:cubicBezTo>
                      <a:pt x="164329" y="182476"/>
                      <a:pt x="162313" y="183484"/>
                      <a:pt x="160297" y="183484"/>
                    </a:cubicBezTo>
                    <a:cubicBezTo>
                      <a:pt x="159288" y="183484"/>
                      <a:pt x="158280" y="183484"/>
                      <a:pt x="158280" y="183484"/>
                    </a:cubicBezTo>
                    <a:cubicBezTo>
                      <a:pt x="150215" y="180460"/>
                      <a:pt x="142150" y="177435"/>
                      <a:pt x="134085" y="176427"/>
                    </a:cubicBezTo>
                    <a:cubicBezTo>
                      <a:pt x="127027" y="175419"/>
                      <a:pt x="119970" y="174411"/>
                      <a:pt x="112913" y="174411"/>
                    </a:cubicBezTo>
                    <a:cubicBezTo>
                      <a:pt x="109889" y="174411"/>
                      <a:pt x="107872" y="174411"/>
                      <a:pt x="104848" y="174411"/>
                    </a:cubicBezTo>
                    <a:cubicBezTo>
                      <a:pt x="95775" y="175419"/>
                      <a:pt x="86701" y="177435"/>
                      <a:pt x="78636" y="180460"/>
                    </a:cubicBezTo>
                    <a:cubicBezTo>
                      <a:pt x="69563" y="183484"/>
                      <a:pt x="61497" y="188525"/>
                      <a:pt x="54440" y="193566"/>
                    </a:cubicBezTo>
                    <a:cubicBezTo>
                      <a:pt x="46375" y="199615"/>
                      <a:pt x="38310" y="206672"/>
                      <a:pt x="31253" y="214737"/>
                    </a:cubicBezTo>
                    <a:cubicBezTo>
                      <a:pt x="24196" y="223810"/>
                      <a:pt x="18147" y="232884"/>
                      <a:pt x="13106" y="242965"/>
                    </a:cubicBezTo>
                    <a:cubicBezTo>
                      <a:pt x="8065" y="254055"/>
                      <a:pt x="4033" y="265145"/>
                      <a:pt x="2016" y="277242"/>
                    </a:cubicBezTo>
                    <a:cubicBezTo>
                      <a:pt x="0" y="289340"/>
                      <a:pt x="0" y="301438"/>
                      <a:pt x="0" y="313536"/>
                    </a:cubicBezTo>
                    <a:cubicBezTo>
                      <a:pt x="1008" y="324626"/>
                      <a:pt x="4033" y="334707"/>
                      <a:pt x="7057" y="344789"/>
                    </a:cubicBezTo>
                    <a:cubicBezTo>
                      <a:pt x="10082" y="352854"/>
                      <a:pt x="14114" y="359911"/>
                      <a:pt x="18147" y="366968"/>
                    </a:cubicBezTo>
                    <a:cubicBezTo>
                      <a:pt x="24196" y="375033"/>
                      <a:pt x="31253" y="383099"/>
                      <a:pt x="39318" y="390156"/>
                    </a:cubicBezTo>
                    <a:cubicBezTo>
                      <a:pt x="49400" y="398221"/>
                      <a:pt x="60489" y="405278"/>
                      <a:pt x="72587" y="411327"/>
                    </a:cubicBezTo>
                    <a:cubicBezTo>
                      <a:pt x="85693" y="417376"/>
                      <a:pt x="98799" y="421408"/>
                      <a:pt x="111905" y="424433"/>
                    </a:cubicBezTo>
                    <a:cubicBezTo>
                      <a:pt x="119970" y="425441"/>
                      <a:pt x="129044" y="426449"/>
                      <a:pt x="137109" y="426449"/>
                    </a:cubicBezTo>
                    <a:cubicBezTo>
                      <a:pt x="140133" y="426449"/>
                      <a:pt x="144166" y="426449"/>
                      <a:pt x="147190" y="426449"/>
                    </a:cubicBezTo>
                    <a:cubicBezTo>
                      <a:pt x="156264" y="425441"/>
                      <a:pt x="165337" y="423425"/>
                      <a:pt x="173403" y="420400"/>
                    </a:cubicBezTo>
                    <a:cubicBezTo>
                      <a:pt x="180460" y="417376"/>
                      <a:pt x="186509" y="414351"/>
                      <a:pt x="191549" y="410319"/>
                    </a:cubicBezTo>
                    <a:cubicBezTo>
                      <a:pt x="197598" y="406286"/>
                      <a:pt x="202639" y="401245"/>
                      <a:pt x="206672" y="396205"/>
                    </a:cubicBezTo>
                    <a:cubicBezTo>
                      <a:pt x="209696" y="392172"/>
                      <a:pt x="212720" y="389147"/>
                      <a:pt x="214737" y="385115"/>
                    </a:cubicBezTo>
                    <a:cubicBezTo>
                      <a:pt x="216753" y="383099"/>
                      <a:pt x="218769" y="381082"/>
                      <a:pt x="221794" y="381082"/>
                    </a:cubicBezTo>
                    <a:cubicBezTo>
                      <a:pt x="224818" y="381082"/>
                      <a:pt x="227843" y="383099"/>
                      <a:pt x="229859" y="386123"/>
                    </a:cubicBezTo>
                    <a:cubicBezTo>
                      <a:pt x="239941" y="409311"/>
                      <a:pt x="250022" y="429474"/>
                      <a:pt x="261112" y="445604"/>
                    </a:cubicBezTo>
                    <a:cubicBezTo>
                      <a:pt x="269177" y="457702"/>
                      <a:pt x="278251" y="466775"/>
                      <a:pt x="287324" y="475849"/>
                    </a:cubicBezTo>
                    <a:cubicBezTo>
                      <a:pt x="295389" y="481898"/>
                      <a:pt x="303454" y="487947"/>
                      <a:pt x="312528" y="491979"/>
                    </a:cubicBezTo>
                    <a:cubicBezTo>
                      <a:pt x="321601" y="496012"/>
                      <a:pt x="329666" y="499036"/>
                      <a:pt x="338740" y="501053"/>
                    </a:cubicBezTo>
                    <a:cubicBezTo>
                      <a:pt x="346805" y="502061"/>
                      <a:pt x="353862" y="503069"/>
                      <a:pt x="361927" y="503069"/>
                    </a:cubicBezTo>
                    <a:cubicBezTo>
                      <a:pt x="365960" y="503069"/>
                      <a:pt x="371001" y="503069"/>
                      <a:pt x="376041" y="502061"/>
                    </a:cubicBezTo>
                    <a:cubicBezTo>
                      <a:pt x="393180" y="500044"/>
                      <a:pt x="410319" y="497020"/>
                      <a:pt x="426449" y="490971"/>
                    </a:cubicBezTo>
                    <a:cubicBezTo>
                      <a:pt x="440563" y="485930"/>
                      <a:pt x="451653" y="479881"/>
                      <a:pt x="462743" y="472824"/>
                    </a:cubicBezTo>
                    <a:cubicBezTo>
                      <a:pt x="469800" y="467783"/>
                      <a:pt x="476857" y="461735"/>
                      <a:pt x="482906" y="454677"/>
                    </a:cubicBezTo>
                    <a:cubicBezTo>
                      <a:pt x="486938" y="449637"/>
                      <a:pt x="490971" y="443588"/>
                      <a:pt x="493995" y="438547"/>
                    </a:cubicBezTo>
                    <a:cubicBezTo>
                      <a:pt x="495004" y="435523"/>
                      <a:pt x="497020" y="432498"/>
                      <a:pt x="498028" y="428465"/>
                    </a:cubicBezTo>
                    <a:cubicBezTo>
                      <a:pt x="499036" y="425441"/>
                      <a:pt x="502061" y="422417"/>
                      <a:pt x="506093" y="422417"/>
                    </a:cubicBezTo>
                    <a:cubicBezTo>
                      <a:pt x="510126" y="422417"/>
                      <a:pt x="513150" y="425441"/>
                      <a:pt x="514159" y="429474"/>
                    </a:cubicBezTo>
                    <a:cubicBezTo>
                      <a:pt x="514159" y="430482"/>
                      <a:pt x="515167" y="432498"/>
                      <a:pt x="515167" y="433506"/>
                    </a:cubicBezTo>
                    <a:cubicBezTo>
                      <a:pt x="518191" y="440563"/>
                      <a:pt x="521216" y="447620"/>
                      <a:pt x="525248" y="453669"/>
                    </a:cubicBezTo>
                    <a:cubicBezTo>
                      <a:pt x="530289" y="459718"/>
                      <a:pt x="535330" y="465767"/>
                      <a:pt x="541379" y="471816"/>
                    </a:cubicBezTo>
                    <a:cubicBezTo>
                      <a:pt x="548436" y="477865"/>
                      <a:pt x="557509" y="482906"/>
                      <a:pt x="566583" y="487947"/>
                    </a:cubicBezTo>
                    <a:cubicBezTo>
                      <a:pt x="578680" y="492987"/>
                      <a:pt x="591786" y="497020"/>
                      <a:pt x="604892" y="500044"/>
                    </a:cubicBezTo>
                    <a:cubicBezTo>
                      <a:pt x="614974" y="502061"/>
                      <a:pt x="626064" y="503069"/>
                      <a:pt x="636145" y="503069"/>
                    </a:cubicBezTo>
                    <a:cubicBezTo>
                      <a:pt x="641186" y="503069"/>
                      <a:pt x="646227" y="503069"/>
                      <a:pt x="651268" y="502061"/>
                    </a:cubicBezTo>
                    <a:cubicBezTo>
                      <a:pt x="664374" y="501053"/>
                      <a:pt x="677480" y="498028"/>
                      <a:pt x="689577" y="492987"/>
                    </a:cubicBezTo>
                    <a:cubicBezTo>
                      <a:pt x="698651" y="489963"/>
                      <a:pt x="706716" y="484922"/>
                      <a:pt x="714781" y="479881"/>
                    </a:cubicBezTo>
                    <a:cubicBezTo>
                      <a:pt x="720830" y="475849"/>
                      <a:pt x="725871" y="470808"/>
                      <a:pt x="729904" y="465767"/>
                    </a:cubicBezTo>
                    <a:cubicBezTo>
                      <a:pt x="733936" y="461735"/>
                      <a:pt x="736961" y="456694"/>
                      <a:pt x="738977" y="451653"/>
                    </a:cubicBezTo>
                    <a:cubicBezTo>
                      <a:pt x="740993" y="446612"/>
                      <a:pt x="743010" y="441571"/>
                      <a:pt x="744018" y="435523"/>
                    </a:cubicBezTo>
                    <a:cubicBezTo>
                      <a:pt x="745026" y="429474"/>
                      <a:pt x="745026" y="422417"/>
                      <a:pt x="745026" y="416368"/>
                    </a:cubicBezTo>
                    <a:cubicBezTo>
                      <a:pt x="745026" y="412335"/>
                      <a:pt x="744018" y="407294"/>
                      <a:pt x="743010" y="403262"/>
                    </a:cubicBezTo>
                    <a:cubicBezTo>
                      <a:pt x="742001" y="400237"/>
                      <a:pt x="743010" y="398221"/>
                      <a:pt x="744018" y="395196"/>
                    </a:cubicBezTo>
                    <a:cubicBezTo>
                      <a:pt x="745026" y="393180"/>
                      <a:pt x="748050" y="391164"/>
                      <a:pt x="750067" y="390156"/>
                    </a:cubicBezTo>
                    <a:cubicBezTo>
                      <a:pt x="751075" y="390156"/>
                      <a:pt x="752083" y="390156"/>
                      <a:pt x="752083" y="390156"/>
                    </a:cubicBezTo>
                    <a:lnTo>
                      <a:pt x="752083" y="390156"/>
                    </a:lnTo>
                    <a:cubicBezTo>
                      <a:pt x="752083" y="390156"/>
                      <a:pt x="753091" y="390156"/>
                      <a:pt x="753091" y="390156"/>
                    </a:cubicBezTo>
                    <a:cubicBezTo>
                      <a:pt x="754099" y="390156"/>
                      <a:pt x="754099" y="390156"/>
                      <a:pt x="755107" y="390156"/>
                    </a:cubicBezTo>
                    <a:cubicBezTo>
                      <a:pt x="757124" y="390156"/>
                      <a:pt x="758132" y="391164"/>
                      <a:pt x="759140" y="392172"/>
                    </a:cubicBezTo>
                    <a:cubicBezTo>
                      <a:pt x="761156" y="394188"/>
                      <a:pt x="762164" y="396205"/>
                      <a:pt x="764181" y="397213"/>
                    </a:cubicBezTo>
                    <a:cubicBezTo>
                      <a:pt x="766197" y="398221"/>
                      <a:pt x="768213" y="400237"/>
                      <a:pt x="770230" y="401245"/>
                    </a:cubicBezTo>
                    <a:cubicBezTo>
                      <a:pt x="772246" y="402253"/>
                      <a:pt x="775270" y="403262"/>
                      <a:pt x="777287" y="403262"/>
                    </a:cubicBezTo>
                    <a:cubicBezTo>
                      <a:pt x="780311" y="403262"/>
                      <a:pt x="782328" y="404270"/>
                      <a:pt x="785352" y="404270"/>
                    </a:cubicBezTo>
                    <a:cubicBezTo>
                      <a:pt x="787368" y="404270"/>
                      <a:pt x="788377" y="404270"/>
                      <a:pt x="790393" y="404270"/>
                    </a:cubicBezTo>
                    <a:cubicBezTo>
                      <a:pt x="803499" y="403262"/>
                      <a:pt x="816605" y="398221"/>
                      <a:pt x="829711" y="394188"/>
                    </a:cubicBezTo>
                    <a:cubicBezTo>
                      <a:pt x="829711" y="394188"/>
                      <a:pt x="830719" y="394188"/>
                      <a:pt x="830719" y="394188"/>
                    </a:cubicBezTo>
                    <a:lnTo>
                      <a:pt x="831727" y="394188"/>
                    </a:lnTo>
                    <a:cubicBezTo>
                      <a:pt x="844833" y="389147"/>
                      <a:pt x="856931" y="383099"/>
                      <a:pt x="869029" y="374025"/>
                    </a:cubicBezTo>
                    <a:cubicBezTo>
                      <a:pt x="880118" y="365960"/>
                      <a:pt x="890200" y="356887"/>
                      <a:pt x="899273" y="346805"/>
                    </a:cubicBezTo>
                    <a:cubicBezTo>
                      <a:pt x="907339" y="336723"/>
                      <a:pt x="914396" y="325634"/>
                      <a:pt x="920445" y="314544"/>
                    </a:cubicBezTo>
                    <a:cubicBezTo>
                      <a:pt x="926494" y="302446"/>
                      <a:pt x="930526" y="289340"/>
                      <a:pt x="932543" y="276234"/>
                    </a:cubicBezTo>
                    <a:cubicBezTo>
                      <a:pt x="934559" y="264136"/>
                      <a:pt x="935567" y="252038"/>
                      <a:pt x="934559" y="239941"/>
                    </a:cubicBezTo>
                    <a:cubicBezTo>
                      <a:pt x="933551" y="227843"/>
                      <a:pt x="930526" y="215745"/>
                      <a:pt x="926494" y="204655"/>
                    </a:cubicBezTo>
                    <a:cubicBezTo>
                      <a:pt x="922461" y="192557"/>
                      <a:pt x="916412" y="182476"/>
                      <a:pt x="910363" y="173403"/>
                    </a:cubicBezTo>
                    <a:cubicBezTo>
                      <a:pt x="905322" y="166345"/>
                      <a:pt x="898265" y="159288"/>
                      <a:pt x="891208" y="152231"/>
                    </a:cubicBezTo>
                    <a:cubicBezTo>
                      <a:pt x="881127" y="144166"/>
                      <a:pt x="870037" y="137109"/>
                      <a:pt x="857939" y="131060"/>
                    </a:cubicBezTo>
                    <a:cubicBezTo>
                      <a:pt x="840800" y="122995"/>
                      <a:pt x="822654" y="116946"/>
                      <a:pt x="802491" y="113921"/>
                    </a:cubicBezTo>
                    <a:cubicBezTo>
                      <a:pt x="788377" y="111905"/>
                      <a:pt x="775270" y="110897"/>
                      <a:pt x="761156" y="110897"/>
                    </a:cubicBezTo>
                    <a:cubicBezTo>
                      <a:pt x="755107" y="110897"/>
                      <a:pt x="748050" y="110897"/>
                      <a:pt x="742001" y="111905"/>
                    </a:cubicBezTo>
                    <a:cubicBezTo>
                      <a:pt x="725871" y="113921"/>
                      <a:pt x="711757" y="116946"/>
                      <a:pt x="697643" y="121987"/>
                    </a:cubicBezTo>
                    <a:lnTo>
                      <a:pt x="696634" y="121987"/>
                    </a:lnTo>
                    <a:cubicBezTo>
                      <a:pt x="686553" y="126019"/>
                      <a:pt x="677480" y="131060"/>
                      <a:pt x="669414" y="136101"/>
                    </a:cubicBezTo>
                    <a:cubicBezTo>
                      <a:pt x="666390" y="138117"/>
                      <a:pt x="663365" y="141142"/>
                      <a:pt x="659333" y="144166"/>
                    </a:cubicBezTo>
                    <a:cubicBezTo>
                      <a:pt x="657316" y="146182"/>
                      <a:pt x="655300" y="146182"/>
                      <a:pt x="653284" y="146182"/>
                    </a:cubicBezTo>
                    <a:cubicBezTo>
                      <a:pt x="651268" y="146182"/>
                      <a:pt x="650259" y="146182"/>
                      <a:pt x="648243" y="145174"/>
                    </a:cubicBezTo>
                    <a:cubicBezTo>
                      <a:pt x="645219" y="143158"/>
                      <a:pt x="644210" y="140133"/>
                      <a:pt x="644210" y="137109"/>
                    </a:cubicBezTo>
                    <a:cubicBezTo>
                      <a:pt x="645219" y="122995"/>
                      <a:pt x="644210" y="110897"/>
                      <a:pt x="644210" y="99807"/>
                    </a:cubicBezTo>
                    <a:cubicBezTo>
                      <a:pt x="643202" y="85693"/>
                      <a:pt x="640178" y="73595"/>
                      <a:pt x="636145" y="62506"/>
                    </a:cubicBezTo>
                    <a:cubicBezTo>
                      <a:pt x="633121" y="54440"/>
                      <a:pt x="629088" y="47383"/>
                      <a:pt x="625056" y="40326"/>
                    </a:cubicBezTo>
                    <a:cubicBezTo>
                      <a:pt x="621023" y="35285"/>
                      <a:pt x="616990" y="30245"/>
                      <a:pt x="611950" y="25204"/>
                    </a:cubicBezTo>
                    <a:cubicBezTo>
                      <a:pt x="606909" y="21171"/>
                      <a:pt x="600860" y="17139"/>
                      <a:pt x="593803" y="14114"/>
                    </a:cubicBezTo>
                    <a:cubicBezTo>
                      <a:pt x="584729" y="10082"/>
                      <a:pt x="575656" y="7057"/>
                      <a:pt x="566583" y="5041"/>
                    </a:cubicBezTo>
                    <a:cubicBezTo>
                      <a:pt x="559526" y="0"/>
                      <a:pt x="553477" y="0"/>
                      <a:pt x="547428" y="0"/>
                    </a:cubicBezTo>
                    <a:lnTo>
                      <a:pt x="54742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xmlns="" id="{2E7C59E7-6A72-8DE9-B9FC-3C44EB745288}"/>
                </a:ext>
              </a:extLst>
            </p:cNvPr>
            <p:cNvGrpSpPr/>
            <p:nvPr/>
          </p:nvGrpSpPr>
          <p:grpSpPr>
            <a:xfrm>
              <a:off x="2370498" y="5308784"/>
              <a:ext cx="421170" cy="397212"/>
              <a:chOff x="2489132" y="3586003"/>
              <a:chExt cx="421170" cy="397212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FC0D2C84-54E9-8AE2-C29D-BE7AF127CB75}"/>
                  </a:ext>
                </a:extLst>
              </p:cNvPr>
              <p:cNvSpPr/>
              <p:nvPr/>
            </p:nvSpPr>
            <p:spPr>
              <a:xfrm>
                <a:off x="2489132" y="3586003"/>
                <a:ext cx="421170" cy="397212"/>
              </a:xfrm>
              <a:custGeom>
                <a:avLst/>
                <a:gdLst>
                  <a:gd name="connsiteX0" fmla="*/ 412335 w 421170"/>
                  <a:gd name="connsiteY0" fmla="*/ 136101 h 397212"/>
                  <a:gd name="connsiteX1" fmla="*/ 398221 w 421170"/>
                  <a:gd name="connsiteY1" fmla="*/ 115938 h 397212"/>
                  <a:gd name="connsiteX2" fmla="*/ 388139 w 421170"/>
                  <a:gd name="connsiteY2" fmla="*/ 107872 h 397212"/>
                  <a:gd name="connsiteX3" fmla="*/ 376042 w 421170"/>
                  <a:gd name="connsiteY3" fmla="*/ 101823 h 397212"/>
                  <a:gd name="connsiteX4" fmla="*/ 348821 w 421170"/>
                  <a:gd name="connsiteY4" fmla="*/ 96783 h 397212"/>
                  <a:gd name="connsiteX5" fmla="*/ 327650 w 421170"/>
                  <a:gd name="connsiteY5" fmla="*/ 98799 h 397212"/>
                  <a:gd name="connsiteX6" fmla="*/ 328658 w 421170"/>
                  <a:gd name="connsiteY6" fmla="*/ 96783 h 397212"/>
                  <a:gd name="connsiteX7" fmla="*/ 336723 w 421170"/>
                  <a:gd name="connsiteY7" fmla="*/ 79644 h 397212"/>
                  <a:gd name="connsiteX8" fmla="*/ 339748 w 421170"/>
                  <a:gd name="connsiteY8" fmla="*/ 63514 h 397212"/>
                  <a:gd name="connsiteX9" fmla="*/ 338740 w 421170"/>
                  <a:gd name="connsiteY9" fmla="*/ 48391 h 397212"/>
                  <a:gd name="connsiteX10" fmla="*/ 307487 w 421170"/>
                  <a:gd name="connsiteY10" fmla="*/ 7057 h 397212"/>
                  <a:gd name="connsiteX11" fmla="*/ 276234 w 421170"/>
                  <a:gd name="connsiteY11" fmla="*/ 0 h 397212"/>
                  <a:gd name="connsiteX12" fmla="*/ 255063 w 421170"/>
                  <a:gd name="connsiteY12" fmla="*/ 4033 h 397212"/>
                  <a:gd name="connsiteX13" fmla="*/ 230867 w 421170"/>
                  <a:gd name="connsiteY13" fmla="*/ 19155 h 397212"/>
                  <a:gd name="connsiteX14" fmla="*/ 216753 w 421170"/>
                  <a:gd name="connsiteY14" fmla="*/ 41334 h 397212"/>
                  <a:gd name="connsiteX15" fmla="*/ 216753 w 421170"/>
                  <a:gd name="connsiteY15" fmla="*/ 41334 h 397212"/>
                  <a:gd name="connsiteX16" fmla="*/ 200623 w 421170"/>
                  <a:gd name="connsiteY16" fmla="*/ 19155 h 397212"/>
                  <a:gd name="connsiteX17" fmla="*/ 152231 w 421170"/>
                  <a:gd name="connsiteY17" fmla="*/ 3024 h 397212"/>
                  <a:gd name="connsiteX18" fmla="*/ 100815 w 421170"/>
                  <a:gd name="connsiteY18" fmla="*/ 19155 h 397212"/>
                  <a:gd name="connsiteX19" fmla="*/ 66538 w 421170"/>
                  <a:gd name="connsiteY19" fmla="*/ 59481 h 397212"/>
                  <a:gd name="connsiteX20" fmla="*/ 66538 w 421170"/>
                  <a:gd name="connsiteY20" fmla="*/ 96783 h 397212"/>
                  <a:gd name="connsiteX21" fmla="*/ 73595 w 421170"/>
                  <a:gd name="connsiteY21" fmla="*/ 111905 h 397212"/>
                  <a:gd name="connsiteX22" fmla="*/ 69563 w 421170"/>
                  <a:gd name="connsiteY22" fmla="*/ 110897 h 397212"/>
                  <a:gd name="connsiteX23" fmla="*/ 41334 w 421170"/>
                  <a:gd name="connsiteY23" fmla="*/ 112913 h 397212"/>
                  <a:gd name="connsiteX24" fmla="*/ 19155 w 421170"/>
                  <a:gd name="connsiteY24" fmla="*/ 128035 h 397212"/>
                  <a:gd name="connsiteX25" fmla="*/ 5041 w 421170"/>
                  <a:gd name="connsiteY25" fmla="*/ 152231 h 397212"/>
                  <a:gd name="connsiteX26" fmla="*/ 0 w 421170"/>
                  <a:gd name="connsiteY26" fmla="*/ 179451 h 397212"/>
                  <a:gd name="connsiteX27" fmla="*/ 1008 w 421170"/>
                  <a:gd name="connsiteY27" fmla="*/ 193565 h 397212"/>
                  <a:gd name="connsiteX28" fmla="*/ 5041 w 421170"/>
                  <a:gd name="connsiteY28" fmla="*/ 207679 h 397212"/>
                  <a:gd name="connsiteX29" fmla="*/ 21171 w 421170"/>
                  <a:gd name="connsiteY29" fmla="*/ 229859 h 397212"/>
                  <a:gd name="connsiteX30" fmla="*/ 34277 w 421170"/>
                  <a:gd name="connsiteY30" fmla="*/ 237924 h 397212"/>
                  <a:gd name="connsiteX31" fmla="*/ 44359 w 421170"/>
                  <a:gd name="connsiteY31" fmla="*/ 241957 h 397212"/>
                  <a:gd name="connsiteX32" fmla="*/ 39318 w 421170"/>
                  <a:gd name="connsiteY32" fmla="*/ 246998 h 397212"/>
                  <a:gd name="connsiteX33" fmla="*/ 32261 w 421170"/>
                  <a:gd name="connsiteY33" fmla="*/ 256071 h 397212"/>
                  <a:gd name="connsiteX34" fmla="*/ 22180 w 421170"/>
                  <a:gd name="connsiteY34" fmla="*/ 275226 h 397212"/>
                  <a:gd name="connsiteX35" fmla="*/ 18147 w 421170"/>
                  <a:gd name="connsiteY35" fmla="*/ 295389 h 397212"/>
                  <a:gd name="connsiteX36" fmla="*/ 21171 w 421170"/>
                  <a:gd name="connsiteY36" fmla="*/ 315552 h 397212"/>
                  <a:gd name="connsiteX37" fmla="*/ 32261 w 421170"/>
                  <a:gd name="connsiteY37" fmla="*/ 334707 h 397212"/>
                  <a:gd name="connsiteX38" fmla="*/ 40326 w 421170"/>
                  <a:gd name="connsiteY38" fmla="*/ 341764 h 397212"/>
                  <a:gd name="connsiteX39" fmla="*/ 50408 w 421170"/>
                  <a:gd name="connsiteY39" fmla="*/ 347813 h 397212"/>
                  <a:gd name="connsiteX40" fmla="*/ 75612 w 421170"/>
                  <a:gd name="connsiteY40" fmla="*/ 352854 h 397212"/>
                  <a:gd name="connsiteX41" fmla="*/ 100815 w 421170"/>
                  <a:gd name="connsiteY41" fmla="*/ 347813 h 397212"/>
                  <a:gd name="connsiteX42" fmla="*/ 126019 w 421170"/>
                  <a:gd name="connsiteY42" fmla="*/ 336723 h 397212"/>
                  <a:gd name="connsiteX43" fmla="*/ 154248 w 421170"/>
                  <a:gd name="connsiteY43" fmla="*/ 317569 h 397212"/>
                  <a:gd name="connsiteX44" fmla="*/ 159289 w 421170"/>
                  <a:gd name="connsiteY44" fmla="*/ 340756 h 397212"/>
                  <a:gd name="connsiteX45" fmla="*/ 166345 w 421170"/>
                  <a:gd name="connsiteY45" fmla="*/ 356886 h 397212"/>
                  <a:gd name="connsiteX46" fmla="*/ 175419 w 421170"/>
                  <a:gd name="connsiteY46" fmla="*/ 369992 h 397212"/>
                  <a:gd name="connsiteX47" fmla="*/ 220786 w 421170"/>
                  <a:gd name="connsiteY47" fmla="*/ 396204 h 397212"/>
                  <a:gd name="connsiteX48" fmla="*/ 234900 w 421170"/>
                  <a:gd name="connsiteY48" fmla="*/ 397213 h 397212"/>
                  <a:gd name="connsiteX49" fmla="*/ 249014 w 421170"/>
                  <a:gd name="connsiteY49" fmla="*/ 396204 h 397212"/>
                  <a:gd name="connsiteX50" fmla="*/ 274218 w 421170"/>
                  <a:gd name="connsiteY50" fmla="*/ 388139 h 397212"/>
                  <a:gd name="connsiteX51" fmla="*/ 313536 w 421170"/>
                  <a:gd name="connsiteY51" fmla="*/ 353862 h 397212"/>
                  <a:gd name="connsiteX52" fmla="*/ 324626 w 421170"/>
                  <a:gd name="connsiteY52" fmla="*/ 310511 h 397212"/>
                  <a:gd name="connsiteX53" fmla="*/ 313536 w 421170"/>
                  <a:gd name="connsiteY53" fmla="*/ 273209 h 397212"/>
                  <a:gd name="connsiteX54" fmla="*/ 316560 w 421170"/>
                  <a:gd name="connsiteY54" fmla="*/ 274218 h 397212"/>
                  <a:gd name="connsiteX55" fmla="*/ 332691 w 421170"/>
                  <a:gd name="connsiteY55" fmla="*/ 276234 h 397212"/>
                  <a:gd name="connsiteX56" fmla="*/ 360919 w 421170"/>
                  <a:gd name="connsiteY56" fmla="*/ 272202 h 397212"/>
                  <a:gd name="connsiteX57" fmla="*/ 385115 w 421170"/>
                  <a:gd name="connsiteY57" fmla="*/ 259095 h 397212"/>
                  <a:gd name="connsiteX58" fmla="*/ 402253 w 421170"/>
                  <a:gd name="connsiteY58" fmla="*/ 239941 h 397212"/>
                  <a:gd name="connsiteX59" fmla="*/ 419392 w 421170"/>
                  <a:gd name="connsiteY59" fmla="*/ 189533 h 397212"/>
                  <a:gd name="connsiteX60" fmla="*/ 412335 w 421170"/>
                  <a:gd name="connsiteY60" fmla="*/ 136101 h 397212"/>
                  <a:gd name="connsiteX61" fmla="*/ 407294 w 421170"/>
                  <a:gd name="connsiteY61" fmla="*/ 191549 h 397212"/>
                  <a:gd name="connsiteX62" fmla="*/ 400237 w 421170"/>
                  <a:gd name="connsiteY62" fmla="*/ 216753 h 397212"/>
                  <a:gd name="connsiteX63" fmla="*/ 389148 w 421170"/>
                  <a:gd name="connsiteY63" fmla="*/ 235908 h 397212"/>
                  <a:gd name="connsiteX64" fmla="*/ 376042 w 421170"/>
                  <a:gd name="connsiteY64" fmla="*/ 249014 h 397212"/>
                  <a:gd name="connsiteX65" fmla="*/ 361927 w 421170"/>
                  <a:gd name="connsiteY65" fmla="*/ 257079 h 397212"/>
                  <a:gd name="connsiteX66" fmla="*/ 344789 w 421170"/>
                  <a:gd name="connsiteY66" fmla="*/ 262120 h 397212"/>
                  <a:gd name="connsiteX67" fmla="*/ 333699 w 421170"/>
                  <a:gd name="connsiteY67" fmla="*/ 263128 h 397212"/>
                  <a:gd name="connsiteX68" fmla="*/ 321601 w 421170"/>
                  <a:gd name="connsiteY68" fmla="*/ 262120 h 397212"/>
                  <a:gd name="connsiteX69" fmla="*/ 312528 w 421170"/>
                  <a:gd name="connsiteY69" fmla="*/ 260104 h 397212"/>
                  <a:gd name="connsiteX70" fmla="*/ 307487 w 421170"/>
                  <a:gd name="connsiteY70" fmla="*/ 259095 h 397212"/>
                  <a:gd name="connsiteX71" fmla="*/ 304463 w 421170"/>
                  <a:gd name="connsiteY71" fmla="*/ 258087 h 397212"/>
                  <a:gd name="connsiteX72" fmla="*/ 303454 w 421170"/>
                  <a:gd name="connsiteY72" fmla="*/ 257079 h 397212"/>
                  <a:gd name="connsiteX73" fmla="*/ 299422 w 421170"/>
                  <a:gd name="connsiteY73" fmla="*/ 254055 h 397212"/>
                  <a:gd name="connsiteX74" fmla="*/ 297405 w 421170"/>
                  <a:gd name="connsiteY74" fmla="*/ 254055 h 397212"/>
                  <a:gd name="connsiteX75" fmla="*/ 293373 w 421170"/>
                  <a:gd name="connsiteY75" fmla="*/ 255063 h 397212"/>
                  <a:gd name="connsiteX76" fmla="*/ 290349 w 421170"/>
                  <a:gd name="connsiteY76" fmla="*/ 259095 h 397212"/>
                  <a:gd name="connsiteX77" fmla="*/ 291356 w 421170"/>
                  <a:gd name="connsiteY77" fmla="*/ 264136 h 397212"/>
                  <a:gd name="connsiteX78" fmla="*/ 303454 w 421170"/>
                  <a:gd name="connsiteY78" fmla="*/ 285307 h 397212"/>
                  <a:gd name="connsiteX79" fmla="*/ 308495 w 421170"/>
                  <a:gd name="connsiteY79" fmla="*/ 304462 h 397212"/>
                  <a:gd name="connsiteX80" fmla="*/ 308495 w 421170"/>
                  <a:gd name="connsiteY80" fmla="*/ 320593 h 397212"/>
                  <a:gd name="connsiteX81" fmla="*/ 304463 w 421170"/>
                  <a:gd name="connsiteY81" fmla="*/ 335715 h 397212"/>
                  <a:gd name="connsiteX82" fmla="*/ 296397 w 421170"/>
                  <a:gd name="connsiteY82" fmla="*/ 349829 h 397212"/>
                  <a:gd name="connsiteX83" fmla="*/ 283291 w 421170"/>
                  <a:gd name="connsiteY83" fmla="*/ 362935 h 397212"/>
                  <a:gd name="connsiteX84" fmla="*/ 264136 w 421170"/>
                  <a:gd name="connsiteY84" fmla="*/ 374025 h 397212"/>
                  <a:gd name="connsiteX85" fmla="*/ 242965 w 421170"/>
                  <a:gd name="connsiteY85" fmla="*/ 380074 h 397212"/>
                  <a:gd name="connsiteX86" fmla="*/ 232884 w 421170"/>
                  <a:gd name="connsiteY86" fmla="*/ 381082 h 397212"/>
                  <a:gd name="connsiteX87" fmla="*/ 222802 w 421170"/>
                  <a:gd name="connsiteY87" fmla="*/ 380074 h 397212"/>
                  <a:gd name="connsiteX88" fmla="*/ 207680 w 421170"/>
                  <a:gd name="connsiteY88" fmla="*/ 376041 h 397212"/>
                  <a:gd name="connsiteX89" fmla="*/ 194574 w 421170"/>
                  <a:gd name="connsiteY89" fmla="*/ 368984 h 397212"/>
                  <a:gd name="connsiteX90" fmla="*/ 184492 w 421170"/>
                  <a:gd name="connsiteY90" fmla="*/ 358903 h 397212"/>
                  <a:gd name="connsiteX91" fmla="*/ 175419 w 421170"/>
                  <a:gd name="connsiteY91" fmla="*/ 342772 h 397212"/>
                  <a:gd name="connsiteX92" fmla="*/ 168362 w 421170"/>
                  <a:gd name="connsiteY92" fmla="*/ 317569 h 397212"/>
                  <a:gd name="connsiteX93" fmla="*/ 167354 w 421170"/>
                  <a:gd name="connsiteY93" fmla="*/ 301438 h 397212"/>
                  <a:gd name="connsiteX94" fmla="*/ 163321 w 421170"/>
                  <a:gd name="connsiteY94" fmla="*/ 295389 h 397212"/>
                  <a:gd name="connsiteX95" fmla="*/ 159289 w 421170"/>
                  <a:gd name="connsiteY95" fmla="*/ 294381 h 397212"/>
                  <a:gd name="connsiteX96" fmla="*/ 154248 w 421170"/>
                  <a:gd name="connsiteY96" fmla="*/ 296397 h 397212"/>
                  <a:gd name="connsiteX97" fmla="*/ 141142 w 421170"/>
                  <a:gd name="connsiteY97" fmla="*/ 307487 h 397212"/>
                  <a:gd name="connsiteX98" fmla="*/ 102832 w 421170"/>
                  <a:gd name="connsiteY98" fmla="*/ 330674 h 397212"/>
                  <a:gd name="connsiteX99" fmla="*/ 79644 w 421170"/>
                  <a:gd name="connsiteY99" fmla="*/ 336723 h 397212"/>
                  <a:gd name="connsiteX100" fmla="*/ 72587 w 421170"/>
                  <a:gd name="connsiteY100" fmla="*/ 336723 h 397212"/>
                  <a:gd name="connsiteX101" fmla="*/ 66538 w 421170"/>
                  <a:gd name="connsiteY101" fmla="*/ 336723 h 397212"/>
                  <a:gd name="connsiteX102" fmla="*/ 56457 w 421170"/>
                  <a:gd name="connsiteY102" fmla="*/ 333699 h 397212"/>
                  <a:gd name="connsiteX103" fmla="*/ 47383 w 421170"/>
                  <a:gd name="connsiteY103" fmla="*/ 328658 h 397212"/>
                  <a:gd name="connsiteX104" fmla="*/ 40326 w 421170"/>
                  <a:gd name="connsiteY104" fmla="*/ 321601 h 397212"/>
                  <a:gd name="connsiteX105" fmla="*/ 36294 w 421170"/>
                  <a:gd name="connsiteY105" fmla="*/ 313536 h 397212"/>
                  <a:gd name="connsiteX106" fmla="*/ 33269 w 421170"/>
                  <a:gd name="connsiteY106" fmla="*/ 303454 h 397212"/>
                  <a:gd name="connsiteX107" fmla="*/ 33269 w 421170"/>
                  <a:gd name="connsiteY107" fmla="*/ 291356 h 397212"/>
                  <a:gd name="connsiteX108" fmla="*/ 37302 w 421170"/>
                  <a:gd name="connsiteY108" fmla="*/ 276234 h 397212"/>
                  <a:gd name="connsiteX109" fmla="*/ 45367 w 421170"/>
                  <a:gd name="connsiteY109" fmla="*/ 263128 h 397212"/>
                  <a:gd name="connsiteX110" fmla="*/ 55448 w 421170"/>
                  <a:gd name="connsiteY110" fmla="*/ 253046 h 397212"/>
                  <a:gd name="connsiteX111" fmla="*/ 66538 w 421170"/>
                  <a:gd name="connsiteY111" fmla="*/ 246998 h 397212"/>
                  <a:gd name="connsiteX112" fmla="*/ 70571 w 421170"/>
                  <a:gd name="connsiteY112" fmla="*/ 245990 h 397212"/>
                  <a:gd name="connsiteX113" fmla="*/ 76620 w 421170"/>
                  <a:gd name="connsiteY113" fmla="*/ 238932 h 397212"/>
                  <a:gd name="connsiteX114" fmla="*/ 68555 w 421170"/>
                  <a:gd name="connsiteY114" fmla="*/ 230867 h 397212"/>
                  <a:gd name="connsiteX115" fmla="*/ 59481 w 421170"/>
                  <a:gd name="connsiteY115" fmla="*/ 229859 h 397212"/>
                  <a:gd name="connsiteX116" fmla="*/ 42343 w 421170"/>
                  <a:gd name="connsiteY116" fmla="*/ 225826 h 397212"/>
                  <a:gd name="connsiteX117" fmla="*/ 31253 w 421170"/>
                  <a:gd name="connsiteY117" fmla="*/ 219777 h 397212"/>
                  <a:gd name="connsiteX118" fmla="*/ 24196 w 421170"/>
                  <a:gd name="connsiteY118" fmla="*/ 212720 h 397212"/>
                  <a:gd name="connsiteX119" fmla="*/ 18147 w 421170"/>
                  <a:gd name="connsiteY119" fmla="*/ 202639 h 397212"/>
                  <a:gd name="connsiteX120" fmla="*/ 14114 w 421170"/>
                  <a:gd name="connsiteY120" fmla="*/ 189533 h 397212"/>
                  <a:gd name="connsiteX121" fmla="*/ 14114 w 421170"/>
                  <a:gd name="connsiteY121" fmla="*/ 173402 h 397212"/>
                  <a:gd name="connsiteX122" fmla="*/ 19155 w 421170"/>
                  <a:gd name="connsiteY122" fmla="*/ 156264 h 397212"/>
                  <a:gd name="connsiteX123" fmla="*/ 26212 w 421170"/>
                  <a:gd name="connsiteY123" fmla="*/ 143158 h 397212"/>
                  <a:gd name="connsiteX124" fmla="*/ 34277 w 421170"/>
                  <a:gd name="connsiteY124" fmla="*/ 135093 h 397212"/>
                  <a:gd name="connsiteX125" fmla="*/ 43351 w 421170"/>
                  <a:gd name="connsiteY125" fmla="*/ 130052 h 397212"/>
                  <a:gd name="connsiteX126" fmla="*/ 52424 w 421170"/>
                  <a:gd name="connsiteY126" fmla="*/ 127027 h 397212"/>
                  <a:gd name="connsiteX127" fmla="*/ 57465 w 421170"/>
                  <a:gd name="connsiteY127" fmla="*/ 127027 h 397212"/>
                  <a:gd name="connsiteX128" fmla="*/ 62506 w 421170"/>
                  <a:gd name="connsiteY128" fmla="*/ 127027 h 397212"/>
                  <a:gd name="connsiteX129" fmla="*/ 76620 w 421170"/>
                  <a:gd name="connsiteY129" fmla="*/ 131060 h 397212"/>
                  <a:gd name="connsiteX130" fmla="*/ 89726 w 421170"/>
                  <a:gd name="connsiteY130" fmla="*/ 138117 h 397212"/>
                  <a:gd name="connsiteX131" fmla="*/ 92750 w 421170"/>
                  <a:gd name="connsiteY131" fmla="*/ 140133 h 397212"/>
                  <a:gd name="connsiteX132" fmla="*/ 94766 w 421170"/>
                  <a:gd name="connsiteY132" fmla="*/ 140133 h 397212"/>
                  <a:gd name="connsiteX133" fmla="*/ 100815 w 421170"/>
                  <a:gd name="connsiteY133" fmla="*/ 137109 h 397212"/>
                  <a:gd name="connsiteX134" fmla="*/ 101824 w 421170"/>
                  <a:gd name="connsiteY134" fmla="*/ 131060 h 397212"/>
                  <a:gd name="connsiteX135" fmla="*/ 99807 w 421170"/>
                  <a:gd name="connsiteY135" fmla="*/ 127027 h 397212"/>
                  <a:gd name="connsiteX136" fmla="*/ 94766 w 421170"/>
                  <a:gd name="connsiteY136" fmla="*/ 121986 h 397212"/>
                  <a:gd name="connsiteX137" fmla="*/ 93759 w 421170"/>
                  <a:gd name="connsiteY137" fmla="*/ 120978 h 397212"/>
                  <a:gd name="connsiteX138" fmla="*/ 89726 w 421170"/>
                  <a:gd name="connsiteY138" fmla="*/ 115938 h 397212"/>
                  <a:gd name="connsiteX139" fmla="*/ 79644 w 421170"/>
                  <a:gd name="connsiteY139" fmla="*/ 98799 h 397212"/>
                  <a:gd name="connsiteX140" fmla="*/ 75612 w 421170"/>
                  <a:gd name="connsiteY140" fmla="*/ 85693 h 397212"/>
                  <a:gd name="connsiteX141" fmla="*/ 75612 w 421170"/>
                  <a:gd name="connsiteY141" fmla="*/ 72587 h 397212"/>
                  <a:gd name="connsiteX142" fmla="*/ 78636 w 421170"/>
                  <a:gd name="connsiteY142" fmla="*/ 60489 h 397212"/>
                  <a:gd name="connsiteX143" fmla="*/ 85693 w 421170"/>
                  <a:gd name="connsiteY143" fmla="*/ 48391 h 397212"/>
                  <a:gd name="connsiteX144" fmla="*/ 98799 w 421170"/>
                  <a:gd name="connsiteY144" fmla="*/ 36293 h 397212"/>
                  <a:gd name="connsiteX145" fmla="*/ 119970 w 421170"/>
                  <a:gd name="connsiteY145" fmla="*/ 24196 h 397212"/>
                  <a:gd name="connsiteX146" fmla="*/ 139125 w 421170"/>
                  <a:gd name="connsiteY146" fmla="*/ 18147 h 397212"/>
                  <a:gd name="connsiteX147" fmla="*/ 143158 w 421170"/>
                  <a:gd name="connsiteY147" fmla="*/ 17138 h 397212"/>
                  <a:gd name="connsiteX148" fmla="*/ 143158 w 421170"/>
                  <a:gd name="connsiteY148" fmla="*/ 17138 h 397212"/>
                  <a:gd name="connsiteX149" fmla="*/ 143158 w 421170"/>
                  <a:gd name="connsiteY149" fmla="*/ 17138 h 397212"/>
                  <a:gd name="connsiteX150" fmla="*/ 143158 w 421170"/>
                  <a:gd name="connsiteY150" fmla="*/ 17138 h 397212"/>
                  <a:gd name="connsiteX151" fmla="*/ 143158 w 421170"/>
                  <a:gd name="connsiteY151" fmla="*/ 17138 h 397212"/>
                  <a:gd name="connsiteX152" fmla="*/ 155256 w 421170"/>
                  <a:gd name="connsiteY152" fmla="*/ 16130 h 397212"/>
                  <a:gd name="connsiteX153" fmla="*/ 164329 w 421170"/>
                  <a:gd name="connsiteY153" fmla="*/ 16130 h 397212"/>
                  <a:gd name="connsiteX154" fmla="*/ 165337 w 421170"/>
                  <a:gd name="connsiteY154" fmla="*/ 16130 h 397212"/>
                  <a:gd name="connsiteX155" fmla="*/ 180460 w 421170"/>
                  <a:gd name="connsiteY155" fmla="*/ 20163 h 397212"/>
                  <a:gd name="connsiteX156" fmla="*/ 190541 w 421170"/>
                  <a:gd name="connsiteY156" fmla="*/ 26212 h 397212"/>
                  <a:gd name="connsiteX157" fmla="*/ 190541 w 421170"/>
                  <a:gd name="connsiteY157" fmla="*/ 26212 h 397212"/>
                  <a:gd name="connsiteX158" fmla="*/ 190541 w 421170"/>
                  <a:gd name="connsiteY158" fmla="*/ 26212 h 397212"/>
                  <a:gd name="connsiteX159" fmla="*/ 190541 w 421170"/>
                  <a:gd name="connsiteY159" fmla="*/ 26212 h 397212"/>
                  <a:gd name="connsiteX160" fmla="*/ 191549 w 421170"/>
                  <a:gd name="connsiteY160" fmla="*/ 26212 h 397212"/>
                  <a:gd name="connsiteX161" fmla="*/ 199615 w 421170"/>
                  <a:gd name="connsiteY161" fmla="*/ 34277 h 397212"/>
                  <a:gd name="connsiteX162" fmla="*/ 205663 w 421170"/>
                  <a:gd name="connsiteY162" fmla="*/ 45367 h 397212"/>
                  <a:gd name="connsiteX163" fmla="*/ 208688 w 421170"/>
                  <a:gd name="connsiteY163" fmla="*/ 57465 h 397212"/>
                  <a:gd name="connsiteX164" fmla="*/ 209696 w 421170"/>
                  <a:gd name="connsiteY164" fmla="*/ 60489 h 397212"/>
                  <a:gd name="connsiteX165" fmla="*/ 209696 w 421170"/>
                  <a:gd name="connsiteY165" fmla="*/ 60489 h 397212"/>
                  <a:gd name="connsiteX166" fmla="*/ 209696 w 421170"/>
                  <a:gd name="connsiteY166" fmla="*/ 60489 h 397212"/>
                  <a:gd name="connsiteX167" fmla="*/ 209696 w 421170"/>
                  <a:gd name="connsiteY167" fmla="*/ 60489 h 397212"/>
                  <a:gd name="connsiteX168" fmla="*/ 209696 w 421170"/>
                  <a:gd name="connsiteY168" fmla="*/ 60489 h 397212"/>
                  <a:gd name="connsiteX169" fmla="*/ 210704 w 421170"/>
                  <a:gd name="connsiteY169" fmla="*/ 72587 h 397212"/>
                  <a:gd name="connsiteX170" fmla="*/ 216753 w 421170"/>
                  <a:gd name="connsiteY170" fmla="*/ 78636 h 397212"/>
                  <a:gd name="connsiteX171" fmla="*/ 222802 w 421170"/>
                  <a:gd name="connsiteY171" fmla="*/ 72587 h 397212"/>
                  <a:gd name="connsiteX172" fmla="*/ 223810 w 421170"/>
                  <a:gd name="connsiteY172" fmla="*/ 66538 h 397212"/>
                  <a:gd name="connsiteX173" fmla="*/ 229859 w 421170"/>
                  <a:gd name="connsiteY173" fmla="*/ 45367 h 397212"/>
                  <a:gd name="connsiteX174" fmla="*/ 236916 w 421170"/>
                  <a:gd name="connsiteY174" fmla="*/ 32261 h 397212"/>
                  <a:gd name="connsiteX175" fmla="*/ 245990 w 421170"/>
                  <a:gd name="connsiteY175" fmla="*/ 23187 h 397212"/>
                  <a:gd name="connsiteX176" fmla="*/ 257079 w 421170"/>
                  <a:gd name="connsiteY176" fmla="*/ 17138 h 397212"/>
                  <a:gd name="connsiteX177" fmla="*/ 270185 w 421170"/>
                  <a:gd name="connsiteY177" fmla="*/ 14114 h 397212"/>
                  <a:gd name="connsiteX178" fmla="*/ 277242 w 421170"/>
                  <a:gd name="connsiteY178" fmla="*/ 14114 h 397212"/>
                  <a:gd name="connsiteX179" fmla="*/ 284300 w 421170"/>
                  <a:gd name="connsiteY179" fmla="*/ 14114 h 397212"/>
                  <a:gd name="connsiteX180" fmla="*/ 298414 w 421170"/>
                  <a:gd name="connsiteY180" fmla="*/ 18147 h 397212"/>
                  <a:gd name="connsiteX181" fmla="*/ 309503 w 421170"/>
                  <a:gd name="connsiteY181" fmla="*/ 25204 h 397212"/>
                  <a:gd name="connsiteX182" fmla="*/ 317569 w 421170"/>
                  <a:gd name="connsiteY182" fmla="*/ 33269 h 397212"/>
                  <a:gd name="connsiteX183" fmla="*/ 322609 w 421170"/>
                  <a:gd name="connsiteY183" fmla="*/ 42342 h 397212"/>
                  <a:gd name="connsiteX184" fmla="*/ 325634 w 421170"/>
                  <a:gd name="connsiteY184" fmla="*/ 53432 h 397212"/>
                  <a:gd name="connsiteX185" fmla="*/ 325634 w 421170"/>
                  <a:gd name="connsiteY185" fmla="*/ 66538 h 397212"/>
                  <a:gd name="connsiteX186" fmla="*/ 320593 w 421170"/>
                  <a:gd name="connsiteY186" fmla="*/ 82668 h 397212"/>
                  <a:gd name="connsiteX187" fmla="*/ 307487 w 421170"/>
                  <a:gd name="connsiteY187" fmla="*/ 104848 h 397212"/>
                  <a:gd name="connsiteX188" fmla="*/ 306479 w 421170"/>
                  <a:gd name="connsiteY188" fmla="*/ 106864 h 397212"/>
                  <a:gd name="connsiteX189" fmla="*/ 304463 w 421170"/>
                  <a:gd name="connsiteY189" fmla="*/ 109889 h 397212"/>
                  <a:gd name="connsiteX190" fmla="*/ 305471 w 421170"/>
                  <a:gd name="connsiteY190" fmla="*/ 114929 h 397212"/>
                  <a:gd name="connsiteX191" fmla="*/ 311520 w 421170"/>
                  <a:gd name="connsiteY191" fmla="*/ 117954 h 397212"/>
                  <a:gd name="connsiteX192" fmla="*/ 313536 w 421170"/>
                  <a:gd name="connsiteY192" fmla="*/ 117954 h 397212"/>
                  <a:gd name="connsiteX193" fmla="*/ 336723 w 421170"/>
                  <a:gd name="connsiteY193" fmla="*/ 111905 h 397212"/>
                  <a:gd name="connsiteX194" fmla="*/ 348821 w 421170"/>
                  <a:gd name="connsiteY194" fmla="*/ 110897 h 397212"/>
                  <a:gd name="connsiteX195" fmla="*/ 357895 w 421170"/>
                  <a:gd name="connsiteY195" fmla="*/ 111905 h 397212"/>
                  <a:gd name="connsiteX196" fmla="*/ 372009 w 421170"/>
                  <a:gd name="connsiteY196" fmla="*/ 115938 h 397212"/>
                  <a:gd name="connsiteX197" fmla="*/ 383099 w 421170"/>
                  <a:gd name="connsiteY197" fmla="*/ 122995 h 397212"/>
                  <a:gd name="connsiteX198" fmla="*/ 392172 w 421170"/>
                  <a:gd name="connsiteY198" fmla="*/ 132068 h 397212"/>
                  <a:gd name="connsiteX199" fmla="*/ 400237 w 421170"/>
                  <a:gd name="connsiteY199" fmla="*/ 146182 h 397212"/>
                  <a:gd name="connsiteX200" fmla="*/ 406286 w 421170"/>
                  <a:gd name="connsiteY200" fmla="*/ 167353 h 397212"/>
                  <a:gd name="connsiteX201" fmla="*/ 407294 w 421170"/>
                  <a:gd name="connsiteY201" fmla="*/ 191549 h 39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421170" h="397212">
                    <a:moveTo>
                      <a:pt x="412335" y="136101"/>
                    </a:moveTo>
                    <a:cubicBezTo>
                      <a:pt x="409311" y="129044"/>
                      <a:pt x="404270" y="121986"/>
                      <a:pt x="398221" y="115938"/>
                    </a:cubicBezTo>
                    <a:cubicBezTo>
                      <a:pt x="395197" y="112913"/>
                      <a:pt x="392172" y="109889"/>
                      <a:pt x="388139" y="107872"/>
                    </a:cubicBezTo>
                    <a:cubicBezTo>
                      <a:pt x="384107" y="104848"/>
                      <a:pt x="380074" y="103840"/>
                      <a:pt x="376042" y="101823"/>
                    </a:cubicBezTo>
                    <a:cubicBezTo>
                      <a:pt x="366968" y="97791"/>
                      <a:pt x="357895" y="96783"/>
                      <a:pt x="348821" y="96783"/>
                    </a:cubicBezTo>
                    <a:cubicBezTo>
                      <a:pt x="341764" y="96783"/>
                      <a:pt x="334707" y="97791"/>
                      <a:pt x="327650" y="98799"/>
                    </a:cubicBezTo>
                    <a:cubicBezTo>
                      <a:pt x="327650" y="97791"/>
                      <a:pt x="328658" y="97791"/>
                      <a:pt x="328658" y="96783"/>
                    </a:cubicBezTo>
                    <a:cubicBezTo>
                      <a:pt x="331683" y="90734"/>
                      <a:pt x="334707" y="85693"/>
                      <a:pt x="336723" y="79644"/>
                    </a:cubicBezTo>
                    <a:cubicBezTo>
                      <a:pt x="338740" y="74603"/>
                      <a:pt x="339748" y="68554"/>
                      <a:pt x="339748" y="63514"/>
                    </a:cubicBezTo>
                    <a:cubicBezTo>
                      <a:pt x="339748" y="58473"/>
                      <a:pt x="339748" y="53432"/>
                      <a:pt x="338740" y="48391"/>
                    </a:cubicBezTo>
                    <a:cubicBezTo>
                      <a:pt x="335715" y="30245"/>
                      <a:pt x="323618" y="15122"/>
                      <a:pt x="307487" y="7057"/>
                    </a:cubicBezTo>
                    <a:cubicBezTo>
                      <a:pt x="298414" y="2016"/>
                      <a:pt x="287324" y="0"/>
                      <a:pt x="276234" y="0"/>
                    </a:cubicBezTo>
                    <a:cubicBezTo>
                      <a:pt x="269177" y="0"/>
                      <a:pt x="262120" y="1008"/>
                      <a:pt x="255063" y="4033"/>
                    </a:cubicBezTo>
                    <a:cubicBezTo>
                      <a:pt x="245990" y="7057"/>
                      <a:pt x="237924" y="12098"/>
                      <a:pt x="230867" y="19155"/>
                    </a:cubicBezTo>
                    <a:cubicBezTo>
                      <a:pt x="224819" y="25204"/>
                      <a:pt x="219778" y="33269"/>
                      <a:pt x="216753" y="41334"/>
                    </a:cubicBezTo>
                    <a:cubicBezTo>
                      <a:pt x="216753" y="41334"/>
                      <a:pt x="216753" y="41334"/>
                      <a:pt x="216753" y="41334"/>
                    </a:cubicBezTo>
                    <a:cubicBezTo>
                      <a:pt x="212721" y="32261"/>
                      <a:pt x="207680" y="25204"/>
                      <a:pt x="200623" y="19155"/>
                    </a:cubicBezTo>
                    <a:cubicBezTo>
                      <a:pt x="187517" y="7057"/>
                      <a:pt x="169370" y="3024"/>
                      <a:pt x="152231" y="3024"/>
                    </a:cubicBezTo>
                    <a:cubicBezTo>
                      <a:pt x="134085" y="4033"/>
                      <a:pt x="115938" y="9073"/>
                      <a:pt x="100815" y="19155"/>
                    </a:cubicBezTo>
                    <a:cubicBezTo>
                      <a:pt x="85693" y="28228"/>
                      <a:pt x="72587" y="42342"/>
                      <a:pt x="66538" y="59481"/>
                    </a:cubicBezTo>
                    <a:cubicBezTo>
                      <a:pt x="62506" y="71579"/>
                      <a:pt x="62506" y="84685"/>
                      <a:pt x="66538" y="96783"/>
                    </a:cubicBezTo>
                    <a:cubicBezTo>
                      <a:pt x="68555" y="101823"/>
                      <a:pt x="70571" y="106864"/>
                      <a:pt x="73595" y="111905"/>
                    </a:cubicBezTo>
                    <a:cubicBezTo>
                      <a:pt x="72587" y="111905"/>
                      <a:pt x="70571" y="110897"/>
                      <a:pt x="69563" y="110897"/>
                    </a:cubicBezTo>
                    <a:cubicBezTo>
                      <a:pt x="60489" y="108881"/>
                      <a:pt x="50408" y="109889"/>
                      <a:pt x="41334" y="112913"/>
                    </a:cubicBezTo>
                    <a:cubicBezTo>
                      <a:pt x="32261" y="115938"/>
                      <a:pt x="25204" y="121986"/>
                      <a:pt x="19155" y="128035"/>
                    </a:cubicBezTo>
                    <a:cubicBezTo>
                      <a:pt x="13106" y="135093"/>
                      <a:pt x="8065" y="143158"/>
                      <a:pt x="5041" y="152231"/>
                    </a:cubicBezTo>
                    <a:cubicBezTo>
                      <a:pt x="2016" y="161305"/>
                      <a:pt x="0" y="170378"/>
                      <a:pt x="0" y="179451"/>
                    </a:cubicBezTo>
                    <a:cubicBezTo>
                      <a:pt x="0" y="184492"/>
                      <a:pt x="1008" y="189533"/>
                      <a:pt x="1008" y="193565"/>
                    </a:cubicBezTo>
                    <a:cubicBezTo>
                      <a:pt x="2016" y="198606"/>
                      <a:pt x="3024" y="202639"/>
                      <a:pt x="5041" y="207679"/>
                    </a:cubicBezTo>
                    <a:cubicBezTo>
                      <a:pt x="9073" y="215745"/>
                      <a:pt x="14114" y="223810"/>
                      <a:pt x="21171" y="229859"/>
                    </a:cubicBezTo>
                    <a:cubicBezTo>
                      <a:pt x="25204" y="232883"/>
                      <a:pt x="29237" y="235908"/>
                      <a:pt x="34277" y="237924"/>
                    </a:cubicBezTo>
                    <a:cubicBezTo>
                      <a:pt x="37302" y="238932"/>
                      <a:pt x="40326" y="240949"/>
                      <a:pt x="44359" y="241957"/>
                    </a:cubicBezTo>
                    <a:cubicBezTo>
                      <a:pt x="42343" y="242965"/>
                      <a:pt x="41334" y="244981"/>
                      <a:pt x="39318" y="246998"/>
                    </a:cubicBezTo>
                    <a:cubicBezTo>
                      <a:pt x="36294" y="250022"/>
                      <a:pt x="34277" y="253046"/>
                      <a:pt x="32261" y="256071"/>
                    </a:cubicBezTo>
                    <a:cubicBezTo>
                      <a:pt x="28228" y="262120"/>
                      <a:pt x="25204" y="268169"/>
                      <a:pt x="22180" y="275226"/>
                    </a:cubicBezTo>
                    <a:cubicBezTo>
                      <a:pt x="20163" y="281275"/>
                      <a:pt x="18147" y="288332"/>
                      <a:pt x="18147" y="295389"/>
                    </a:cubicBezTo>
                    <a:cubicBezTo>
                      <a:pt x="18147" y="302446"/>
                      <a:pt x="19155" y="309503"/>
                      <a:pt x="21171" y="315552"/>
                    </a:cubicBezTo>
                    <a:cubicBezTo>
                      <a:pt x="23188" y="322609"/>
                      <a:pt x="27220" y="328658"/>
                      <a:pt x="32261" y="334707"/>
                    </a:cubicBezTo>
                    <a:cubicBezTo>
                      <a:pt x="34277" y="337732"/>
                      <a:pt x="37302" y="339748"/>
                      <a:pt x="40326" y="341764"/>
                    </a:cubicBezTo>
                    <a:cubicBezTo>
                      <a:pt x="43351" y="343780"/>
                      <a:pt x="47383" y="345797"/>
                      <a:pt x="50408" y="347813"/>
                    </a:cubicBezTo>
                    <a:cubicBezTo>
                      <a:pt x="58473" y="350837"/>
                      <a:pt x="66538" y="352854"/>
                      <a:pt x="75612" y="352854"/>
                    </a:cubicBezTo>
                    <a:cubicBezTo>
                      <a:pt x="84685" y="352854"/>
                      <a:pt x="92750" y="350837"/>
                      <a:pt x="100815" y="347813"/>
                    </a:cubicBezTo>
                    <a:cubicBezTo>
                      <a:pt x="109889" y="344788"/>
                      <a:pt x="117954" y="340756"/>
                      <a:pt x="126019" y="336723"/>
                    </a:cubicBezTo>
                    <a:cubicBezTo>
                      <a:pt x="136101" y="330674"/>
                      <a:pt x="145174" y="324625"/>
                      <a:pt x="154248" y="317569"/>
                    </a:cubicBezTo>
                    <a:cubicBezTo>
                      <a:pt x="155256" y="325634"/>
                      <a:pt x="157272" y="332691"/>
                      <a:pt x="159289" y="340756"/>
                    </a:cubicBezTo>
                    <a:cubicBezTo>
                      <a:pt x="161305" y="345797"/>
                      <a:pt x="163321" y="351846"/>
                      <a:pt x="166345" y="356886"/>
                    </a:cubicBezTo>
                    <a:cubicBezTo>
                      <a:pt x="168362" y="361927"/>
                      <a:pt x="171386" y="365960"/>
                      <a:pt x="175419" y="369992"/>
                    </a:cubicBezTo>
                    <a:cubicBezTo>
                      <a:pt x="186509" y="384106"/>
                      <a:pt x="203647" y="393180"/>
                      <a:pt x="220786" y="396204"/>
                    </a:cubicBezTo>
                    <a:cubicBezTo>
                      <a:pt x="225826" y="397213"/>
                      <a:pt x="229859" y="397213"/>
                      <a:pt x="234900" y="397213"/>
                    </a:cubicBezTo>
                    <a:cubicBezTo>
                      <a:pt x="239941" y="397213"/>
                      <a:pt x="243973" y="397213"/>
                      <a:pt x="249014" y="396204"/>
                    </a:cubicBezTo>
                    <a:cubicBezTo>
                      <a:pt x="258087" y="395196"/>
                      <a:pt x="266153" y="392172"/>
                      <a:pt x="274218" y="388139"/>
                    </a:cubicBezTo>
                    <a:cubicBezTo>
                      <a:pt x="290349" y="381082"/>
                      <a:pt x="304463" y="368984"/>
                      <a:pt x="313536" y="353862"/>
                    </a:cubicBezTo>
                    <a:cubicBezTo>
                      <a:pt x="321601" y="340756"/>
                      <a:pt x="325634" y="325634"/>
                      <a:pt x="324626" y="310511"/>
                    </a:cubicBezTo>
                    <a:cubicBezTo>
                      <a:pt x="323618" y="297405"/>
                      <a:pt x="319585" y="285307"/>
                      <a:pt x="313536" y="273209"/>
                    </a:cubicBezTo>
                    <a:lnTo>
                      <a:pt x="316560" y="274218"/>
                    </a:lnTo>
                    <a:cubicBezTo>
                      <a:pt x="321601" y="275226"/>
                      <a:pt x="327650" y="276234"/>
                      <a:pt x="332691" y="276234"/>
                    </a:cubicBezTo>
                    <a:cubicBezTo>
                      <a:pt x="342772" y="277242"/>
                      <a:pt x="351846" y="275226"/>
                      <a:pt x="360919" y="272202"/>
                    </a:cubicBezTo>
                    <a:cubicBezTo>
                      <a:pt x="369993" y="269177"/>
                      <a:pt x="378058" y="264136"/>
                      <a:pt x="385115" y="259095"/>
                    </a:cubicBezTo>
                    <a:cubicBezTo>
                      <a:pt x="392172" y="254055"/>
                      <a:pt x="398221" y="246998"/>
                      <a:pt x="402253" y="239941"/>
                    </a:cubicBezTo>
                    <a:cubicBezTo>
                      <a:pt x="412335" y="224818"/>
                      <a:pt x="417376" y="206672"/>
                      <a:pt x="419392" y="189533"/>
                    </a:cubicBezTo>
                    <a:cubicBezTo>
                      <a:pt x="423425" y="169370"/>
                      <a:pt x="420400" y="152231"/>
                      <a:pt x="412335" y="136101"/>
                    </a:cubicBezTo>
                    <a:close/>
                    <a:moveTo>
                      <a:pt x="407294" y="191549"/>
                    </a:moveTo>
                    <a:cubicBezTo>
                      <a:pt x="406286" y="200623"/>
                      <a:pt x="403262" y="208688"/>
                      <a:pt x="400237" y="216753"/>
                    </a:cubicBezTo>
                    <a:cubicBezTo>
                      <a:pt x="397213" y="223810"/>
                      <a:pt x="393180" y="229859"/>
                      <a:pt x="389148" y="235908"/>
                    </a:cubicBezTo>
                    <a:cubicBezTo>
                      <a:pt x="385115" y="240949"/>
                      <a:pt x="381082" y="244981"/>
                      <a:pt x="376042" y="249014"/>
                    </a:cubicBezTo>
                    <a:cubicBezTo>
                      <a:pt x="372009" y="252038"/>
                      <a:pt x="366968" y="255063"/>
                      <a:pt x="361927" y="257079"/>
                    </a:cubicBezTo>
                    <a:cubicBezTo>
                      <a:pt x="356886" y="259095"/>
                      <a:pt x="350838" y="261112"/>
                      <a:pt x="344789" y="262120"/>
                    </a:cubicBezTo>
                    <a:cubicBezTo>
                      <a:pt x="340756" y="262120"/>
                      <a:pt x="337732" y="263128"/>
                      <a:pt x="333699" y="263128"/>
                    </a:cubicBezTo>
                    <a:cubicBezTo>
                      <a:pt x="329667" y="263128"/>
                      <a:pt x="325634" y="263128"/>
                      <a:pt x="321601" y="262120"/>
                    </a:cubicBezTo>
                    <a:cubicBezTo>
                      <a:pt x="318577" y="262120"/>
                      <a:pt x="316560" y="261112"/>
                      <a:pt x="312528" y="260104"/>
                    </a:cubicBezTo>
                    <a:cubicBezTo>
                      <a:pt x="310512" y="260104"/>
                      <a:pt x="309503" y="259095"/>
                      <a:pt x="307487" y="259095"/>
                    </a:cubicBezTo>
                    <a:cubicBezTo>
                      <a:pt x="306479" y="259095"/>
                      <a:pt x="305471" y="258087"/>
                      <a:pt x="304463" y="258087"/>
                    </a:cubicBezTo>
                    <a:lnTo>
                      <a:pt x="303454" y="257079"/>
                    </a:lnTo>
                    <a:cubicBezTo>
                      <a:pt x="302446" y="256071"/>
                      <a:pt x="301438" y="254055"/>
                      <a:pt x="299422" y="254055"/>
                    </a:cubicBezTo>
                    <a:cubicBezTo>
                      <a:pt x="298414" y="254055"/>
                      <a:pt x="298414" y="254055"/>
                      <a:pt x="297405" y="254055"/>
                    </a:cubicBezTo>
                    <a:cubicBezTo>
                      <a:pt x="296397" y="254055"/>
                      <a:pt x="295389" y="254055"/>
                      <a:pt x="293373" y="255063"/>
                    </a:cubicBezTo>
                    <a:cubicBezTo>
                      <a:pt x="291356" y="256071"/>
                      <a:pt x="290349" y="257079"/>
                      <a:pt x="290349" y="259095"/>
                    </a:cubicBezTo>
                    <a:cubicBezTo>
                      <a:pt x="290349" y="261112"/>
                      <a:pt x="290349" y="263128"/>
                      <a:pt x="291356" y="264136"/>
                    </a:cubicBezTo>
                    <a:cubicBezTo>
                      <a:pt x="296397" y="271193"/>
                      <a:pt x="300430" y="278250"/>
                      <a:pt x="303454" y="285307"/>
                    </a:cubicBezTo>
                    <a:cubicBezTo>
                      <a:pt x="306479" y="291356"/>
                      <a:pt x="307487" y="298413"/>
                      <a:pt x="308495" y="304462"/>
                    </a:cubicBezTo>
                    <a:cubicBezTo>
                      <a:pt x="309503" y="309503"/>
                      <a:pt x="309503" y="315552"/>
                      <a:pt x="308495" y="320593"/>
                    </a:cubicBezTo>
                    <a:cubicBezTo>
                      <a:pt x="307487" y="325634"/>
                      <a:pt x="306479" y="330674"/>
                      <a:pt x="304463" y="335715"/>
                    </a:cubicBezTo>
                    <a:cubicBezTo>
                      <a:pt x="302446" y="340756"/>
                      <a:pt x="299422" y="345797"/>
                      <a:pt x="296397" y="349829"/>
                    </a:cubicBezTo>
                    <a:cubicBezTo>
                      <a:pt x="292365" y="354870"/>
                      <a:pt x="288332" y="358903"/>
                      <a:pt x="283291" y="362935"/>
                    </a:cubicBezTo>
                    <a:cubicBezTo>
                      <a:pt x="277242" y="366968"/>
                      <a:pt x="271193" y="371001"/>
                      <a:pt x="264136" y="374025"/>
                    </a:cubicBezTo>
                    <a:cubicBezTo>
                      <a:pt x="257079" y="377050"/>
                      <a:pt x="250022" y="379066"/>
                      <a:pt x="242965" y="380074"/>
                    </a:cubicBezTo>
                    <a:cubicBezTo>
                      <a:pt x="239941" y="380074"/>
                      <a:pt x="235908" y="381082"/>
                      <a:pt x="232884" y="381082"/>
                    </a:cubicBezTo>
                    <a:cubicBezTo>
                      <a:pt x="229859" y="381082"/>
                      <a:pt x="225826" y="381082"/>
                      <a:pt x="222802" y="380074"/>
                    </a:cubicBezTo>
                    <a:cubicBezTo>
                      <a:pt x="217761" y="379066"/>
                      <a:pt x="211712" y="378058"/>
                      <a:pt x="207680" y="376041"/>
                    </a:cubicBezTo>
                    <a:cubicBezTo>
                      <a:pt x="203647" y="374025"/>
                      <a:pt x="198606" y="372009"/>
                      <a:pt x="194574" y="368984"/>
                    </a:cubicBezTo>
                    <a:cubicBezTo>
                      <a:pt x="190541" y="365960"/>
                      <a:pt x="187517" y="361927"/>
                      <a:pt x="184492" y="358903"/>
                    </a:cubicBezTo>
                    <a:cubicBezTo>
                      <a:pt x="180460" y="353862"/>
                      <a:pt x="177435" y="348821"/>
                      <a:pt x="175419" y="342772"/>
                    </a:cubicBezTo>
                    <a:cubicBezTo>
                      <a:pt x="172394" y="334707"/>
                      <a:pt x="170378" y="326642"/>
                      <a:pt x="168362" y="317569"/>
                    </a:cubicBezTo>
                    <a:cubicBezTo>
                      <a:pt x="167354" y="312528"/>
                      <a:pt x="167354" y="307487"/>
                      <a:pt x="167354" y="301438"/>
                    </a:cubicBezTo>
                    <a:cubicBezTo>
                      <a:pt x="167354" y="298413"/>
                      <a:pt x="166345" y="296397"/>
                      <a:pt x="163321" y="295389"/>
                    </a:cubicBezTo>
                    <a:cubicBezTo>
                      <a:pt x="162313" y="294381"/>
                      <a:pt x="161305" y="294381"/>
                      <a:pt x="159289" y="294381"/>
                    </a:cubicBezTo>
                    <a:cubicBezTo>
                      <a:pt x="157272" y="294381"/>
                      <a:pt x="155256" y="295389"/>
                      <a:pt x="154248" y="296397"/>
                    </a:cubicBezTo>
                    <a:cubicBezTo>
                      <a:pt x="150215" y="299422"/>
                      <a:pt x="146182" y="303454"/>
                      <a:pt x="141142" y="307487"/>
                    </a:cubicBezTo>
                    <a:cubicBezTo>
                      <a:pt x="128036" y="317569"/>
                      <a:pt x="114930" y="325634"/>
                      <a:pt x="102832" y="330674"/>
                    </a:cubicBezTo>
                    <a:cubicBezTo>
                      <a:pt x="94766" y="333699"/>
                      <a:pt x="87710" y="335715"/>
                      <a:pt x="79644" y="336723"/>
                    </a:cubicBezTo>
                    <a:cubicBezTo>
                      <a:pt x="77628" y="336723"/>
                      <a:pt x="74603" y="336723"/>
                      <a:pt x="72587" y="336723"/>
                    </a:cubicBezTo>
                    <a:cubicBezTo>
                      <a:pt x="70571" y="336723"/>
                      <a:pt x="68555" y="336723"/>
                      <a:pt x="66538" y="336723"/>
                    </a:cubicBezTo>
                    <a:cubicBezTo>
                      <a:pt x="62506" y="335715"/>
                      <a:pt x="59481" y="334707"/>
                      <a:pt x="56457" y="333699"/>
                    </a:cubicBezTo>
                    <a:cubicBezTo>
                      <a:pt x="53432" y="332691"/>
                      <a:pt x="50408" y="330674"/>
                      <a:pt x="47383" y="328658"/>
                    </a:cubicBezTo>
                    <a:cubicBezTo>
                      <a:pt x="44359" y="326642"/>
                      <a:pt x="42343" y="324625"/>
                      <a:pt x="40326" y="321601"/>
                    </a:cubicBezTo>
                    <a:cubicBezTo>
                      <a:pt x="38310" y="318576"/>
                      <a:pt x="37302" y="316560"/>
                      <a:pt x="36294" y="313536"/>
                    </a:cubicBezTo>
                    <a:cubicBezTo>
                      <a:pt x="35285" y="310511"/>
                      <a:pt x="34277" y="307487"/>
                      <a:pt x="33269" y="303454"/>
                    </a:cubicBezTo>
                    <a:cubicBezTo>
                      <a:pt x="33269" y="299422"/>
                      <a:pt x="33269" y="295389"/>
                      <a:pt x="33269" y="291356"/>
                    </a:cubicBezTo>
                    <a:cubicBezTo>
                      <a:pt x="34277" y="286316"/>
                      <a:pt x="35285" y="281275"/>
                      <a:pt x="37302" y="276234"/>
                    </a:cubicBezTo>
                    <a:cubicBezTo>
                      <a:pt x="39318" y="271193"/>
                      <a:pt x="42343" y="267161"/>
                      <a:pt x="45367" y="263128"/>
                    </a:cubicBezTo>
                    <a:cubicBezTo>
                      <a:pt x="48391" y="259095"/>
                      <a:pt x="51416" y="256071"/>
                      <a:pt x="55448" y="253046"/>
                    </a:cubicBezTo>
                    <a:cubicBezTo>
                      <a:pt x="59481" y="250022"/>
                      <a:pt x="62506" y="248006"/>
                      <a:pt x="66538" y="246998"/>
                    </a:cubicBezTo>
                    <a:cubicBezTo>
                      <a:pt x="67546" y="245990"/>
                      <a:pt x="69563" y="245990"/>
                      <a:pt x="70571" y="245990"/>
                    </a:cubicBezTo>
                    <a:cubicBezTo>
                      <a:pt x="73595" y="244981"/>
                      <a:pt x="76620" y="241957"/>
                      <a:pt x="76620" y="238932"/>
                    </a:cubicBezTo>
                    <a:cubicBezTo>
                      <a:pt x="76620" y="234900"/>
                      <a:pt x="73595" y="230867"/>
                      <a:pt x="68555" y="230867"/>
                    </a:cubicBezTo>
                    <a:cubicBezTo>
                      <a:pt x="65530" y="230867"/>
                      <a:pt x="62506" y="230867"/>
                      <a:pt x="59481" y="229859"/>
                    </a:cubicBezTo>
                    <a:cubicBezTo>
                      <a:pt x="53432" y="228851"/>
                      <a:pt x="47383" y="227843"/>
                      <a:pt x="42343" y="225826"/>
                    </a:cubicBezTo>
                    <a:cubicBezTo>
                      <a:pt x="38310" y="223810"/>
                      <a:pt x="35285" y="221794"/>
                      <a:pt x="31253" y="219777"/>
                    </a:cubicBezTo>
                    <a:cubicBezTo>
                      <a:pt x="28228" y="217761"/>
                      <a:pt x="26212" y="214737"/>
                      <a:pt x="24196" y="212720"/>
                    </a:cubicBezTo>
                    <a:cubicBezTo>
                      <a:pt x="22180" y="209696"/>
                      <a:pt x="20163" y="206672"/>
                      <a:pt x="18147" y="202639"/>
                    </a:cubicBezTo>
                    <a:cubicBezTo>
                      <a:pt x="16131" y="198606"/>
                      <a:pt x="15122" y="194574"/>
                      <a:pt x="14114" y="189533"/>
                    </a:cubicBezTo>
                    <a:cubicBezTo>
                      <a:pt x="13106" y="184492"/>
                      <a:pt x="13106" y="178443"/>
                      <a:pt x="14114" y="173402"/>
                    </a:cubicBezTo>
                    <a:cubicBezTo>
                      <a:pt x="15122" y="167353"/>
                      <a:pt x="16131" y="161305"/>
                      <a:pt x="19155" y="156264"/>
                    </a:cubicBezTo>
                    <a:cubicBezTo>
                      <a:pt x="21171" y="151223"/>
                      <a:pt x="24196" y="147190"/>
                      <a:pt x="26212" y="143158"/>
                    </a:cubicBezTo>
                    <a:cubicBezTo>
                      <a:pt x="28228" y="140133"/>
                      <a:pt x="31253" y="137109"/>
                      <a:pt x="34277" y="135093"/>
                    </a:cubicBezTo>
                    <a:cubicBezTo>
                      <a:pt x="37302" y="133076"/>
                      <a:pt x="40326" y="131060"/>
                      <a:pt x="43351" y="130052"/>
                    </a:cubicBezTo>
                    <a:cubicBezTo>
                      <a:pt x="46375" y="129044"/>
                      <a:pt x="49400" y="128035"/>
                      <a:pt x="52424" y="127027"/>
                    </a:cubicBezTo>
                    <a:cubicBezTo>
                      <a:pt x="54440" y="127027"/>
                      <a:pt x="55448" y="127027"/>
                      <a:pt x="57465" y="127027"/>
                    </a:cubicBezTo>
                    <a:cubicBezTo>
                      <a:pt x="59481" y="127027"/>
                      <a:pt x="61497" y="127027"/>
                      <a:pt x="62506" y="127027"/>
                    </a:cubicBezTo>
                    <a:cubicBezTo>
                      <a:pt x="67546" y="128035"/>
                      <a:pt x="71579" y="129044"/>
                      <a:pt x="76620" y="131060"/>
                    </a:cubicBezTo>
                    <a:cubicBezTo>
                      <a:pt x="80652" y="133076"/>
                      <a:pt x="85693" y="135093"/>
                      <a:pt x="89726" y="138117"/>
                    </a:cubicBezTo>
                    <a:cubicBezTo>
                      <a:pt x="90734" y="139125"/>
                      <a:pt x="91742" y="139125"/>
                      <a:pt x="92750" y="140133"/>
                    </a:cubicBezTo>
                    <a:cubicBezTo>
                      <a:pt x="93759" y="140133"/>
                      <a:pt x="93759" y="140133"/>
                      <a:pt x="94766" y="140133"/>
                    </a:cubicBezTo>
                    <a:cubicBezTo>
                      <a:pt x="97791" y="140133"/>
                      <a:pt x="99807" y="139125"/>
                      <a:pt x="100815" y="137109"/>
                    </a:cubicBezTo>
                    <a:cubicBezTo>
                      <a:pt x="101824" y="135093"/>
                      <a:pt x="101824" y="133076"/>
                      <a:pt x="101824" y="131060"/>
                    </a:cubicBezTo>
                    <a:cubicBezTo>
                      <a:pt x="101824" y="130052"/>
                      <a:pt x="100815" y="129044"/>
                      <a:pt x="99807" y="127027"/>
                    </a:cubicBezTo>
                    <a:cubicBezTo>
                      <a:pt x="97791" y="125011"/>
                      <a:pt x="96783" y="122995"/>
                      <a:pt x="94766" y="121986"/>
                    </a:cubicBezTo>
                    <a:lnTo>
                      <a:pt x="93759" y="120978"/>
                    </a:lnTo>
                    <a:cubicBezTo>
                      <a:pt x="92750" y="119970"/>
                      <a:pt x="90734" y="117954"/>
                      <a:pt x="89726" y="115938"/>
                    </a:cubicBezTo>
                    <a:cubicBezTo>
                      <a:pt x="85693" y="109889"/>
                      <a:pt x="81661" y="104848"/>
                      <a:pt x="79644" y="98799"/>
                    </a:cubicBezTo>
                    <a:cubicBezTo>
                      <a:pt x="77628" y="94766"/>
                      <a:pt x="76620" y="89726"/>
                      <a:pt x="75612" y="85693"/>
                    </a:cubicBezTo>
                    <a:cubicBezTo>
                      <a:pt x="74603" y="81660"/>
                      <a:pt x="74603" y="76619"/>
                      <a:pt x="75612" y="72587"/>
                    </a:cubicBezTo>
                    <a:cubicBezTo>
                      <a:pt x="76620" y="68554"/>
                      <a:pt x="77628" y="64522"/>
                      <a:pt x="78636" y="60489"/>
                    </a:cubicBezTo>
                    <a:cubicBezTo>
                      <a:pt x="80652" y="56456"/>
                      <a:pt x="82669" y="52424"/>
                      <a:pt x="85693" y="48391"/>
                    </a:cubicBezTo>
                    <a:cubicBezTo>
                      <a:pt x="88718" y="44359"/>
                      <a:pt x="93759" y="39318"/>
                      <a:pt x="98799" y="36293"/>
                    </a:cubicBezTo>
                    <a:cubicBezTo>
                      <a:pt x="104848" y="31253"/>
                      <a:pt x="111905" y="27220"/>
                      <a:pt x="119970" y="24196"/>
                    </a:cubicBezTo>
                    <a:cubicBezTo>
                      <a:pt x="126019" y="21171"/>
                      <a:pt x="133076" y="19155"/>
                      <a:pt x="139125" y="18147"/>
                    </a:cubicBezTo>
                    <a:cubicBezTo>
                      <a:pt x="140133" y="18147"/>
                      <a:pt x="141142" y="18147"/>
                      <a:pt x="143158" y="17138"/>
                    </a:cubicBezTo>
                    <a:lnTo>
                      <a:pt x="143158" y="17138"/>
                    </a:lnTo>
                    <a:cubicBezTo>
                      <a:pt x="143158" y="17138"/>
                      <a:pt x="143158" y="17138"/>
                      <a:pt x="143158" y="17138"/>
                    </a:cubicBezTo>
                    <a:cubicBezTo>
                      <a:pt x="143158" y="17138"/>
                      <a:pt x="143158" y="17138"/>
                      <a:pt x="143158" y="17138"/>
                    </a:cubicBezTo>
                    <a:lnTo>
                      <a:pt x="143158" y="17138"/>
                    </a:lnTo>
                    <a:cubicBezTo>
                      <a:pt x="147191" y="16130"/>
                      <a:pt x="151223" y="16130"/>
                      <a:pt x="155256" y="16130"/>
                    </a:cubicBezTo>
                    <a:cubicBezTo>
                      <a:pt x="158280" y="16130"/>
                      <a:pt x="161305" y="16130"/>
                      <a:pt x="164329" y="16130"/>
                    </a:cubicBezTo>
                    <a:lnTo>
                      <a:pt x="165337" y="16130"/>
                    </a:lnTo>
                    <a:cubicBezTo>
                      <a:pt x="170378" y="17138"/>
                      <a:pt x="175419" y="18147"/>
                      <a:pt x="180460" y="20163"/>
                    </a:cubicBezTo>
                    <a:cubicBezTo>
                      <a:pt x="184492" y="22179"/>
                      <a:pt x="187517" y="24196"/>
                      <a:pt x="190541" y="26212"/>
                    </a:cubicBezTo>
                    <a:lnTo>
                      <a:pt x="190541" y="26212"/>
                    </a:lnTo>
                    <a:lnTo>
                      <a:pt x="190541" y="26212"/>
                    </a:lnTo>
                    <a:cubicBezTo>
                      <a:pt x="190541" y="26212"/>
                      <a:pt x="190541" y="26212"/>
                      <a:pt x="190541" y="26212"/>
                    </a:cubicBezTo>
                    <a:lnTo>
                      <a:pt x="191549" y="26212"/>
                    </a:lnTo>
                    <a:cubicBezTo>
                      <a:pt x="194574" y="28228"/>
                      <a:pt x="196590" y="31253"/>
                      <a:pt x="199615" y="34277"/>
                    </a:cubicBezTo>
                    <a:cubicBezTo>
                      <a:pt x="202639" y="37302"/>
                      <a:pt x="204655" y="41334"/>
                      <a:pt x="205663" y="45367"/>
                    </a:cubicBezTo>
                    <a:cubicBezTo>
                      <a:pt x="207680" y="49399"/>
                      <a:pt x="208688" y="53432"/>
                      <a:pt x="208688" y="57465"/>
                    </a:cubicBezTo>
                    <a:cubicBezTo>
                      <a:pt x="208688" y="58473"/>
                      <a:pt x="208688" y="59481"/>
                      <a:pt x="209696" y="60489"/>
                    </a:cubicBezTo>
                    <a:lnTo>
                      <a:pt x="209696" y="60489"/>
                    </a:lnTo>
                    <a:cubicBezTo>
                      <a:pt x="209696" y="60489"/>
                      <a:pt x="209696" y="60489"/>
                      <a:pt x="209696" y="60489"/>
                    </a:cubicBezTo>
                    <a:cubicBezTo>
                      <a:pt x="209696" y="60489"/>
                      <a:pt x="209696" y="60489"/>
                      <a:pt x="209696" y="60489"/>
                    </a:cubicBezTo>
                    <a:lnTo>
                      <a:pt x="209696" y="60489"/>
                    </a:lnTo>
                    <a:cubicBezTo>
                      <a:pt x="210704" y="64522"/>
                      <a:pt x="210704" y="68554"/>
                      <a:pt x="210704" y="72587"/>
                    </a:cubicBezTo>
                    <a:cubicBezTo>
                      <a:pt x="210704" y="75612"/>
                      <a:pt x="213729" y="78636"/>
                      <a:pt x="216753" y="78636"/>
                    </a:cubicBezTo>
                    <a:cubicBezTo>
                      <a:pt x="219778" y="78636"/>
                      <a:pt x="222802" y="75612"/>
                      <a:pt x="222802" y="72587"/>
                    </a:cubicBezTo>
                    <a:cubicBezTo>
                      <a:pt x="222802" y="70571"/>
                      <a:pt x="222802" y="68554"/>
                      <a:pt x="223810" y="66538"/>
                    </a:cubicBezTo>
                    <a:cubicBezTo>
                      <a:pt x="224819" y="58473"/>
                      <a:pt x="226835" y="51416"/>
                      <a:pt x="229859" y="45367"/>
                    </a:cubicBezTo>
                    <a:cubicBezTo>
                      <a:pt x="231875" y="40326"/>
                      <a:pt x="234900" y="36293"/>
                      <a:pt x="236916" y="32261"/>
                    </a:cubicBezTo>
                    <a:cubicBezTo>
                      <a:pt x="239941" y="29236"/>
                      <a:pt x="242965" y="26212"/>
                      <a:pt x="245990" y="23187"/>
                    </a:cubicBezTo>
                    <a:cubicBezTo>
                      <a:pt x="250022" y="20163"/>
                      <a:pt x="253047" y="18147"/>
                      <a:pt x="257079" y="17138"/>
                    </a:cubicBezTo>
                    <a:cubicBezTo>
                      <a:pt x="261112" y="15122"/>
                      <a:pt x="265145" y="14114"/>
                      <a:pt x="270185" y="14114"/>
                    </a:cubicBezTo>
                    <a:cubicBezTo>
                      <a:pt x="272202" y="14114"/>
                      <a:pt x="275226" y="14114"/>
                      <a:pt x="277242" y="14114"/>
                    </a:cubicBezTo>
                    <a:cubicBezTo>
                      <a:pt x="279259" y="14114"/>
                      <a:pt x="282283" y="14114"/>
                      <a:pt x="284300" y="14114"/>
                    </a:cubicBezTo>
                    <a:cubicBezTo>
                      <a:pt x="289340" y="15122"/>
                      <a:pt x="293373" y="16130"/>
                      <a:pt x="298414" y="18147"/>
                    </a:cubicBezTo>
                    <a:cubicBezTo>
                      <a:pt x="302446" y="20163"/>
                      <a:pt x="306479" y="22179"/>
                      <a:pt x="309503" y="25204"/>
                    </a:cubicBezTo>
                    <a:cubicBezTo>
                      <a:pt x="312528" y="27220"/>
                      <a:pt x="315552" y="30245"/>
                      <a:pt x="317569" y="33269"/>
                    </a:cubicBezTo>
                    <a:cubicBezTo>
                      <a:pt x="319585" y="36293"/>
                      <a:pt x="321601" y="39318"/>
                      <a:pt x="322609" y="42342"/>
                    </a:cubicBezTo>
                    <a:cubicBezTo>
                      <a:pt x="323618" y="45367"/>
                      <a:pt x="324626" y="49399"/>
                      <a:pt x="325634" y="53432"/>
                    </a:cubicBezTo>
                    <a:cubicBezTo>
                      <a:pt x="325634" y="57465"/>
                      <a:pt x="325634" y="62505"/>
                      <a:pt x="325634" y="66538"/>
                    </a:cubicBezTo>
                    <a:cubicBezTo>
                      <a:pt x="324626" y="71579"/>
                      <a:pt x="322609" y="77628"/>
                      <a:pt x="320593" y="82668"/>
                    </a:cubicBezTo>
                    <a:cubicBezTo>
                      <a:pt x="317569" y="89726"/>
                      <a:pt x="312528" y="97791"/>
                      <a:pt x="307487" y="104848"/>
                    </a:cubicBezTo>
                    <a:lnTo>
                      <a:pt x="306479" y="106864"/>
                    </a:lnTo>
                    <a:cubicBezTo>
                      <a:pt x="305471" y="107872"/>
                      <a:pt x="305471" y="108881"/>
                      <a:pt x="304463" y="109889"/>
                    </a:cubicBezTo>
                    <a:cubicBezTo>
                      <a:pt x="304463" y="111905"/>
                      <a:pt x="304463" y="113921"/>
                      <a:pt x="305471" y="114929"/>
                    </a:cubicBezTo>
                    <a:cubicBezTo>
                      <a:pt x="306479" y="116946"/>
                      <a:pt x="309503" y="117954"/>
                      <a:pt x="311520" y="117954"/>
                    </a:cubicBezTo>
                    <a:cubicBezTo>
                      <a:pt x="312528" y="117954"/>
                      <a:pt x="312528" y="117954"/>
                      <a:pt x="313536" y="117954"/>
                    </a:cubicBezTo>
                    <a:cubicBezTo>
                      <a:pt x="321601" y="114929"/>
                      <a:pt x="329667" y="112913"/>
                      <a:pt x="336723" y="111905"/>
                    </a:cubicBezTo>
                    <a:cubicBezTo>
                      <a:pt x="340756" y="111905"/>
                      <a:pt x="344789" y="110897"/>
                      <a:pt x="348821" y="110897"/>
                    </a:cubicBezTo>
                    <a:cubicBezTo>
                      <a:pt x="351846" y="110897"/>
                      <a:pt x="354870" y="110897"/>
                      <a:pt x="357895" y="111905"/>
                    </a:cubicBezTo>
                    <a:cubicBezTo>
                      <a:pt x="362935" y="112913"/>
                      <a:pt x="367976" y="113921"/>
                      <a:pt x="372009" y="115938"/>
                    </a:cubicBezTo>
                    <a:cubicBezTo>
                      <a:pt x="376042" y="117954"/>
                      <a:pt x="380074" y="119970"/>
                      <a:pt x="383099" y="122995"/>
                    </a:cubicBezTo>
                    <a:cubicBezTo>
                      <a:pt x="386123" y="126019"/>
                      <a:pt x="389148" y="129044"/>
                      <a:pt x="392172" y="132068"/>
                    </a:cubicBezTo>
                    <a:cubicBezTo>
                      <a:pt x="395197" y="136101"/>
                      <a:pt x="398221" y="141142"/>
                      <a:pt x="400237" y="146182"/>
                    </a:cubicBezTo>
                    <a:cubicBezTo>
                      <a:pt x="403262" y="152231"/>
                      <a:pt x="405278" y="159288"/>
                      <a:pt x="406286" y="167353"/>
                    </a:cubicBezTo>
                    <a:cubicBezTo>
                      <a:pt x="408302" y="174411"/>
                      <a:pt x="408302" y="182476"/>
                      <a:pt x="407294" y="191549"/>
                    </a:cubicBezTo>
                    <a:close/>
                  </a:path>
                </a:pathLst>
              </a:custGeom>
              <a:solidFill>
                <a:srgbClr val="0E0E0E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BFD28811-21FE-727C-B5DE-A0F4C0E0261A}"/>
                  </a:ext>
                </a:extLst>
              </p:cNvPr>
              <p:cNvSpPr/>
              <p:nvPr/>
            </p:nvSpPr>
            <p:spPr>
              <a:xfrm>
                <a:off x="2502490" y="3598101"/>
                <a:ext cx="395700" cy="366967"/>
              </a:xfrm>
              <a:custGeom>
                <a:avLst/>
                <a:gdLst>
                  <a:gd name="connsiteX0" fmla="*/ 263884 w 395700"/>
                  <a:gd name="connsiteY0" fmla="*/ 0 h 366967"/>
                  <a:gd name="connsiteX1" fmla="*/ 256827 w 395700"/>
                  <a:gd name="connsiteY1" fmla="*/ 0 h 366967"/>
                  <a:gd name="connsiteX2" fmla="*/ 243721 w 395700"/>
                  <a:gd name="connsiteY2" fmla="*/ 3025 h 366967"/>
                  <a:gd name="connsiteX3" fmla="*/ 232631 w 395700"/>
                  <a:gd name="connsiteY3" fmla="*/ 9073 h 366967"/>
                  <a:gd name="connsiteX4" fmla="*/ 223558 w 395700"/>
                  <a:gd name="connsiteY4" fmla="*/ 18147 h 366967"/>
                  <a:gd name="connsiteX5" fmla="*/ 216501 w 395700"/>
                  <a:gd name="connsiteY5" fmla="*/ 31253 h 366967"/>
                  <a:gd name="connsiteX6" fmla="*/ 210452 w 395700"/>
                  <a:gd name="connsiteY6" fmla="*/ 52424 h 366967"/>
                  <a:gd name="connsiteX7" fmla="*/ 209444 w 395700"/>
                  <a:gd name="connsiteY7" fmla="*/ 58473 h 366967"/>
                  <a:gd name="connsiteX8" fmla="*/ 203395 w 395700"/>
                  <a:gd name="connsiteY8" fmla="*/ 64522 h 366967"/>
                  <a:gd name="connsiteX9" fmla="*/ 197346 w 395700"/>
                  <a:gd name="connsiteY9" fmla="*/ 58473 h 366967"/>
                  <a:gd name="connsiteX10" fmla="*/ 196338 w 395700"/>
                  <a:gd name="connsiteY10" fmla="*/ 46375 h 366967"/>
                  <a:gd name="connsiteX11" fmla="*/ 196338 w 395700"/>
                  <a:gd name="connsiteY11" fmla="*/ 47383 h 366967"/>
                  <a:gd name="connsiteX12" fmla="*/ 192305 w 395700"/>
                  <a:gd name="connsiteY12" fmla="*/ 31253 h 366967"/>
                  <a:gd name="connsiteX13" fmla="*/ 186257 w 395700"/>
                  <a:gd name="connsiteY13" fmla="*/ 20163 h 366967"/>
                  <a:gd name="connsiteX14" fmla="*/ 178191 w 395700"/>
                  <a:gd name="connsiteY14" fmla="*/ 12098 h 366967"/>
                  <a:gd name="connsiteX15" fmla="*/ 177183 w 395700"/>
                  <a:gd name="connsiteY15" fmla="*/ 12098 h 366967"/>
                  <a:gd name="connsiteX16" fmla="*/ 177183 w 395700"/>
                  <a:gd name="connsiteY16" fmla="*/ 12098 h 366967"/>
                  <a:gd name="connsiteX17" fmla="*/ 167101 w 395700"/>
                  <a:gd name="connsiteY17" fmla="*/ 6049 h 366967"/>
                  <a:gd name="connsiteX18" fmla="*/ 151979 w 395700"/>
                  <a:gd name="connsiteY18" fmla="*/ 2016 h 366967"/>
                  <a:gd name="connsiteX19" fmla="*/ 150971 w 395700"/>
                  <a:gd name="connsiteY19" fmla="*/ 2016 h 366967"/>
                  <a:gd name="connsiteX20" fmla="*/ 141898 w 395700"/>
                  <a:gd name="connsiteY20" fmla="*/ 2016 h 366967"/>
                  <a:gd name="connsiteX21" fmla="*/ 129800 w 395700"/>
                  <a:gd name="connsiteY21" fmla="*/ 3025 h 366967"/>
                  <a:gd name="connsiteX22" fmla="*/ 130808 w 395700"/>
                  <a:gd name="connsiteY22" fmla="*/ 3025 h 366967"/>
                  <a:gd name="connsiteX23" fmla="*/ 130808 w 395700"/>
                  <a:gd name="connsiteY23" fmla="*/ 3025 h 366967"/>
                  <a:gd name="connsiteX24" fmla="*/ 106612 w 395700"/>
                  <a:gd name="connsiteY24" fmla="*/ 9073 h 366967"/>
                  <a:gd name="connsiteX25" fmla="*/ 85441 w 395700"/>
                  <a:gd name="connsiteY25" fmla="*/ 21171 h 366967"/>
                  <a:gd name="connsiteX26" fmla="*/ 72335 w 395700"/>
                  <a:gd name="connsiteY26" fmla="*/ 34277 h 366967"/>
                  <a:gd name="connsiteX27" fmla="*/ 65278 w 395700"/>
                  <a:gd name="connsiteY27" fmla="*/ 46375 h 366967"/>
                  <a:gd name="connsiteX28" fmla="*/ 62253 w 395700"/>
                  <a:gd name="connsiteY28" fmla="*/ 58473 h 366967"/>
                  <a:gd name="connsiteX29" fmla="*/ 62253 w 395700"/>
                  <a:gd name="connsiteY29" fmla="*/ 71579 h 366967"/>
                  <a:gd name="connsiteX30" fmla="*/ 66286 w 395700"/>
                  <a:gd name="connsiteY30" fmla="*/ 84685 h 366967"/>
                  <a:gd name="connsiteX31" fmla="*/ 76368 w 395700"/>
                  <a:gd name="connsiteY31" fmla="*/ 101824 h 366967"/>
                  <a:gd name="connsiteX32" fmla="*/ 80400 w 395700"/>
                  <a:gd name="connsiteY32" fmla="*/ 106864 h 366967"/>
                  <a:gd name="connsiteX33" fmla="*/ 81408 w 395700"/>
                  <a:gd name="connsiteY33" fmla="*/ 107873 h 366967"/>
                  <a:gd name="connsiteX34" fmla="*/ 86449 w 395700"/>
                  <a:gd name="connsiteY34" fmla="*/ 112913 h 366967"/>
                  <a:gd name="connsiteX35" fmla="*/ 88466 w 395700"/>
                  <a:gd name="connsiteY35" fmla="*/ 116946 h 366967"/>
                  <a:gd name="connsiteX36" fmla="*/ 87457 w 395700"/>
                  <a:gd name="connsiteY36" fmla="*/ 122995 h 366967"/>
                  <a:gd name="connsiteX37" fmla="*/ 81408 w 395700"/>
                  <a:gd name="connsiteY37" fmla="*/ 126019 h 366967"/>
                  <a:gd name="connsiteX38" fmla="*/ 79392 w 395700"/>
                  <a:gd name="connsiteY38" fmla="*/ 126019 h 366967"/>
                  <a:gd name="connsiteX39" fmla="*/ 76368 w 395700"/>
                  <a:gd name="connsiteY39" fmla="*/ 124003 h 366967"/>
                  <a:gd name="connsiteX40" fmla="*/ 63262 w 395700"/>
                  <a:gd name="connsiteY40" fmla="*/ 116946 h 366967"/>
                  <a:gd name="connsiteX41" fmla="*/ 49148 w 395700"/>
                  <a:gd name="connsiteY41" fmla="*/ 112913 h 366967"/>
                  <a:gd name="connsiteX42" fmla="*/ 44107 w 395700"/>
                  <a:gd name="connsiteY42" fmla="*/ 112913 h 366967"/>
                  <a:gd name="connsiteX43" fmla="*/ 39066 w 395700"/>
                  <a:gd name="connsiteY43" fmla="*/ 112913 h 366967"/>
                  <a:gd name="connsiteX44" fmla="*/ 29993 w 395700"/>
                  <a:gd name="connsiteY44" fmla="*/ 115938 h 366967"/>
                  <a:gd name="connsiteX45" fmla="*/ 20919 w 395700"/>
                  <a:gd name="connsiteY45" fmla="*/ 120978 h 366967"/>
                  <a:gd name="connsiteX46" fmla="*/ 12854 w 395700"/>
                  <a:gd name="connsiteY46" fmla="*/ 129044 h 366967"/>
                  <a:gd name="connsiteX47" fmla="*/ 5797 w 395700"/>
                  <a:gd name="connsiteY47" fmla="*/ 142150 h 366967"/>
                  <a:gd name="connsiteX48" fmla="*/ 756 w 395700"/>
                  <a:gd name="connsiteY48" fmla="*/ 159289 h 366967"/>
                  <a:gd name="connsiteX49" fmla="*/ 756 w 395700"/>
                  <a:gd name="connsiteY49" fmla="*/ 175419 h 366967"/>
                  <a:gd name="connsiteX50" fmla="*/ 4789 w 395700"/>
                  <a:gd name="connsiteY50" fmla="*/ 188525 h 366967"/>
                  <a:gd name="connsiteX51" fmla="*/ 10838 w 395700"/>
                  <a:gd name="connsiteY51" fmla="*/ 198606 h 366967"/>
                  <a:gd name="connsiteX52" fmla="*/ 17895 w 395700"/>
                  <a:gd name="connsiteY52" fmla="*/ 205663 h 366967"/>
                  <a:gd name="connsiteX53" fmla="*/ 28985 w 395700"/>
                  <a:gd name="connsiteY53" fmla="*/ 211712 h 366967"/>
                  <a:gd name="connsiteX54" fmla="*/ 46123 w 395700"/>
                  <a:gd name="connsiteY54" fmla="*/ 215745 h 366967"/>
                  <a:gd name="connsiteX55" fmla="*/ 55196 w 395700"/>
                  <a:gd name="connsiteY55" fmla="*/ 216753 h 366967"/>
                  <a:gd name="connsiteX56" fmla="*/ 63262 w 395700"/>
                  <a:gd name="connsiteY56" fmla="*/ 224819 h 366967"/>
                  <a:gd name="connsiteX57" fmla="*/ 57213 w 395700"/>
                  <a:gd name="connsiteY57" fmla="*/ 231875 h 366967"/>
                  <a:gd name="connsiteX58" fmla="*/ 53180 w 395700"/>
                  <a:gd name="connsiteY58" fmla="*/ 232884 h 366967"/>
                  <a:gd name="connsiteX59" fmla="*/ 42090 w 395700"/>
                  <a:gd name="connsiteY59" fmla="*/ 238933 h 366967"/>
                  <a:gd name="connsiteX60" fmla="*/ 32009 w 395700"/>
                  <a:gd name="connsiteY60" fmla="*/ 249014 h 366967"/>
                  <a:gd name="connsiteX61" fmla="*/ 23944 w 395700"/>
                  <a:gd name="connsiteY61" fmla="*/ 262120 h 366967"/>
                  <a:gd name="connsiteX62" fmla="*/ 19911 w 395700"/>
                  <a:gd name="connsiteY62" fmla="*/ 277242 h 366967"/>
                  <a:gd name="connsiteX63" fmla="*/ 19911 w 395700"/>
                  <a:gd name="connsiteY63" fmla="*/ 289340 h 366967"/>
                  <a:gd name="connsiteX64" fmla="*/ 22936 w 395700"/>
                  <a:gd name="connsiteY64" fmla="*/ 299422 h 366967"/>
                  <a:gd name="connsiteX65" fmla="*/ 27976 w 395700"/>
                  <a:gd name="connsiteY65" fmla="*/ 307487 h 366967"/>
                  <a:gd name="connsiteX66" fmla="*/ 35033 w 395700"/>
                  <a:gd name="connsiteY66" fmla="*/ 314544 h 366967"/>
                  <a:gd name="connsiteX67" fmla="*/ 44107 w 395700"/>
                  <a:gd name="connsiteY67" fmla="*/ 319585 h 366967"/>
                  <a:gd name="connsiteX68" fmla="*/ 54188 w 395700"/>
                  <a:gd name="connsiteY68" fmla="*/ 322609 h 366967"/>
                  <a:gd name="connsiteX69" fmla="*/ 60237 w 395700"/>
                  <a:gd name="connsiteY69" fmla="*/ 322609 h 366967"/>
                  <a:gd name="connsiteX70" fmla="*/ 67294 w 395700"/>
                  <a:gd name="connsiteY70" fmla="*/ 322609 h 366967"/>
                  <a:gd name="connsiteX71" fmla="*/ 90482 w 395700"/>
                  <a:gd name="connsiteY71" fmla="*/ 316560 h 366967"/>
                  <a:gd name="connsiteX72" fmla="*/ 128792 w 395700"/>
                  <a:gd name="connsiteY72" fmla="*/ 293373 h 366967"/>
                  <a:gd name="connsiteX73" fmla="*/ 141898 w 395700"/>
                  <a:gd name="connsiteY73" fmla="*/ 282283 h 366967"/>
                  <a:gd name="connsiteX74" fmla="*/ 146938 w 395700"/>
                  <a:gd name="connsiteY74" fmla="*/ 280267 h 366967"/>
                  <a:gd name="connsiteX75" fmla="*/ 150971 w 395700"/>
                  <a:gd name="connsiteY75" fmla="*/ 281275 h 366967"/>
                  <a:gd name="connsiteX76" fmla="*/ 155004 w 395700"/>
                  <a:gd name="connsiteY76" fmla="*/ 287324 h 366967"/>
                  <a:gd name="connsiteX77" fmla="*/ 156012 w 395700"/>
                  <a:gd name="connsiteY77" fmla="*/ 303454 h 366967"/>
                  <a:gd name="connsiteX78" fmla="*/ 163069 w 395700"/>
                  <a:gd name="connsiteY78" fmla="*/ 328658 h 366967"/>
                  <a:gd name="connsiteX79" fmla="*/ 172142 w 395700"/>
                  <a:gd name="connsiteY79" fmla="*/ 344789 h 366967"/>
                  <a:gd name="connsiteX80" fmla="*/ 182224 w 395700"/>
                  <a:gd name="connsiteY80" fmla="*/ 354870 h 366967"/>
                  <a:gd name="connsiteX81" fmla="*/ 195330 w 395700"/>
                  <a:gd name="connsiteY81" fmla="*/ 361927 h 366967"/>
                  <a:gd name="connsiteX82" fmla="*/ 210452 w 395700"/>
                  <a:gd name="connsiteY82" fmla="*/ 365960 h 366967"/>
                  <a:gd name="connsiteX83" fmla="*/ 220534 w 395700"/>
                  <a:gd name="connsiteY83" fmla="*/ 366968 h 366967"/>
                  <a:gd name="connsiteX84" fmla="*/ 230615 w 395700"/>
                  <a:gd name="connsiteY84" fmla="*/ 365960 h 366967"/>
                  <a:gd name="connsiteX85" fmla="*/ 251787 w 395700"/>
                  <a:gd name="connsiteY85" fmla="*/ 359911 h 366967"/>
                  <a:gd name="connsiteX86" fmla="*/ 270941 w 395700"/>
                  <a:gd name="connsiteY86" fmla="*/ 348821 h 366967"/>
                  <a:gd name="connsiteX87" fmla="*/ 284047 w 395700"/>
                  <a:gd name="connsiteY87" fmla="*/ 335715 h 366967"/>
                  <a:gd name="connsiteX88" fmla="*/ 292113 w 395700"/>
                  <a:gd name="connsiteY88" fmla="*/ 321601 h 366967"/>
                  <a:gd name="connsiteX89" fmla="*/ 296145 w 395700"/>
                  <a:gd name="connsiteY89" fmla="*/ 307487 h 366967"/>
                  <a:gd name="connsiteX90" fmla="*/ 296145 w 395700"/>
                  <a:gd name="connsiteY90" fmla="*/ 291356 h 366967"/>
                  <a:gd name="connsiteX91" fmla="*/ 291105 w 395700"/>
                  <a:gd name="connsiteY91" fmla="*/ 272202 h 366967"/>
                  <a:gd name="connsiteX92" fmla="*/ 279007 w 395700"/>
                  <a:gd name="connsiteY92" fmla="*/ 251030 h 366967"/>
                  <a:gd name="connsiteX93" fmla="*/ 277998 w 395700"/>
                  <a:gd name="connsiteY93" fmla="*/ 245990 h 366967"/>
                  <a:gd name="connsiteX94" fmla="*/ 281023 w 395700"/>
                  <a:gd name="connsiteY94" fmla="*/ 241957 h 366967"/>
                  <a:gd name="connsiteX95" fmla="*/ 285056 w 395700"/>
                  <a:gd name="connsiteY95" fmla="*/ 240949 h 366967"/>
                  <a:gd name="connsiteX96" fmla="*/ 287072 w 395700"/>
                  <a:gd name="connsiteY96" fmla="*/ 240949 h 366967"/>
                  <a:gd name="connsiteX97" fmla="*/ 291105 w 395700"/>
                  <a:gd name="connsiteY97" fmla="*/ 243973 h 366967"/>
                  <a:gd name="connsiteX98" fmla="*/ 292113 w 395700"/>
                  <a:gd name="connsiteY98" fmla="*/ 244982 h 366967"/>
                  <a:gd name="connsiteX99" fmla="*/ 295137 w 395700"/>
                  <a:gd name="connsiteY99" fmla="*/ 245990 h 366967"/>
                  <a:gd name="connsiteX100" fmla="*/ 300178 w 395700"/>
                  <a:gd name="connsiteY100" fmla="*/ 246998 h 366967"/>
                  <a:gd name="connsiteX101" fmla="*/ 309251 w 395700"/>
                  <a:gd name="connsiteY101" fmla="*/ 249014 h 366967"/>
                  <a:gd name="connsiteX102" fmla="*/ 321349 w 395700"/>
                  <a:gd name="connsiteY102" fmla="*/ 250022 h 366967"/>
                  <a:gd name="connsiteX103" fmla="*/ 332439 w 395700"/>
                  <a:gd name="connsiteY103" fmla="*/ 249014 h 366967"/>
                  <a:gd name="connsiteX104" fmla="*/ 349577 w 395700"/>
                  <a:gd name="connsiteY104" fmla="*/ 244982 h 366967"/>
                  <a:gd name="connsiteX105" fmla="*/ 363691 w 395700"/>
                  <a:gd name="connsiteY105" fmla="*/ 236916 h 366967"/>
                  <a:gd name="connsiteX106" fmla="*/ 376798 w 395700"/>
                  <a:gd name="connsiteY106" fmla="*/ 223810 h 366967"/>
                  <a:gd name="connsiteX107" fmla="*/ 387887 w 395700"/>
                  <a:gd name="connsiteY107" fmla="*/ 204655 h 366967"/>
                  <a:gd name="connsiteX108" fmla="*/ 394944 w 395700"/>
                  <a:gd name="connsiteY108" fmla="*/ 179452 h 366967"/>
                  <a:gd name="connsiteX109" fmla="*/ 394944 w 395700"/>
                  <a:gd name="connsiteY109" fmla="*/ 153240 h 366967"/>
                  <a:gd name="connsiteX110" fmla="*/ 388895 w 395700"/>
                  <a:gd name="connsiteY110" fmla="*/ 132068 h 366967"/>
                  <a:gd name="connsiteX111" fmla="*/ 380830 w 395700"/>
                  <a:gd name="connsiteY111" fmla="*/ 117954 h 366967"/>
                  <a:gd name="connsiteX112" fmla="*/ 371757 w 395700"/>
                  <a:gd name="connsiteY112" fmla="*/ 108881 h 366967"/>
                  <a:gd name="connsiteX113" fmla="*/ 360667 w 395700"/>
                  <a:gd name="connsiteY113" fmla="*/ 101824 h 366967"/>
                  <a:gd name="connsiteX114" fmla="*/ 346553 w 395700"/>
                  <a:gd name="connsiteY114" fmla="*/ 97791 h 366967"/>
                  <a:gd name="connsiteX115" fmla="*/ 337480 w 395700"/>
                  <a:gd name="connsiteY115" fmla="*/ 96783 h 366967"/>
                  <a:gd name="connsiteX116" fmla="*/ 325382 w 395700"/>
                  <a:gd name="connsiteY116" fmla="*/ 97791 h 366967"/>
                  <a:gd name="connsiteX117" fmla="*/ 302194 w 395700"/>
                  <a:gd name="connsiteY117" fmla="*/ 103840 h 366967"/>
                  <a:gd name="connsiteX118" fmla="*/ 300178 w 395700"/>
                  <a:gd name="connsiteY118" fmla="*/ 103840 h 366967"/>
                  <a:gd name="connsiteX119" fmla="*/ 294129 w 395700"/>
                  <a:gd name="connsiteY119" fmla="*/ 100815 h 366967"/>
                  <a:gd name="connsiteX120" fmla="*/ 293121 w 395700"/>
                  <a:gd name="connsiteY120" fmla="*/ 95775 h 366967"/>
                  <a:gd name="connsiteX121" fmla="*/ 295137 w 395700"/>
                  <a:gd name="connsiteY121" fmla="*/ 92750 h 366967"/>
                  <a:gd name="connsiteX122" fmla="*/ 296145 w 395700"/>
                  <a:gd name="connsiteY122" fmla="*/ 90734 h 366967"/>
                  <a:gd name="connsiteX123" fmla="*/ 309251 w 395700"/>
                  <a:gd name="connsiteY123" fmla="*/ 68555 h 366967"/>
                  <a:gd name="connsiteX124" fmla="*/ 314292 w 395700"/>
                  <a:gd name="connsiteY124" fmla="*/ 52424 h 366967"/>
                  <a:gd name="connsiteX125" fmla="*/ 314292 w 395700"/>
                  <a:gd name="connsiteY125" fmla="*/ 39318 h 366967"/>
                  <a:gd name="connsiteX126" fmla="*/ 311268 w 395700"/>
                  <a:gd name="connsiteY126" fmla="*/ 28228 h 366967"/>
                  <a:gd name="connsiteX127" fmla="*/ 306227 w 395700"/>
                  <a:gd name="connsiteY127" fmla="*/ 19155 h 366967"/>
                  <a:gd name="connsiteX128" fmla="*/ 298161 w 395700"/>
                  <a:gd name="connsiteY128" fmla="*/ 11090 h 366967"/>
                  <a:gd name="connsiteX129" fmla="*/ 287072 w 395700"/>
                  <a:gd name="connsiteY129" fmla="*/ 4033 h 366967"/>
                  <a:gd name="connsiteX130" fmla="*/ 272958 w 395700"/>
                  <a:gd name="connsiteY130" fmla="*/ 0 h 366967"/>
                  <a:gd name="connsiteX131" fmla="*/ 263884 w 395700"/>
                  <a:gd name="connsiteY131" fmla="*/ 0 h 366967"/>
                  <a:gd name="connsiteX132" fmla="*/ 263884 w 395700"/>
                  <a:gd name="connsiteY132" fmla="*/ 0 h 36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95700" h="366967">
                    <a:moveTo>
                      <a:pt x="263884" y="0"/>
                    </a:moveTo>
                    <a:cubicBezTo>
                      <a:pt x="261868" y="0"/>
                      <a:pt x="258844" y="0"/>
                      <a:pt x="256827" y="0"/>
                    </a:cubicBezTo>
                    <a:cubicBezTo>
                      <a:pt x="252795" y="1008"/>
                      <a:pt x="247754" y="2016"/>
                      <a:pt x="243721" y="3025"/>
                    </a:cubicBezTo>
                    <a:cubicBezTo>
                      <a:pt x="239689" y="5041"/>
                      <a:pt x="236664" y="7057"/>
                      <a:pt x="232631" y="9073"/>
                    </a:cubicBezTo>
                    <a:cubicBezTo>
                      <a:pt x="229607" y="12098"/>
                      <a:pt x="226583" y="14114"/>
                      <a:pt x="223558" y="18147"/>
                    </a:cubicBezTo>
                    <a:cubicBezTo>
                      <a:pt x="220534" y="22180"/>
                      <a:pt x="218517" y="26212"/>
                      <a:pt x="216501" y="31253"/>
                    </a:cubicBezTo>
                    <a:cubicBezTo>
                      <a:pt x="213477" y="37302"/>
                      <a:pt x="211460" y="45367"/>
                      <a:pt x="210452" y="52424"/>
                    </a:cubicBezTo>
                    <a:cubicBezTo>
                      <a:pt x="210452" y="54440"/>
                      <a:pt x="210452" y="56457"/>
                      <a:pt x="209444" y="58473"/>
                    </a:cubicBezTo>
                    <a:cubicBezTo>
                      <a:pt x="209444" y="61497"/>
                      <a:pt x="206420" y="64522"/>
                      <a:pt x="203395" y="64522"/>
                    </a:cubicBezTo>
                    <a:cubicBezTo>
                      <a:pt x="200371" y="64522"/>
                      <a:pt x="197346" y="61497"/>
                      <a:pt x="197346" y="58473"/>
                    </a:cubicBezTo>
                    <a:cubicBezTo>
                      <a:pt x="197346" y="54440"/>
                      <a:pt x="197346" y="50408"/>
                      <a:pt x="196338" y="46375"/>
                    </a:cubicBezTo>
                    <a:lnTo>
                      <a:pt x="196338" y="47383"/>
                    </a:lnTo>
                    <a:cubicBezTo>
                      <a:pt x="195330" y="42343"/>
                      <a:pt x="194322" y="36294"/>
                      <a:pt x="192305" y="31253"/>
                    </a:cubicBezTo>
                    <a:cubicBezTo>
                      <a:pt x="190289" y="27220"/>
                      <a:pt x="188273" y="23188"/>
                      <a:pt x="186257" y="20163"/>
                    </a:cubicBezTo>
                    <a:cubicBezTo>
                      <a:pt x="184240" y="17139"/>
                      <a:pt x="181216" y="15122"/>
                      <a:pt x="178191" y="12098"/>
                    </a:cubicBezTo>
                    <a:lnTo>
                      <a:pt x="177183" y="12098"/>
                    </a:lnTo>
                    <a:lnTo>
                      <a:pt x="177183" y="12098"/>
                    </a:lnTo>
                    <a:cubicBezTo>
                      <a:pt x="174159" y="10082"/>
                      <a:pt x="171134" y="8065"/>
                      <a:pt x="167101" y="6049"/>
                    </a:cubicBezTo>
                    <a:cubicBezTo>
                      <a:pt x="162061" y="4033"/>
                      <a:pt x="158028" y="3025"/>
                      <a:pt x="151979" y="2016"/>
                    </a:cubicBezTo>
                    <a:cubicBezTo>
                      <a:pt x="151979" y="2016"/>
                      <a:pt x="150971" y="2016"/>
                      <a:pt x="150971" y="2016"/>
                    </a:cubicBezTo>
                    <a:cubicBezTo>
                      <a:pt x="147947" y="2016"/>
                      <a:pt x="144922" y="2016"/>
                      <a:pt x="141898" y="2016"/>
                    </a:cubicBezTo>
                    <a:cubicBezTo>
                      <a:pt x="137865" y="2016"/>
                      <a:pt x="133832" y="2016"/>
                      <a:pt x="129800" y="3025"/>
                    </a:cubicBezTo>
                    <a:lnTo>
                      <a:pt x="130808" y="3025"/>
                    </a:lnTo>
                    <a:lnTo>
                      <a:pt x="130808" y="3025"/>
                    </a:lnTo>
                    <a:cubicBezTo>
                      <a:pt x="122743" y="4033"/>
                      <a:pt x="114678" y="6049"/>
                      <a:pt x="106612" y="9073"/>
                    </a:cubicBezTo>
                    <a:cubicBezTo>
                      <a:pt x="99555" y="12098"/>
                      <a:pt x="92498" y="16131"/>
                      <a:pt x="85441" y="21171"/>
                    </a:cubicBezTo>
                    <a:cubicBezTo>
                      <a:pt x="80400" y="25204"/>
                      <a:pt x="76368" y="29236"/>
                      <a:pt x="72335" y="34277"/>
                    </a:cubicBezTo>
                    <a:cubicBezTo>
                      <a:pt x="69311" y="38310"/>
                      <a:pt x="67294" y="42343"/>
                      <a:pt x="65278" y="46375"/>
                    </a:cubicBezTo>
                    <a:cubicBezTo>
                      <a:pt x="63262" y="50408"/>
                      <a:pt x="62253" y="54440"/>
                      <a:pt x="62253" y="58473"/>
                    </a:cubicBezTo>
                    <a:cubicBezTo>
                      <a:pt x="62253" y="62506"/>
                      <a:pt x="62253" y="66538"/>
                      <a:pt x="62253" y="71579"/>
                    </a:cubicBezTo>
                    <a:cubicBezTo>
                      <a:pt x="63262" y="75612"/>
                      <a:pt x="64270" y="80652"/>
                      <a:pt x="66286" y="84685"/>
                    </a:cubicBezTo>
                    <a:cubicBezTo>
                      <a:pt x="69311" y="90734"/>
                      <a:pt x="72335" y="96783"/>
                      <a:pt x="76368" y="101824"/>
                    </a:cubicBezTo>
                    <a:cubicBezTo>
                      <a:pt x="77376" y="103840"/>
                      <a:pt x="79392" y="104848"/>
                      <a:pt x="80400" y="106864"/>
                    </a:cubicBezTo>
                    <a:lnTo>
                      <a:pt x="81408" y="107873"/>
                    </a:lnTo>
                    <a:cubicBezTo>
                      <a:pt x="83425" y="109889"/>
                      <a:pt x="84433" y="111905"/>
                      <a:pt x="86449" y="112913"/>
                    </a:cubicBezTo>
                    <a:cubicBezTo>
                      <a:pt x="87457" y="113922"/>
                      <a:pt x="88466" y="114929"/>
                      <a:pt x="88466" y="116946"/>
                    </a:cubicBezTo>
                    <a:cubicBezTo>
                      <a:pt x="88466" y="118962"/>
                      <a:pt x="88466" y="120978"/>
                      <a:pt x="87457" y="122995"/>
                    </a:cubicBezTo>
                    <a:cubicBezTo>
                      <a:pt x="86449" y="125011"/>
                      <a:pt x="83425" y="126019"/>
                      <a:pt x="81408" y="126019"/>
                    </a:cubicBezTo>
                    <a:cubicBezTo>
                      <a:pt x="80400" y="126019"/>
                      <a:pt x="80400" y="126019"/>
                      <a:pt x="79392" y="126019"/>
                    </a:cubicBezTo>
                    <a:cubicBezTo>
                      <a:pt x="78384" y="126019"/>
                      <a:pt x="77376" y="125011"/>
                      <a:pt x="76368" y="124003"/>
                    </a:cubicBezTo>
                    <a:cubicBezTo>
                      <a:pt x="72335" y="120978"/>
                      <a:pt x="67294" y="118962"/>
                      <a:pt x="63262" y="116946"/>
                    </a:cubicBezTo>
                    <a:cubicBezTo>
                      <a:pt x="58221" y="114929"/>
                      <a:pt x="54188" y="113922"/>
                      <a:pt x="49148" y="112913"/>
                    </a:cubicBezTo>
                    <a:cubicBezTo>
                      <a:pt x="47131" y="112913"/>
                      <a:pt x="45115" y="112913"/>
                      <a:pt x="44107" y="112913"/>
                    </a:cubicBezTo>
                    <a:cubicBezTo>
                      <a:pt x="42090" y="112913"/>
                      <a:pt x="41082" y="112913"/>
                      <a:pt x="39066" y="112913"/>
                    </a:cubicBezTo>
                    <a:cubicBezTo>
                      <a:pt x="36042" y="113922"/>
                      <a:pt x="32009" y="113922"/>
                      <a:pt x="29993" y="115938"/>
                    </a:cubicBezTo>
                    <a:cubicBezTo>
                      <a:pt x="26968" y="116946"/>
                      <a:pt x="23944" y="118962"/>
                      <a:pt x="20919" y="120978"/>
                    </a:cubicBezTo>
                    <a:cubicBezTo>
                      <a:pt x="17895" y="124003"/>
                      <a:pt x="14870" y="126019"/>
                      <a:pt x="12854" y="129044"/>
                    </a:cubicBezTo>
                    <a:cubicBezTo>
                      <a:pt x="9829" y="133076"/>
                      <a:pt x="7813" y="137109"/>
                      <a:pt x="5797" y="142150"/>
                    </a:cubicBezTo>
                    <a:cubicBezTo>
                      <a:pt x="3781" y="147191"/>
                      <a:pt x="1764" y="153240"/>
                      <a:pt x="756" y="159289"/>
                    </a:cubicBezTo>
                    <a:cubicBezTo>
                      <a:pt x="-252" y="164329"/>
                      <a:pt x="-252" y="170378"/>
                      <a:pt x="756" y="175419"/>
                    </a:cubicBezTo>
                    <a:cubicBezTo>
                      <a:pt x="1764" y="180460"/>
                      <a:pt x="2772" y="184492"/>
                      <a:pt x="4789" y="188525"/>
                    </a:cubicBezTo>
                    <a:cubicBezTo>
                      <a:pt x="6805" y="192557"/>
                      <a:pt x="7813" y="195582"/>
                      <a:pt x="10838" y="198606"/>
                    </a:cubicBezTo>
                    <a:cubicBezTo>
                      <a:pt x="12854" y="201631"/>
                      <a:pt x="15878" y="203647"/>
                      <a:pt x="17895" y="205663"/>
                    </a:cubicBezTo>
                    <a:cubicBezTo>
                      <a:pt x="20919" y="207680"/>
                      <a:pt x="24952" y="209696"/>
                      <a:pt x="28985" y="211712"/>
                    </a:cubicBezTo>
                    <a:cubicBezTo>
                      <a:pt x="34025" y="213729"/>
                      <a:pt x="40074" y="215745"/>
                      <a:pt x="46123" y="215745"/>
                    </a:cubicBezTo>
                    <a:cubicBezTo>
                      <a:pt x="49148" y="215745"/>
                      <a:pt x="52172" y="216753"/>
                      <a:pt x="55196" y="216753"/>
                    </a:cubicBezTo>
                    <a:cubicBezTo>
                      <a:pt x="59229" y="216753"/>
                      <a:pt x="63262" y="220786"/>
                      <a:pt x="63262" y="224819"/>
                    </a:cubicBezTo>
                    <a:cubicBezTo>
                      <a:pt x="63262" y="227843"/>
                      <a:pt x="61245" y="230867"/>
                      <a:pt x="57213" y="231875"/>
                    </a:cubicBezTo>
                    <a:cubicBezTo>
                      <a:pt x="56205" y="231875"/>
                      <a:pt x="54188" y="232884"/>
                      <a:pt x="53180" y="232884"/>
                    </a:cubicBezTo>
                    <a:cubicBezTo>
                      <a:pt x="49148" y="234900"/>
                      <a:pt x="46123" y="236916"/>
                      <a:pt x="42090" y="238933"/>
                    </a:cubicBezTo>
                    <a:cubicBezTo>
                      <a:pt x="39066" y="241957"/>
                      <a:pt x="35033" y="244982"/>
                      <a:pt x="32009" y="249014"/>
                    </a:cubicBezTo>
                    <a:cubicBezTo>
                      <a:pt x="28985" y="253047"/>
                      <a:pt x="25960" y="257079"/>
                      <a:pt x="23944" y="262120"/>
                    </a:cubicBezTo>
                    <a:cubicBezTo>
                      <a:pt x="21927" y="267161"/>
                      <a:pt x="20919" y="272202"/>
                      <a:pt x="19911" y="277242"/>
                    </a:cubicBezTo>
                    <a:cubicBezTo>
                      <a:pt x="19911" y="281275"/>
                      <a:pt x="19911" y="285308"/>
                      <a:pt x="19911" y="289340"/>
                    </a:cubicBezTo>
                    <a:cubicBezTo>
                      <a:pt x="20919" y="293373"/>
                      <a:pt x="21927" y="296397"/>
                      <a:pt x="22936" y="299422"/>
                    </a:cubicBezTo>
                    <a:cubicBezTo>
                      <a:pt x="23944" y="302446"/>
                      <a:pt x="25960" y="304463"/>
                      <a:pt x="27976" y="307487"/>
                    </a:cubicBezTo>
                    <a:cubicBezTo>
                      <a:pt x="29993" y="310512"/>
                      <a:pt x="32009" y="312528"/>
                      <a:pt x="35033" y="314544"/>
                    </a:cubicBezTo>
                    <a:cubicBezTo>
                      <a:pt x="38058" y="316560"/>
                      <a:pt x="41082" y="318577"/>
                      <a:pt x="44107" y="319585"/>
                    </a:cubicBezTo>
                    <a:cubicBezTo>
                      <a:pt x="47131" y="320593"/>
                      <a:pt x="51164" y="321601"/>
                      <a:pt x="54188" y="322609"/>
                    </a:cubicBezTo>
                    <a:cubicBezTo>
                      <a:pt x="56205" y="322609"/>
                      <a:pt x="58221" y="322609"/>
                      <a:pt x="60237" y="322609"/>
                    </a:cubicBezTo>
                    <a:cubicBezTo>
                      <a:pt x="62253" y="322609"/>
                      <a:pt x="65278" y="322609"/>
                      <a:pt x="67294" y="322609"/>
                    </a:cubicBezTo>
                    <a:cubicBezTo>
                      <a:pt x="74351" y="321601"/>
                      <a:pt x="82417" y="319585"/>
                      <a:pt x="90482" y="316560"/>
                    </a:cubicBezTo>
                    <a:cubicBezTo>
                      <a:pt x="102580" y="311520"/>
                      <a:pt x="115686" y="303454"/>
                      <a:pt x="128792" y="293373"/>
                    </a:cubicBezTo>
                    <a:cubicBezTo>
                      <a:pt x="133832" y="289340"/>
                      <a:pt x="137865" y="286316"/>
                      <a:pt x="141898" y="282283"/>
                    </a:cubicBezTo>
                    <a:cubicBezTo>
                      <a:pt x="143914" y="281275"/>
                      <a:pt x="144922" y="280267"/>
                      <a:pt x="146938" y="280267"/>
                    </a:cubicBezTo>
                    <a:cubicBezTo>
                      <a:pt x="147947" y="280267"/>
                      <a:pt x="148955" y="280267"/>
                      <a:pt x="150971" y="281275"/>
                    </a:cubicBezTo>
                    <a:cubicBezTo>
                      <a:pt x="152987" y="282283"/>
                      <a:pt x="155004" y="285308"/>
                      <a:pt x="155004" y="287324"/>
                    </a:cubicBezTo>
                    <a:cubicBezTo>
                      <a:pt x="155004" y="293373"/>
                      <a:pt x="156012" y="298414"/>
                      <a:pt x="156012" y="303454"/>
                    </a:cubicBezTo>
                    <a:cubicBezTo>
                      <a:pt x="157020" y="312528"/>
                      <a:pt x="159036" y="320593"/>
                      <a:pt x="163069" y="328658"/>
                    </a:cubicBezTo>
                    <a:cubicBezTo>
                      <a:pt x="166094" y="334707"/>
                      <a:pt x="169118" y="339748"/>
                      <a:pt x="172142" y="344789"/>
                    </a:cubicBezTo>
                    <a:cubicBezTo>
                      <a:pt x="175167" y="348821"/>
                      <a:pt x="179199" y="351846"/>
                      <a:pt x="182224" y="354870"/>
                    </a:cubicBezTo>
                    <a:cubicBezTo>
                      <a:pt x="186257" y="357895"/>
                      <a:pt x="190289" y="359911"/>
                      <a:pt x="195330" y="361927"/>
                    </a:cubicBezTo>
                    <a:cubicBezTo>
                      <a:pt x="200371" y="363944"/>
                      <a:pt x="205411" y="364952"/>
                      <a:pt x="210452" y="365960"/>
                    </a:cubicBezTo>
                    <a:cubicBezTo>
                      <a:pt x="213477" y="365960"/>
                      <a:pt x="217509" y="366968"/>
                      <a:pt x="220534" y="366968"/>
                    </a:cubicBezTo>
                    <a:cubicBezTo>
                      <a:pt x="223558" y="366968"/>
                      <a:pt x="227591" y="366968"/>
                      <a:pt x="230615" y="365960"/>
                    </a:cubicBezTo>
                    <a:cubicBezTo>
                      <a:pt x="237672" y="364952"/>
                      <a:pt x="244729" y="362935"/>
                      <a:pt x="251787" y="359911"/>
                    </a:cubicBezTo>
                    <a:cubicBezTo>
                      <a:pt x="258844" y="356886"/>
                      <a:pt x="264892" y="352854"/>
                      <a:pt x="270941" y="348821"/>
                    </a:cubicBezTo>
                    <a:cubicBezTo>
                      <a:pt x="275982" y="344789"/>
                      <a:pt x="280015" y="340756"/>
                      <a:pt x="284047" y="335715"/>
                    </a:cubicBezTo>
                    <a:cubicBezTo>
                      <a:pt x="287072" y="330675"/>
                      <a:pt x="290096" y="326642"/>
                      <a:pt x="292113" y="321601"/>
                    </a:cubicBezTo>
                    <a:cubicBezTo>
                      <a:pt x="294129" y="316560"/>
                      <a:pt x="295137" y="311520"/>
                      <a:pt x="296145" y="307487"/>
                    </a:cubicBezTo>
                    <a:cubicBezTo>
                      <a:pt x="297154" y="302446"/>
                      <a:pt x="297154" y="296397"/>
                      <a:pt x="296145" y="291356"/>
                    </a:cubicBezTo>
                    <a:cubicBezTo>
                      <a:pt x="295137" y="285308"/>
                      <a:pt x="293121" y="278251"/>
                      <a:pt x="291105" y="272202"/>
                    </a:cubicBezTo>
                    <a:cubicBezTo>
                      <a:pt x="288080" y="265145"/>
                      <a:pt x="284047" y="258087"/>
                      <a:pt x="279007" y="251030"/>
                    </a:cubicBezTo>
                    <a:cubicBezTo>
                      <a:pt x="277998" y="250022"/>
                      <a:pt x="277998" y="246998"/>
                      <a:pt x="277998" y="245990"/>
                    </a:cubicBezTo>
                    <a:cubicBezTo>
                      <a:pt x="277998" y="243973"/>
                      <a:pt x="280015" y="242965"/>
                      <a:pt x="281023" y="241957"/>
                    </a:cubicBezTo>
                    <a:cubicBezTo>
                      <a:pt x="282031" y="240949"/>
                      <a:pt x="283039" y="240949"/>
                      <a:pt x="285056" y="240949"/>
                    </a:cubicBezTo>
                    <a:cubicBezTo>
                      <a:pt x="286064" y="240949"/>
                      <a:pt x="286064" y="240949"/>
                      <a:pt x="287072" y="240949"/>
                    </a:cubicBezTo>
                    <a:cubicBezTo>
                      <a:pt x="289088" y="241957"/>
                      <a:pt x="290096" y="242965"/>
                      <a:pt x="291105" y="243973"/>
                    </a:cubicBezTo>
                    <a:lnTo>
                      <a:pt x="292113" y="244982"/>
                    </a:lnTo>
                    <a:cubicBezTo>
                      <a:pt x="293121" y="245990"/>
                      <a:pt x="294129" y="245990"/>
                      <a:pt x="295137" y="245990"/>
                    </a:cubicBezTo>
                    <a:cubicBezTo>
                      <a:pt x="297154" y="245990"/>
                      <a:pt x="298161" y="246998"/>
                      <a:pt x="300178" y="246998"/>
                    </a:cubicBezTo>
                    <a:cubicBezTo>
                      <a:pt x="303202" y="248006"/>
                      <a:pt x="306227" y="248006"/>
                      <a:pt x="309251" y="249014"/>
                    </a:cubicBezTo>
                    <a:cubicBezTo>
                      <a:pt x="313284" y="249014"/>
                      <a:pt x="317317" y="250022"/>
                      <a:pt x="321349" y="250022"/>
                    </a:cubicBezTo>
                    <a:cubicBezTo>
                      <a:pt x="324374" y="250022"/>
                      <a:pt x="328406" y="250022"/>
                      <a:pt x="332439" y="249014"/>
                    </a:cubicBezTo>
                    <a:cubicBezTo>
                      <a:pt x="338488" y="248006"/>
                      <a:pt x="343528" y="246998"/>
                      <a:pt x="349577" y="244982"/>
                    </a:cubicBezTo>
                    <a:cubicBezTo>
                      <a:pt x="354618" y="242965"/>
                      <a:pt x="359659" y="239941"/>
                      <a:pt x="363691" y="236916"/>
                    </a:cubicBezTo>
                    <a:cubicBezTo>
                      <a:pt x="368732" y="232884"/>
                      <a:pt x="372765" y="228851"/>
                      <a:pt x="376798" y="223810"/>
                    </a:cubicBezTo>
                    <a:cubicBezTo>
                      <a:pt x="380830" y="217761"/>
                      <a:pt x="384863" y="211712"/>
                      <a:pt x="387887" y="204655"/>
                    </a:cubicBezTo>
                    <a:cubicBezTo>
                      <a:pt x="390912" y="196590"/>
                      <a:pt x="393936" y="188525"/>
                      <a:pt x="394944" y="179452"/>
                    </a:cubicBezTo>
                    <a:cubicBezTo>
                      <a:pt x="395953" y="170378"/>
                      <a:pt x="395953" y="161305"/>
                      <a:pt x="394944" y="153240"/>
                    </a:cubicBezTo>
                    <a:cubicBezTo>
                      <a:pt x="393936" y="146182"/>
                      <a:pt x="391920" y="139125"/>
                      <a:pt x="388895" y="132068"/>
                    </a:cubicBezTo>
                    <a:cubicBezTo>
                      <a:pt x="386879" y="127027"/>
                      <a:pt x="383855" y="121987"/>
                      <a:pt x="380830" y="117954"/>
                    </a:cubicBezTo>
                    <a:cubicBezTo>
                      <a:pt x="377806" y="114929"/>
                      <a:pt x="374781" y="110897"/>
                      <a:pt x="371757" y="108881"/>
                    </a:cubicBezTo>
                    <a:cubicBezTo>
                      <a:pt x="367724" y="105856"/>
                      <a:pt x="364700" y="103840"/>
                      <a:pt x="360667" y="101824"/>
                    </a:cubicBezTo>
                    <a:cubicBezTo>
                      <a:pt x="355626" y="99807"/>
                      <a:pt x="350586" y="98799"/>
                      <a:pt x="346553" y="97791"/>
                    </a:cubicBezTo>
                    <a:cubicBezTo>
                      <a:pt x="343528" y="97791"/>
                      <a:pt x="340504" y="96783"/>
                      <a:pt x="337480" y="96783"/>
                    </a:cubicBezTo>
                    <a:cubicBezTo>
                      <a:pt x="333447" y="96783"/>
                      <a:pt x="329414" y="96783"/>
                      <a:pt x="325382" y="97791"/>
                    </a:cubicBezTo>
                    <a:cubicBezTo>
                      <a:pt x="318325" y="98799"/>
                      <a:pt x="310259" y="100815"/>
                      <a:pt x="302194" y="103840"/>
                    </a:cubicBezTo>
                    <a:cubicBezTo>
                      <a:pt x="301186" y="103840"/>
                      <a:pt x="301186" y="103840"/>
                      <a:pt x="300178" y="103840"/>
                    </a:cubicBezTo>
                    <a:cubicBezTo>
                      <a:pt x="298161" y="103840"/>
                      <a:pt x="295137" y="102832"/>
                      <a:pt x="294129" y="100815"/>
                    </a:cubicBezTo>
                    <a:cubicBezTo>
                      <a:pt x="293121" y="98799"/>
                      <a:pt x="293121" y="97791"/>
                      <a:pt x="293121" y="95775"/>
                    </a:cubicBezTo>
                    <a:cubicBezTo>
                      <a:pt x="293121" y="94766"/>
                      <a:pt x="294129" y="93759"/>
                      <a:pt x="295137" y="92750"/>
                    </a:cubicBezTo>
                    <a:lnTo>
                      <a:pt x="296145" y="90734"/>
                    </a:lnTo>
                    <a:cubicBezTo>
                      <a:pt x="302194" y="82669"/>
                      <a:pt x="306227" y="75612"/>
                      <a:pt x="309251" y="68555"/>
                    </a:cubicBezTo>
                    <a:cubicBezTo>
                      <a:pt x="311268" y="62506"/>
                      <a:pt x="313284" y="57465"/>
                      <a:pt x="314292" y="52424"/>
                    </a:cubicBezTo>
                    <a:cubicBezTo>
                      <a:pt x="315300" y="47383"/>
                      <a:pt x="315300" y="43351"/>
                      <a:pt x="314292" y="39318"/>
                    </a:cubicBezTo>
                    <a:cubicBezTo>
                      <a:pt x="313284" y="35285"/>
                      <a:pt x="312276" y="32261"/>
                      <a:pt x="311268" y="28228"/>
                    </a:cubicBezTo>
                    <a:cubicBezTo>
                      <a:pt x="310259" y="25204"/>
                      <a:pt x="308243" y="22180"/>
                      <a:pt x="306227" y="19155"/>
                    </a:cubicBezTo>
                    <a:cubicBezTo>
                      <a:pt x="304210" y="16131"/>
                      <a:pt x="301186" y="13106"/>
                      <a:pt x="298161" y="11090"/>
                    </a:cubicBezTo>
                    <a:cubicBezTo>
                      <a:pt x="295137" y="8065"/>
                      <a:pt x="291105" y="6049"/>
                      <a:pt x="287072" y="4033"/>
                    </a:cubicBezTo>
                    <a:cubicBezTo>
                      <a:pt x="282031" y="2016"/>
                      <a:pt x="277998" y="1008"/>
                      <a:pt x="272958" y="0"/>
                    </a:cubicBezTo>
                    <a:cubicBezTo>
                      <a:pt x="268925" y="0"/>
                      <a:pt x="266909" y="0"/>
                      <a:pt x="263884" y="0"/>
                    </a:cubicBezTo>
                    <a:lnTo>
                      <a:pt x="263884" y="0"/>
                    </a:lnTo>
                    <a:close/>
                  </a:path>
                </a:pathLst>
              </a:custGeom>
              <a:solidFill>
                <a:srgbClr val="FFCDDB"/>
              </a:solidFill>
              <a:ln w="1008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>
                  <a:buClr>
                    <a:srgbClr val="000000"/>
                  </a:buClr>
                </a:pPr>
                <a:endParaRPr lang="en-US" sz="1351">
                  <a:solidFill>
                    <a:prstClr val="black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CF0095-8317-4863-BF2E-2F9CF5B1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81" y="0"/>
            <a:ext cx="643183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xmlns="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3064254" y="3617813"/>
            <a:ext cx="3167199" cy="34090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xmlns="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7316" y="3425362"/>
            <a:ext cx="2355185" cy="305744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3D7E6A-3FBC-449F-8959-B79F4542B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82" y="1401864"/>
            <a:ext cx="65537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</a:t>
            </a:r>
            <a:r>
              <a:rPr lang="vi-VN" sz="3733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 </a:t>
            </a:r>
            <a:r>
              <a:rPr lang="vi-VN" sz="3733" b="1" kern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 </a:t>
            </a:r>
            <a:r>
              <a:rPr lang="vi-VN" sz="3733" b="1" kern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dùng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 đánh </a:t>
            </a:r>
            <a:r>
              <a:rPr lang="vi-VN" sz="3733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</a:t>
            </a:r>
            <a:r>
              <a:rPr lang="vi-VN" sz="3733" b="1" kern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 đối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Gần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E51C91E-8259-8593-D4B5-F8C2EAAD531C}"/>
              </a:ext>
            </a:extLst>
          </p:cNvPr>
          <p:cNvSpPr/>
          <p:nvPr/>
        </p:nvSpPr>
        <p:spPr>
          <a:xfrm>
            <a:off x="391887" y="823963"/>
            <a:ext cx="7721354" cy="5466477"/>
          </a:xfrm>
          <a:custGeom>
            <a:avLst/>
            <a:gdLst>
              <a:gd name="connsiteX0" fmla="*/ 0 w 7267698"/>
              <a:gd name="connsiteY0" fmla="*/ 1099858 h 4650562"/>
              <a:gd name="connsiteX1" fmla="*/ 1099858 w 7267698"/>
              <a:gd name="connsiteY1" fmla="*/ 0 h 4650562"/>
              <a:gd name="connsiteX2" fmla="*/ 1784036 w 7267698"/>
              <a:gd name="connsiteY2" fmla="*/ 0 h 4650562"/>
              <a:gd name="connsiteX3" fmla="*/ 2316174 w 7267698"/>
              <a:gd name="connsiteY3" fmla="*/ 0 h 4650562"/>
              <a:gd name="connsiteX4" fmla="*/ 2949671 w 7267698"/>
              <a:gd name="connsiteY4" fmla="*/ 0 h 4650562"/>
              <a:gd name="connsiteX5" fmla="*/ 3532489 w 7267698"/>
              <a:gd name="connsiteY5" fmla="*/ 0 h 4650562"/>
              <a:gd name="connsiteX6" fmla="*/ 4115307 w 7267698"/>
              <a:gd name="connsiteY6" fmla="*/ 0 h 4650562"/>
              <a:gd name="connsiteX7" fmla="*/ 4698125 w 7267698"/>
              <a:gd name="connsiteY7" fmla="*/ 0 h 4650562"/>
              <a:gd name="connsiteX8" fmla="*/ 5331623 w 7267698"/>
              <a:gd name="connsiteY8" fmla="*/ 0 h 4650562"/>
              <a:gd name="connsiteX9" fmla="*/ 6167840 w 7267698"/>
              <a:gd name="connsiteY9" fmla="*/ 0 h 4650562"/>
              <a:gd name="connsiteX10" fmla="*/ 7267698 w 7267698"/>
              <a:gd name="connsiteY10" fmla="*/ 1099858 h 4650562"/>
              <a:gd name="connsiteX11" fmla="*/ 7267698 w 7267698"/>
              <a:gd name="connsiteY11" fmla="*/ 1688061 h 4650562"/>
              <a:gd name="connsiteX12" fmla="*/ 7267698 w 7267698"/>
              <a:gd name="connsiteY12" fmla="*/ 2349789 h 4650562"/>
              <a:gd name="connsiteX13" fmla="*/ 7267698 w 7267698"/>
              <a:gd name="connsiteY13" fmla="*/ 2913484 h 4650562"/>
              <a:gd name="connsiteX14" fmla="*/ 7267698 w 7267698"/>
              <a:gd name="connsiteY14" fmla="*/ 3550704 h 4650562"/>
              <a:gd name="connsiteX15" fmla="*/ 6167840 w 7267698"/>
              <a:gd name="connsiteY15" fmla="*/ 4650562 h 4650562"/>
              <a:gd name="connsiteX16" fmla="*/ 5635702 w 7267698"/>
              <a:gd name="connsiteY16" fmla="*/ 4650562 h 4650562"/>
              <a:gd name="connsiteX17" fmla="*/ 4951524 w 7267698"/>
              <a:gd name="connsiteY17" fmla="*/ 4650562 h 4650562"/>
              <a:gd name="connsiteX18" fmla="*/ 4318027 w 7267698"/>
              <a:gd name="connsiteY18" fmla="*/ 4650562 h 4650562"/>
              <a:gd name="connsiteX19" fmla="*/ 3836568 w 7267698"/>
              <a:gd name="connsiteY19" fmla="*/ 4650562 h 4650562"/>
              <a:gd name="connsiteX20" fmla="*/ 3203071 w 7267698"/>
              <a:gd name="connsiteY20" fmla="*/ 4650562 h 4650562"/>
              <a:gd name="connsiteX21" fmla="*/ 2569573 w 7267698"/>
              <a:gd name="connsiteY21" fmla="*/ 4650562 h 4650562"/>
              <a:gd name="connsiteX22" fmla="*/ 1936075 w 7267698"/>
              <a:gd name="connsiteY22" fmla="*/ 4650562 h 4650562"/>
              <a:gd name="connsiteX23" fmla="*/ 1099858 w 7267698"/>
              <a:gd name="connsiteY23" fmla="*/ 4650562 h 4650562"/>
              <a:gd name="connsiteX24" fmla="*/ 0 w 7267698"/>
              <a:gd name="connsiteY24" fmla="*/ 3550704 h 4650562"/>
              <a:gd name="connsiteX25" fmla="*/ 0 w 7267698"/>
              <a:gd name="connsiteY25" fmla="*/ 2937993 h 4650562"/>
              <a:gd name="connsiteX26" fmla="*/ 0 w 7267698"/>
              <a:gd name="connsiteY26" fmla="*/ 2374298 h 4650562"/>
              <a:gd name="connsiteX27" fmla="*/ 0 w 7267698"/>
              <a:gd name="connsiteY27" fmla="*/ 1786095 h 4650562"/>
              <a:gd name="connsiteX28" fmla="*/ 0 w 7267698"/>
              <a:gd name="connsiteY28" fmla="*/ 1099858 h 4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7698" h="4650562" fill="none" extrusionOk="0">
                <a:moveTo>
                  <a:pt x="0" y="1099858"/>
                </a:moveTo>
                <a:cubicBezTo>
                  <a:pt x="-23447" y="521581"/>
                  <a:pt x="514489" y="-58843"/>
                  <a:pt x="1099858" y="0"/>
                </a:cubicBezTo>
                <a:cubicBezTo>
                  <a:pt x="1289107" y="8039"/>
                  <a:pt x="1602231" y="-11932"/>
                  <a:pt x="1784036" y="0"/>
                </a:cubicBezTo>
                <a:cubicBezTo>
                  <a:pt x="1965841" y="11932"/>
                  <a:pt x="2093806" y="13741"/>
                  <a:pt x="2316174" y="0"/>
                </a:cubicBezTo>
                <a:cubicBezTo>
                  <a:pt x="2538542" y="-13741"/>
                  <a:pt x="2737566" y="-14410"/>
                  <a:pt x="2949671" y="0"/>
                </a:cubicBezTo>
                <a:cubicBezTo>
                  <a:pt x="3161776" y="14410"/>
                  <a:pt x="3268501" y="-19001"/>
                  <a:pt x="3532489" y="0"/>
                </a:cubicBezTo>
                <a:cubicBezTo>
                  <a:pt x="3796477" y="19001"/>
                  <a:pt x="3945286" y="11921"/>
                  <a:pt x="4115307" y="0"/>
                </a:cubicBezTo>
                <a:cubicBezTo>
                  <a:pt x="4285328" y="-11921"/>
                  <a:pt x="4488073" y="-24716"/>
                  <a:pt x="4698125" y="0"/>
                </a:cubicBezTo>
                <a:cubicBezTo>
                  <a:pt x="4908177" y="24716"/>
                  <a:pt x="5036937" y="-21390"/>
                  <a:pt x="5331623" y="0"/>
                </a:cubicBezTo>
                <a:cubicBezTo>
                  <a:pt x="5626309" y="21390"/>
                  <a:pt x="5832668" y="26001"/>
                  <a:pt x="6167840" y="0"/>
                </a:cubicBezTo>
                <a:cubicBezTo>
                  <a:pt x="6712495" y="9013"/>
                  <a:pt x="7192383" y="468362"/>
                  <a:pt x="7267698" y="1099858"/>
                </a:cubicBezTo>
                <a:cubicBezTo>
                  <a:pt x="7259667" y="1331936"/>
                  <a:pt x="7250236" y="1489828"/>
                  <a:pt x="7267698" y="1688061"/>
                </a:cubicBezTo>
                <a:cubicBezTo>
                  <a:pt x="7285160" y="1886294"/>
                  <a:pt x="7297948" y="2189429"/>
                  <a:pt x="7267698" y="2349789"/>
                </a:cubicBezTo>
                <a:cubicBezTo>
                  <a:pt x="7237448" y="2510149"/>
                  <a:pt x="7283933" y="2766998"/>
                  <a:pt x="7267698" y="2913484"/>
                </a:cubicBezTo>
                <a:cubicBezTo>
                  <a:pt x="7251463" y="3059971"/>
                  <a:pt x="7296873" y="3290289"/>
                  <a:pt x="7267698" y="3550704"/>
                </a:cubicBezTo>
                <a:cubicBezTo>
                  <a:pt x="7221169" y="4109070"/>
                  <a:pt x="6813732" y="4624828"/>
                  <a:pt x="6167840" y="4650562"/>
                </a:cubicBezTo>
                <a:cubicBezTo>
                  <a:pt x="5963336" y="4656460"/>
                  <a:pt x="5871621" y="4627460"/>
                  <a:pt x="5635702" y="4650562"/>
                </a:cubicBezTo>
                <a:cubicBezTo>
                  <a:pt x="5399783" y="4673664"/>
                  <a:pt x="5169134" y="4625979"/>
                  <a:pt x="4951524" y="4650562"/>
                </a:cubicBezTo>
                <a:cubicBezTo>
                  <a:pt x="4733914" y="4675145"/>
                  <a:pt x="4464914" y="4653517"/>
                  <a:pt x="4318027" y="4650562"/>
                </a:cubicBezTo>
                <a:cubicBezTo>
                  <a:pt x="4171140" y="4647607"/>
                  <a:pt x="4008665" y="4659231"/>
                  <a:pt x="3836568" y="4650562"/>
                </a:cubicBezTo>
                <a:cubicBezTo>
                  <a:pt x="3664471" y="4641893"/>
                  <a:pt x="3350829" y="4657903"/>
                  <a:pt x="3203071" y="4650562"/>
                </a:cubicBezTo>
                <a:cubicBezTo>
                  <a:pt x="3055313" y="4643221"/>
                  <a:pt x="2709804" y="4661497"/>
                  <a:pt x="2569573" y="4650562"/>
                </a:cubicBezTo>
                <a:cubicBezTo>
                  <a:pt x="2429342" y="4639627"/>
                  <a:pt x="2180660" y="4673403"/>
                  <a:pt x="1936075" y="4650562"/>
                </a:cubicBezTo>
                <a:cubicBezTo>
                  <a:pt x="1691490" y="4627721"/>
                  <a:pt x="1485157" y="4625899"/>
                  <a:pt x="1099858" y="4650562"/>
                </a:cubicBezTo>
                <a:cubicBezTo>
                  <a:pt x="478351" y="4608240"/>
                  <a:pt x="20826" y="4183618"/>
                  <a:pt x="0" y="3550704"/>
                </a:cubicBezTo>
                <a:cubicBezTo>
                  <a:pt x="11917" y="3330003"/>
                  <a:pt x="21182" y="3084130"/>
                  <a:pt x="0" y="2937993"/>
                </a:cubicBezTo>
                <a:cubicBezTo>
                  <a:pt x="-21182" y="2791856"/>
                  <a:pt x="-8219" y="2570527"/>
                  <a:pt x="0" y="2374298"/>
                </a:cubicBezTo>
                <a:cubicBezTo>
                  <a:pt x="8219" y="2178069"/>
                  <a:pt x="-22499" y="1959817"/>
                  <a:pt x="0" y="1786095"/>
                </a:cubicBezTo>
                <a:cubicBezTo>
                  <a:pt x="22499" y="1612373"/>
                  <a:pt x="-14957" y="1248983"/>
                  <a:pt x="0" y="1099858"/>
                </a:cubicBezTo>
                <a:close/>
              </a:path>
              <a:path w="7267698" h="4650562" stroke="0" extrusionOk="0">
                <a:moveTo>
                  <a:pt x="0" y="1099858"/>
                </a:moveTo>
                <a:cubicBezTo>
                  <a:pt x="-21499" y="514988"/>
                  <a:pt x="507255" y="62741"/>
                  <a:pt x="1099858" y="0"/>
                </a:cubicBezTo>
                <a:cubicBezTo>
                  <a:pt x="1223046" y="-6726"/>
                  <a:pt x="1369665" y="-5138"/>
                  <a:pt x="1631996" y="0"/>
                </a:cubicBezTo>
                <a:cubicBezTo>
                  <a:pt x="1894327" y="5138"/>
                  <a:pt x="2020803" y="25346"/>
                  <a:pt x="2214814" y="0"/>
                </a:cubicBezTo>
                <a:cubicBezTo>
                  <a:pt x="2408825" y="-25346"/>
                  <a:pt x="2529591" y="14739"/>
                  <a:pt x="2696272" y="0"/>
                </a:cubicBezTo>
                <a:cubicBezTo>
                  <a:pt x="2862953" y="-14739"/>
                  <a:pt x="3148561" y="-26081"/>
                  <a:pt x="3380450" y="0"/>
                </a:cubicBezTo>
                <a:cubicBezTo>
                  <a:pt x="3612339" y="26081"/>
                  <a:pt x="3680902" y="-6292"/>
                  <a:pt x="3861908" y="0"/>
                </a:cubicBezTo>
                <a:cubicBezTo>
                  <a:pt x="4042914" y="6292"/>
                  <a:pt x="4195230" y="13098"/>
                  <a:pt x="4495406" y="0"/>
                </a:cubicBezTo>
                <a:cubicBezTo>
                  <a:pt x="4795582" y="-13098"/>
                  <a:pt x="4823041" y="26594"/>
                  <a:pt x="5027544" y="0"/>
                </a:cubicBezTo>
                <a:cubicBezTo>
                  <a:pt x="5232047" y="-26594"/>
                  <a:pt x="5335935" y="2180"/>
                  <a:pt x="5559682" y="0"/>
                </a:cubicBezTo>
                <a:cubicBezTo>
                  <a:pt x="5783429" y="-2180"/>
                  <a:pt x="5882633" y="-30012"/>
                  <a:pt x="6167840" y="0"/>
                </a:cubicBezTo>
                <a:cubicBezTo>
                  <a:pt x="6764593" y="-28116"/>
                  <a:pt x="7337124" y="512704"/>
                  <a:pt x="7267698" y="1099858"/>
                </a:cubicBezTo>
                <a:cubicBezTo>
                  <a:pt x="7274848" y="1301683"/>
                  <a:pt x="7290336" y="1405957"/>
                  <a:pt x="7267698" y="1639044"/>
                </a:cubicBezTo>
                <a:cubicBezTo>
                  <a:pt x="7245060" y="1872131"/>
                  <a:pt x="7258441" y="2061094"/>
                  <a:pt x="7267698" y="2276264"/>
                </a:cubicBezTo>
                <a:cubicBezTo>
                  <a:pt x="7276955" y="2491434"/>
                  <a:pt x="7258796" y="2617909"/>
                  <a:pt x="7267698" y="2888976"/>
                </a:cubicBezTo>
                <a:cubicBezTo>
                  <a:pt x="7276600" y="3160043"/>
                  <a:pt x="7256361" y="3380330"/>
                  <a:pt x="7267698" y="3550704"/>
                </a:cubicBezTo>
                <a:cubicBezTo>
                  <a:pt x="7200655" y="4140133"/>
                  <a:pt x="6822516" y="4652812"/>
                  <a:pt x="6167840" y="4650562"/>
                </a:cubicBezTo>
                <a:cubicBezTo>
                  <a:pt x="5898982" y="4651517"/>
                  <a:pt x="5671237" y="4629700"/>
                  <a:pt x="5483662" y="4650562"/>
                </a:cubicBezTo>
                <a:cubicBezTo>
                  <a:pt x="5296087" y="4671424"/>
                  <a:pt x="4953950" y="4666132"/>
                  <a:pt x="4799485" y="4650562"/>
                </a:cubicBezTo>
                <a:cubicBezTo>
                  <a:pt x="4645020" y="4634992"/>
                  <a:pt x="4487162" y="4642896"/>
                  <a:pt x="4267347" y="4650562"/>
                </a:cubicBezTo>
                <a:cubicBezTo>
                  <a:pt x="4047532" y="4658228"/>
                  <a:pt x="3680360" y="4667519"/>
                  <a:pt x="3532489" y="4650562"/>
                </a:cubicBezTo>
                <a:cubicBezTo>
                  <a:pt x="3384618" y="4633605"/>
                  <a:pt x="3095801" y="4672279"/>
                  <a:pt x="2898992" y="4650562"/>
                </a:cubicBezTo>
                <a:cubicBezTo>
                  <a:pt x="2702183" y="4628845"/>
                  <a:pt x="2618012" y="4671087"/>
                  <a:pt x="2366854" y="4650562"/>
                </a:cubicBezTo>
                <a:cubicBezTo>
                  <a:pt x="2115696" y="4630037"/>
                  <a:pt x="1612024" y="4691103"/>
                  <a:pt x="1099858" y="4650562"/>
                </a:cubicBezTo>
                <a:cubicBezTo>
                  <a:pt x="531857" y="4584181"/>
                  <a:pt x="24988" y="4130651"/>
                  <a:pt x="0" y="3550704"/>
                </a:cubicBezTo>
                <a:cubicBezTo>
                  <a:pt x="22828" y="3324615"/>
                  <a:pt x="-23663" y="3090212"/>
                  <a:pt x="0" y="2962501"/>
                </a:cubicBezTo>
                <a:cubicBezTo>
                  <a:pt x="23663" y="2834790"/>
                  <a:pt x="-24967" y="2668135"/>
                  <a:pt x="0" y="2398806"/>
                </a:cubicBezTo>
                <a:cubicBezTo>
                  <a:pt x="24967" y="2129478"/>
                  <a:pt x="-3780" y="2009550"/>
                  <a:pt x="0" y="1859620"/>
                </a:cubicBezTo>
                <a:cubicBezTo>
                  <a:pt x="3780" y="1709690"/>
                  <a:pt x="-16219" y="1283374"/>
                  <a:pt x="0" y="1099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DCC0698-1F27-4055-A1AD-A65DF2056B6F}"/>
              </a:ext>
            </a:extLst>
          </p:cNvPr>
          <p:cNvGrpSpPr/>
          <p:nvPr/>
        </p:nvGrpSpPr>
        <p:grpSpPr>
          <a:xfrm>
            <a:off x="8113241" y="186521"/>
            <a:ext cx="3877111" cy="6534300"/>
            <a:chOff x="8310691" y="1161340"/>
            <a:chExt cx="3171276" cy="53447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1D4455F2-F504-47BF-BEA2-A611E69F9A6A}"/>
                </a:ext>
              </a:extLst>
            </p:cNvPr>
            <p:cNvSpPr/>
            <p:nvPr/>
          </p:nvSpPr>
          <p:spPr>
            <a:xfrm>
              <a:off x="8457456" y="1161340"/>
              <a:ext cx="2950363" cy="3084178"/>
            </a:xfrm>
            <a:custGeom>
              <a:avLst/>
              <a:gdLst>
                <a:gd name="connsiteX0" fmla="*/ 0 w 4050098"/>
                <a:gd name="connsiteY0" fmla="*/ 595785 h 3574639"/>
                <a:gd name="connsiteX1" fmla="*/ 595785 w 4050098"/>
                <a:gd name="connsiteY1" fmla="*/ 0 h 3574639"/>
                <a:gd name="connsiteX2" fmla="*/ 3454313 w 4050098"/>
                <a:gd name="connsiteY2" fmla="*/ 0 h 3574639"/>
                <a:gd name="connsiteX3" fmla="*/ 4050098 w 4050098"/>
                <a:gd name="connsiteY3" fmla="*/ 595785 h 3574639"/>
                <a:gd name="connsiteX4" fmla="*/ 4050098 w 4050098"/>
                <a:gd name="connsiteY4" fmla="*/ 2978854 h 3574639"/>
                <a:gd name="connsiteX5" fmla="*/ 3454313 w 4050098"/>
                <a:gd name="connsiteY5" fmla="*/ 3574639 h 3574639"/>
                <a:gd name="connsiteX6" fmla="*/ 595785 w 4050098"/>
                <a:gd name="connsiteY6" fmla="*/ 3574639 h 3574639"/>
                <a:gd name="connsiteX7" fmla="*/ 0 w 4050098"/>
                <a:gd name="connsiteY7" fmla="*/ 2978854 h 3574639"/>
                <a:gd name="connsiteX8" fmla="*/ 0 w 4050098"/>
                <a:gd name="connsiteY8" fmla="*/ 595785 h 35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98" h="3574639" fill="none" extrusionOk="0">
                  <a:moveTo>
                    <a:pt x="0" y="595785"/>
                  </a:moveTo>
                  <a:cubicBezTo>
                    <a:pt x="867" y="290216"/>
                    <a:pt x="292380" y="43029"/>
                    <a:pt x="595785" y="0"/>
                  </a:cubicBezTo>
                  <a:cubicBezTo>
                    <a:pt x="1935082" y="72427"/>
                    <a:pt x="2116011" y="61419"/>
                    <a:pt x="3454313" y="0"/>
                  </a:cubicBezTo>
                  <a:cubicBezTo>
                    <a:pt x="3774500" y="-60963"/>
                    <a:pt x="4007155" y="253753"/>
                    <a:pt x="4050098" y="595785"/>
                  </a:cubicBezTo>
                  <a:cubicBezTo>
                    <a:pt x="4150974" y="1003138"/>
                    <a:pt x="3942785" y="2626301"/>
                    <a:pt x="4050098" y="2978854"/>
                  </a:cubicBezTo>
                  <a:cubicBezTo>
                    <a:pt x="4059173" y="3261841"/>
                    <a:pt x="3773583" y="3563683"/>
                    <a:pt x="3454313" y="3574639"/>
                  </a:cubicBezTo>
                  <a:cubicBezTo>
                    <a:pt x="2791129" y="3604466"/>
                    <a:pt x="1771502" y="3495333"/>
                    <a:pt x="595785" y="3574639"/>
                  </a:cubicBezTo>
                  <a:cubicBezTo>
                    <a:pt x="310693" y="3569671"/>
                    <a:pt x="-14386" y="3310742"/>
                    <a:pt x="0" y="2978854"/>
                  </a:cubicBezTo>
                  <a:cubicBezTo>
                    <a:pt x="50037" y="2390597"/>
                    <a:pt x="770" y="1127889"/>
                    <a:pt x="0" y="595785"/>
                  </a:cubicBezTo>
                  <a:close/>
                </a:path>
                <a:path w="4050098" h="3574639" stroke="0" extrusionOk="0">
                  <a:moveTo>
                    <a:pt x="0" y="595785"/>
                  </a:moveTo>
                  <a:cubicBezTo>
                    <a:pt x="20783" y="272407"/>
                    <a:pt x="276231" y="19770"/>
                    <a:pt x="595785" y="0"/>
                  </a:cubicBezTo>
                  <a:cubicBezTo>
                    <a:pt x="1167575" y="123000"/>
                    <a:pt x="2721281" y="-96860"/>
                    <a:pt x="3454313" y="0"/>
                  </a:cubicBezTo>
                  <a:cubicBezTo>
                    <a:pt x="3765345" y="-13727"/>
                    <a:pt x="4067521" y="231617"/>
                    <a:pt x="4050098" y="595785"/>
                  </a:cubicBezTo>
                  <a:cubicBezTo>
                    <a:pt x="4053271" y="1261570"/>
                    <a:pt x="4144365" y="2195391"/>
                    <a:pt x="4050098" y="2978854"/>
                  </a:cubicBezTo>
                  <a:cubicBezTo>
                    <a:pt x="4015604" y="3320393"/>
                    <a:pt x="3777257" y="3573641"/>
                    <a:pt x="3454313" y="3574639"/>
                  </a:cubicBezTo>
                  <a:cubicBezTo>
                    <a:pt x="2294347" y="3413932"/>
                    <a:pt x="1313262" y="3614306"/>
                    <a:pt x="595785" y="3574639"/>
                  </a:cubicBezTo>
                  <a:cubicBezTo>
                    <a:pt x="227660" y="3566746"/>
                    <a:pt x="-38509" y="3290451"/>
                    <a:pt x="0" y="2978854"/>
                  </a:cubicBezTo>
                  <a:cubicBezTo>
                    <a:pt x="32216" y="2098574"/>
                    <a:pt x="57206" y="1238479"/>
                    <a:pt x="0" y="595785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điều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9E70647-C3CD-4DCC-B678-EF5F36A0BB7B}"/>
                </a:ext>
              </a:extLst>
            </p:cNvPr>
            <p:cNvGrpSpPr/>
            <p:nvPr/>
          </p:nvGrpSpPr>
          <p:grpSpPr>
            <a:xfrm>
              <a:off x="8310691" y="4245518"/>
              <a:ext cx="3171276" cy="2260547"/>
              <a:chOff x="1501304" y="4671683"/>
              <a:chExt cx="3124900" cy="217664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8910" y="4795846"/>
                <a:ext cx="1567294" cy="200245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304" y="4671683"/>
                <a:ext cx="1506760" cy="21766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54" y="3962332"/>
            <a:ext cx="2980706" cy="26270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522</Words>
  <Application>Microsoft Office PowerPoint</Application>
  <PresentationFormat>Custom</PresentationFormat>
  <Paragraphs>44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1_Office Theme</vt:lpstr>
      <vt:lpstr>2_Office Theme</vt:lpstr>
      <vt:lpstr>Mathematics Subject for High School by Slidesgo</vt:lpstr>
      <vt:lpstr>5_Office Theme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32</cp:revision>
  <dcterms:created xsi:type="dcterms:W3CDTF">2022-11-21T07:56:21Z</dcterms:created>
  <dcterms:modified xsi:type="dcterms:W3CDTF">2023-02-23T15:18:41Z</dcterms:modified>
</cp:coreProperties>
</file>