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 id="2147483732" r:id="rId4"/>
    <p:sldMasterId id="2147483745" r:id="rId5"/>
    <p:sldMasterId id="2147483771" r:id="rId6"/>
  </p:sldMasterIdLst>
  <p:notesMasterIdLst>
    <p:notesMasterId r:id="rId46"/>
  </p:notesMasterIdLst>
  <p:sldIdLst>
    <p:sldId id="1552" r:id="rId7"/>
    <p:sldId id="3787" r:id="rId8"/>
    <p:sldId id="2007577559" r:id="rId9"/>
    <p:sldId id="257" r:id="rId10"/>
    <p:sldId id="500" r:id="rId11"/>
    <p:sldId id="502" r:id="rId12"/>
    <p:sldId id="3792" r:id="rId13"/>
    <p:sldId id="3824" r:id="rId14"/>
    <p:sldId id="2007577560" r:id="rId15"/>
    <p:sldId id="3930" r:id="rId16"/>
    <p:sldId id="3825" r:id="rId17"/>
    <p:sldId id="3858" r:id="rId18"/>
    <p:sldId id="3916" r:id="rId19"/>
    <p:sldId id="3931" r:id="rId20"/>
    <p:sldId id="3917" r:id="rId21"/>
    <p:sldId id="3895" r:id="rId22"/>
    <p:sldId id="3859" r:id="rId23"/>
    <p:sldId id="3892" r:id="rId24"/>
    <p:sldId id="2007577561" r:id="rId25"/>
    <p:sldId id="3893" r:id="rId26"/>
    <p:sldId id="2007577562" r:id="rId27"/>
    <p:sldId id="3822" r:id="rId28"/>
    <p:sldId id="3897" r:id="rId29"/>
    <p:sldId id="3899" r:id="rId30"/>
    <p:sldId id="3900" r:id="rId31"/>
    <p:sldId id="3901" r:id="rId32"/>
    <p:sldId id="3902" r:id="rId33"/>
    <p:sldId id="3920" r:id="rId34"/>
    <p:sldId id="3904" r:id="rId35"/>
    <p:sldId id="3823" r:id="rId36"/>
    <p:sldId id="3906" r:id="rId37"/>
    <p:sldId id="2007577563" r:id="rId38"/>
    <p:sldId id="2712" r:id="rId39"/>
    <p:sldId id="2713" r:id="rId40"/>
    <p:sldId id="2714" r:id="rId41"/>
    <p:sldId id="2716" r:id="rId42"/>
    <p:sldId id="2718" r:id="rId43"/>
    <p:sldId id="2719" r:id="rId44"/>
    <p:sldId id="392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05731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5886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BD761-791E-413E-AE3D-53030D084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31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1039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850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2023/2/23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23/2/2023</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23/2/2023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23/2/2023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23/2/2023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2023/2/23</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846391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2023/2/23</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2223309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2023/2/23</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105023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2023/2/23</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24260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2023/2/23</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4034248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2023/2/23</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045633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2023/2/23</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09885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2023/2/23</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1509802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2023/2/23</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504775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2023/2/23</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576122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2023/2/23</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666519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29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58881287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373269359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168229664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64233059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4254495920"/>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41484046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6321443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158656607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770817077"/>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3175619"/>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2FC467-7C0F-4E2F-9253-40E3769EB0EF}" type="datetimeFigureOut">
              <a:rPr lang="en-US" smtClean="0"/>
              <a:t>23/2/2023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A876CB-2E12-4A76-9E49-905A222BB6BC}" type="slidenum">
              <a:rPr lang="en-US" smtClean="0"/>
              <a:t>‹#›</a:t>
            </a:fld>
            <a:endParaRPr lang="en-US"/>
          </a:p>
        </p:txBody>
      </p:sp>
    </p:spTree>
    <p:extLst>
      <p:ext uri="{BB962C8B-B14F-4D97-AF65-F5344CB8AC3E}">
        <p14:creationId xmlns:p14="http://schemas.microsoft.com/office/powerpoint/2010/main" val="302942280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0828010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42EBA72C-EC77-0897-977B-1099CDC44365}"/>
              </a:ext>
            </a:extLst>
          </p:cNvPr>
          <p:cNvGrpSpPr/>
          <p:nvPr userDrawn="1"/>
        </p:nvGrpSpPr>
        <p:grpSpPr>
          <a:xfrm>
            <a:off x="0" y="0"/>
            <a:ext cx="12187400" cy="6858000"/>
            <a:chOff x="0" y="0"/>
            <a:chExt cx="12187400" cy="6858000"/>
          </a:xfrm>
        </p:grpSpPr>
        <p:pic>
          <p:nvPicPr>
            <p:cNvPr id="14" name="图片 13">
              <a:extLst>
                <a:ext uri="{FF2B5EF4-FFF2-40B4-BE49-F238E27FC236}">
                  <a16:creationId xmlns:a16="http://schemas.microsoft.com/office/drawing/2014/main" id="{23DBB9E4-8B28-91CD-6EDD-0B780EB7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0" y="0"/>
              <a:ext cx="12187400" cy="5515429"/>
            </a:xfrm>
            <a:prstGeom prst="rect">
              <a:avLst/>
            </a:prstGeom>
          </p:spPr>
        </p:pic>
        <p:pic>
          <p:nvPicPr>
            <p:cNvPr id="15" name="图片 14">
              <a:extLst>
                <a:ext uri="{FF2B5EF4-FFF2-40B4-BE49-F238E27FC236}">
                  <a16:creationId xmlns:a16="http://schemas.microsoft.com/office/drawing/2014/main" id="{9BA35FA2-EA1E-701F-B388-253FE4A3F3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grpSp>
        <p:nvGrpSpPr>
          <p:cNvPr id="22" name="组合 21">
            <a:extLst>
              <a:ext uri="{FF2B5EF4-FFF2-40B4-BE49-F238E27FC236}">
                <a16:creationId xmlns:a16="http://schemas.microsoft.com/office/drawing/2014/main" id="{39DD0462-E8EA-73ED-A8ED-48342EEFEDE6}"/>
              </a:ext>
            </a:extLst>
          </p:cNvPr>
          <p:cNvGrpSpPr/>
          <p:nvPr userDrawn="1"/>
        </p:nvGrpSpPr>
        <p:grpSpPr>
          <a:xfrm>
            <a:off x="-4600" y="3427421"/>
            <a:ext cx="12196600" cy="3430580"/>
            <a:chOff x="-4600" y="3427421"/>
            <a:chExt cx="12196600" cy="3430580"/>
          </a:xfrm>
        </p:grpSpPr>
        <p:pic>
          <p:nvPicPr>
            <p:cNvPr id="23" name="图片 22">
              <a:extLst>
                <a:ext uri="{FF2B5EF4-FFF2-40B4-BE49-F238E27FC236}">
                  <a16:creationId xmlns:a16="http://schemas.microsoft.com/office/drawing/2014/main" id="{60F86163-E0AC-A542-EE34-45279A99D5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080"/>
            <a:stretch/>
          </p:blipFill>
          <p:spPr>
            <a:xfrm>
              <a:off x="-4600" y="3427421"/>
              <a:ext cx="12192000" cy="3430580"/>
            </a:xfrm>
            <a:prstGeom prst="rect">
              <a:avLst/>
            </a:prstGeom>
          </p:spPr>
        </p:pic>
        <p:pic>
          <p:nvPicPr>
            <p:cNvPr id="24" name="图片 23">
              <a:extLst>
                <a:ext uri="{FF2B5EF4-FFF2-40B4-BE49-F238E27FC236}">
                  <a16:creationId xmlns:a16="http://schemas.microsoft.com/office/drawing/2014/main" id="{6BCE9FD5-E742-92E4-3314-28EB417C37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573339"/>
              <a:ext cx="12192000" cy="3284661"/>
            </a:xfrm>
            <a:prstGeom prst="rect">
              <a:avLst/>
            </a:prstGeom>
          </p:spPr>
        </p:pic>
      </p:grpSp>
      <p:pic>
        <p:nvPicPr>
          <p:cNvPr id="26" name="图片 25">
            <a:extLst>
              <a:ext uri="{FF2B5EF4-FFF2-40B4-BE49-F238E27FC236}">
                <a16:creationId xmlns:a16="http://schemas.microsoft.com/office/drawing/2014/main" id="{46080D98-DEA4-74F3-6FDB-E5F6A13F72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00" y="4521681"/>
            <a:ext cx="12192000" cy="1963368"/>
          </a:xfrm>
          <a:prstGeom prst="rect">
            <a:avLst/>
          </a:prstGeom>
        </p:spPr>
      </p:pic>
      <p:pic>
        <p:nvPicPr>
          <p:cNvPr id="28" name="图片 27">
            <a:extLst>
              <a:ext uri="{FF2B5EF4-FFF2-40B4-BE49-F238E27FC236}">
                <a16:creationId xmlns:a16="http://schemas.microsoft.com/office/drawing/2014/main" id="{FE8FF8B4-5213-EC25-D56F-8EA8B517B1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1428" y="5996849"/>
            <a:ext cx="4000629" cy="861152"/>
          </a:xfrm>
          <a:prstGeom prst="rect">
            <a:avLst/>
          </a:prstGeom>
        </p:spPr>
      </p:pic>
      <p:pic>
        <p:nvPicPr>
          <p:cNvPr id="32" name="图片 31">
            <a:extLst>
              <a:ext uri="{FF2B5EF4-FFF2-40B4-BE49-F238E27FC236}">
                <a16:creationId xmlns:a16="http://schemas.microsoft.com/office/drawing/2014/main" id="{8635ECC3-676F-7306-72E9-22DCDDAB110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40717" y="5405266"/>
            <a:ext cx="1162050" cy="657225"/>
          </a:xfrm>
          <a:prstGeom prst="rect">
            <a:avLst/>
          </a:prstGeom>
        </p:spPr>
      </p:pic>
      <p:pic>
        <p:nvPicPr>
          <p:cNvPr id="33" name="图片 32">
            <a:extLst>
              <a:ext uri="{FF2B5EF4-FFF2-40B4-BE49-F238E27FC236}">
                <a16:creationId xmlns:a16="http://schemas.microsoft.com/office/drawing/2014/main" id="{B33AFF2D-E1F5-6071-5B78-2A815CEE533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09588" y="4391323"/>
            <a:ext cx="2689104" cy="2689104"/>
          </a:xfrm>
          <a:prstGeom prst="rect">
            <a:avLst/>
          </a:prstGeom>
        </p:spPr>
      </p:pic>
    </p:spTree>
    <p:extLst>
      <p:ext uri="{BB962C8B-B14F-4D97-AF65-F5344CB8AC3E}">
        <p14:creationId xmlns:p14="http://schemas.microsoft.com/office/powerpoint/2010/main" val="1175810375"/>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420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9352"/>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87400" cy="6858000"/>
            <a:chOff x="0" y="0"/>
            <a:chExt cx="121874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73339"/>
            <a:ext cx="12192000" cy="3284661"/>
          </a:xfrm>
          <a:prstGeom prst="rect">
            <a:avLst/>
          </a:prstGeom>
        </p:spPr>
      </p:pic>
    </p:spTree>
    <p:extLst>
      <p:ext uri="{BB962C8B-B14F-4D97-AF65-F5344CB8AC3E}">
        <p14:creationId xmlns:p14="http://schemas.microsoft.com/office/powerpoint/2010/main" val="429237029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853022"/>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279162"/>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3F884-948F-4040-8E8A-B5C309F334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BE13DF-ACE7-48E7-9A31-D30C0C628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BF5B2C-6EB2-4EBB-8333-6BDA6519E355}"/>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A3E61EF4-4F82-47CA-B785-AA669205F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E9221E-BFCC-4400-A0FD-CF0E9C10D46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59192305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CF8D5-9F04-4067-89AF-BD48150302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494535-0D12-49C1-9350-33399FB405B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969E93-71F6-4EC6-A387-D67D5A81A931}"/>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885F8EC7-D671-41F2-BC3A-81D36A3AF0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AF4BAF-5516-4D96-A3CF-F7891817381A}"/>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36575918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501A6-F998-4A1C-A92A-26FC1DF783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9E0E13-FBC2-440E-8A3A-6B61675D9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F7DA22-AA23-46BE-9C22-DA48D9A281C2}"/>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047C7B69-97F1-49CE-9FD4-B7A1F9F496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D5589-6019-445C-BD83-536E69A86817}"/>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95855856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B75A6-2C72-4CB5-8DC5-BBCAC5E64C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CE2955-FFAD-4E54-897E-CFC1B93D15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AC6B42-4579-45DC-A13E-5B9D8B52FC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4CE0DCB-3788-4CC5-A6D0-B5E2585295F0}"/>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6" name="页脚占位符 5">
            <a:extLst>
              <a:ext uri="{FF2B5EF4-FFF2-40B4-BE49-F238E27FC236}">
                <a16:creationId xmlns:a16="http://schemas.microsoft.com/office/drawing/2014/main" id="{95824143-4E1B-408E-8627-03FBDA0068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2DAE87-F25C-4124-9C10-4E44F6CD889E}"/>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63294970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745C1-FFCB-4AEE-8A54-FBF76B0B82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63D589-5828-4A53-A639-591D26C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304F28-9AD3-4A7A-B219-A5431F03B8D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76107CE-6B7B-499F-9C2A-81BCB0F0C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19263E-D1A7-48BA-93E2-0EA7C7169E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42B1A9-8556-4AF4-8FA5-ABF889ED1A12}"/>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8" name="页脚占位符 7">
            <a:extLst>
              <a:ext uri="{FF2B5EF4-FFF2-40B4-BE49-F238E27FC236}">
                <a16:creationId xmlns:a16="http://schemas.microsoft.com/office/drawing/2014/main" id="{7A8B1E9B-07C3-4D6B-AC3A-CEEFEF2662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AD29AF5-3FCF-4E91-BB22-9FEB8206EB7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600280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89EE-02A6-4700-8074-5622D5BD68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CC67DC-2C4B-41DD-9646-F49136688127}"/>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4" name="页脚占位符 3">
            <a:extLst>
              <a:ext uri="{FF2B5EF4-FFF2-40B4-BE49-F238E27FC236}">
                <a16:creationId xmlns:a16="http://schemas.microsoft.com/office/drawing/2014/main" id="{283237F0-84EE-43F9-B22F-C9F879E4CF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CC3B3-B220-4873-BFE4-EA116AD97D1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80033016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DB159-CFCD-45C7-BC33-DACD378D2028}"/>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3" name="页脚占位符 2">
            <a:extLst>
              <a:ext uri="{FF2B5EF4-FFF2-40B4-BE49-F238E27FC236}">
                <a16:creationId xmlns:a16="http://schemas.microsoft.com/office/drawing/2014/main" id="{B9FC86C3-7BA3-4A8E-BA5A-B2B7571945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51BFA1C-6825-4D6D-A062-8DFBD2323D7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a:extLst>
              <a:ext uri="{FF2B5EF4-FFF2-40B4-BE49-F238E27FC236}">
                <a16:creationId xmlns:a16="http://schemas.microsoft.com/office/drawing/2014/main" id="{C965CD73-38F7-486F-886F-9D1B2873E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p:blipFill>
        <p:spPr>
          <a:xfrm flipH="1">
            <a:off x="0" y="1"/>
            <a:ext cx="12192000" cy="6858000"/>
          </a:xfrm>
          <a:prstGeom prst="rect">
            <a:avLst/>
          </a:prstGeom>
        </p:spPr>
      </p:pic>
    </p:spTree>
    <p:extLst>
      <p:ext uri="{BB962C8B-B14F-4D97-AF65-F5344CB8AC3E}">
        <p14:creationId xmlns:p14="http://schemas.microsoft.com/office/powerpoint/2010/main" val="15751742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F5FA2-63A4-461E-83E0-0C64B1589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738FE6-68D5-493E-9AD3-AF2C4C43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17832E3-7C7C-42CF-8167-ED4CB5D0C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4337BD-C0E5-4EF6-A66C-39E5B1F8A90A}"/>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6" name="页脚占位符 5">
            <a:extLst>
              <a:ext uri="{FF2B5EF4-FFF2-40B4-BE49-F238E27FC236}">
                <a16:creationId xmlns:a16="http://schemas.microsoft.com/office/drawing/2014/main" id="{E2923937-69A2-41B2-8CC2-C465D80288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EDFDEA-290A-4F4E-AFBB-C23F3A09E243}"/>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77003835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79F18-C01A-4AF3-8B8C-1A10312BD0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C5F934-1BCB-4B2A-9AC4-F090B0260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50CEBB-C0BF-4B07-97A0-122453E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1F62D3-A58A-4FA7-A467-8250D18A48E4}"/>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6" name="页脚占位符 5">
            <a:extLst>
              <a:ext uri="{FF2B5EF4-FFF2-40B4-BE49-F238E27FC236}">
                <a16:creationId xmlns:a16="http://schemas.microsoft.com/office/drawing/2014/main" id="{7556828C-1C09-49F2-95F9-F6EB9D3D4B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115BDE-0A4A-44B1-94EC-25CBD6CE9DD1}"/>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47566319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92F141-0C0A-47EC-B802-6F6FF944A7E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A09415-7A43-4BE2-BF9C-7885D28521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41DAD8-28CC-4BFB-9B0C-E52D69C40311}"/>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5D7FC940-669D-4373-8ECB-4CC1E583E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73C3C7-DB2E-4FCF-95F3-66DA24CC197D}"/>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405168363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7F1BE1-FB93-404F-ABDE-E5E7F38742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EE1E8-684C-4E16-8C5A-7677132C34A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BFD948-100B-447D-B644-B9D5AEC1A807}"/>
              </a:ext>
            </a:extLst>
          </p:cNvPr>
          <p:cNvSpPr>
            <a:spLocks noGrp="1"/>
          </p:cNvSpPr>
          <p:nvPr>
            <p:ph type="dt" sz="half" idx="10"/>
          </p:nvPr>
        </p:nvSpPr>
        <p:spPr/>
        <p:txBody>
          <a:bodyPr/>
          <a:lstStyle/>
          <a:p>
            <a:fld id="{F0A31E99-F089-4AE7-B749-B20D65C29C7B}"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3D1B5E66-9AED-444F-88CC-180A46C7C4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51463E-76D0-424A-8BF4-433461CDA6B5}"/>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60140608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04763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88774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62062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07237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8170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70547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546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23/2/2023</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2023/2/23</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7676999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9ABCB4B6-E17C-41A9-83FD-6B27B6D164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8" name="9Slide.vn - 2019">
            <a:extLst>
              <a:ext uri="{FF2B5EF4-FFF2-40B4-BE49-F238E27FC236}">
                <a16:creationId xmlns:a16="http://schemas.microsoft.com/office/drawing/2014/main" id="{6A03829C-1E9D-4683-8737-2C39750F231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9" name="Picture 18">
            <a:extLst>
              <a:ext uri="{FF2B5EF4-FFF2-40B4-BE49-F238E27FC236}">
                <a16:creationId xmlns:a16="http://schemas.microsoft.com/office/drawing/2014/main" id="{3065D376-D64B-4EF0-8FD2-78C9BD3E91A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0" name="Picture 19">
            <a:extLst>
              <a:ext uri="{FF2B5EF4-FFF2-40B4-BE49-F238E27FC236}">
                <a16:creationId xmlns:a16="http://schemas.microsoft.com/office/drawing/2014/main" id="{4A2B26D3-38CD-4EF2-99E0-43E44774021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1" name="Picture 20">
            <a:extLst>
              <a:ext uri="{FF2B5EF4-FFF2-40B4-BE49-F238E27FC236}">
                <a16:creationId xmlns:a16="http://schemas.microsoft.com/office/drawing/2014/main" id="{0C5737FA-E2D7-4282-B9C9-8B35896C8D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034833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7" r:id="rId16"/>
    <p:sldLayoutId id="2147483768" r:id="rId17"/>
    <p:sldLayoutId id="2147483769" r:id="rId1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B00328-852A-4704-958E-BAE793F8C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BE2340-9E08-4025-858C-00E6A3C79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835473-465C-4202-B486-D028A49DF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E80696B3-E3A1-4D4C-8780-04F2F2FEB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41B8F22-C59A-4939-8B0D-F27190DD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71165825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57.png"/><Relationship Id="rId4" Type="http://schemas.openxmlformats.org/officeDocument/2006/relationships/image" Target="../media/image22.png"/><Relationship Id="rId9" Type="http://schemas.openxmlformats.org/officeDocument/2006/relationships/image" Target="../media/image56.emf"/></Relationships>
</file>

<file path=ppt/slides/_rels/slide11.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9.png"/><Relationship Id="rId3" Type="http://schemas.openxmlformats.org/officeDocument/2006/relationships/image" Target="../media/image42.emf"/><Relationship Id="rId7" Type="http://schemas.openxmlformats.org/officeDocument/2006/relationships/image" Target="../media/image45.emf"/><Relationship Id="rId12"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55.png"/><Relationship Id="rId5" Type="http://schemas.openxmlformats.org/officeDocument/2006/relationships/image" Target="../media/image18.emf"/><Relationship Id="rId15" Type="http://schemas.openxmlformats.org/officeDocument/2006/relationships/image" Target="../media/image61.png"/><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63.png"/><Relationship Id="rId5" Type="http://schemas.openxmlformats.org/officeDocument/2006/relationships/image" Target="../media/image18.emf"/><Relationship Id="rId10" Type="http://schemas.openxmlformats.org/officeDocument/2006/relationships/image" Target="../media/image62.emf"/><Relationship Id="rId4" Type="http://schemas.openxmlformats.org/officeDocument/2006/relationships/image" Target="../media/image43.emf"/><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59.png"/><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63.png"/><Relationship Id="rId5" Type="http://schemas.openxmlformats.org/officeDocument/2006/relationships/image" Target="../media/image43.emf"/><Relationship Id="rId10" Type="http://schemas.openxmlformats.org/officeDocument/2006/relationships/image" Target="../media/image62.emf"/><Relationship Id="rId4" Type="http://schemas.openxmlformats.org/officeDocument/2006/relationships/image" Target="../media/image42.emf"/><Relationship Id="rId9" Type="http://schemas.openxmlformats.org/officeDocument/2006/relationships/image" Target="../media/image46.emf"/></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64.png"/><Relationship Id="rId5" Type="http://schemas.openxmlformats.org/officeDocument/2006/relationships/image" Target="../media/image18.emf"/><Relationship Id="rId10" Type="http://schemas.openxmlformats.org/officeDocument/2006/relationships/image" Target="../media/image55.png"/><Relationship Id="rId4" Type="http://schemas.openxmlformats.org/officeDocument/2006/relationships/image" Target="../media/image43.emf"/><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emf"/><Relationship Id="rId11" Type="http://schemas.openxmlformats.org/officeDocument/2006/relationships/image" Target="../media/image60.png"/><Relationship Id="rId5" Type="http://schemas.openxmlformats.org/officeDocument/2006/relationships/image" Target="../media/image18.emf"/><Relationship Id="rId10" Type="http://schemas.openxmlformats.org/officeDocument/2006/relationships/image" Target="../media/image63.png"/><Relationship Id="rId4" Type="http://schemas.openxmlformats.org/officeDocument/2006/relationships/image" Target="../media/image43.emf"/><Relationship Id="rId9" Type="http://schemas.openxmlformats.org/officeDocument/2006/relationships/image" Target="../media/image62.emf"/></Relationships>
</file>

<file path=ppt/slides/_rels/slide16.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4.png"/><Relationship Id="rId3" Type="http://schemas.openxmlformats.org/officeDocument/2006/relationships/tags" Target="../tags/tag3.xml"/><Relationship Id="rId7" Type="http://schemas.openxmlformats.org/officeDocument/2006/relationships/image" Target="../media/image42.emf"/><Relationship Id="rId12" Type="http://schemas.openxmlformats.org/officeDocument/2006/relationships/image" Target="../media/image46.emf"/><Relationship Id="rId17" Type="http://schemas.openxmlformats.org/officeDocument/2006/relationships/image" Target="../media/image67.png"/><Relationship Id="rId2" Type="http://schemas.openxmlformats.org/officeDocument/2006/relationships/tags" Target="../tags/tag2.xml"/><Relationship Id="rId16" Type="http://schemas.openxmlformats.org/officeDocument/2006/relationships/image" Target="../media/image66.jpg"/><Relationship Id="rId1" Type="http://schemas.openxmlformats.org/officeDocument/2006/relationships/tags" Target="../tags/tag1.xml"/><Relationship Id="rId6" Type="http://schemas.openxmlformats.org/officeDocument/2006/relationships/notesSlide" Target="../notesSlides/notesSlide13.xml"/><Relationship Id="rId11" Type="http://schemas.openxmlformats.org/officeDocument/2006/relationships/image" Target="../media/image45.emf"/><Relationship Id="rId5" Type="http://schemas.openxmlformats.org/officeDocument/2006/relationships/slideLayout" Target="../slideLayouts/slideLayout2.xml"/><Relationship Id="rId15" Type="http://schemas.openxmlformats.org/officeDocument/2006/relationships/image" Target="../media/image65.png"/><Relationship Id="rId10" Type="http://schemas.openxmlformats.org/officeDocument/2006/relationships/image" Target="../media/image19.emf"/><Relationship Id="rId4" Type="http://schemas.openxmlformats.org/officeDocument/2006/relationships/tags" Target="../tags/tag4.xml"/><Relationship Id="rId9" Type="http://schemas.openxmlformats.org/officeDocument/2006/relationships/image" Target="../media/image18.emf"/><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63.png"/><Relationship Id="rId5" Type="http://schemas.openxmlformats.org/officeDocument/2006/relationships/image" Target="../media/image18.emf"/><Relationship Id="rId10" Type="http://schemas.openxmlformats.org/officeDocument/2006/relationships/image" Target="../media/image61.png"/><Relationship Id="rId4" Type="http://schemas.openxmlformats.org/officeDocument/2006/relationships/image" Target="../media/image43.emf"/><Relationship Id="rId9" Type="http://schemas.openxmlformats.org/officeDocument/2006/relationships/image" Target="../media/image62.emf"/></Relationships>
</file>

<file path=ppt/slides/_rels/slide18.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18.emf"/><Relationship Id="rId12"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62.emf"/><Relationship Id="rId5" Type="http://schemas.openxmlformats.org/officeDocument/2006/relationships/image" Target="../media/image42.emf"/><Relationship Id="rId10" Type="http://schemas.openxmlformats.org/officeDocument/2006/relationships/image" Target="../media/image46.emf"/><Relationship Id="rId4" Type="http://schemas.openxmlformats.org/officeDocument/2006/relationships/image" Target="../media/image69.png"/><Relationship Id="rId9" Type="http://schemas.openxmlformats.org/officeDocument/2006/relationships/image" Target="../media/image45.emf"/><Relationship Id="rId1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9.png"/><Relationship Id="rId3" Type="http://schemas.openxmlformats.org/officeDocument/2006/relationships/image" Target="../media/image42.emf"/><Relationship Id="rId7" Type="http://schemas.openxmlformats.org/officeDocument/2006/relationships/image" Target="../media/image45.emf"/><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55.png"/><Relationship Id="rId5" Type="http://schemas.openxmlformats.org/officeDocument/2006/relationships/image" Target="../media/image18.emf"/><Relationship Id="rId15" Type="http://schemas.openxmlformats.org/officeDocument/2006/relationships/image" Target="../media/image61.png"/><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emf"/><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18.emf"/><Relationship Id="rId12"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62.emf"/><Relationship Id="rId5" Type="http://schemas.openxmlformats.org/officeDocument/2006/relationships/image" Target="../media/image42.emf"/><Relationship Id="rId10" Type="http://schemas.openxmlformats.org/officeDocument/2006/relationships/image" Target="../media/image46.emf"/><Relationship Id="rId4" Type="http://schemas.openxmlformats.org/officeDocument/2006/relationships/image" Target="../media/image69.png"/><Relationship Id="rId9" Type="http://schemas.openxmlformats.org/officeDocument/2006/relationships/image" Target="../media/image45.emf"/><Relationship Id="rId14" Type="http://schemas.openxmlformats.org/officeDocument/2006/relationships/image" Target="../media/image50.emf"/></Relationships>
</file>

<file path=ppt/slides/_rels/slide21.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9.png"/><Relationship Id="rId3" Type="http://schemas.openxmlformats.org/officeDocument/2006/relationships/image" Target="../media/image42.emf"/><Relationship Id="rId7" Type="http://schemas.openxmlformats.org/officeDocument/2006/relationships/image" Target="../media/image45.emf"/><Relationship Id="rId12"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55.png"/><Relationship Id="rId5" Type="http://schemas.openxmlformats.org/officeDocument/2006/relationships/image" Target="../media/image18.emf"/><Relationship Id="rId15" Type="http://schemas.openxmlformats.org/officeDocument/2006/relationships/image" Target="../media/image61.png"/><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17.png"/><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44.emf"/><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74.png"/><Relationship Id="rId5" Type="http://schemas.openxmlformats.org/officeDocument/2006/relationships/image" Target="../media/image18.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audio" Target="../media/audio1.wav"/><Relationship Id="rId7"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73.png"/><Relationship Id="rId5" Type="http://schemas.openxmlformats.org/officeDocument/2006/relationships/image" Target="../media/image43.emf"/><Relationship Id="rId10" Type="http://schemas.openxmlformats.org/officeDocument/2006/relationships/image" Target="../media/image75.png"/><Relationship Id="rId4" Type="http://schemas.openxmlformats.org/officeDocument/2006/relationships/image" Target="../media/image42.emf"/><Relationship Id="rId9"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17.png"/><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44.emf"/><Relationship Id="rId1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4.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55.png"/><Relationship Id="rId5" Type="http://schemas.openxmlformats.org/officeDocument/2006/relationships/image" Target="../media/image18.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9.xml"/><Relationship Id="rId6" Type="http://schemas.openxmlformats.org/officeDocument/2006/relationships/image" Target="../media/image83.png"/><Relationship Id="rId5" Type="http://schemas.microsoft.com/office/2007/relationships/hdphoto" Target="../media/hdphoto2.wdp"/><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69.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69.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69.xml"/><Relationship Id="rId5" Type="http://schemas.openxmlformats.org/officeDocument/2006/relationships/image" Target="../media/image87.png"/><Relationship Id="rId4" Type="http://schemas.openxmlformats.org/officeDocument/2006/relationships/image" Target="../media/image9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3.png"/><Relationship Id="rId3" Type="http://schemas.openxmlformats.org/officeDocument/2006/relationships/slideLayout" Target="../slideLayouts/slideLayout1.xml"/><Relationship Id="rId7" Type="http://schemas.openxmlformats.org/officeDocument/2006/relationships/image" Target="../media/image69.png"/><Relationship Id="rId12" Type="http://schemas.openxmlformats.org/officeDocument/2006/relationships/image" Target="../media/image47.png"/><Relationship Id="rId2" Type="http://schemas.openxmlformats.org/officeDocument/2006/relationships/audio" Target="../media/media1.mp3"/><Relationship Id="rId16" Type="http://schemas.openxmlformats.org/officeDocument/2006/relationships/image" Target="../media/image95.png"/><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23.png"/><Relationship Id="rId5" Type="http://schemas.openxmlformats.org/officeDocument/2006/relationships/image" Target="../media/image41.png"/><Relationship Id="rId15" Type="http://schemas.openxmlformats.org/officeDocument/2006/relationships/image" Target="../media/image94.png"/><Relationship Id="rId10" Type="http://schemas.openxmlformats.org/officeDocument/2006/relationships/image" Target="../media/image22.png"/><Relationship Id="rId4" Type="http://schemas.openxmlformats.org/officeDocument/2006/relationships/notesSlide" Target="../notesSlides/notesSlide30.xml"/><Relationship Id="rId9" Type="http://schemas.openxmlformats.org/officeDocument/2006/relationships/image" Target="../media/image17.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17.png"/><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44.emf"/><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23.png"/><Relationship Id="rId10"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55.png"/><Relationship Id="rId5" Type="http://schemas.openxmlformats.org/officeDocument/2006/relationships/image" Target="../media/image18.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24</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3600" b="1" dirty="0" err="1">
                <a:solidFill>
                  <a:srgbClr val="FF0000"/>
                </a:solidFill>
                <a:latin typeface="Arial" panose="020B0604020202020204" pitchFamily="34" charset="0"/>
                <a:ea typeface="Zilla Slab"/>
                <a:cs typeface="Arial" panose="020B0604020202020204" pitchFamily="34" charset="0"/>
              </a:rPr>
              <a:t>Đọc</a:t>
            </a:r>
            <a:r>
              <a:rPr lang="en-US" altLang="en-AI" sz="3600" b="1" dirty="0">
                <a:solidFill>
                  <a:srgbClr val="FF0000"/>
                </a:solidFill>
                <a:latin typeface="Arial" panose="020B0604020202020204" pitchFamily="34" charset="0"/>
                <a:ea typeface="Zilla Slab"/>
                <a:cs typeface="Arial" panose="020B0604020202020204" pitchFamily="34" charset="0"/>
              </a:rPr>
              <a:t>: Tay </a:t>
            </a:r>
            <a:r>
              <a:rPr lang="en-US" altLang="en-AI" sz="3600" b="1" dirty="0" err="1">
                <a:solidFill>
                  <a:srgbClr val="FF0000"/>
                </a:solidFill>
                <a:latin typeface="Arial" panose="020B0604020202020204" pitchFamily="34" charset="0"/>
                <a:ea typeface="Zilla Slab"/>
                <a:cs typeface="Arial" panose="020B0604020202020204" pitchFamily="34" charset="0"/>
              </a:rPr>
              <a:t>trái</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và</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tay</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phải</a:t>
            </a:r>
            <a:endParaRPr lang="en-US" altLang="en-AI" sz="3600" b="1" dirty="0">
              <a:solidFill>
                <a:srgbClr val="FF0000"/>
              </a:solidFill>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3600" b="1" dirty="0" err="1">
                <a:solidFill>
                  <a:srgbClr val="FF0000"/>
                </a:solidFill>
                <a:latin typeface="Arial" panose="020B0604020202020204" pitchFamily="34" charset="0"/>
                <a:ea typeface="Zilla Slab"/>
                <a:cs typeface="Arial" panose="020B0604020202020204" pitchFamily="34" charset="0"/>
              </a:rPr>
              <a:t>Đọc</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mở</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rộng</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1267235" y="1492244"/>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267235" y="3298665"/>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231261" y="1492244"/>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a:extLst>
              <a:ext uri="{FF2B5EF4-FFF2-40B4-BE49-F238E27FC236}">
                <a16:creationId xmlns:a16="http://schemas.microsoft.com/office/drawing/2014/main" id="{B37535D5-2663-71BE-407F-40DE7A544794}"/>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6FBAA06-C5BB-6190-A771-03931F7AC11A}"/>
              </a:ext>
            </a:extLst>
          </p:cNvPr>
          <p:cNvGrpSpPr/>
          <p:nvPr/>
        </p:nvGrpSpPr>
        <p:grpSpPr>
          <a:xfrm>
            <a:off x="5181094" y="3299460"/>
            <a:ext cx="3478375" cy="872989"/>
            <a:chOff x="1287721" y="2573164"/>
            <a:chExt cx="3478375" cy="1638300"/>
          </a:xfrm>
        </p:grpSpPr>
        <p:sp>
          <p:nvSpPr>
            <p:cNvPr id="7" name="Rounded Rectangle 24">
              <a:extLst>
                <a:ext uri="{FF2B5EF4-FFF2-40B4-BE49-F238E27FC236}">
                  <a16:creationId xmlns:a16="http://schemas.microsoft.com/office/drawing/2014/main" id="{0E38E69F-9683-6565-15D3-5AC91D38263C}"/>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3967A62D-8A48-C895-B1FC-E74A46B622F1}"/>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loay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1000" fill="hold"/>
                                        <p:tgtEl>
                                          <p:spTgt spid="54"/>
                                        </p:tgtEl>
                                        <p:attrNameLst>
                                          <p:attrName>ppt_w</p:attrName>
                                        </p:attrNameLst>
                                      </p:cBhvr>
                                      <p:tavLst>
                                        <p:tav tm="0">
                                          <p:val>
                                            <p:fltVal val="0"/>
                                          </p:val>
                                        </p:tav>
                                        <p:tav tm="100000">
                                          <p:val>
                                            <p:strVal val="#ppt_w"/>
                                          </p:val>
                                        </p:tav>
                                      </p:tavLst>
                                    </p:anim>
                                    <p:anim calcmode="lin" valueType="num">
                                      <p:cBhvr>
                                        <p:cTn id="20" dur="10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00710"/>
            <a:chOff x="957" y="48"/>
            <a:chExt cx="4053" cy="946"/>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Chia </a:t>
              </a:r>
              <a:r>
                <a:rPr lang="en-US" sz="32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5092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Từ trước đến giờ, tay trái và tay phải luôn là hai người bạn thân thiết của nhau. Một hôm, tay phải xách một chiếc túi nặng, mệt quá, nó liền trách tay tr</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á</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i:</a:t>
            </a:r>
          </a:p>
          <a:p>
            <a:pPr lvl="0" algn="just"/>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 Cậu thật là sướng, chẳng phải làm việc nặng nhọc. Còn tớ thì việc gì cũng phải làm. Từ việc xúc cơm, cầm bút, rồi quét nhà,… đều đến tớ cả.</a:t>
            </a:r>
          </a:p>
          <a:p>
            <a:pPr lvl="0" algn="just"/>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Nghe bạn nói vậy, tay trái buồn bã, chẳng nói gì. Nó lẳng lặng ngoảnh mặt đi chỗ khác và tự nhủ sẽ không giúp tay phải việc gì nữa.</a:t>
            </a:r>
          </a:p>
          <a:p>
            <a:pPr lvl="0" algn="just"/>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Sáng hôm sau, tay phải thực hiện nhiệm vụ đánh răng. Nhưng tay trái đã giận tay phải mất rồi. Tay phải bận cầm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à</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lgn="just"/>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Thế là tay phải và tay trái lại cùng nhau làm việc. Việc gì cũng hoàn thành một cách nhanh chóng. Tay phải thốt lên:</a:t>
            </a:r>
          </a:p>
          <a:p>
            <a:pPr lvl="0" algn="just"/>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 Cậu và tớ đều quan trọng như nhau. Nếu không có cậu thì có nhiều việc, một mình tớ không thể nào làm được.</a:t>
            </a:r>
          </a:p>
          <a:p>
            <a:pPr lvl="0" algn="r"/>
            <a:r>
              <a:rPr lang="vi-VN" sz="2200" dirty="0">
                <a:solidFill>
                  <a:prstClr val="black"/>
                </a:solidFill>
                <a:latin typeface="Arial" panose="020B0604020202020204" pitchFamily="34" charset="0"/>
                <a:ea typeface="Arial-Rounded" panose="020B0500000000000000" pitchFamily="34" charset="0"/>
                <a:cs typeface="Arial" panose="020B0604020202020204" pitchFamily="34" charset="0"/>
              </a:rPr>
              <a:t>(Theo Lý Thị Minh Hà)</a:t>
            </a:r>
          </a:p>
        </p:txBody>
      </p:sp>
      <p:sp>
        <p:nvSpPr>
          <p:cNvPr id="2" name="Rectangle 1">
            <a:extLst>
              <a:ext uri="{FF2B5EF4-FFF2-40B4-BE49-F238E27FC236}">
                <a16:creationId xmlns:a16="http://schemas.microsoft.com/office/drawing/2014/main" id="{6F4AB23E-9D4F-74CF-E5AB-F0A636F7E0E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F9D89CF-8FBA-CFF7-AFB4-7A25576F5066}"/>
              </a:ext>
            </a:extLst>
          </p:cNvPr>
          <p:cNvGrpSpPr/>
          <p:nvPr/>
        </p:nvGrpSpPr>
        <p:grpSpPr>
          <a:xfrm>
            <a:off x="-50334" y="1047330"/>
            <a:ext cx="425091" cy="333712"/>
            <a:chOff x="260" y="1814"/>
            <a:chExt cx="886" cy="1427"/>
          </a:xfrm>
        </p:grpSpPr>
        <p:pic>
          <p:nvPicPr>
            <p:cNvPr id="4" name="图片 1">
              <a:extLst>
                <a:ext uri="{FF2B5EF4-FFF2-40B4-BE49-F238E27FC236}">
                  <a16:creationId xmlns:a16="http://schemas.microsoft.com/office/drawing/2014/main" id="{1D7DDE65-9C01-F673-8CF2-13216CD5C835}"/>
                </a:ext>
              </a:extLst>
            </p:cNvPr>
            <p:cNvPicPr>
              <a:picLocks noChangeAspect="1"/>
            </p:cNvPicPr>
            <p:nvPr/>
          </p:nvPicPr>
          <p:blipFill>
            <a:blip r:embed="rId12"/>
            <a:stretch>
              <a:fillRect/>
            </a:stretch>
          </p:blipFill>
          <p:spPr>
            <a:xfrm>
              <a:off x="428" y="1814"/>
              <a:ext cx="718" cy="1425"/>
            </a:xfrm>
            <a:prstGeom prst="rect">
              <a:avLst/>
            </a:prstGeom>
          </p:spPr>
        </p:pic>
        <p:sp>
          <p:nvSpPr>
            <p:cNvPr id="5" name="Rectangles 3">
              <a:extLst>
                <a:ext uri="{FF2B5EF4-FFF2-40B4-BE49-F238E27FC236}">
                  <a16:creationId xmlns:a16="http://schemas.microsoft.com/office/drawing/2014/main" id="{6A0A580C-EB9E-CD8A-D2E0-01EC818A05B6}"/>
                </a:ext>
              </a:extLst>
            </p:cNvPr>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CF831BA8-7844-8291-6177-A0DDDAFBA0B3}"/>
              </a:ext>
            </a:extLst>
          </p:cNvPr>
          <p:cNvGrpSpPr/>
          <p:nvPr/>
        </p:nvGrpSpPr>
        <p:grpSpPr>
          <a:xfrm>
            <a:off x="150080" y="2345688"/>
            <a:ext cx="344487" cy="450521"/>
            <a:chOff x="8607" y="227"/>
            <a:chExt cx="4594" cy="6104"/>
          </a:xfrm>
        </p:grpSpPr>
        <p:pic>
          <p:nvPicPr>
            <p:cNvPr id="8" name="图片 2">
              <a:extLst>
                <a:ext uri="{FF2B5EF4-FFF2-40B4-BE49-F238E27FC236}">
                  <a16:creationId xmlns:a16="http://schemas.microsoft.com/office/drawing/2014/main" id="{B26C47D6-550D-4370-75CA-6FB09EE63E4A}"/>
                </a:ext>
              </a:extLst>
            </p:cNvPr>
            <p:cNvPicPr>
              <a:picLocks noChangeAspect="1"/>
            </p:cNvPicPr>
            <p:nvPr/>
          </p:nvPicPr>
          <p:blipFill>
            <a:blip r:embed="rId13"/>
            <a:srcRect r="28986"/>
            <a:stretch>
              <a:fillRect/>
            </a:stretch>
          </p:blipFill>
          <p:spPr>
            <a:xfrm>
              <a:off x="8607" y="227"/>
              <a:ext cx="3798" cy="6105"/>
            </a:xfrm>
            <a:prstGeom prst="rect">
              <a:avLst/>
            </a:prstGeom>
          </p:spPr>
        </p:pic>
        <p:sp>
          <p:nvSpPr>
            <p:cNvPr id="9" name="Oval 8">
              <a:extLst>
                <a:ext uri="{FF2B5EF4-FFF2-40B4-BE49-F238E27FC236}">
                  <a16:creationId xmlns:a16="http://schemas.microsoft.com/office/drawing/2014/main" id="{2EDF904E-2827-F29F-3BE0-92F3417072A2}"/>
                </a:ext>
              </a:extLst>
            </p:cNvPr>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9387B03-A62E-BA8E-A341-77D28591EBDE}"/>
                </a:ext>
              </a:extLst>
            </p:cNvPr>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6FF20ADF-51E1-F3EA-0D0B-459BB47F1FAD}"/>
                </a:ext>
              </a:extLst>
            </p:cNvPr>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3">
            <a:extLst>
              <a:ext uri="{FF2B5EF4-FFF2-40B4-BE49-F238E27FC236}">
                <a16:creationId xmlns:a16="http://schemas.microsoft.com/office/drawing/2014/main" id="{2ABF4C16-FB48-D1BD-58ED-6D006F15137D}"/>
              </a:ext>
            </a:extLst>
          </p:cNvPr>
          <p:cNvPicPr>
            <a:picLocks noChangeAspect="1"/>
          </p:cNvPicPr>
          <p:nvPr/>
        </p:nvPicPr>
        <p:blipFill>
          <a:blip r:embed="rId14"/>
          <a:stretch>
            <a:fillRect/>
          </a:stretch>
        </p:blipFill>
        <p:spPr>
          <a:xfrm>
            <a:off x="140212" y="2993023"/>
            <a:ext cx="279348" cy="348675"/>
          </a:xfrm>
          <a:prstGeom prst="rect">
            <a:avLst/>
          </a:prstGeom>
        </p:spPr>
      </p:pic>
      <p:pic>
        <p:nvPicPr>
          <p:cNvPr id="13" name="图片 4">
            <a:extLst>
              <a:ext uri="{FF2B5EF4-FFF2-40B4-BE49-F238E27FC236}">
                <a16:creationId xmlns:a16="http://schemas.microsoft.com/office/drawing/2014/main" id="{C0D659FF-F63C-3A69-3251-AEE99F725C7E}"/>
              </a:ext>
            </a:extLst>
          </p:cNvPr>
          <p:cNvPicPr>
            <a:picLocks noChangeAspect="1"/>
          </p:cNvPicPr>
          <p:nvPr/>
        </p:nvPicPr>
        <p:blipFill>
          <a:blip r:embed="rId15"/>
          <a:srcRect r="35556"/>
          <a:stretch>
            <a:fillRect/>
          </a:stretch>
        </p:blipFill>
        <p:spPr>
          <a:xfrm>
            <a:off x="71765" y="4676987"/>
            <a:ext cx="350520" cy="45059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304988"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ái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5326380" cy="1090930"/>
            <a:chOff x="170" y="-418"/>
            <a:chExt cx="8388"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138" cy="1713"/>
            </a:xfrm>
            <a:prstGeom prst="rect">
              <a:avLst/>
            </a:prstGeom>
          </p:spPr>
        </p:pic>
        <p:sp>
          <p:nvSpPr>
            <p:cNvPr id="55" name="矩形 4"/>
            <p:cNvSpPr/>
            <p:nvPr/>
          </p:nvSpPr>
          <p:spPr>
            <a:xfrm>
              <a:off x="1044" y="286"/>
              <a:ext cx="7514"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4A67449D-5FE3-8FAB-9A01-51A72B716664}"/>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6484620" cy="1090930"/>
            <a:chOff x="170" y="-418"/>
            <a:chExt cx="9072"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8198"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2" name="Rectangle 1">
            <a:extLst>
              <a:ext uri="{FF2B5EF4-FFF2-40B4-BE49-F238E27FC236}">
                <a16:creationId xmlns:a16="http://schemas.microsoft.com/office/drawing/2014/main" id="{DA6A39E1-6200-2BFA-D681-D2173E40F0D6}"/>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AF8EBCEE-8350-7FEB-84FB-E18C795B9BD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727710" y="2110716"/>
            <a:ext cx="10688694" cy="384214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49" y="-265430"/>
            <a:ext cx="5577233"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
        <p:nvSpPr>
          <p:cNvPr id="2" name="Rectangle 1">
            <a:extLst>
              <a:ext uri="{FF2B5EF4-FFF2-40B4-BE49-F238E27FC236}">
                <a16:creationId xmlns:a16="http://schemas.microsoft.com/office/drawing/2014/main" id="{E9B9C4CE-7903-C0BD-E099-CD095D1AC59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59A16B46-4835-A9FC-1D9D-4F2188332E79}"/>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151477"/>
            <a:ext cx="11588750" cy="2992024"/>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585481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283617" y="2030826"/>
            <a:ext cx="546555" cy="873125"/>
          </a:xfrm>
          <a:prstGeom prst="rect">
            <a:avLst/>
          </a:prstGeom>
        </p:spPr>
      </p:pic>
      <p:sp>
        <p:nvSpPr>
          <p:cNvPr id="26" name="Text Box 25"/>
          <p:cNvSpPr txBox="1"/>
          <p:nvPr/>
        </p:nvSpPr>
        <p:spPr>
          <a:xfrm>
            <a:off x="816235" y="2554646"/>
            <a:ext cx="10827219"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
        <p:nvSpPr>
          <p:cNvPr id="2" name="Rectangle 1">
            <a:extLst>
              <a:ext uri="{FF2B5EF4-FFF2-40B4-BE49-F238E27FC236}">
                <a16:creationId xmlns:a16="http://schemas.microsoft.com/office/drawing/2014/main" id="{2F693585-6AFA-7F30-F66B-8C9592349D66}"/>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5510972"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
        <p:nvSpPr>
          <p:cNvPr id="2" name="Rectangle 1">
            <a:extLst>
              <a:ext uri="{FF2B5EF4-FFF2-40B4-BE49-F238E27FC236}">
                <a16:creationId xmlns:a16="http://schemas.microsoft.com/office/drawing/2014/main" id="{7D1F4629-B634-32D9-CFB3-5BEE440E290C}"/>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5092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trước đến giờ, tay trái và tay phải luôn là hai người bạn thân thiết của nhau. Một hôm, tay phải xách một chiếc túi nặng, mệt quá, nó liền trách tay tr</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á</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thật là sướng, chẳng phải làm việc nặng nhọc. Còn tớ thì việc gì cũng phải làm. Từ việc xúc cơm, cầm bút, rồi quét nhà,… đều đến tớ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nói vậy, tay trái buồn bã, chẳng nói gì. Nó lẳng lặng ngoảnh mặt đi chỗ khác và tự nhủ sẽ không giúp tay phải việc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 hôm sau, tay phải thực hiện nhiệm vụ đánh răng. Nhưng tay trái đã giận tay phải mất rồi. Tay phải bận cầm b</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à</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Thế là tay phải và tay trái lại cùng nhau làm việc. Việc gì cũng hoàn thành một cách nhanh chóng. Tay phải thốt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Lý Thị Minh Hà)</a:t>
            </a:r>
          </a:p>
        </p:txBody>
      </p:sp>
      <p:sp>
        <p:nvSpPr>
          <p:cNvPr id="2" name="Rectangle 1">
            <a:extLst>
              <a:ext uri="{FF2B5EF4-FFF2-40B4-BE49-F238E27FC236}">
                <a16:creationId xmlns:a16="http://schemas.microsoft.com/office/drawing/2014/main" id="{6F4AB23E-9D4F-74CF-E5AB-F0A636F7E0E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3" name="Group 2">
            <a:extLst>
              <a:ext uri="{FF2B5EF4-FFF2-40B4-BE49-F238E27FC236}">
                <a16:creationId xmlns:a16="http://schemas.microsoft.com/office/drawing/2014/main" id="{1F9D89CF-8FBA-CFF7-AFB4-7A25576F5066}"/>
              </a:ext>
            </a:extLst>
          </p:cNvPr>
          <p:cNvGrpSpPr/>
          <p:nvPr/>
        </p:nvGrpSpPr>
        <p:grpSpPr>
          <a:xfrm>
            <a:off x="-50334" y="1047330"/>
            <a:ext cx="425091" cy="333712"/>
            <a:chOff x="260" y="1814"/>
            <a:chExt cx="886" cy="1427"/>
          </a:xfrm>
        </p:grpSpPr>
        <p:pic>
          <p:nvPicPr>
            <p:cNvPr id="4" name="图片 1">
              <a:extLst>
                <a:ext uri="{FF2B5EF4-FFF2-40B4-BE49-F238E27FC236}">
                  <a16:creationId xmlns:a16="http://schemas.microsoft.com/office/drawing/2014/main" id="{1D7DDE65-9C01-F673-8CF2-13216CD5C835}"/>
                </a:ext>
              </a:extLst>
            </p:cNvPr>
            <p:cNvPicPr>
              <a:picLocks noChangeAspect="1"/>
            </p:cNvPicPr>
            <p:nvPr/>
          </p:nvPicPr>
          <p:blipFill>
            <a:blip r:embed="rId12"/>
            <a:stretch>
              <a:fillRect/>
            </a:stretch>
          </p:blipFill>
          <p:spPr>
            <a:xfrm>
              <a:off x="428" y="1814"/>
              <a:ext cx="718" cy="1425"/>
            </a:xfrm>
            <a:prstGeom prst="rect">
              <a:avLst/>
            </a:prstGeom>
          </p:spPr>
        </p:pic>
        <p:sp>
          <p:nvSpPr>
            <p:cNvPr id="5" name="Rectangles 3">
              <a:extLst>
                <a:ext uri="{FF2B5EF4-FFF2-40B4-BE49-F238E27FC236}">
                  <a16:creationId xmlns:a16="http://schemas.microsoft.com/office/drawing/2014/main" id="{6A0A580C-EB9E-CD8A-D2E0-01EC818A05B6}"/>
                </a:ext>
              </a:extLst>
            </p:cNvPr>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CF831BA8-7844-8291-6177-A0DDDAFBA0B3}"/>
              </a:ext>
            </a:extLst>
          </p:cNvPr>
          <p:cNvGrpSpPr/>
          <p:nvPr/>
        </p:nvGrpSpPr>
        <p:grpSpPr>
          <a:xfrm>
            <a:off x="150080" y="2345688"/>
            <a:ext cx="344487" cy="450521"/>
            <a:chOff x="8607" y="227"/>
            <a:chExt cx="4594" cy="6104"/>
          </a:xfrm>
        </p:grpSpPr>
        <p:pic>
          <p:nvPicPr>
            <p:cNvPr id="8" name="图片 2">
              <a:extLst>
                <a:ext uri="{FF2B5EF4-FFF2-40B4-BE49-F238E27FC236}">
                  <a16:creationId xmlns:a16="http://schemas.microsoft.com/office/drawing/2014/main" id="{B26C47D6-550D-4370-75CA-6FB09EE63E4A}"/>
                </a:ext>
              </a:extLst>
            </p:cNvPr>
            <p:cNvPicPr>
              <a:picLocks noChangeAspect="1"/>
            </p:cNvPicPr>
            <p:nvPr/>
          </p:nvPicPr>
          <p:blipFill>
            <a:blip r:embed="rId13"/>
            <a:srcRect r="28986"/>
            <a:stretch>
              <a:fillRect/>
            </a:stretch>
          </p:blipFill>
          <p:spPr>
            <a:xfrm>
              <a:off x="8607" y="227"/>
              <a:ext cx="3798" cy="6105"/>
            </a:xfrm>
            <a:prstGeom prst="rect">
              <a:avLst/>
            </a:prstGeom>
          </p:spPr>
        </p:pic>
        <p:sp>
          <p:nvSpPr>
            <p:cNvPr id="9" name="Oval 8">
              <a:extLst>
                <a:ext uri="{FF2B5EF4-FFF2-40B4-BE49-F238E27FC236}">
                  <a16:creationId xmlns:a16="http://schemas.microsoft.com/office/drawing/2014/main" id="{2EDF904E-2827-F29F-3BE0-92F3417072A2}"/>
                </a:ext>
              </a:extLst>
            </p:cNvPr>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9387B03-A62E-BA8E-A341-77D28591EBDE}"/>
                </a:ext>
              </a:extLst>
            </p:cNvPr>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6FF20ADF-51E1-F3EA-0D0B-459BB47F1FAD}"/>
                </a:ext>
              </a:extLst>
            </p:cNvPr>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3">
            <a:extLst>
              <a:ext uri="{FF2B5EF4-FFF2-40B4-BE49-F238E27FC236}">
                <a16:creationId xmlns:a16="http://schemas.microsoft.com/office/drawing/2014/main" id="{2ABF4C16-FB48-D1BD-58ED-6D006F15137D}"/>
              </a:ext>
            </a:extLst>
          </p:cNvPr>
          <p:cNvPicPr>
            <a:picLocks noChangeAspect="1"/>
          </p:cNvPicPr>
          <p:nvPr/>
        </p:nvPicPr>
        <p:blipFill>
          <a:blip r:embed="rId14"/>
          <a:stretch>
            <a:fillRect/>
          </a:stretch>
        </p:blipFill>
        <p:spPr>
          <a:xfrm>
            <a:off x="140212" y="2993023"/>
            <a:ext cx="279348" cy="348675"/>
          </a:xfrm>
          <a:prstGeom prst="rect">
            <a:avLst/>
          </a:prstGeom>
        </p:spPr>
      </p:pic>
      <p:pic>
        <p:nvPicPr>
          <p:cNvPr id="13" name="图片 4">
            <a:extLst>
              <a:ext uri="{FF2B5EF4-FFF2-40B4-BE49-F238E27FC236}">
                <a16:creationId xmlns:a16="http://schemas.microsoft.com/office/drawing/2014/main" id="{C0D659FF-F63C-3A69-3251-AEE99F725C7E}"/>
              </a:ext>
            </a:extLst>
          </p:cNvPr>
          <p:cNvPicPr>
            <a:picLocks noChangeAspect="1"/>
          </p:cNvPicPr>
          <p:nvPr/>
        </p:nvPicPr>
        <p:blipFill>
          <a:blip r:embed="rId15"/>
          <a:srcRect r="35556"/>
          <a:stretch>
            <a:fillRect/>
          </a:stretch>
        </p:blipFill>
        <p:spPr>
          <a:xfrm>
            <a:off x="71765" y="4676987"/>
            <a:ext cx="350520" cy="450595"/>
          </a:xfrm>
          <a:prstGeom prst="rect">
            <a:avLst/>
          </a:prstGeom>
        </p:spPr>
      </p:pic>
    </p:spTree>
    <p:extLst>
      <p:ext uri="{BB962C8B-B14F-4D97-AF65-F5344CB8AC3E}">
        <p14:creationId xmlns:p14="http://schemas.microsoft.com/office/powerpoint/2010/main" val="42439692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395178" y="1630953"/>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280163" y="2551916"/>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520691" y="3255559"/>
            <a:ext cx="7004911" cy="1286367"/>
          </a:xfrm>
          <a:prstGeom prst="rect">
            <a:avLst/>
          </a:prstGeom>
        </p:spPr>
      </p:pic>
      <p:sp>
        <p:nvSpPr>
          <p:cNvPr id="2" name="Rectangle 1">
            <a:extLst>
              <a:ext uri="{FF2B5EF4-FFF2-40B4-BE49-F238E27FC236}">
                <a16:creationId xmlns:a16="http://schemas.microsoft.com/office/drawing/2014/main" id="{5657B210-E1C4-5403-C1A0-D9BE4FE94D5D}"/>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49" y="-265430"/>
            <a:ext cx="5089525"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
        <p:nvSpPr>
          <p:cNvPr id="2" name="Rectangle 1">
            <a:extLst>
              <a:ext uri="{FF2B5EF4-FFF2-40B4-BE49-F238E27FC236}">
                <a16:creationId xmlns:a16="http://schemas.microsoft.com/office/drawing/2014/main" id="{66185238-EA4C-637B-B772-C5293E93E36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24765"/>
            <a:ext cx="4588129" cy="1076960"/>
            <a:chOff x="957" y="87"/>
            <a:chExt cx="3929" cy="1696"/>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091" y="87"/>
              <a:ext cx="379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4639160" y="306804"/>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5092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trước đến giờ, tay trái và tay phải luôn là hai người bạn thân thiết của nhau. Một hôm, tay phải xách một chiếc túi nặng, mệt quá, nó liền trách tay tr</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á</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thật là sướng, chẳng phải làm việc nặng nhọc. Còn tớ thì việc gì cũng phải làm. Từ việc xúc cơm, cầm bút, rồi quét nhà,… đều đến tớ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nói vậy, tay trái buồn bã, chẳng nói gì. Nó lẳng lặng ngoảnh mặt đi chỗ khác và tự nhủ sẽ không giúp tay phải việc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 hôm sau, tay phải thực hiện nhiệm vụ đánh răng. Nhưng tay trái đã giận tay phải mất rồi. Tay phải bận cầm b</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à</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Thế là tay phải và tay trái lại cùng nhau làm việc. Việc gì cũng hoàn thành một cách nhanh chóng. Tay phải thốt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Lý Thị Minh Hà)</a:t>
            </a:r>
          </a:p>
        </p:txBody>
      </p:sp>
      <p:sp>
        <p:nvSpPr>
          <p:cNvPr id="2" name="Rectangle 1">
            <a:extLst>
              <a:ext uri="{FF2B5EF4-FFF2-40B4-BE49-F238E27FC236}">
                <a16:creationId xmlns:a16="http://schemas.microsoft.com/office/drawing/2014/main" id="{6F4AB23E-9D4F-74CF-E5AB-F0A636F7E0E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3" name="Group 2">
            <a:extLst>
              <a:ext uri="{FF2B5EF4-FFF2-40B4-BE49-F238E27FC236}">
                <a16:creationId xmlns:a16="http://schemas.microsoft.com/office/drawing/2014/main" id="{1F9D89CF-8FBA-CFF7-AFB4-7A25576F5066}"/>
              </a:ext>
            </a:extLst>
          </p:cNvPr>
          <p:cNvGrpSpPr/>
          <p:nvPr/>
        </p:nvGrpSpPr>
        <p:grpSpPr>
          <a:xfrm>
            <a:off x="-50334" y="1047330"/>
            <a:ext cx="425091" cy="333712"/>
            <a:chOff x="260" y="1814"/>
            <a:chExt cx="886" cy="1427"/>
          </a:xfrm>
        </p:grpSpPr>
        <p:pic>
          <p:nvPicPr>
            <p:cNvPr id="4" name="图片 1">
              <a:extLst>
                <a:ext uri="{FF2B5EF4-FFF2-40B4-BE49-F238E27FC236}">
                  <a16:creationId xmlns:a16="http://schemas.microsoft.com/office/drawing/2014/main" id="{1D7DDE65-9C01-F673-8CF2-13216CD5C835}"/>
                </a:ext>
              </a:extLst>
            </p:cNvPr>
            <p:cNvPicPr>
              <a:picLocks noChangeAspect="1"/>
            </p:cNvPicPr>
            <p:nvPr/>
          </p:nvPicPr>
          <p:blipFill>
            <a:blip r:embed="rId12"/>
            <a:stretch>
              <a:fillRect/>
            </a:stretch>
          </p:blipFill>
          <p:spPr>
            <a:xfrm>
              <a:off x="428" y="1814"/>
              <a:ext cx="718" cy="1425"/>
            </a:xfrm>
            <a:prstGeom prst="rect">
              <a:avLst/>
            </a:prstGeom>
          </p:spPr>
        </p:pic>
        <p:sp>
          <p:nvSpPr>
            <p:cNvPr id="5" name="Rectangles 3">
              <a:extLst>
                <a:ext uri="{FF2B5EF4-FFF2-40B4-BE49-F238E27FC236}">
                  <a16:creationId xmlns:a16="http://schemas.microsoft.com/office/drawing/2014/main" id="{6A0A580C-EB9E-CD8A-D2E0-01EC818A05B6}"/>
                </a:ext>
              </a:extLst>
            </p:cNvPr>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CF831BA8-7844-8291-6177-A0DDDAFBA0B3}"/>
              </a:ext>
            </a:extLst>
          </p:cNvPr>
          <p:cNvGrpSpPr/>
          <p:nvPr/>
        </p:nvGrpSpPr>
        <p:grpSpPr>
          <a:xfrm>
            <a:off x="150080" y="2345688"/>
            <a:ext cx="344487" cy="450521"/>
            <a:chOff x="8607" y="227"/>
            <a:chExt cx="4594" cy="6104"/>
          </a:xfrm>
        </p:grpSpPr>
        <p:pic>
          <p:nvPicPr>
            <p:cNvPr id="8" name="图片 2">
              <a:extLst>
                <a:ext uri="{FF2B5EF4-FFF2-40B4-BE49-F238E27FC236}">
                  <a16:creationId xmlns:a16="http://schemas.microsoft.com/office/drawing/2014/main" id="{B26C47D6-550D-4370-75CA-6FB09EE63E4A}"/>
                </a:ext>
              </a:extLst>
            </p:cNvPr>
            <p:cNvPicPr>
              <a:picLocks noChangeAspect="1"/>
            </p:cNvPicPr>
            <p:nvPr/>
          </p:nvPicPr>
          <p:blipFill>
            <a:blip r:embed="rId13"/>
            <a:srcRect r="28986"/>
            <a:stretch>
              <a:fillRect/>
            </a:stretch>
          </p:blipFill>
          <p:spPr>
            <a:xfrm>
              <a:off x="8607" y="227"/>
              <a:ext cx="3798" cy="6105"/>
            </a:xfrm>
            <a:prstGeom prst="rect">
              <a:avLst/>
            </a:prstGeom>
          </p:spPr>
        </p:pic>
        <p:sp>
          <p:nvSpPr>
            <p:cNvPr id="9" name="Oval 8">
              <a:extLst>
                <a:ext uri="{FF2B5EF4-FFF2-40B4-BE49-F238E27FC236}">
                  <a16:creationId xmlns:a16="http://schemas.microsoft.com/office/drawing/2014/main" id="{2EDF904E-2827-F29F-3BE0-92F3417072A2}"/>
                </a:ext>
              </a:extLst>
            </p:cNvPr>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9387B03-A62E-BA8E-A341-77D28591EBDE}"/>
                </a:ext>
              </a:extLst>
            </p:cNvPr>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6FF20ADF-51E1-F3EA-0D0B-459BB47F1FAD}"/>
                </a:ext>
              </a:extLst>
            </p:cNvPr>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3">
            <a:extLst>
              <a:ext uri="{FF2B5EF4-FFF2-40B4-BE49-F238E27FC236}">
                <a16:creationId xmlns:a16="http://schemas.microsoft.com/office/drawing/2014/main" id="{2ABF4C16-FB48-D1BD-58ED-6D006F15137D}"/>
              </a:ext>
            </a:extLst>
          </p:cNvPr>
          <p:cNvPicPr>
            <a:picLocks noChangeAspect="1"/>
          </p:cNvPicPr>
          <p:nvPr/>
        </p:nvPicPr>
        <p:blipFill>
          <a:blip r:embed="rId14"/>
          <a:stretch>
            <a:fillRect/>
          </a:stretch>
        </p:blipFill>
        <p:spPr>
          <a:xfrm>
            <a:off x="140212" y="2993023"/>
            <a:ext cx="279348" cy="348675"/>
          </a:xfrm>
          <a:prstGeom prst="rect">
            <a:avLst/>
          </a:prstGeom>
        </p:spPr>
      </p:pic>
      <p:pic>
        <p:nvPicPr>
          <p:cNvPr id="13" name="图片 4">
            <a:extLst>
              <a:ext uri="{FF2B5EF4-FFF2-40B4-BE49-F238E27FC236}">
                <a16:creationId xmlns:a16="http://schemas.microsoft.com/office/drawing/2014/main" id="{C0D659FF-F63C-3A69-3251-AEE99F725C7E}"/>
              </a:ext>
            </a:extLst>
          </p:cNvPr>
          <p:cNvPicPr>
            <a:picLocks noChangeAspect="1"/>
          </p:cNvPicPr>
          <p:nvPr/>
        </p:nvPicPr>
        <p:blipFill>
          <a:blip r:embed="rId15"/>
          <a:srcRect r="35556"/>
          <a:stretch>
            <a:fillRect/>
          </a:stretch>
        </p:blipFill>
        <p:spPr>
          <a:xfrm>
            <a:off x="71765" y="4676987"/>
            <a:ext cx="350520" cy="450595"/>
          </a:xfrm>
          <a:prstGeom prst="rect">
            <a:avLst/>
          </a:prstGeom>
        </p:spPr>
      </p:pic>
    </p:spTree>
    <p:extLst>
      <p:ext uri="{BB962C8B-B14F-4D97-AF65-F5344CB8AC3E}">
        <p14:creationId xmlns:p14="http://schemas.microsoft.com/office/powerpoint/2010/main" val="44609478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
        <p:nvSpPr>
          <p:cNvPr id="8" name="Rectangle 7">
            <a:extLst>
              <a:ext uri="{FF2B5EF4-FFF2-40B4-BE49-F238E27FC236}">
                <a16:creationId xmlns:a16="http://schemas.microsoft.com/office/drawing/2014/main" id="{CCC240A8-5EFE-D112-F496-F168565BEC3B}"/>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955879" cy="646331"/>
          </a:xfrm>
          <a:prstGeom prst="rect">
            <a:avLst/>
          </a:prstGeom>
          <a:noFill/>
        </p:spPr>
        <p:txBody>
          <a:bodyPr wrap="none" rtlCol="0">
            <a:spAutoFit/>
          </a:bodyPr>
          <a:lstStyle/>
          <a:p>
            <a:pPr lvl="0"/>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
        <p:nvSpPr>
          <p:cNvPr id="3" name="Rectangle 2">
            <a:extLst>
              <a:ext uri="{FF2B5EF4-FFF2-40B4-BE49-F238E27FC236}">
                <a16:creationId xmlns:a16="http://schemas.microsoft.com/office/drawing/2014/main" id="{252991CF-D3A4-B9EB-0D52-6FD443BC32B2}"/>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66624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trách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chuyện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
        <p:nvSpPr>
          <p:cNvPr id="3" name="Rectangle 2">
            <a:extLst>
              <a:ext uri="{FF2B5EF4-FFF2-40B4-BE49-F238E27FC236}">
                <a16:creationId xmlns:a16="http://schemas.microsoft.com/office/drawing/2014/main" id="{4220979B-E083-BF13-5D93-EEBE9A2BA641}"/>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9747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534717" y="118250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2169825"/>
          </a:xfrm>
          <a:prstGeom prst="rect">
            <a:avLst/>
          </a:prstGeom>
          <a:noFill/>
        </p:spPr>
        <p:txBody>
          <a:bodyPr wrap="square" rtlCol="0">
            <a:spAutoFit/>
          </a:bodyPr>
          <a:lstStyle/>
          <a:p>
            <a:pPr marL="457200" indent="-457200">
              <a:buFont typeface="Wingdings" panose="05000000000000000000" pitchFamily="2" charset="2"/>
              <a:buChar char="q"/>
            </a:pPr>
            <a:r>
              <a:rPr lang="vi-VN" sz="2700"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dirty="0">
                <a:latin typeface="Arial-Rounded" panose="020B0500000000000000" pitchFamily="34" charset="0"/>
                <a:ea typeface="Arial-Rounded" panose="020B0500000000000000" pitchFamily="34" charset="0"/>
                <a:cs typeface="Arial-Rounded" panose="020B0500000000000000" pitchFamily="34" charset="0"/>
              </a:rPr>
              <a:t>g</a:t>
            </a:r>
            <a:r>
              <a:rPr lang="vi-VN" sz="2700"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dirty="0">
                <a:latin typeface="Arial-Rounded" panose="020B0500000000000000" pitchFamily="34" charset="0"/>
                <a:ea typeface="Arial-Rounded" panose="020B0500000000000000" pitchFamily="34" charset="0"/>
                <a:cs typeface="Arial-Rounded" panose="020B0500000000000000" pitchFamily="34" charset="0"/>
              </a:rPr>
              <a:t>k</a:t>
            </a:r>
            <a:r>
              <a:rPr lang="vi-VN" sz="2700"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dirty="0">
                <a:latin typeface="Arial-Rounded" panose="020B0500000000000000" pitchFamily="34" charset="0"/>
                <a:ea typeface="Arial-Rounded" panose="020B0500000000000000" pitchFamily="34" charset="0"/>
                <a:cs typeface="Arial-Rounded" panose="020B0500000000000000" pitchFamily="34" charset="0"/>
              </a:rPr>
              <a:t>K</a:t>
            </a:r>
            <a:r>
              <a:rPr lang="vi-VN" sz="2700"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dirty="0">
                <a:latin typeface="Arial-Rounded" panose="020B0500000000000000" pitchFamily="34" charset="0"/>
                <a:ea typeface="Arial-Rounded" panose="020B0500000000000000" pitchFamily="34" charset="0"/>
                <a:cs typeface="Arial-Rounded" panose="020B0500000000000000" pitchFamily="34" charset="0"/>
              </a:rPr>
              <a:t>C</a:t>
            </a:r>
            <a:r>
              <a:rPr lang="vi-VN" sz="2700" dirty="0">
                <a:latin typeface="Arial-Rounded" panose="020B0500000000000000" pitchFamily="34" charset="0"/>
                <a:ea typeface="Arial-Rounded" panose="020B0500000000000000" pitchFamily="34" charset="0"/>
                <a:cs typeface="Arial-Rounded" panose="020B0500000000000000" pitchFamily="34" charset="0"/>
              </a:rPr>
              <a:t>hỉ d</a:t>
            </a:r>
            <a:r>
              <a:rPr lang="en-US" sz="2700" dirty="0">
                <a:latin typeface="Arial-Rounded" panose="020B0500000000000000" pitchFamily="34" charset="0"/>
                <a:ea typeface="Arial-Rounded" panose="020B0500000000000000" pitchFamily="34" charset="0"/>
                <a:cs typeface="Arial-Rounded" panose="020B0500000000000000" pitchFamily="34" charset="0"/>
              </a:rPr>
              <a:t>ù</a:t>
            </a:r>
            <a:r>
              <a:rPr lang="vi-VN" sz="2700"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dirty="0">
                <a:latin typeface="Arial-Rounded" panose="020B0500000000000000" pitchFamily="34" charset="0"/>
                <a:ea typeface="Arial-Rounded" panose="020B0500000000000000" pitchFamily="34" charset="0"/>
                <a:cs typeface="Arial-Rounded" panose="020B0500000000000000" pitchFamily="34" charset="0"/>
              </a:rPr>
              <a:t>ở</a:t>
            </a:r>
            <a:r>
              <a:rPr lang="vi-VN" sz="2700"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
        <p:nvSpPr>
          <p:cNvPr id="2" name="Rectangle 1">
            <a:extLst>
              <a:ext uri="{FF2B5EF4-FFF2-40B4-BE49-F238E27FC236}">
                <a16:creationId xmlns:a16="http://schemas.microsoft.com/office/drawing/2014/main" id="{2DA2EBD9-941F-26E9-0111-65A3B11C98A6}"/>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văn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thể</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hiện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suy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nghĩ</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hành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của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một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mình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921737"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B43ADC60-D415-F51A-07E2-2FE74D1180BC}"/>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D5FF389E-8F26-A6EF-A02E-740FF232DD7B}"/>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1569660"/>
          </a:xfrm>
          <a:prstGeom prst="rect">
            <a:avLst/>
          </a:prstGeom>
          <a:noFill/>
        </p:spPr>
        <p:txBody>
          <a:bodyPr wrap="square" rtlCol="0">
            <a:spAutoFit/>
          </a:bodyPr>
          <a:lstStyle/>
          <a:p>
            <a:pPr marL="742950" lvl="0" indent="-742950" algn="just">
              <a:buAutoNum type="alphaLcPeriod"/>
            </a:pP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2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740689B-FADD-8B34-6697-D1FC68FE7850}"/>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235350" y="2241247"/>
            <a:ext cx="6627329" cy="3092065"/>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488" y="2452322"/>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144143-1C8C-AF6C-D9BC-2BF635F8892B}"/>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5">
            <a:extLst>
              <a:ext uri="{FF2B5EF4-FFF2-40B4-BE49-F238E27FC236}">
                <a16:creationId xmlns:a16="http://schemas.microsoft.com/office/drawing/2014/main" id="{34AED924-52F1-BACF-4D82-809E253E2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4" y="128374"/>
            <a:ext cx="12280134"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7">
            <a:extLst>
              <a:ext uri="{FF2B5EF4-FFF2-40B4-BE49-F238E27FC236}">
                <a16:creationId xmlns:a16="http://schemas.microsoft.com/office/drawing/2014/main" id="{66EC4D34-819A-86F1-5C8E-0B6869BEB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770" y="787595"/>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8">
            <a:extLst>
              <a:ext uri="{FF2B5EF4-FFF2-40B4-BE49-F238E27FC236}">
                <a16:creationId xmlns:a16="http://schemas.microsoft.com/office/drawing/2014/main" id="{770C7A24-8A96-396D-9BFC-ED5E775D1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755" y="1716285"/>
            <a:ext cx="9751109"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9">
            <a:extLst>
              <a:ext uri="{FF2B5EF4-FFF2-40B4-BE49-F238E27FC236}">
                <a16:creationId xmlns:a16="http://schemas.microsoft.com/office/drawing/2014/main" id="{D9418631-AA6B-C243-72DE-69B1DFD39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837" y="3002486"/>
            <a:ext cx="9751109" cy="17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6">
            <a:extLst>
              <a:ext uri="{FF2B5EF4-FFF2-40B4-BE49-F238E27FC236}">
                <a16:creationId xmlns:a16="http://schemas.microsoft.com/office/drawing/2014/main" id="{27204BDB-CEB5-7DD1-EF1B-8F86E25D8D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5170" y="5139032"/>
            <a:ext cx="2796830" cy="171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016393B0-EFFF-8D01-82C5-FF3C3CD580A7}"/>
              </a:ext>
            </a:extLst>
          </p:cNvPr>
          <p:cNvSpPr txBox="1">
            <a:spLocks noChangeArrowheads="1"/>
          </p:cNvSpPr>
          <p:nvPr/>
        </p:nvSpPr>
        <p:spPr bwMode="auto">
          <a:xfrm>
            <a:off x="2457853" y="1865342"/>
            <a:ext cx="91861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Học sinh đọc đúng, rõ ràng và hiểu bài </a:t>
            </a:r>
            <a:r>
              <a:rPr kumimoji="0" lang="nl-NL" sz="3000" b="0" i="1"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“Tay</a:t>
            </a:r>
            <a:r>
              <a:rPr kumimoji="0" lang="nl-NL" sz="3000" b="0" i="1" u="none" strike="noStrike" kern="1200" cap="none" spc="0" normalizeH="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trái và tay phải</a:t>
            </a: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Text Box 13">
            <a:extLst>
              <a:ext uri="{FF2B5EF4-FFF2-40B4-BE49-F238E27FC236}">
                <a16:creationId xmlns:a16="http://schemas.microsoft.com/office/drawing/2014/main" id="{DBDB985E-90F7-DB3D-6819-C56430E8D845}"/>
              </a:ext>
            </a:extLst>
          </p:cNvPr>
          <p:cNvSpPr txBox="1">
            <a:spLocks noChangeArrowheads="1"/>
          </p:cNvSpPr>
          <p:nvPr/>
        </p:nvSpPr>
        <p:spPr bwMode="auto">
          <a:xfrm>
            <a:off x="2471902" y="3154886"/>
            <a:ext cx="9007673" cy="118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14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Biết ngắt nghỉ hơi ở những câu dài và những chỗ có dấu câu.</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Bước đầu thể hiện cảm xúc qua giọng đọc.</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9" name="Rounded Rectangle 12">
            <a:extLst>
              <a:ext uri="{FF2B5EF4-FFF2-40B4-BE49-F238E27FC236}">
                <a16:creationId xmlns:a16="http://schemas.microsoft.com/office/drawing/2014/main" id="{8B55ADCE-38AB-B365-54AF-F04E4F22F1E8}"/>
              </a:ext>
            </a:extLst>
          </p:cNvPr>
          <p:cNvSpPr/>
          <p:nvPr/>
        </p:nvSpPr>
        <p:spPr>
          <a:xfrm>
            <a:off x="4014935" y="756207"/>
            <a:ext cx="4182962" cy="658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YÊU CẦU CẦN ĐẠT</a:t>
            </a:r>
          </a:p>
        </p:txBody>
      </p:sp>
      <p:sp>
        <p:nvSpPr>
          <p:cNvPr id="10" name="Oval 9">
            <a:extLst>
              <a:ext uri="{FF2B5EF4-FFF2-40B4-BE49-F238E27FC236}">
                <a16:creationId xmlns:a16="http://schemas.microsoft.com/office/drawing/2014/main" id="{EB912F76-D68E-9F31-117E-21A9728796C7}"/>
              </a:ext>
            </a:extLst>
          </p:cNvPr>
          <p:cNvSpPr/>
          <p:nvPr/>
        </p:nvSpPr>
        <p:spPr>
          <a:xfrm>
            <a:off x="1782700" y="2046977"/>
            <a:ext cx="655490"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1" name="Oval 10">
            <a:extLst>
              <a:ext uri="{FF2B5EF4-FFF2-40B4-BE49-F238E27FC236}">
                <a16:creationId xmlns:a16="http://schemas.microsoft.com/office/drawing/2014/main" id="{C66C163C-B93E-EA27-6846-3C7AA13D9675}"/>
              </a:ext>
            </a:extLst>
          </p:cNvPr>
          <p:cNvSpPr/>
          <p:nvPr/>
        </p:nvSpPr>
        <p:spPr>
          <a:xfrm>
            <a:off x="1799042" y="3186927"/>
            <a:ext cx="639148"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6" name="Rectangle: Rounded Corners 15">
            <a:extLst>
              <a:ext uri="{FF2B5EF4-FFF2-40B4-BE49-F238E27FC236}">
                <a16:creationId xmlns:a16="http://schemas.microsoft.com/office/drawing/2014/main" id="{51AF839C-4FC6-258E-7F8E-918EDAE2E46A}"/>
              </a:ext>
            </a:extLst>
          </p:cNvPr>
          <p:cNvSpPr/>
          <p:nvPr/>
        </p:nvSpPr>
        <p:spPr>
          <a:xfrm>
            <a:off x="2110444" y="4524030"/>
            <a:ext cx="9352785" cy="1224057"/>
          </a:xfrm>
          <a:prstGeom prst="roundRect">
            <a:avLst>
              <a:gd name="adj" fmla="val 48104"/>
            </a:avLst>
          </a:prstGeom>
          <a:solidFill>
            <a:schemeClr val="accent1">
              <a:lumMod val="20000"/>
              <a:lumOff val="80000"/>
            </a:schemeClr>
          </a:solidFill>
          <a:ln w="136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Text Box 13">
            <a:extLst>
              <a:ext uri="{FF2B5EF4-FFF2-40B4-BE49-F238E27FC236}">
                <a16:creationId xmlns:a16="http://schemas.microsoft.com/office/drawing/2014/main" id="{7CEE00E0-AA4C-84EC-DD0E-D62853CAC00A}"/>
              </a:ext>
            </a:extLst>
          </p:cNvPr>
          <p:cNvSpPr txBox="1">
            <a:spLocks noChangeArrowheads="1"/>
          </p:cNvSpPr>
          <p:nvPr/>
        </p:nvSpPr>
        <p:spPr bwMode="auto">
          <a:xfrm>
            <a:off x="2636316" y="4841069"/>
            <a:ext cx="90076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Viết được phiếu đọc sách trong phần Đọc mở rộng.</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14" name="Oval 13">
            <a:extLst>
              <a:ext uri="{FF2B5EF4-FFF2-40B4-BE49-F238E27FC236}">
                <a16:creationId xmlns:a16="http://schemas.microsoft.com/office/drawing/2014/main" id="{57116EBC-53BE-434B-4DB7-7AB433573C40}"/>
              </a:ext>
            </a:extLst>
          </p:cNvPr>
          <p:cNvSpPr/>
          <p:nvPr/>
        </p:nvSpPr>
        <p:spPr>
          <a:xfrm>
            <a:off x="1782697" y="4668555"/>
            <a:ext cx="639148"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72151098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6" grpId="0" animBg="1"/>
      <p:bldP spid="1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
        <p:nvSpPr>
          <p:cNvPr id="8" name="Rectangle 7">
            <a:extLst>
              <a:ext uri="{FF2B5EF4-FFF2-40B4-BE49-F238E27FC236}">
                <a16:creationId xmlns:a16="http://schemas.microsoft.com/office/drawing/2014/main" id="{A02B60A7-D336-C963-1023-D78CC1BE934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1725D9E9-98F0-EA11-1D90-2DE5E442A5D2}"/>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5092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trước đến giờ, tay trái và tay phải luôn là hai người bạn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thân thiết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của nhau. Một hôm, tay phải xách một chiếc túi nặng,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mệt quá</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nó liền trách tay tr</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á</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thật là sướng, chẳng phải làm việc nặng nhọc. Còn tớ thì việc gì cũng phải làm. Từ việc xúc cơm, cầm bút, rồi quét nhà,… đều đến tớ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nói vậy, tay trái buồn bã, chẳng nói gì. Nó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lẳng lặng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ngoảnh mặt đi chỗ khác và tự nhủ sẽ không giúp tay phải việc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 hôm sau, tay phải thực hiện nhiệm vụ đánh răng. Nhưng tay trái đã giận tay phải mất rồi. Tay phải bận cầm b</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à</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 chải nên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không sao cầm được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cốc nước nữa. Đến lúc cài khuy áo, cũng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thật khó khăn</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cứ phải loay hoay với một tay. Khi cần vẽ tranh thì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hết chịu nổi</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Chỉ có một tay cầm bút màu, không có tay nào để giữ lấy. Tay phải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hối hận lắm</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liền xin lỗi tay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Thế là tay phải và tay trái lại cùng nhau làm việc. Việc gì cũng hoàn thành một cách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nhanh chóng</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Tay phải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thốt lên</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và tớ đều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quan trọng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nhau. Nếu không có cậu thì có nhiều việc, một mình tớ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không thể nào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Lý Thị Minh Hà)</a:t>
            </a:r>
          </a:p>
        </p:txBody>
      </p:sp>
      <p:sp>
        <p:nvSpPr>
          <p:cNvPr id="2" name="Rectangle 1">
            <a:extLst>
              <a:ext uri="{FF2B5EF4-FFF2-40B4-BE49-F238E27FC236}">
                <a16:creationId xmlns:a16="http://schemas.microsoft.com/office/drawing/2014/main" id="{6F4AB23E-9D4F-74CF-E5AB-F0A636F7E0E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extLst>
      <p:ext uri="{BB962C8B-B14F-4D97-AF65-F5344CB8AC3E}">
        <p14:creationId xmlns:p14="http://schemas.microsoft.com/office/powerpoint/2010/main" val="10313711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0">
            <a:extLst>
              <a:ext uri="{FF2B5EF4-FFF2-40B4-BE49-F238E27FC236}">
                <a16:creationId xmlns:a16="http://schemas.microsoft.com/office/drawing/2014/main" id="{6904CE70-BD27-89FD-D2A3-D6F0728C6744}"/>
              </a:ext>
            </a:extLst>
          </p:cNvPr>
          <p:cNvSpPr/>
          <p:nvPr/>
        </p:nvSpPr>
        <p:spPr>
          <a:xfrm>
            <a:off x="438150" y="438151"/>
            <a:ext cx="11296650" cy="5924550"/>
          </a:xfrm>
          <a:custGeom>
            <a:avLst/>
            <a:gdLst>
              <a:gd name="connsiteX0" fmla="*/ 0 w 11296650"/>
              <a:gd name="connsiteY0" fmla="*/ 621782 h 5924550"/>
              <a:gd name="connsiteX1" fmla="*/ 621782 w 11296650"/>
              <a:gd name="connsiteY1" fmla="*/ 0 h 5924550"/>
              <a:gd name="connsiteX2" fmla="*/ 10674868 w 11296650"/>
              <a:gd name="connsiteY2" fmla="*/ 0 h 5924550"/>
              <a:gd name="connsiteX3" fmla="*/ 11296650 w 11296650"/>
              <a:gd name="connsiteY3" fmla="*/ 621782 h 5924550"/>
              <a:gd name="connsiteX4" fmla="*/ 11296650 w 11296650"/>
              <a:gd name="connsiteY4" fmla="*/ 5302768 h 5924550"/>
              <a:gd name="connsiteX5" fmla="*/ 10674868 w 11296650"/>
              <a:gd name="connsiteY5" fmla="*/ 5924550 h 5924550"/>
              <a:gd name="connsiteX6" fmla="*/ 621782 w 11296650"/>
              <a:gd name="connsiteY6" fmla="*/ 5924550 h 5924550"/>
              <a:gd name="connsiteX7" fmla="*/ 0 w 11296650"/>
              <a:gd name="connsiteY7" fmla="*/ 5302768 h 5924550"/>
              <a:gd name="connsiteX8" fmla="*/ 0 w 11296650"/>
              <a:gd name="connsiteY8" fmla="*/ 621782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50" h="5924550" fill="none" extrusionOk="0">
                <a:moveTo>
                  <a:pt x="0" y="621782"/>
                </a:moveTo>
                <a:cubicBezTo>
                  <a:pt x="2149" y="336554"/>
                  <a:pt x="286280" y="13257"/>
                  <a:pt x="621782" y="0"/>
                </a:cubicBezTo>
                <a:cubicBezTo>
                  <a:pt x="2369920" y="72427"/>
                  <a:pt x="7323846" y="61419"/>
                  <a:pt x="10674868" y="0"/>
                </a:cubicBezTo>
                <a:cubicBezTo>
                  <a:pt x="11015773" y="-17181"/>
                  <a:pt x="11273402" y="271349"/>
                  <a:pt x="11296650" y="621782"/>
                </a:cubicBezTo>
                <a:cubicBezTo>
                  <a:pt x="11397526" y="2139074"/>
                  <a:pt x="11189337" y="4320714"/>
                  <a:pt x="11296650" y="5302768"/>
                </a:cubicBezTo>
                <a:cubicBezTo>
                  <a:pt x="11299465" y="5631882"/>
                  <a:pt x="11014379" y="5920189"/>
                  <a:pt x="10674868" y="5924550"/>
                </a:cubicBezTo>
                <a:cubicBezTo>
                  <a:pt x="6088388" y="5954377"/>
                  <a:pt x="2547186" y="5845244"/>
                  <a:pt x="621782" y="5924550"/>
                </a:cubicBezTo>
                <a:cubicBezTo>
                  <a:pt x="291941" y="5923017"/>
                  <a:pt x="-58592" y="5657755"/>
                  <a:pt x="0" y="5302768"/>
                </a:cubicBezTo>
                <a:cubicBezTo>
                  <a:pt x="50037" y="3669182"/>
                  <a:pt x="770" y="2789686"/>
                  <a:pt x="0" y="621782"/>
                </a:cubicBezTo>
                <a:close/>
              </a:path>
              <a:path w="11296650" h="5924550" stroke="0" extrusionOk="0">
                <a:moveTo>
                  <a:pt x="0" y="621782"/>
                </a:moveTo>
                <a:cubicBezTo>
                  <a:pt x="44937" y="290630"/>
                  <a:pt x="287332" y="18650"/>
                  <a:pt x="621782" y="0"/>
                </a:cubicBezTo>
                <a:cubicBezTo>
                  <a:pt x="5188922" y="123000"/>
                  <a:pt x="9460941" y="-96860"/>
                  <a:pt x="10674868" y="0"/>
                </a:cubicBezTo>
                <a:cubicBezTo>
                  <a:pt x="10977388" y="-31157"/>
                  <a:pt x="11304173" y="263215"/>
                  <a:pt x="11296650" y="621782"/>
                </a:cubicBezTo>
                <a:cubicBezTo>
                  <a:pt x="11299823" y="1549474"/>
                  <a:pt x="11390917" y="3277695"/>
                  <a:pt x="11296650" y="5302768"/>
                </a:cubicBezTo>
                <a:cubicBezTo>
                  <a:pt x="11279140" y="5652513"/>
                  <a:pt x="10988126" y="5919617"/>
                  <a:pt x="10674868" y="5924550"/>
                </a:cubicBezTo>
                <a:cubicBezTo>
                  <a:pt x="5707989" y="5763843"/>
                  <a:pt x="4692808" y="5964217"/>
                  <a:pt x="621782" y="5924550"/>
                </a:cubicBezTo>
                <a:cubicBezTo>
                  <a:pt x="227345" y="5914242"/>
                  <a:pt x="-17641" y="5638177"/>
                  <a:pt x="0" y="5302768"/>
                </a:cubicBezTo>
                <a:cubicBezTo>
                  <a:pt x="32216" y="3375213"/>
                  <a:pt x="57206" y="1644003"/>
                  <a:pt x="0" y="621782"/>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3" descr="5">
            <a:extLst>
              <a:ext uri="{FF2B5EF4-FFF2-40B4-BE49-F238E27FC236}">
                <a16:creationId xmlns:a16="http://schemas.microsoft.com/office/drawing/2014/main" id="{8281C1AF-3C12-432F-9231-0E124F1C8EE5}"/>
              </a:ext>
            </a:extLst>
          </p:cNvPr>
          <p:cNvPicPr>
            <a:picLocks noChangeAspect="1"/>
          </p:cNvPicPr>
          <p:nvPr/>
        </p:nvPicPr>
        <p:blipFill>
          <a:blip r:embed="rId2"/>
          <a:srcRect l="45652" t="46499" r="34238" b="11787"/>
          <a:stretch>
            <a:fillRect/>
          </a:stretch>
        </p:blipFill>
        <p:spPr>
          <a:xfrm flipH="1">
            <a:off x="10070146" y="5214319"/>
            <a:ext cx="1241795" cy="1448965"/>
          </a:xfrm>
          <a:prstGeom prst="rect">
            <a:avLst/>
          </a:prstGeom>
        </p:spPr>
      </p:pic>
      <p:pic>
        <p:nvPicPr>
          <p:cNvPr id="10" name="图片 6" descr="6">
            <a:extLst>
              <a:ext uri="{FF2B5EF4-FFF2-40B4-BE49-F238E27FC236}">
                <a16:creationId xmlns:a16="http://schemas.microsoft.com/office/drawing/2014/main" id="{F2696F45-9911-460F-BA09-28468136F019}"/>
              </a:ext>
            </a:extLst>
          </p:cNvPr>
          <p:cNvPicPr>
            <a:picLocks noChangeAspect="1"/>
          </p:cNvPicPr>
          <p:nvPr/>
        </p:nvPicPr>
        <p:blipFill>
          <a:blip r:embed="rId3"/>
          <a:srcRect l="77807" t="45705"/>
          <a:stretch>
            <a:fillRect/>
          </a:stretch>
        </p:blipFill>
        <p:spPr>
          <a:xfrm>
            <a:off x="10511057" y="-61677"/>
            <a:ext cx="1948180" cy="2680970"/>
          </a:xfrm>
          <a:prstGeom prst="rect">
            <a:avLst/>
          </a:prstGeom>
        </p:spPr>
      </p:pic>
      <p:pic>
        <p:nvPicPr>
          <p:cNvPr id="11" name="Picture 10" descr="A picture containing metalware, accessory, chain&#10;&#10;Description automatically generated">
            <a:extLst>
              <a:ext uri="{FF2B5EF4-FFF2-40B4-BE49-F238E27FC236}">
                <a16:creationId xmlns:a16="http://schemas.microsoft.com/office/drawing/2014/main" id="{CF388BE4-39C2-4F72-ADAE-D1A9626797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43547" y="-641897"/>
            <a:ext cx="12085856" cy="8317417"/>
          </a:xfrm>
          <a:prstGeom prst="rect">
            <a:avLst/>
          </a:prstGeom>
        </p:spPr>
      </p:pic>
      <p:pic>
        <p:nvPicPr>
          <p:cNvPr id="3" name="Picture 2">
            <a:extLst>
              <a:ext uri="{FF2B5EF4-FFF2-40B4-BE49-F238E27FC236}">
                <a16:creationId xmlns:a16="http://schemas.microsoft.com/office/drawing/2014/main" id="{44154A78-1F17-4B32-A255-A0818A7706E8}"/>
              </a:ext>
            </a:extLst>
          </p:cNvPr>
          <p:cNvPicPr>
            <a:picLocks noChangeAspect="1"/>
          </p:cNvPicPr>
          <p:nvPr/>
        </p:nvPicPr>
        <p:blipFill>
          <a:blip r:embed="rId6"/>
          <a:stretch>
            <a:fillRect/>
          </a:stretch>
        </p:blipFill>
        <p:spPr>
          <a:xfrm>
            <a:off x="-387172" y="1559432"/>
            <a:ext cx="12579172" cy="2342068"/>
          </a:xfrm>
          <a:prstGeom prst="rect">
            <a:avLst/>
          </a:prstGeom>
        </p:spPr>
      </p:pic>
    </p:spTree>
    <p:extLst>
      <p:ext uri="{BB962C8B-B14F-4D97-AF65-F5344CB8AC3E}">
        <p14:creationId xmlns:p14="http://schemas.microsoft.com/office/powerpoint/2010/main" val="354220152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440012" y="666750"/>
            <a:ext cx="6453543" cy="1485718"/>
            <a:chOff x="621963" y="152400"/>
            <a:chExt cx="6540838"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091671" cy="1964422"/>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7" y="307799"/>
                <a:ext cx="4763140" cy="17905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963" y="625602"/>
              <a:ext cx="1188404" cy="1169835"/>
            </a:xfrm>
            <a:prstGeom prst="rect">
              <a:avLst/>
            </a:prstGeom>
          </p:spPr>
        </p:pic>
      </p:grpSp>
      <p:grpSp>
        <p:nvGrpSpPr>
          <p:cNvPr id="18" name="Group 17">
            <a:extLst>
              <a:ext uri="{FF2B5EF4-FFF2-40B4-BE49-F238E27FC236}">
                <a16:creationId xmlns:a16="http://schemas.microsoft.com/office/drawing/2014/main" id="{3592955B-484B-41FC-A5C4-F70797529C3F}"/>
              </a:ext>
            </a:extLst>
          </p:cNvPr>
          <p:cNvGrpSpPr/>
          <p:nvPr/>
        </p:nvGrpSpPr>
        <p:grpSpPr>
          <a:xfrm>
            <a:off x="4282667" y="5031074"/>
            <a:ext cx="7079264" cy="1655476"/>
            <a:chOff x="4464618" y="4516724"/>
            <a:chExt cx="7175024" cy="2188876"/>
          </a:xfrm>
        </p:grpSpPr>
        <p:grpSp>
          <p:nvGrpSpPr>
            <p:cNvPr id="19" name="Group 18">
              <a:extLst>
                <a:ext uri="{FF2B5EF4-FFF2-40B4-BE49-F238E27FC236}">
                  <a16:creationId xmlns:a16="http://schemas.microsoft.com/office/drawing/2014/main" id="{99AF337C-E6D8-4D5B-8BE7-49C0184651C4}"/>
                </a:ext>
              </a:extLst>
            </p:cNvPr>
            <p:cNvGrpSpPr/>
            <p:nvPr/>
          </p:nvGrpSpPr>
          <p:grpSpPr>
            <a:xfrm>
              <a:off x="5375917" y="4516724"/>
              <a:ext cx="6263725" cy="2188876"/>
              <a:chOff x="868700" y="152400"/>
              <a:chExt cx="6263725" cy="2188876"/>
            </a:xfrm>
          </p:grpSpPr>
          <p:grpSp>
            <p:nvGrpSpPr>
              <p:cNvPr id="21" name="Group 20">
                <a:extLst>
                  <a:ext uri="{FF2B5EF4-FFF2-40B4-BE49-F238E27FC236}">
                    <a16:creationId xmlns:a16="http://schemas.microsoft.com/office/drawing/2014/main" id="{93E1C65B-D9AB-4944-AFC9-B0D84835761B}"/>
                  </a:ext>
                </a:extLst>
              </p:cNvPr>
              <p:cNvGrpSpPr/>
              <p:nvPr/>
            </p:nvGrpSpPr>
            <p:grpSpPr>
              <a:xfrm>
                <a:off x="868700" y="152400"/>
                <a:ext cx="6263725" cy="2188876"/>
                <a:chOff x="1891342" y="483352"/>
                <a:chExt cx="9189297" cy="6284611"/>
              </a:xfrm>
            </p:grpSpPr>
            <p:sp>
              <p:nvSpPr>
                <p:cNvPr id="23" name="Rectangle: Rounded Corners 22">
                  <a:extLst>
                    <a:ext uri="{FF2B5EF4-FFF2-40B4-BE49-F238E27FC236}">
                      <a16:creationId xmlns:a16="http://schemas.microsoft.com/office/drawing/2014/main" id="{483A3470-7634-4449-BD4C-B05E1072F900}"/>
                    </a:ext>
                  </a:extLst>
                </p:cNvPr>
                <p:cNvSpPr/>
                <p:nvPr/>
              </p:nvSpPr>
              <p:spPr>
                <a:xfrm>
                  <a:off x="189134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FABC234C-0993-4448-992D-4F24ACA7EFFD}"/>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7D305B29-FA5F-4416-8DF7-AF8563C5BC25}"/>
                  </a:ext>
                </a:extLst>
              </p:cNvPr>
              <p:cNvSpPr txBox="1"/>
              <p:nvPr/>
            </p:nvSpPr>
            <p:spPr>
              <a:xfrm>
                <a:off x="1288225" y="268694"/>
                <a:ext cx="5419532" cy="1464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alibri"/>
                    <a:ea typeface="+mn-ea"/>
                    <a:cs typeface="+mn-cs"/>
                  </a:rPr>
                  <a:t>Chia </a:t>
                </a:r>
                <a:r>
                  <a:rPr kumimoji="0" lang="en-US" sz="3600" b="0" i="0" u="none" strike="noStrike" kern="1200" cap="none" spc="0" normalizeH="0" baseline="0" noProof="0" dirty="0" err="1">
                    <a:ln>
                      <a:noFill/>
                    </a:ln>
                    <a:solidFill>
                      <a:srgbClr val="00B0F0"/>
                    </a:solidFill>
                    <a:effectLst/>
                    <a:uLnTx/>
                    <a:uFillTx/>
                    <a:latin typeface="Calibri"/>
                    <a:ea typeface="+mn-ea"/>
                    <a:cs typeface="+mn-cs"/>
                  </a:rPr>
                  <a:t>sẻ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bài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D1C88699-4CF5-4DB9-ABDF-A3288D7D1FFA}"/>
                </a:ext>
              </a:extLst>
            </p:cNvPr>
            <p:cNvPicPr>
              <a:picLocks noChangeAspect="1"/>
            </p:cNvPicPr>
            <p:nvPr/>
          </p:nvPicPr>
          <p:blipFill>
            <a:blip r:embed="rId4"/>
            <a:stretch>
              <a:fillRect/>
            </a:stretch>
          </p:blipFill>
          <p:spPr>
            <a:xfrm>
              <a:off x="4464618" y="5085793"/>
              <a:ext cx="1155011" cy="1054575"/>
            </a:xfrm>
            <a:prstGeom prst="rect">
              <a:avLst/>
            </a:prstGeom>
          </p:spPr>
        </p:pic>
      </p:grpSp>
      <p:grpSp>
        <p:nvGrpSpPr>
          <p:cNvPr id="25" name="Group 24">
            <a:extLst>
              <a:ext uri="{FF2B5EF4-FFF2-40B4-BE49-F238E27FC236}">
                <a16:creationId xmlns:a16="http://schemas.microsoft.com/office/drawing/2014/main" id="{C6F4E899-885D-40EF-9A22-D0541EB36CD4}"/>
              </a:ext>
            </a:extLst>
          </p:cNvPr>
          <p:cNvGrpSpPr/>
          <p:nvPr/>
        </p:nvGrpSpPr>
        <p:grpSpPr>
          <a:xfrm>
            <a:off x="2607220" y="2848912"/>
            <a:ext cx="6616811" cy="1485718"/>
            <a:chOff x="2789170" y="2334562"/>
            <a:chExt cx="6706315" cy="1964422"/>
          </a:xfrm>
        </p:grpSpPr>
        <p:grpSp>
          <p:nvGrpSpPr>
            <p:cNvPr id="26" name="Group 25">
              <a:extLst>
                <a:ext uri="{FF2B5EF4-FFF2-40B4-BE49-F238E27FC236}">
                  <a16:creationId xmlns:a16="http://schemas.microsoft.com/office/drawing/2014/main" id="{E45ED3D8-183D-433B-80EC-B8836C53196D}"/>
                </a:ext>
              </a:extLst>
            </p:cNvPr>
            <p:cNvGrpSpPr/>
            <p:nvPr/>
          </p:nvGrpSpPr>
          <p:grpSpPr>
            <a:xfrm>
              <a:off x="3152683" y="2334562"/>
              <a:ext cx="6342802" cy="1964422"/>
              <a:chOff x="899074" y="152400"/>
              <a:chExt cx="6342802" cy="1964422"/>
            </a:xfrm>
          </p:grpSpPr>
          <p:grpSp>
            <p:nvGrpSpPr>
              <p:cNvPr id="28" name="Group 27">
                <a:extLst>
                  <a:ext uri="{FF2B5EF4-FFF2-40B4-BE49-F238E27FC236}">
                    <a16:creationId xmlns:a16="http://schemas.microsoft.com/office/drawing/2014/main" id="{5D0B2F94-549E-49F9-A576-88F0DFFBD56E}"/>
                  </a:ext>
                </a:extLst>
              </p:cNvPr>
              <p:cNvGrpSpPr/>
              <p:nvPr/>
            </p:nvGrpSpPr>
            <p:grpSpPr>
              <a:xfrm>
                <a:off x="899074" y="152400"/>
                <a:ext cx="6263725" cy="1964422"/>
                <a:chOff x="1935902" y="483352"/>
                <a:chExt cx="9189297" cy="5640168"/>
              </a:xfrm>
            </p:grpSpPr>
            <p:sp>
              <p:nvSpPr>
                <p:cNvPr id="30" name="Rectangle: Rounded Corners 29">
                  <a:extLst>
                    <a:ext uri="{FF2B5EF4-FFF2-40B4-BE49-F238E27FC236}">
                      <a16:creationId xmlns:a16="http://schemas.microsoft.com/office/drawing/2014/main" id="{CE5DF81C-3086-4D5B-986E-2ECA49122EFF}"/>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A3329269-05B7-4DBA-95D6-5F839F8A1363}"/>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TextBox 28">
                <a:extLst>
                  <a:ext uri="{FF2B5EF4-FFF2-40B4-BE49-F238E27FC236}">
                    <a16:creationId xmlns:a16="http://schemas.microsoft.com/office/drawing/2014/main" id="{FBC5EBF5-BA2F-4E7E-9E01-EA4681CD013C}"/>
                  </a:ext>
                </a:extLst>
              </p:cNvPr>
              <p:cNvSpPr txBox="1"/>
              <p:nvPr/>
            </p:nvSpPr>
            <p:spPr>
              <a:xfrm>
                <a:off x="1570445" y="682181"/>
                <a:ext cx="5671431" cy="895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Viết vào </a:t>
                </a:r>
                <a:r>
                  <a:rPr kumimoji="0" lang="en-US" sz="4400" b="0" i="1" u="none" strike="noStrike" kern="1200" cap="none" spc="0" normalizeH="0" baseline="0" noProof="0">
                    <a:ln>
                      <a:noFill/>
                    </a:ln>
                    <a:solidFill>
                      <a:srgbClr val="C00000"/>
                    </a:solidFill>
                    <a:effectLst/>
                    <a:uLnTx/>
                    <a:uFillTx/>
                    <a:latin typeface="Calibri"/>
                    <a:ea typeface="+mn-ea"/>
                    <a:cs typeface="+mn-cs"/>
                  </a:rPr>
                  <a:t>Phiếu đọc sách</a:t>
                </a:r>
              </a:p>
            </p:txBody>
          </p:sp>
        </p:grpSp>
        <p:pic>
          <p:nvPicPr>
            <p:cNvPr id="27" name="Picture 26">
              <a:extLst>
                <a:ext uri="{FF2B5EF4-FFF2-40B4-BE49-F238E27FC236}">
                  <a16:creationId xmlns:a16="http://schemas.microsoft.com/office/drawing/2014/main" id="{ED4CCE92-9AD9-48D5-BFD3-1EAF4D86DE10}"/>
                </a:ext>
              </a:extLst>
            </p:cNvPr>
            <p:cNvPicPr>
              <a:picLocks noChangeAspect="1"/>
            </p:cNvPicPr>
            <p:nvPr/>
          </p:nvPicPr>
          <p:blipFill>
            <a:blip r:embed="rId5"/>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2742476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669628" y="904461"/>
            <a:ext cx="3301871" cy="1306476"/>
            <a:chOff x="621963" y="152400"/>
            <a:chExt cx="6990004"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540837" cy="1964422"/>
              <a:chOff x="1071130" y="152400"/>
              <a:chExt cx="6540837"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custGeom>
                          <a:avLst/>
                          <a:gdLst>
                            <a:gd name="connsiteX0" fmla="*/ 0 w 2877525"/>
                            <a:gd name="connsiteY0" fmla="*/ 217750 h 1306476"/>
                            <a:gd name="connsiteX1" fmla="*/ 217750 w 2877525"/>
                            <a:gd name="connsiteY1" fmla="*/ 0 h 1306476"/>
                            <a:gd name="connsiteX2" fmla="*/ 2659775 w 2877525"/>
                            <a:gd name="connsiteY2" fmla="*/ 0 h 1306476"/>
                            <a:gd name="connsiteX3" fmla="*/ 2877525 w 2877525"/>
                            <a:gd name="connsiteY3" fmla="*/ 217750 h 1306476"/>
                            <a:gd name="connsiteX4" fmla="*/ 2877525 w 2877525"/>
                            <a:gd name="connsiteY4" fmla="*/ 1088726 h 1306476"/>
                            <a:gd name="connsiteX5" fmla="*/ 2659775 w 2877525"/>
                            <a:gd name="connsiteY5" fmla="*/ 1306476 h 1306476"/>
                            <a:gd name="connsiteX6" fmla="*/ 217750 w 2877525"/>
                            <a:gd name="connsiteY6" fmla="*/ 1306476 h 1306476"/>
                            <a:gd name="connsiteX7" fmla="*/ 0 w 2877525"/>
                            <a:gd name="connsiteY7" fmla="*/ 1088726 h 1306476"/>
                            <a:gd name="connsiteX8" fmla="*/ 0 w 2877525"/>
                            <a:gd name="connsiteY8" fmla="*/ 217750 h 130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525" h="1306476" fill="none" extrusionOk="0">
                              <a:moveTo>
                                <a:pt x="0" y="217750"/>
                              </a:moveTo>
                              <a:cubicBezTo>
                                <a:pt x="-9960" y="112585"/>
                                <a:pt x="115426" y="13389"/>
                                <a:pt x="217750" y="0"/>
                              </a:cubicBezTo>
                              <a:cubicBezTo>
                                <a:pt x="968832" y="33873"/>
                                <a:pt x="2180510" y="-109113"/>
                                <a:pt x="2659775" y="0"/>
                              </a:cubicBezTo>
                              <a:cubicBezTo>
                                <a:pt x="2792797" y="11785"/>
                                <a:pt x="2858355" y="89917"/>
                                <a:pt x="2877525" y="217750"/>
                              </a:cubicBezTo>
                              <a:cubicBezTo>
                                <a:pt x="2859961" y="552934"/>
                                <a:pt x="2884256" y="860180"/>
                                <a:pt x="2877525" y="1088726"/>
                              </a:cubicBezTo>
                              <a:cubicBezTo>
                                <a:pt x="2879256" y="1209748"/>
                                <a:pt x="2770794" y="1321463"/>
                                <a:pt x="2659775" y="1306476"/>
                              </a:cubicBezTo>
                              <a:cubicBezTo>
                                <a:pt x="1799414" y="1230261"/>
                                <a:pt x="1247363" y="1305344"/>
                                <a:pt x="217750" y="1306476"/>
                              </a:cubicBezTo>
                              <a:cubicBezTo>
                                <a:pt x="115784" y="1302806"/>
                                <a:pt x="1338" y="1220175"/>
                                <a:pt x="0" y="1088726"/>
                              </a:cubicBezTo>
                              <a:cubicBezTo>
                                <a:pt x="-7353" y="873124"/>
                                <a:pt x="46440" y="588408"/>
                                <a:pt x="0" y="217750"/>
                              </a:cubicBezTo>
                              <a:close/>
                            </a:path>
                            <a:path w="2877525" h="1306476" stroke="0" extrusionOk="0">
                              <a:moveTo>
                                <a:pt x="0" y="217750"/>
                              </a:moveTo>
                              <a:cubicBezTo>
                                <a:pt x="4179" y="102335"/>
                                <a:pt x="94698" y="1786"/>
                                <a:pt x="217750" y="0"/>
                              </a:cubicBezTo>
                              <a:cubicBezTo>
                                <a:pt x="718552" y="-261"/>
                                <a:pt x="2193555" y="149202"/>
                                <a:pt x="2659775" y="0"/>
                              </a:cubicBezTo>
                              <a:cubicBezTo>
                                <a:pt x="2772498" y="4963"/>
                                <a:pt x="2876045" y="95760"/>
                                <a:pt x="2877525" y="217750"/>
                              </a:cubicBezTo>
                              <a:cubicBezTo>
                                <a:pt x="2818931" y="477501"/>
                                <a:pt x="2919835" y="835825"/>
                                <a:pt x="2877525" y="1088726"/>
                              </a:cubicBezTo>
                              <a:cubicBezTo>
                                <a:pt x="2875382" y="1197673"/>
                                <a:pt x="2782327" y="1289928"/>
                                <a:pt x="2659775" y="1306476"/>
                              </a:cubicBezTo>
                              <a:cubicBezTo>
                                <a:pt x="2372671" y="1372638"/>
                                <a:pt x="713321" y="1220233"/>
                                <a:pt x="217750" y="1306476"/>
                              </a:cubicBezTo>
                              <a:cubicBezTo>
                                <a:pt x="86459" y="1315371"/>
                                <a:pt x="-10860" y="1207444"/>
                                <a:pt x="0" y="1088726"/>
                              </a:cubicBezTo>
                              <a:cubicBezTo>
                                <a:pt x="-71587" y="944381"/>
                                <a:pt x="60819" y="537115"/>
                                <a:pt x="0" y="21775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custGeom>
                          <a:avLst/>
                          <a:gdLst>
                            <a:gd name="connsiteX0" fmla="*/ 0 w 2757039"/>
                            <a:gd name="connsiteY0" fmla="*/ 204920 h 1229498"/>
                            <a:gd name="connsiteX1" fmla="*/ 204920 w 2757039"/>
                            <a:gd name="connsiteY1" fmla="*/ 0 h 1229498"/>
                            <a:gd name="connsiteX2" fmla="*/ 2552119 w 2757039"/>
                            <a:gd name="connsiteY2" fmla="*/ 0 h 1229498"/>
                            <a:gd name="connsiteX3" fmla="*/ 2757039 w 2757039"/>
                            <a:gd name="connsiteY3" fmla="*/ 204920 h 1229498"/>
                            <a:gd name="connsiteX4" fmla="*/ 2757039 w 2757039"/>
                            <a:gd name="connsiteY4" fmla="*/ 1024578 h 1229498"/>
                            <a:gd name="connsiteX5" fmla="*/ 2552119 w 2757039"/>
                            <a:gd name="connsiteY5" fmla="*/ 1229498 h 1229498"/>
                            <a:gd name="connsiteX6" fmla="*/ 204920 w 2757039"/>
                            <a:gd name="connsiteY6" fmla="*/ 1229498 h 1229498"/>
                            <a:gd name="connsiteX7" fmla="*/ 0 w 2757039"/>
                            <a:gd name="connsiteY7" fmla="*/ 1024578 h 1229498"/>
                            <a:gd name="connsiteX8" fmla="*/ 0 w 2757039"/>
                            <a:gd name="connsiteY8" fmla="*/ 204920 h 12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39" h="1229498" fill="none" extrusionOk="0">
                              <a:moveTo>
                                <a:pt x="0" y="204920"/>
                              </a:moveTo>
                              <a:cubicBezTo>
                                <a:pt x="-3412" y="96917"/>
                                <a:pt x="100656" y="6651"/>
                                <a:pt x="204920" y="0"/>
                              </a:cubicBezTo>
                              <a:cubicBezTo>
                                <a:pt x="901984" y="33873"/>
                                <a:pt x="1472445" y="-109113"/>
                                <a:pt x="2552119" y="0"/>
                              </a:cubicBezTo>
                              <a:cubicBezTo>
                                <a:pt x="2667773" y="2290"/>
                                <a:pt x="2741161" y="85473"/>
                                <a:pt x="2757039" y="204920"/>
                              </a:cubicBezTo>
                              <a:cubicBezTo>
                                <a:pt x="2805767" y="389142"/>
                                <a:pt x="2757233" y="900489"/>
                                <a:pt x="2757039" y="1024578"/>
                              </a:cubicBezTo>
                              <a:cubicBezTo>
                                <a:pt x="2762588" y="1140194"/>
                                <a:pt x="2653597" y="1248466"/>
                                <a:pt x="2552119" y="1229498"/>
                              </a:cubicBezTo>
                              <a:cubicBezTo>
                                <a:pt x="2257744" y="1153283"/>
                                <a:pt x="676917" y="1228366"/>
                                <a:pt x="204920" y="1229498"/>
                              </a:cubicBezTo>
                              <a:cubicBezTo>
                                <a:pt x="113121" y="1225210"/>
                                <a:pt x="2052" y="1154905"/>
                                <a:pt x="0" y="1024578"/>
                              </a:cubicBezTo>
                              <a:cubicBezTo>
                                <a:pt x="29005" y="699365"/>
                                <a:pt x="64852" y="307186"/>
                                <a:pt x="0" y="204920"/>
                              </a:cubicBezTo>
                              <a:close/>
                            </a:path>
                            <a:path w="2757039" h="1229498" stroke="0" extrusionOk="0">
                              <a:moveTo>
                                <a:pt x="0" y="204920"/>
                              </a:moveTo>
                              <a:cubicBezTo>
                                <a:pt x="11688" y="105297"/>
                                <a:pt x="83577" y="5225"/>
                                <a:pt x="204920" y="0"/>
                              </a:cubicBezTo>
                              <a:cubicBezTo>
                                <a:pt x="642737" y="-261"/>
                                <a:pt x="2181630" y="149202"/>
                                <a:pt x="2552119" y="0"/>
                              </a:cubicBezTo>
                              <a:cubicBezTo>
                                <a:pt x="2655714" y="6308"/>
                                <a:pt x="2750418" y="84009"/>
                                <a:pt x="2757039" y="204920"/>
                              </a:cubicBezTo>
                              <a:cubicBezTo>
                                <a:pt x="2765353" y="526836"/>
                                <a:pt x="2704844" y="875308"/>
                                <a:pt x="2757039" y="1024578"/>
                              </a:cubicBezTo>
                              <a:cubicBezTo>
                                <a:pt x="2755697" y="1130665"/>
                                <a:pt x="2667002" y="1217160"/>
                                <a:pt x="2552119" y="1229498"/>
                              </a:cubicBezTo>
                              <a:cubicBezTo>
                                <a:pt x="1739046" y="1295660"/>
                                <a:pt x="536512" y="1143255"/>
                                <a:pt x="204920" y="1229498"/>
                              </a:cubicBezTo>
                              <a:cubicBezTo>
                                <a:pt x="82313" y="1237104"/>
                                <a:pt x="-11191" y="1136163"/>
                                <a:pt x="0" y="1024578"/>
                              </a:cubicBezTo>
                              <a:cubicBezTo>
                                <a:pt x="-58968" y="765340"/>
                                <a:pt x="46711" y="556379"/>
                                <a:pt x="0" y="204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5" y="307799"/>
                <a:ext cx="5671432" cy="129576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2800" b="0" i="0" u="none" strike="noStrike" kern="1200" cap="none" spc="0" normalizeH="0" baseline="0" noProof="0" dirty="0">
                    <a:ln>
                      <a:noFill/>
                    </a:ln>
                    <a:solidFill>
                      <a:srgbClr val="70AD47"/>
                    </a:solidFill>
                    <a:effectLst/>
                    <a:uLnTx/>
                    <a:uFillTx/>
                    <a:latin typeface="Calibri"/>
                    <a:ea typeface="+mn-ea"/>
                    <a:cs typeface="+mn-cs"/>
                  </a:rPr>
                  <a:t> </a:t>
                </a:r>
                <a:r>
                  <a:rPr kumimoji="0" lang="en-US" sz="28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2800" b="0" i="0" u="none" strike="noStrike" kern="1200" cap="none" spc="0" normalizeH="0" baseline="0" noProof="0" dirty="0">
                    <a:ln>
                      <a:noFill/>
                    </a:ln>
                    <a:solidFill>
                      <a:srgbClr val="70AD47"/>
                    </a:solidFill>
                    <a:effectLst/>
                    <a:uLnTx/>
                    <a:uFillTx/>
                    <a:latin typeface="Calibri"/>
                    <a:ea typeface="+mn-ea"/>
                    <a:cs typeface="+mn-cs"/>
                  </a:rPr>
                  <a:t> </a:t>
                </a:r>
                <a:r>
                  <a:rPr kumimoji="0" lang="en-US" sz="28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963" y="625602"/>
              <a:ext cx="1188404" cy="1169835"/>
            </a:xfrm>
            <a:prstGeom prst="rect">
              <a:avLst/>
            </a:prstGeom>
          </p:spPr>
        </p:pic>
      </p:grpSp>
      <p:pic>
        <p:nvPicPr>
          <p:cNvPr id="1026" name="Picture 2" descr="Tìm đọc câu chuyện, bài thơ nói về việc làm tốt. Ví dụ: | VietJack.com">
            <a:extLst>
              <a:ext uri="{FF2B5EF4-FFF2-40B4-BE49-F238E27FC236}">
                <a16:creationId xmlns:a16="http://schemas.microsoft.com/office/drawing/2014/main" id="{5570BA09-B8AB-441E-B468-529D1B56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813" y="321140"/>
            <a:ext cx="7701559" cy="623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87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03B8445-3D92-49F4-96B1-37EA5F7D284F}"/>
              </a:ext>
            </a:extLst>
          </p:cNvPr>
          <p:cNvGrpSpPr/>
          <p:nvPr/>
        </p:nvGrpSpPr>
        <p:grpSpPr>
          <a:xfrm>
            <a:off x="228600" y="533400"/>
            <a:ext cx="11734799" cy="6144299"/>
            <a:chOff x="228600" y="533400"/>
            <a:chExt cx="11734799" cy="6144299"/>
          </a:xfrm>
        </p:grpSpPr>
        <p:sp>
          <p:nvSpPr>
            <p:cNvPr id="15" name="Rectangle: Rounded Corners 14">
              <a:extLst>
                <a:ext uri="{FF2B5EF4-FFF2-40B4-BE49-F238E27FC236}">
                  <a16:creationId xmlns:a16="http://schemas.microsoft.com/office/drawing/2014/main" id="{CECE8F9F-995D-4F9E-BC99-7F8E77E81DF5}"/>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4" descr="Cartoon Cloud Clipart Collection - Cartoon Cloud PNG – Stunning free  transparent png clipart images free download">
              <a:extLst>
                <a:ext uri="{FF2B5EF4-FFF2-40B4-BE49-F238E27FC236}">
                  <a16:creationId xmlns:a16="http://schemas.microsoft.com/office/drawing/2014/main" id="{A1080E75-D419-41A6-9138-60D172B47C6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36812" y="658404"/>
              <a:ext cx="4798144" cy="18959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artoon Cloud Clipart Collection - Cartoon Cloud PNG – Stunning free  transparent png clipart images free download">
              <a:extLst>
                <a:ext uri="{FF2B5EF4-FFF2-40B4-BE49-F238E27FC236}">
                  <a16:creationId xmlns:a16="http://schemas.microsoft.com/office/drawing/2014/main" id="{C4F441A0-6E0D-49F0-AE9F-8A36D78CCCC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8514" y="726675"/>
              <a:ext cx="3811345" cy="2169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EEDAA36-4EE4-4295-A1D7-19C7516240B0}"/>
                </a:ext>
              </a:extLst>
            </p:cNvPr>
            <p:cNvPicPr>
              <a:picLocks noChangeAspect="1"/>
            </p:cNvPicPr>
            <p:nvPr/>
          </p:nvPicPr>
          <p:blipFill>
            <a:blip r:embed="rId4"/>
            <a:stretch>
              <a:fillRect/>
            </a:stretch>
          </p:blipFill>
          <p:spPr>
            <a:xfrm>
              <a:off x="4279642" y="1504323"/>
              <a:ext cx="3029019" cy="4844114"/>
            </a:xfrm>
            <a:prstGeom prst="rect">
              <a:avLst/>
            </a:prstGeom>
          </p:spPr>
        </p:pic>
        <p:pic>
          <p:nvPicPr>
            <p:cNvPr id="19" name="Picture 4" descr="Cartoon Cloud Clipart Collection - Cartoon Cloud PNG – Stunning free  transparent png clipart images free download">
              <a:extLst>
                <a:ext uri="{FF2B5EF4-FFF2-40B4-BE49-F238E27FC236}">
                  <a16:creationId xmlns:a16="http://schemas.microsoft.com/office/drawing/2014/main" id="{798BB7CA-916B-4035-8723-D00A7AC99C8F}"/>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C97C0BE-410E-45B8-BBC0-FDD99692957D}"/>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Ngày</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đọc</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21" name="Picture 4" descr="Cartoon Cloud Clipart Collection - Cartoon Cloud PNG – Stunning free  transparent png clipart images free download">
              <a:extLst>
                <a:ext uri="{FF2B5EF4-FFF2-40B4-BE49-F238E27FC236}">
                  <a16:creationId xmlns:a16="http://schemas.microsoft.com/office/drawing/2014/main" id="{E60EA94D-1D93-4115-B29B-41D4A678E0C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4114799"/>
              <a:ext cx="5152302" cy="23751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DCE6A75-626D-4FC4-8977-D8BB78A8323B}"/>
                </a:ext>
              </a:extLst>
            </p:cNvPr>
            <p:cNvSpPr/>
            <p:nvPr/>
          </p:nvSpPr>
          <p:spPr>
            <a:xfrm>
              <a:off x="8000999" y="1592518"/>
              <a:ext cx="280451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chính</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3" name="Rectangle 22">
              <a:extLst>
                <a:ext uri="{FF2B5EF4-FFF2-40B4-BE49-F238E27FC236}">
                  <a16:creationId xmlns:a16="http://schemas.microsoft.com/office/drawing/2014/main" id="{257F9F80-6246-465F-9997-071F9ACCF741}"/>
                </a:ext>
              </a:extLst>
            </p:cNvPr>
            <p:cNvSpPr/>
            <p:nvPr/>
          </p:nvSpPr>
          <p:spPr>
            <a:xfrm>
              <a:off x="1681988" y="3912989"/>
              <a:ext cx="2234272"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32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4" name="Rectangle 23">
              <a:extLst>
                <a:ext uri="{FF2B5EF4-FFF2-40B4-BE49-F238E27FC236}">
                  <a16:creationId xmlns:a16="http://schemas.microsoft.com/office/drawing/2014/main" id="{60A8910B-16C2-4759-B554-2EA6F03712BD}"/>
                </a:ext>
              </a:extLst>
            </p:cNvPr>
            <p:cNvSpPr/>
            <p:nvPr/>
          </p:nvSpPr>
          <p:spPr>
            <a:xfrm>
              <a:off x="7778271" y="5177180"/>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Cảm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nghĩ</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5" name="Rectangle 24">
              <a:extLst>
                <a:ext uri="{FF2B5EF4-FFF2-40B4-BE49-F238E27FC236}">
                  <a16:creationId xmlns:a16="http://schemas.microsoft.com/office/drawing/2014/main" id="{A335CA61-D653-4B47-ABBD-9A17700D041B}"/>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26" name="Straight Connector 25">
              <a:extLst>
                <a:ext uri="{FF2B5EF4-FFF2-40B4-BE49-F238E27FC236}">
                  <a16:creationId xmlns:a16="http://schemas.microsoft.com/office/drawing/2014/main" id="{406929BF-7550-4361-83A4-1341E37E736C}"/>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218A649-B614-4B52-9AFC-15A749B28049}"/>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05EBC9-254E-41C1-BDF7-9A7D77914BF6}"/>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FE6BC7-D6D5-4632-AA85-CFE254781CE3}"/>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338F48-7758-4CB1-B1B5-C78CD61B3799}"/>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9C29BE32-DD73-4012-AA5A-16541438D599}"/>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D5F584EC-6990-4F08-B775-6C775D55CAED}"/>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37BD41-9EFC-4A15-A862-3970CE2B42D4}"/>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195D62-9CD1-400B-8E55-92156919A4DF}"/>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8C679B6-2F83-4381-99C5-C44713A8CB4D}"/>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DA019A-68D9-4AC4-9301-480F4A63F8C3}"/>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24EE66B-88F6-4A12-8CD7-B4DF52A8AA8D}"/>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46" name="Picture 4" descr="Cartoon Cloud Clipart Collection - Cartoon Cloud PNG – Stunning free  transparent png clipart images free download">
              <a:extLst>
                <a:ext uri="{FF2B5EF4-FFF2-40B4-BE49-F238E27FC236}">
                  <a16:creationId xmlns:a16="http://schemas.microsoft.com/office/drawing/2014/main" id="{C98C3EA2-C2D5-4A0C-B6A3-2394CD76E52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16934" y="2338117"/>
              <a:ext cx="4798144" cy="189595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9ABFC66-B56D-453F-AE3D-B90C7AD98418}"/>
                </a:ext>
              </a:extLst>
            </p:cNvPr>
            <p:cNvSpPr/>
            <p:nvPr/>
          </p:nvSpPr>
          <p:spPr>
            <a:xfrm>
              <a:off x="8050696" y="2924362"/>
              <a:ext cx="2615667"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làm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tốt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grpSp>
      <p:grpSp>
        <p:nvGrpSpPr>
          <p:cNvPr id="39" name="Group 38">
            <a:extLst>
              <a:ext uri="{FF2B5EF4-FFF2-40B4-BE49-F238E27FC236}">
                <a16:creationId xmlns:a16="http://schemas.microsoft.com/office/drawing/2014/main" id="{79740CAF-9044-4DDC-9516-C1520E31CF23}"/>
              </a:ext>
            </a:extLst>
          </p:cNvPr>
          <p:cNvGrpSpPr/>
          <p:nvPr/>
        </p:nvGrpSpPr>
        <p:grpSpPr>
          <a:xfrm>
            <a:off x="2867534" y="0"/>
            <a:ext cx="5829205" cy="1003852"/>
            <a:chOff x="3152683" y="2334562"/>
            <a:chExt cx="6342802" cy="1964422"/>
          </a:xfrm>
        </p:grpSpPr>
        <p:grpSp>
          <p:nvGrpSpPr>
            <p:cNvPr id="40" name="Group 39">
              <a:extLst>
                <a:ext uri="{FF2B5EF4-FFF2-40B4-BE49-F238E27FC236}">
                  <a16:creationId xmlns:a16="http://schemas.microsoft.com/office/drawing/2014/main" id="{898CB4F7-F913-483D-8A7B-4775D65DEBB3}"/>
                </a:ext>
              </a:extLst>
            </p:cNvPr>
            <p:cNvGrpSpPr/>
            <p:nvPr/>
          </p:nvGrpSpPr>
          <p:grpSpPr>
            <a:xfrm>
              <a:off x="3152683" y="2334562"/>
              <a:ext cx="6342802" cy="1964422"/>
              <a:chOff x="899074" y="152400"/>
              <a:chExt cx="6342802" cy="1964422"/>
            </a:xfrm>
          </p:grpSpPr>
          <p:grpSp>
            <p:nvGrpSpPr>
              <p:cNvPr id="42" name="Group 41">
                <a:extLst>
                  <a:ext uri="{FF2B5EF4-FFF2-40B4-BE49-F238E27FC236}">
                    <a16:creationId xmlns:a16="http://schemas.microsoft.com/office/drawing/2014/main" id="{BA02300F-ED76-43B0-8DF4-886AE24E84BC}"/>
                  </a:ext>
                </a:extLst>
              </p:cNvPr>
              <p:cNvGrpSpPr/>
              <p:nvPr/>
            </p:nvGrpSpPr>
            <p:grpSpPr>
              <a:xfrm>
                <a:off x="899074" y="152400"/>
                <a:ext cx="6263725" cy="1964422"/>
                <a:chOff x="1935902" y="483352"/>
                <a:chExt cx="9189297" cy="5640168"/>
              </a:xfrm>
            </p:grpSpPr>
            <p:sp>
              <p:nvSpPr>
                <p:cNvPr id="44" name="Rectangle: Rounded Corners 43">
                  <a:extLst>
                    <a:ext uri="{FF2B5EF4-FFF2-40B4-BE49-F238E27FC236}">
                      <a16:creationId xmlns:a16="http://schemas.microsoft.com/office/drawing/2014/main" id="{F0EB4F18-F676-4FCD-9DEC-C54A4DD56093}"/>
                    </a:ext>
                  </a:extLst>
                </p:cNvPr>
                <p:cNvSpPr/>
                <p:nvPr/>
              </p:nvSpPr>
              <p:spPr>
                <a:xfrm>
                  <a:off x="1935902" y="483352"/>
                  <a:ext cx="9189297" cy="5640168"/>
                </a:xfrm>
                <a:custGeom>
                  <a:avLst/>
                  <a:gdLst>
                    <a:gd name="connsiteX0" fmla="*/ 0 w 5756531"/>
                    <a:gd name="connsiteY0" fmla="*/ 167312 h 1003852"/>
                    <a:gd name="connsiteX1" fmla="*/ 167312 w 5756531"/>
                    <a:gd name="connsiteY1" fmla="*/ 0 h 1003852"/>
                    <a:gd name="connsiteX2" fmla="*/ 5589219 w 5756531"/>
                    <a:gd name="connsiteY2" fmla="*/ 0 h 1003852"/>
                    <a:gd name="connsiteX3" fmla="*/ 5756531 w 5756531"/>
                    <a:gd name="connsiteY3" fmla="*/ 167312 h 1003852"/>
                    <a:gd name="connsiteX4" fmla="*/ 5756531 w 5756531"/>
                    <a:gd name="connsiteY4" fmla="*/ 836540 h 1003852"/>
                    <a:gd name="connsiteX5" fmla="*/ 5589219 w 5756531"/>
                    <a:gd name="connsiteY5" fmla="*/ 1003852 h 1003852"/>
                    <a:gd name="connsiteX6" fmla="*/ 167312 w 5756531"/>
                    <a:gd name="connsiteY6" fmla="*/ 1003852 h 1003852"/>
                    <a:gd name="connsiteX7" fmla="*/ 0 w 5756531"/>
                    <a:gd name="connsiteY7" fmla="*/ 836540 h 1003852"/>
                    <a:gd name="connsiteX8" fmla="*/ 0 w 5756531"/>
                    <a:gd name="connsiteY8" fmla="*/ 167312 h 1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531" h="1003852" fill="none" extrusionOk="0">
                      <a:moveTo>
                        <a:pt x="0" y="167312"/>
                      </a:moveTo>
                      <a:cubicBezTo>
                        <a:pt x="-1918" y="77816"/>
                        <a:pt x="81746" y="5105"/>
                        <a:pt x="167312" y="0"/>
                      </a:cubicBezTo>
                      <a:cubicBezTo>
                        <a:pt x="1179605" y="33873"/>
                        <a:pt x="4250915" y="-109113"/>
                        <a:pt x="5589219" y="0"/>
                      </a:cubicBezTo>
                      <a:cubicBezTo>
                        <a:pt x="5694115" y="11535"/>
                        <a:pt x="5748766" y="71841"/>
                        <a:pt x="5756531" y="167312"/>
                      </a:cubicBezTo>
                      <a:cubicBezTo>
                        <a:pt x="5737974" y="295277"/>
                        <a:pt x="5729369" y="609696"/>
                        <a:pt x="5756531" y="836540"/>
                      </a:cubicBezTo>
                      <a:cubicBezTo>
                        <a:pt x="5771620" y="935585"/>
                        <a:pt x="5675557" y="1013689"/>
                        <a:pt x="5589219" y="1003852"/>
                      </a:cubicBezTo>
                      <a:cubicBezTo>
                        <a:pt x="3501727" y="927637"/>
                        <a:pt x="1095959" y="1002720"/>
                        <a:pt x="167312" y="1003852"/>
                      </a:cubicBezTo>
                      <a:cubicBezTo>
                        <a:pt x="80341" y="1002762"/>
                        <a:pt x="1066" y="937859"/>
                        <a:pt x="0" y="836540"/>
                      </a:cubicBezTo>
                      <a:cubicBezTo>
                        <a:pt x="7256" y="597517"/>
                        <a:pt x="16565" y="268967"/>
                        <a:pt x="0" y="167312"/>
                      </a:cubicBezTo>
                      <a:close/>
                    </a:path>
                    <a:path w="5756531" h="1003852" stroke="0" extrusionOk="0">
                      <a:moveTo>
                        <a:pt x="0" y="167312"/>
                      </a:moveTo>
                      <a:cubicBezTo>
                        <a:pt x="10445" y="87018"/>
                        <a:pt x="71010" y="2493"/>
                        <a:pt x="167312" y="0"/>
                      </a:cubicBezTo>
                      <a:cubicBezTo>
                        <a:pt x="1255534" y="-261"/>
                        <a:pt x="4896947" y="149202"/>
                        <a:pt x="5589219" y="0"/>
                      </a:cubicBezTo>
                      <a:cubicBezTo>
                        <a:pt x="5670405" y="7387"/>
                        <a:pt x="5751835" y="69420"/>
                        <a:pt x="5756531" y="167312"/>
                      </a:cubicBezTo>
                      <a:cubicBezTo>
                        <a:pt x="5728102" y="443156"/>
                        <a:pt x="5804120" y="613303"/>
                        <a:pt x="5756531" y="836540"/>
                      </a:cubicBezTo>
                      <a:cubicBezTo>
                        <a:pt x="5754860" y="920119"/>
                        <a:pt x="5683358" y="991321"/>
                        <a:pt x="5589219" y="1003852"/>
                      </a:cubicBezTo>
                      <a:cubicBezTo>
                        <a:pt x="3614647" y="1070014"/>
                        <a:pt x="2056010" y="917609"/>
                        <a:pt x="167312" y="1003852"/>
                      </a:cubicBezTo>
                      <a:cubicBezTo>
                        <a:pt x="65178" y="1011697"/>
                        <a:pt x="-1814" y="928686"/>
                        <a:pt x="0" y="836540"/>
                      </a:cubicBezTo>
                      <a:cubicBezTo>
                        <a:pt x="10718" y="637791"/>
                        <a:pt x="57929" y="436569"/>
                        <a:pt x="0" y="167312"/>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E2FF2BEB-B146-4398-9FC4-D09BA09B5D07}"/>
                    </a:ext>
                  </a:extLst>
                </p:cNvPr>
                <p:cNvSpPr/>
                <p:nvPr/>
              </p:nvSpPr>
              <p:spPr>
                <a:xfrm>
                  <a:off x="2051912" y="635753"/>
                  <a:ext cx="8804526" cy="5307849"/>
                </a:xfrm>
                <a:custGeom>
                  <a:avLst/>
                  <a:gdLst>
                    <a:gd name="connsiteX0" fmla="*/ 0 w 5515496"/>
                    <a:gd name="connsiteY0" fmla="*/ 157454 h 944705"/>
                    <a:gd name="connsiteX1" fmla="*/ 157454 w 5515496"/>
                    <a:gd name="connsiteY1" fmla="*/ 0 h 944705"/>
                    <a:gd name="connsiteX2" fmla="*/ 5358042 w 5515496"/>
                    <a:gd name="connsiteY2" fmla="*/ 0 h 944705"/>
                    <a:gd name="connsiteX3" fmla="*/ 5515496 w 5515496"/>
                    <a:gd name="connsiteY3" fmla="*/ 157454 h 944705"/>
                    <a:gd name="connsiteX4" fmla="*/ 5515496 w 5515496"/>
                    <a:gd name="connsiteY4" fmla="*/ 787251 h 944705"/>
                    <a:gd name="connsiteX5" fmla="*/ 5358042 w 5515496"/>
                    <a:gd name="connsiteY5" fmla="*/ 944705 h 944705"/>
                    <a:gd name="connsiteX6" fmla="*/ 157454 w 5515496"/>
                    <a:gd name="connsiteY6" fmla="*/ 944705 h 944705"/>
                    <a:gd name="connsiteX7" fmla="*/ 0 w 5515496"/>
                    <a:gd name="connsiteY7" fmla="*/ 787251 h 944705"/>
                    <a:gd name="connsiteX8" fmla="*/ 0 w 5515496"/>
                    <a:gd name="connsiteY8" fmla="*/ 157454 h 94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5496" h="944705" fill="none" extrusionOk="0">
                      <a:moveTo>
                        <a:pt x="0" y="157454"/>
                      </a:moveTo>
                      <a:cubicBezTo>
                        <a:pt x="-3478" y="75766"/>
                        <a:pt x="80734" y="7643"/>
                        <a:pt x="157454" y="0"/>
                      </a:cubicBezTo>
                      <a:cubicBezTo>
                        <a:pt x="1860708" y="33873"/>
                        <a:pt x="4272445" y="-109113"/>
                        <a:pt x="5358042" y="0"/>
                      </a:cubicBezTo>
                      <a:cubicBezTo>
                        <a:pt x="5451028" y="5565"/>
                        <a:pt x="5502683" y="65433"/>
                        <a:pt x="5515496" y="157454"/>
                      </a:cubicBezTo>
                      <a:cubicBezTo>
                        <a:pt x="5526380" y="413021"/>
                        <a:pt x="5538083" y="564436"/>
                        <a:pt x="5515496" y="787251"/>
                      </a:cubicBezTo>
                      <a:cubicBezTo>
                        <a:pt x="5528947" y="880130"/>
                        <a:pt x="5443777" y="946690"/>
                        <a:pt x="5358042" y="944705"/>
                      </a:cubicBezTo>
                      <a:cubicBezTo>
                        <a:pt x="2793925" y="868490"/>
                        <a:pt x="1460882" y="943573"/>
                        <a:pt x="157454" y="944705"/>
                      </a:cubicBezTo>
                      <a:cubicBezTo>
                        <a:pt x="78319" y="943135"/>
                        <a:pt x="1361" y="885585"/>
                        <a:pt x="0" y="787251"/>
                      </a:cubicBezTo>
                      <a:cubicBezTo>
                        <a:pt x="-39168" y="505189"/>
                        <a:pt x="-7006" y="302174"/>
                        <a:pt x="0" y="157454"/>
                      </a:cubicBezTo>
                      <a:close/>
                    </a:path>
                    <a:path w="5515496" h="944705" stroke="0" extrusionOk="0">
                      <a:moveTo>
                        <a:pt x="0" y="157454"/>
                      </a:moveTo>
                      <a:cubicBezTo>
                        <a:pt x="10118" y="82226"/>
                        <a:pt x="62421" y="5165"/>
                        <a:pt x="157454" y="0"/>
                      </a:cubicBezTo>
                      <a:cubicBezTo>
                        <a:pt x="1139564" y="-261"/>
                        <a:pt x="4834172" y="149202"/>
                        <a:pt x="5358042" y="0"/>
                      </a:cubicBezTo>
                      <a:cubicBezTo>
                        <a:pt x="5439427" y="3671"/>
                        <a:pt x="5512436" y="66919"/>
                        <a:pt x="5515496" y="157454"/>
                      </a:cubicBezTo>
                      <a:cubicBezTo>
                        <a:pt x="5503375" y="435504"/>
                        <a:pt x="5520020" y="509142"/>
                        <a:pt x="5515496" y="787251"/>
                      </a:cubicBezTo>
                      <a:cubicBezTo>
                        <a:pt x="5513988" y="866249"/>
                        <a:pt x="5446257" y="935633"/>
                        <a:pt x="5358042" y="944705"/>
                      </a:cubicBezTo>
                      <a:cubicBezTo>
                        <a:pt x="4464035" y="1010867"/>
                        <a:pt x="2151777" y="858462"/>
                        <a:pt x="157454" y="944705"/>
                      </a:cubicBezTo>
                      <a:cubicBezTo>
                        <a:pt x="58148" y="954661"/>
                        <a:pt x="-11482" y="872580"/>
                        <a:pt x="0" y="787251"/>
                      </a:cubicBezTo>
                      <a:cubicBezTo>
                        <a:pt x="34" y="547975"/>
                        <a:pt x="52096" y="273927"/>
                        <a:pt x="0" y="157454"/>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TextBox 42">
                <a:extLst>
                  <a:ext uri="{FF2B5EF4-FFF2-40B4-BE49-F238E27FC236}">
                    <a16:creationId xmlns:a16="http://schemas.microsoft.com/office/drawing/2014/main" id="{13442E7C-8600-4D95-B209-94699E70F725}"/>
                  </a:ext>
                </a:extLst>
              </p:cNvPr>
              <p:cNvSpPr txBox="1"/>
              <p:nvPr/>
            </p:nvSpPr>
            <p:spPr>
              <a:xfrm>
                <a:off x="1570445" y="682181"/>
                <a:ext cx="5671431" cy="12045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Viết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Phiếu</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đọc</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sách</a:t>
                </a:r>
                <a:endParaRPr kumimoji="0" lang="en-US" sz="4000" b="0" i="1" u="none" strike="noStrike" kern="1200" cap="none" spc="0" normalizeH="0" baseline="0" noProof="0" dirty="0">
                  <a:ln>
                    <a:noFill/>
                  </a:ln>
                  <a:solidFill>
                    <a:srgbClr val="C00000"/>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01F99FCE-476C-4E41-ABF4-65FCF8C9D96B}"/>
                </a:ext>
              </a:extLst>
            </p:cNvPr>
            <p:cNvPicPr>
              <a:picLocks noChangeAspect="1"/>
            </p:cNvPicPr>
            <p:nvPr/>
          </p:nvPicPr>
          <p:blipFill>
            <a:blip r:embed="rId5"/>
            <a:stretch>
              <a:fillRect/>
            </a:stretch>
          </p:blipFill>
          <p:spPr>
            <a:xfrm>
              <a:off x="3198269" y="2669938"/>
              <a:ext cx="442589" cy="1524131"/>
            </a:xfrm>
            <a:prstGeom prst="rect">
              <a:avLst/>
            </a:prstGeom>
          </p:spPr>
        </p:pic>
      </p:grpSp>
    </p:spTree>
    <p:extLst>
      <p:ext uri="{BB962C8B-B14F-4D97-AF65-F5344CB8AC3E}">
        <p14:creationId xmlns:p14="http://schemas.microsoft.com/office/powerpoint/2010/main" val="1900759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607F6D6-9A3B-4DEA-BD4F-0BE0737FDBEC}"/>
              </a:ext>
            </a:extLst>
          </p:cNvPr>
          <p:cNvGrpSpPr/>
          <p:nvPr/>
        </p:nvGrpSpPr>
        <p:grpSpPr>
          <a:xfrm>
            <a:off x="1643512" y="864409"/>
            <a:ext cx="8904976" cy="1485718"/>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311383" y="372075"/>
              <a:ext cx="5671432" cy="1627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Chia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đã</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sp>
        <p:nvSpPr>
          <p:cNvPr id="19" name="Rectangle: Rounded Corners 44">
            <a:extLst>
              <a:ext uri="{FF2B5EF4-FFF2-40B4-BE49-F238E27FC236}">
                <a16:creationId xmlns:a16="http://schemas.microsoft.com/office/drawing/2014/main" id="{CAA6993F-3555-45B3-8A10-7A0DB8CD1E05}"/>
              </a:ext>
            </a:extLst>
          </p:cNvPr>
          <p:cNvSpPr/>
          <p:nvPr/>
        </p:nvSpPr>
        <p:spPr>
          <a:xfrm>
            <a:off x="1791041" y="2918777"/>
            <a:ext cx="9469994" cy="2867602"/>
          </a:xfrm>
          <a:custGeom>
            <a:avLst/>
            <a:gdLst>
              <a:gd name="connsiteX0" fmla="*/ 0 w 9469994"/>
              <a:gd name="connsiteY0" fmla="*/ 359339 h 2867602"/>
              <a:gd name="connsiteX1" fmla="*/ 359339 w 9469994"/>
              <a:gd name="connsiteY1" fmla="*/ 0 h 2867602"/>
              <a:gd name="connsiteX2" fmla="*/ 857491 w 9469994"/>
              <a:gd name="connsiteY2" fmla="*/ 0 h 2867602"/>
              <a:gd name="connsiteX3" fmla="*/ 1618182 w 9469994"/>
              <a:gd name="connsiteY3" fmla="*/ 0 h 2867602"/>
              <a:gd name="connsiteX4" fmla="*/ 2291360 w 9469994"/>
              <a:gd name="connsiteY4" fmla="*/ 0 h 2867602"/>
              <a:gd name="connsiteX5" fmla="*/ 2877025 w 9469994"/>
              <a:gd name="connsiteY5" fmla="*/ 0 h 2867602"/>
              <a:gd name="connsiteX6" fmla="*/ 3462690 w 9469994"/>
              <a:gd name="connsiteY6" fmla="*/ 0 h 2867602"/>
              <a:gd name="connsiteX7" fmla="*/ 3873329 w 9469994"/>
              <a:gd name="connsiteY7" fmla="*/ 0 h 2867602"/>
              <a:gd name="connsiteX8" fmla="*/ 4458994 w 9469994"/>
              <a:gd name="connsiteY8" fmla="*/ 0 h 2867602"/>
              <a:gd name="connsiteX9" fmla="*/ 4957146 w 9469994"/>
              <a:gd name="connsiteY9" fmla="*/ 0 h 2867602"/>
              <a:gd name="connsiteX10" fmla="*/ 5367784 w 9469994"/>
              <a:gd name="connsiteY10" fmla="*/ 0 h 2867602"/>
              <a:gd name="connsiteX11" fmla="*/ 6215989 w 9469994"/>
              <a:gd name="connsiteY11" fmla="*/ 0 h 2867602"/>
              <a:gd name="connsiteX12" fmla="*/ 6889167 w 9469994"/>
              <a:gd name="connsiteY12" fmla="*/ 0 h 2867602"/>
              <a:gd name="connsiteX13" fmla="*/ 7474832 w 9469994"/>
              <a:gd name="connsiteY13" fmla="*/ 0 h 2867602"/>
              <a:gd name="connsiteX14" fmla="*/ 8235523 w 9469994"/>
              <a:gd name="connsiteY14" fmla="*/ 0 h 2867602"/>
              <a:gd name="connsiteX15" fmla="*/ 9110655 w 9469994"/>
              <a:gd name="connsiteY15" fmla="*/ 0 h 2867602"/>
              <a:gd name="connsiteX16" fmla="*/ 9469994 w 9469994"/>
              <a:gd name="connsiteY16" fmla="*/ 359339 h 2867602"/>
              <a:gd name="connsiteX17" fmla="*/ 9469994 w 9469994"/>
              <a:gd name="connsiteY17" fmla="*/ 853592 h 2867602"/>
              <a:gd name="connsiteX18" fmla="*/ 9469994 w 9469994"/>
              <a:gd name="connsiteY18" fmla="*/ 1369333 h 2867602"/>
              <a:gd name="connsiteX19" fmla="*/ 9469994 w 9469994"/>
              <a:gd name="connsiteY19" fmla="*/ 1842097 h 2867602"/>
              <a:gd name="connsiteX20" fmla="*/ 9469994 w 9469994"/>
              <a:gd name="connsiteY20" fmla="*/ 2508263 h 2867602"/>
              <a:gd name="connsiteX21" fmla="*/ 9110655 w 9469994"/>
              <a:gd name="connsiteY21" fmla="*/ 2867602 h 2867602"/>
              <a:gd name="connsiteX22" fmla="*/ 8349964 w 9469994"/>
              <a:gd name="connsiteY22" fmla="*/ 2867602 h 2867602"/>
              <a:gd name="connsiteX23" fmla="*/ 7851812 w 9469994"/>
              <a:gd name="connsiteY23" fmla="*/ 2867602 h 2867602"/>
              <a:gd name="connsiteX24" fmla="*/ 7003607 w 9469994"/>
              <a:gd name="connsiteY24" fmla="*/ 2867602 h 2867602"/>
              <a:gd name="connsiteX25" fmla="*/ 6592969 w 9469994"/>
              <a:gd name="connsiteY25" fmla="*/ 2867602 h 2867602"/>
              <a:gd name="connsiteX26" fmla="*/ 5832277 w 9469994"/>
              <a:gd name="connsiteY26" fmla="*/ 2867602 h 2867602"/>
              <a:gd name="connsiteX27" fmla="*/ 5159099 w 9469994"/>
              <a:gd name="connsiteY27" fmla="*/ 2867602 h 2867602"/>
              <a:gd name="connsiteX28" fmla="*/ 4398408 w 9469994"/>
              <a:gd name="connsiteY28" fmla="*/ 2867602 h 2867602"/>
              <a:gd name="connsiteX29" fmla="*/ 3637717 w 9469994"/>
              <a:gd name="connsiteY29" fmla="*/ 2867602 h 2867602"/>
              <a:gd name="connsiteX30" fmla="*/ 3139565 w 9469994"/>
              <a:gd name="connsiteY30" fmla="*/ 2867602 h 2867602"/>
              <a:gd name="connsiteX31" fmla="*/ 2728926 w 9469994"/>
              <a:gd name="connsiteY31" fmla="*/ 2867602 h 2867602"/>
              <a:gd name="connsiteX32" fmla="*/ 1880722 w 9469994"/>
              <a:gd name="connsiteY32" fmla="*/ 2867602 h 2867602"/>
              <a:gd name="connsiteX33" fmla="*/ 1295057 w 9469994"/>
              <a:gd name="connsiteY33" fmla="*/ 2867602 h 2867602"/>
              <a:gd name="connsiteX34" fmla="*/ 359339 w 9469994"/>
              <a:gd name="connsiteY34" fmla="*/ 2867602 h 2867602"/>
              <a:gd name="connsiteX35" fmla="*/ 0 w 9469994"/>
              <a:gd name="connsiteY35" fmla="*/ 2508263 h 2867602"/>
              <a:gd name="connsiteX36" fmla="*/ 0 w 9469994"/>
              <a:gd name="connsiteY36" fmla="*/ 2035500 h 2867602"/>
              <a:gd name="connsiteX37" fmla="*/ 0 w 9469994"/>
              <a:gd name="connsiteY37" fmla="*/ 1498269 h 2867602"/>
              <a:gd name="connsiteX38" fmla="*/ 0 w 9469994"/>
              <a:gd name="connsiteY38" fmla="*/ 982527 h 2867602"/>
              <a:gd name="connsiteX39" fmla="*/ 0 w 9469994"/>
              <a:gd name="connsiteY39" fmla="*/ 359339 h 28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69994" h="2867602" fill="none" extrusionOk="0">
                <a:moveTo>
                  <a:pt x="0" y="359339"/>
                </a:moveTo>
                <a:cubicBezTo>
                  <a:pt x="4482" y="151238"/>
                  <a:pt x="166460" y="-39949"/>
                  <a:pt x="359339" y="0"/>
                </a:cubicBezTo>
                <a:cubicBezTo>
                  <a:pt x="564917" y="-17959"/>
                  <a:pt x="696908" y="22929"/>
                  <a:pt x="857491" y="0"/>
                </a:cubicBezTo>
                <a:cubicBezTo>
                  <a:pt x="1018074" y="-22929"/>
                  <a:pt x="1247393" y="-21234"/>
                  <a:pt x="1618182" y="0"/>
                </a:cubicBezTo>
                <a:cubicBezTo>
                  <a:pt x="1988971" y="21234"/>
                  <a:pt x="1973801" y="26680"/>
                  <a:pt x="2291360" y="0"/>
                </a:cubicBezTo>
                <a:cubicBezTo>
                  <a:pt x="2608919" y="-26680"/>
                  <a:pt x="2648320" y="-18543"/>
                  <a:pt x="2877025" y="0"/>
                </a:cubicBezTo>
                <a:cubicBezTo>
                  <a:pt x="3105731" y="18543"/>
                  <a:pt x="3338620" y="21444"/>
                  <a:pt x="3462690" y="0"/>
                </a:cubicBezTo>
                <a:cubicBezTo>
                  <a:pt x="3586761" y="-21444"/>
                  <a:pt x="3700798" y="8988"/>
                  <a:pt x="3873329" y="0"/>
                </a:cubicBezTo>
                <a:cubicBezTo>
                  <a:pt x="4045860" y="-8988"/>
                  <a:pt x="4166766" y="-19183"/>
                  <a:pt x="4458994" y="0"/>
                </a:cubicBezTo>
                <a:cubicBezTo>
                  <a:pt x="4751223" y="19183"/>
                  <a:pt x="4845746" y="21350"/>
                  <a:pt x="4957146" y="0"/>
                </a:cubicBezTo>
                <a:cubicBezTo>
                  <a:pt x="5068546" y="-21350"/>
                  <a:pt x="5173629" y="4665"/>
                  <a:pt x="5367784" y="0"/>
                </a:cubicBezTo>
                <a:cubicBezTo>
                  <a:pt x="5561939" y="-4665"/>
                  <a:pt x="5993625" y="20555"/>
                  <a:pt x="6215989" y="0"/>
                </a:cubicBezTo>
                <a:cubicBezTo>
                  <a:pt x="6438353" y="-20555"/>
                  <a:pt x="6704317" y="-21975"/>
                  <a:pt x="6889167" y="0"/>
                </a:cubicBezTo>
                <a:cubicBezTo>
                  <a:pt x="7074017" y="21975"/>
                  <a:pt x="7227525" y="-5930"/>
                  <a:pt x="7474832" y="0"/>
                </a:cubicBezTo>
                <a:cubicBezTo>
                  <a:pt x="7722140" y="5930"/>
                  <a:pt x="8015077" y="22364"/>
                  <a:pt x="8235523" y="0"/>
                </a:cubicBezTo>
                <a:cubicBezTo>
                  <a:pt x="8455969" y="-22364"/>
                  <a:pt x="8703757" y="-17243"/>
                  <a:pt x="9110655" y="0"/>
                </a:cubicBezTo>
                <a:cubicBezTo>
                  <a:pt x="9304333" y="36296"/>
                  <a:pt x="9504569" y="168189"/>
                  <a:pt x="9469994" y="359339"/>
                </a:cubicBezTo>
                <a:cubicBezTo>
                  <a:pt x="9493059" y="510357"/>
                  <a:pt x="9494477" y="662246"/>
                  <a:pt x="9469994" y="853592"/>
                </a:cubicBezTo>
                <a:cubicBezTo>
                  <a:pt x="9445511" y="1044938"/>
                  <a:pt x="9495398" y="1200833"/>
                  <a:pt x="9469994" y="1369333"/>
                </a:cubicBezTo>
                <a:cubicBezTo>
                  <a:pt x="9444590" y="1537833"/>
                  <a:pt x="9457019" y="1645078"/>
                  <a:pt x="9469994" y="1842097"/>
                </a:cubicBezTo>
                <a:cubicBezTo>
                  <a:pt x="9482969" y="2039116"/>
                  <a:pt x="9470209" y="2187859"/>
                  <a:pt x="9469994" y="2508263"/>
                </a:cubicBezTo>
                <a:cubicBezTo>
                  <a:pt x="9456671" y="2727085"/>
                  <a:pt x="9318579" y="2915875"/>
                  <a:pt x="9110655" y="2867602"/>
                </a:cubicBezTo>
                <a:cubicBezTo>
                  <a:pt x="8741145" y="2874250"/>
                  <a:pt x="8570661" y="2891424"/>
                  <a:pt x="8349964" y="2867602"/>
                </a:cubicBezTo>
                <a:cubicBezTo>
                  <a:pt x="8129267" y="2843780"/>
                  <a:pt x="8012576" y="2845421"/>
                  <a:pt x="7851812" y="2867602"/>
                </a:cubicBezTo>
                <a:cubicBezTo>
                  <a:pt x="7691048" y="2889783"/>
                  <a:pt x="7371299" y="2864555"/>
                  <a:pt x="7003607" y="2867602"/>
                </a:cubicBezTo>
                <a:cubicBezTo>
                  <a:pt x="6635916" y="2870649"/>
                  <a:pt x="6791446" y="2883832"/>
                  <a:pt x="6592969" y="2867602"/>
                </a:cubicBezTo>
                <a:cubicBezTo>
                  <a:pt x="6394492" y="2851372"/>
                  <a:pt x="6185779" y="2900261"/>
                  <a:pt x="5832277" y="2867602"/>
                </a:cubicBezTo>
                <a:cubicBezTo>
                  <a:pt x="5478775" y="2834943"/>
                  <a:pt x="5450308" y="2860638"/>
                  <a:pt x="5159099" y="2867602"/>
                </a:cubicBezTo>
                <a:cubicBezTo>
                  <a:pt x="4867890" y="2874566"/>
                  <a:pt x="4752044" y="2865870"/>
                  <a:pt x="4398408" y="2867602"/>
                </a:cubicBezTo>
                <a:cubicBezTo>
                  <a:pt x="4044772" y="2869334"/>
                  <a:pt x="4014182" y="2847118"/>
                  <a:pt x="3637717" y="2867602"/>
                </a:cubicBezTo>
                <a:cubicBezTo>
                  <a:pt x="3261252" y="2888086"/>
                  <a:pt x="3330460" y="2878382"/>
                  <a:pt x="3139565" y="2867602"/>
                </a:cubicBezTo>
                <a:cubicBezTo>
                  <a:pt x="2948670" y="2856822"/>
                  <a:pt x="2829181" y="2875057"/>
                  <a:pt x="2728926" y="2867602"/>
                </a:cubicBezTo>
                <a:cubicBezTo>
                  <a:pt x="2628671" y="2860147"/>
                  <a:pt x="2125365" y="2898183"/>
                  <a:pt x="1880722" y="2867602"/>
                </a:cubicBezTo>
                <a:cubicBezTo>
                  <a:pt x="1636079" y="2837021"/>
                  <a:pt x="1584845" y="2877751"/>
                  <a:pt x="1295057" y="2867602"/>
                </a:cubicBezTo>
                <a:cubicBezTo>
                  <a:pt x="1005269" y="2857453"/>
                  <a:pt x="698190" y="2829871"/>
                  <a:pt x="359339" y="2867602"/>
                </a:cubicBezTo>
                <a:cubicBezTo>
                  <a:pt x="153325" y="2836713"/>
                  <a:pt x="-34019" y="2715479"/>
                  <a:pt x="0" y="2508263"/>
                </a:cubicBezTo>
                <a:cubicBezTo>
                  <a:pt x="-15974" y="2376313"/>
                  <a:pt x="-9327" y="2223177"/>
                  <a:pt x="0" y="2035500"/>
                </a:cubicBezTo>
                <a:cubicBezTo>
                  <a:pt x="9327" y="1847823"/>
                  <a:pt x="-9806" y="1684981"/>
                  <a:pt x="0" y="1498269"/>
                </a:cubicBezTo>
                <a:cubicBezTo>
                  <a:pt x="9806" y="1311557"/>
                  <a:pt x="-13147" y="1235401"/>
                  <a:pt x="0" y="982527"/>
                </a:cubicBezTo>
                <a:cubicBezTo>
                  <a:pt x="13147" y="729653"/>
                  <a:pt x="-29803" y="646609"/>
                  <a:pt x="0" y="359339"/>
                </a:cubicBezTo>
                <a:close/>
              </a:path>
              <a:path w="9469994" h="2867602" stroke="0" extrusionOk="0">
                <a:moveTo>
                  <a:pt x="0" y="359339"/>
                </a:moveTo>
                <a:cubicBezTo>
                  <a:pt x="285" y="169597"/>
                  <a:pt x="169909" y="16130"/>
                  <a:pt x="359339" y="0"/>
                </a:cubicBezTo>
                <a:cubicBezTo>
                  <a:pt x="667998" y="17224"/>
                  <a:pt x="923388" y="15243"/>
                  <a:pt x="1120030" y="0"/>
                </a:cubicBezTo>
                <a:cubicBezTo>
                  <a:pt x="1316672" y="-15243"/>
                  <a:pt x="1415895" y="11749"/>
                  <a:pt x="1618182" y="0"/>
                </a:cubicBezTo>
                <a:cubicBezTo>
                  <a:pt x="1820469" y="-11749"/>
                  <a:pt x="1949577" y="-11821"/>
                  <a:pt x="2116334" y="0"/>
                </a:cubicBezTo>
                <a:cubicBezTo>
                  <a:pt x="2283091" y="11821"/>
                  <a:pt x="2643540" y="-37980"/>
                  <a:pt x="2877025" y="0"/>
                </a:cubicBezTo>
                <a:cubicBezTo>
                  <a:pt x="3110510" y="37980"/>
                  <a:pt x="3192586" y="24042"/>
                  <a:pt x="3462690" y="0"/>
                </a:cubicBezTo>
                <a:cubicBezTo>
                  <a:pt x="3732795" y="-24042"/>
                  <a:pt x="3925477" y="-27798"/>
                  <a:pt x="4310895" y="0"/>
                </a:cubicBezTo>
                <a:cubicBezTo>
                  <a:pt x="4696313" y="27798"/>
                  <a:pt x="4949031" y="19440"/>
                  <a:pt x="5159099" y="0"/>
                </a:cubicBezTo>
                <a:cubicBezTo>
                  <a:pt x="5369167" y="-19440"/>
                  <a:pt x="5731018" y="6618"/>
                  <a:pt x="5919791" y="0"/>
                </a:cubicBezTo>
                <a:cubicBezTo>
                  <a:pt x="6108564" y="-6618"/>
                  <a:pt x="6230370" y="-13170"/>
                  <a:pt x="6417942" y="0"/>
                </a:cubicBezTo>
                <a:cubicBezTo>
                  <a:pt x="6605514" y="13170"/>
                  <a:pt x="6630481" y="-2010"/>
                  <a:pt x="6828581" y="0"/>
                </a:cubicBezTo>
                <a:cubicBezTo>
                  <a:pt x="7026681" y="2010"/>
                  <a:pt x="7499945" y="-21469"/>
                  <a:pt x="7676786" y="0"/>
                </a:cubicBezTo>
                <a:cubicBezTo>
                  <a:pt x="7853627" y="21469"/>
                  <a:pt x="8214526" y="-20977"/>
                  <a:pt x="8349964" y="0"/>
                </a:cubicBezTo>
                <a:cubicBezTo>
                  <a:pt x="8485402" y="20977"/>
                  <a:pt x="8737680" y="30738"/>
                  <a:pt x="9110655" y="0"/>
                </a:cubicBezTo>
                <a:cubicBezTo>
                  <a:pt x="9353278" y="5459"/>
                  <a:pt x="9475759" y="190239"/>
                  <a:pt x="9469994" y="359339"/>
                </a:cubicBezTo>
                <a:cubicBezTo>
                  <a:pt x="9447855" y="583722"/>
                  <a:pt x="9463764" y="711832"/>
                  <a:pt x="9469994" y="918059"/>
                </a:cubicBezTo>
                <a:cubicBezTo>
                  <a:pt x="9476224" y="1124286"/>
                  <a:pt x="9461830" y="1280626"/>
                  <a:pt x="9469994" y="1433801"/>
                </a:cubicBezTo>
                <a:cubicBezTo>
                  <a:pt x="9478158" y="1586976"/>
                  <a:pt x="9462047" y="1752618"/>
                  <a:pt x="9469994" y="1949543"/>
                </a:cubicBezTo>
                <a:cubicBezTo>
                  <a:pt x="9477941" y="2146468"/>
                  <a:pt x="9443890" y="2272016"/>
                  <a:pt x="9469994" y="2508263"/>
                </a:cubicBezTo>
                <a:cubicBezTo>
                  <a:pt x="9467330" y="2699270"/>
                  <a:pt x="9319654" y="2859894"/>
                  <a:pt x="9110655" y="2867602"/>
                </a:cubicBezTo>
                <a:cubicBezTo>
                  <a:pt x="9002126" y="2884087"/>
                  <a:pt x="8723325" y="2880974"/>
                  <a:pt x="8612503" y="2867602"/>
                </a:cubicBezTo>
                <a:cubicBezTo>
                  <a:pt x="8501681" y="2854230"/>
                  <a:pt x="8356925" y="2867312"/>
                  <a:pt x="8114351" y="2867602"/>
                </a:cubicBezTo>
                <a:cubicBezTo>
                  <a:pt x="7871777" y="2867892"/>
                  <a:pt x="7542262" y="2868811"/>
                  <a:pt x="7266147" y="2867602"/>
                </a:cubicBezTo>
                <a:cubicBezTo>
                  <a:pt x="6990032" y="2866393"/>
                  <a:pt x="6892922" y="2855066"/>
                  <a:pt x="6680482" y="2867602"/>
                </a:cubicBezTo>
                <a:cubicBezTo>
                  <a:pt x="6468043" y="2880138"/>
                  <a:pt x="6245909" y="2900499"/>
                  <a:pt x="5832277" y="2867602"/>
                </a:cubicBezTo>
                <a:cubicBezTo>
                  <a:pt x="5418646" y="2834705"/>
                  <a:pt x="5207654" y="2852839"/>
                  <a:pt x="4984073" y="2867602"/>
                </a:cubicBezTo>
                <a:cubicBezTo>
                  <a:pt x="4760492" y="2882365"/>
                  <a:pt x="4667089" y="2880556"/>
                  <a:pt x="4398408" y="2867602"/>
                </a:cubicBezTo>
                <a:cubicBezTo>
                  <a:pt x="4129728" y="2854648"/>
                  <a:pt x="4174260" y="2869582"/>
                  <a:pt x="3987769" y="2867602"/>
                </a:cubicBezTo>
                <a:cubicBezTo>
                  <a:pt x="3801278" y="2865622"/>
                  <a:pt x="3658645" y="2876749"/>
                  <a:pt x="3489617" y="2867602"/>
                </a:cubicBezTo>
                <a:cubicBezTo>
                  <a:pt x="3320589" y="2858455"/>
                  <a:pt x="3160870" y="2870863"/>
                  <a:pt x="2991466" y="2867602"/>
                </a:cubicBezTo>
                <a:cubicBezTo>
                  <a:pt x="2822062" y="2864341"/>
                  <a:pt x="2493940" y="2881258"/>
                  <a:pt x="2230774" y="2867602"/>
                </a:cubicBezTo>
                <a:cubicBezTo>
                  <a:pt x="1967608" y="2853946"/>
                  <a:pt x="1952636" y="2881062"/>
                  <a:pt x="1820136" y="2867602"/>
                </a:cubicBezTo>
                <a:cubicBezTo>
                  <a:pt x="1687636" y="2854142"/>
                  <a:pt x="1487679" y="2868160"/>
                  <a:pt x="1321984" y="2867602"/>
                </a:cubicBezTo>
                <a:cubicBezTo>
                  <a:pt x="1156289" y="2867044"/>
                  <a:pt x="682273" y="2847575"/>
                  <a:pt x="359339" y="2867602"/>
                </a:cubicBezTo>
                <a:cubicBezTo>
                  <a:pt x="161699" y="2854832"/>
                  <a:pt x="-2575" y="2697019"/>
                  <a:pt x="0" y="2508263"/>
                </a:cubicBezTo>
                <a:cubicBezTo>
                  <a:pt x="14280" y="2373562"/>
                  <a:pt x="-21633" y="2116805"/>
                  <a:pt x="0" y="1949543"/>
                </a:cubicBezTo>
                <a:cubicBezTo>
                  <a:pt x="21633" y="1782281"/>
                  <a:pt x="13120" y="1584847"/>
                  <a:pt x="0" y="1412312"/>
                </a:cubicBezTo>
                <a:cubicBezTo>
                  <a:pt x="-13120" y="1239777"/>
                  <a:pt x="11587" y="1127256"/>
                  <a:pt x="0" y="875081"/>
                </a:cubicBezTo>
                <a:cubicBezTo>
                  <a:pt x="-11587" y="622906"/>
                  <a:pt x="-5023" y="507289"/>
                  <a:pt x="0" y="359339"/>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a:t>
            </a: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ợi ý: </a:t>
            </a:r>
          </a:p>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Nhân vật chính trong bài đọc là ai?</a:t>
            </a:r>
          </a:p>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Việc làm tốt của nhân vật là gì?</a:t>
            </a:r>
          </a:p>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Em cảm nhận điều gì về việc làm tốt đó?</a:t>
            </a:r>
          </a:p>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Việc làm tốt đó đem đến cho em bài học gì?</a:t>
            </a:r>
          </a:p>
        </p:txBody>
      </p:sp>
    </p:spTree>
    <p:extLst>
      <p:ext uri="{BB962C8B-B14F-4D97-AF65-F5344CB8AC3E}">
        <p14:creationId xmlns:p14="http://schemas.microsoft.com/office/powerpoint/2010/main" val="4272832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pic>
        <p:nvPicPr>
          <p:cNvPr id="21" name="图片 6">
            <a:extLst>
              <a:ext uri="{FF2B5EF4-FFF2-40B4-BE49-F238E27FC236}">
                <a16:creationId xmlns:a16="http://schemas.microsoft.com/office/drawing/2014/main" id="{AF246D7C-1B5A-49F9-9740-42764A38E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13" y="1156772"/>
            <a:ext cx="12192000" cy="5734051"/>
          </a:xfrm>
          <a:prstGeom prst="rect">
            <a:avLst/>
          </a:prstGeom>
        </p:spPr>
      </p:pic>
      <p:sp>
        <p:nvSpPr>
          <p:cNvPr id="22" name="Rectangle: Rounded Corners 21">
            <a:extLst>
              <a:ext uri="{FF2B5EF4-FFF2-40B4-BE49-F238E27FC236}">
                <a16:creationId xmlns:a16="http://schemas.microsoft.com/office/drawing/2014/main" id="{CAE1C019-C30F-4EA8-88CD-329F364C4B73}"/>
              </a:ext>
            </a:extLst>
          </p:cNvPr>
          <p:cNvSpPr/>
          <p:nvPr/>
        </p:nvSpPr>
        <p:spPr>
          <a:xfrm>
            <a:off x="925902" y="1894870"/>
            <a:ext cx="1069417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Rectangle: Rounded Corners 22">
            <a:extLst>
              <a:ext uri="{FF2B5EF4-FFF2-40B4-BE49-F238E27FC236}">
                <a16:creationId xmlns:a16="http://schemas.microsoft.com/office/drawing/2014/main" id="{E54FC710-1220-4066-ABC2-A56C35DFD560}"/>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1971B1B2-EC16-4C65-A0C9-5D3F77D15D0F}"/>
              </a:ext>
            </a:extLst>
          </p:cNvPr>
          <p:cNvSpPr txBox="1"/>
          <p:nvPr/>
        </p:nvSpPr>
        <p:spPr>
          <a:xfrm>
            <a:off x="1294545" y="1991325"/>
            <a:ext cx="10128422"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Đọc lại bài đọc, học thuộc lòng và trả lời câu hỏi </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BC34DECC-FF65-4283-ADA3-4812D6098392}"/>
              </a:ext>
            </a:extLst>
          </p:cNvPr>
          <p:cNvSpPr txBox="1"/>
          <p:nvPr/>
        </p:nvSpPr>
        <p:spPr>
          <a:xfrm>
            <a:off x="1412096" y="3392884"/>
            <a:ext cx="9673719"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LTVC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53</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BB1AE5-8ECE-48A7-A881-E127982FE043}"/>
              </a:ext>
            </a:extLst>
          </p:cNvPr>
          <p:cNvPicPr>
            <a:picLocks noChangeAspect="1"/>
          </p:cNvPicPr>
          <p:nvPr/>
        </p:nvPicPr>
        <p:blipFill>
          <a:blip r:embed="rId3"/>
          <a:stretch>
            <a:fillRect/>
          </a:stretch>
        </p:blipFill>
        <p:spPr>
          <a:xfrm>
            <a:off x="4039043" y="576472"/>
            <a:ext cx="5998984" cy="1652159"/>
          </a:xfrm>
          <a:prstGeom prst="rect">
            <a:avLst/>
          </a:prstGeom>
        </p:spPr>
      </p:pic>
    </p:spTree>
    <p:extLst>
      <p:ext uri="{BB962C8B-B14F-4D97-AF65-F5344CB8AC3E}">
        <p14:creationId xmlns:p14="http://schemas.microsoft.com/office/powerpoint/2010/main" val="1757286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
        <p:nvSpPr>
          <p:cNvPr id="4" name="Rectangle 3">
            <a:extLst>
              <a:ext uri="{FF2B5EF4-FFF2-40B4-BE49-F238E27FC236}">
                <a16:creationId xmlns:a16="http://schemas.microsoft.com/office/drawing/2014/main" id="{41A5EAC8-2293-5B91-2F1B-19D68264CC36}"/>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
        <p:nvSpPr>
          <p:cNvPr id="8" name="Rectangle 7">
            <a:extLst>
              <a:ext uri="{FF2B5EF4-FFF2-40B4-BE49-F238E27FC236}">
                <a16:creationId xmlns:a16="http://schemas.microsoft.com/office/drawing/2014/main" id="{FFD206AF-3B18-743E-987D-A381640129A2}"/>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
        <p:nvSpPr>
          <p:cNvPr id="2" name="Rectangle 1">
            <a:extLst>
              <a:ext uri="{FF2B5EF4-FFF2-40B4-BE49-F238E27FC236}">
                <a16:creationId xmlns:a16="http://schemas.microsoft.com/office/drawing/2014/main" id="{279BCCC0-BFD6-6229-3B3B-FD69CDF2445F}"/>
              </a:ext>
            </a:extLst>
          </p:cNvPr>
          <p:cNvSpPr/>
          <p:nvPr/>
        </p:nvSpPr>
        <p:spPr>
          <a:xfrm>
            <a:off x="-1895061" y="50340"/>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5092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trước đến giờ, tay trái và tay phải luôn là hai người bạn thân thiết của nhau. Một hôm, tay phải xách một chiếc túi nặng, mệt quá, nó liền trách tay tr</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á</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thật là sướng, chẳng phải làm việc nặng nhọc. Còn tớ thì việc gì cũng phải làm. Từ việc xúc cơm, cầm bút, rồi quét nhà,… đều đến tớ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nói vậy, tay trái buồn bã, chẳng nói gì. Nó lẳng lặng ngoảnh mặt đi chỗ khác và tự nhủ sẽ không giúp tay phải việc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 hôm sau, tay phải thực hiện nhiệm vụ đánh răng. Nhưng tay trái đã giận tay phải mất rồi. Tay phải bận cầm b</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à</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Thế là tay phải và tay trái lại cùng nhau làm việc. Việc gì cũng hoàn thành một cách nhanh chóng. Tay phải thốt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Lý Thị Minh Hà)</a:t>
            </a:r>
          </a:p>
        </p:txBody>
      </p:sp>
      <p:sp>
        <p:nvSpPr>
          <p:cNvPr id="2" name="Rectangle 1">
            <a:extLst>
              <a:ext uri="{FF2B5EF4-FFF2-40B4-BE49-F238E27FC236}">
                <a16:creationId xmlns:a16="http://schemas.microsoft.com/office/drawing/2014/main" id="{6F4AB23E-9D4F-74CF-E5AB-F0A636F7E0E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3" name="Group 2">
            <a:extLst>
              <a:ext uri="{FF2B5EF4-FFF2-40B4-BE49-F238E27FC236}">
                <a16:creationId xmlns:a16="http://schemas.microsoft.com/office/drawing/2014/main" id="{DE1D5EFE-5BBA-FFCF-4838-88758F9D2737}"/>
              </a:ext>
            </a:extLst>
          </p:cNvPr>
          <p:cNvGrpSpPr/>
          <p:nvPr/>
        </p:nvGrpSpPr>
        <p:grpSpPr>
          <a:xfrm>
            <a:off x="-141" y="0"/>
            <a:ext cx="4220216" cy="600710"/>
            <a:chOff x="-238" y="48"/>
            <a:chExt cx="8890" cy="946"/>
          </a:xfrm>
        </p:grpSpPr>
        <p:sp>
          <p:nvSpPr>
            <p:cNvPr id="4" name="Rectangles 60">
              <a:extLst>
                <a:ext uri="{FF2B5EF4-FFF2-40B4-BE49-F238E27FC236}">
                  <a16:creationId xmlns:a16="http://schemas.microsoft.com/office/drawing/2014/main" id="{FAAB2585-8706-9DE9-C4F8-41F947DEF7EA}"/>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矩形 4">
              <a:extLst>
                <a:ext uri="{FF2B5EF4-FFF2-40B4-BE49-F238E27FC236}">
                  <a16:creationId xmlns:a16="http://schemas.microsoft.com/office/drawing/2014/main" id="{6A967B3C-D7F4-2806-F17D-B2CF99DCE15B}"/>
                </a:ext>
              </a:extLst>
            </p:cNvPr>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2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5926421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2568</Words>
  <Application>Microsoft Office PowerPoint</Application>
  <PresentationFormat>Widescreen</PresentationFormat>
  <Paragraphs>186</Paragraphs>
  <Slides>39</Slides>
  <Notes>30</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39</vt:i4>
      </vt:variant>
    </vt:vector>
  </HeadingPairs>
  <TitlesOfParts>
    <vt:vector size="60" baseType="lpstr">
      <vt:lpstr>等线</vt:lpstr>
      <vt:lpstr>等线 Light</vt:lpstr>
      <vt:lpstr>Arial</vt:lpstr>
      <vt:lpstr>Arial-Rounded</vt:lpstr>
      <vt:lpstr>Calibri</vt:lpstr>
      <vt:lpstr>Calibri Light</vt:lpstr>
      <vt:lpstr>Cambria</vt:lpstr>
      <vt:lpstr>Coiny</vt:lpstr>
      <vt:lpstr>OpenSans</vt:lpstr>
      <vt:lpstr>Tahoma</vt:lpstr>
      <vt:lpstr>Times New Roman</vt:lpstr>
      <vt:lpstr>UTM Avo</vt:lpstr>
      <vt:lpstr>UVN Van Chuong Nang</vt:lpstr>
      <vt:lpstr>Wingdings</vt:lpstr>
      <vt:lpstr>印品黑体</vt:lpstr>
      <vt:lpstr>Office 主题​​</vt:lpstr>
      <vt:lpstr>1_Office 主题​​</vt:lpstr>
      <vt:lpstr>Custom Design</vt:lpstr>
      <vt:lpstr>5_Office 主题​​</vt:lpstr>
      <vt:lpstr>1_Office Theme</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2022-11-20T11:52:10Z</dcterms:created>
  <dcterms:modified xsi:type="dcterms:W3CDTF">2023-02-23T15:24:32Z</dcterms:modified>
</cp:coreProperties>
</file>