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338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71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2023/3/2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419E3EE-BDA1-4BB9-B037-7C1EA0F9B8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1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jpe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6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7" y="1016340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vi-VN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24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1986723"/>
            <a:ext cx="1210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hội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40B6E3-909B-41D9-B050-26B7CA178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60" y="2717073"/>
            <a:ext cx="8852159" cy="999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6B88C5-5E50-4014-9F8B-261353E61375}"/>
              </a:ext>
            </a:extLst>
          </p:cNvPr>
          <p:cNvSpPr txBox="1"/>
          <p:nvPr/>
        </p:nvSpPr>
        <p:spPr>
          <a:xfrm>
            <a:off x="5283217" y="3716904"/>
            <a:ext cx="210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:a16="http://schemas.microsoft.com/office/drawing/2014/main" xmlns="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xmlns="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xmlns="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xmlns="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:a16="http://schemas.microsoft.com/office/drawing/2014/main" xmlns="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:a16="http://schemas.microsoft.com/office/drawing/2014/main" xmlns="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:a16="http://schemas.microsoft.com/office/drawing/2014/main" xmlns="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:a16="http://schemas.microsoft.com/office/drawing/2014/main" xmlns="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:a16="http://schemas.microsoft.com/office/drawing/2014/main" xmlns="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:a16="http://schemas.microsoft.com/office/drawing/2014/main" xmlns="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:a16="http://schemas.microsoft.com/office/drawing/2014/main" xmlns="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:a16="http://schemas.microsoft.com/office/drawing/2014/main" xmlns="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:a16="http://schemas.microsoft.com/office/drawing/2014/main" xmlns="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:a16="http://schemas.microsoft.com/office/drawing/2014/main" xmlns="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:a16="http://schemas.microsoft.com/office/drawing/2014/main" xmlns="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:a16="http://schemas.microsoft.com/office/drawing/2014/main" xmlns="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:a16="http://schemas.microsoft.com/office/drawing/2014/main" xmlns="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:a16="http://schemas.microsoft.com/office/drawing/2014/main" xmlns="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:a16="http://schemas.microsoft.com/office/drawing/2014/main" xmlns="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:a16="http://schemas.microsoft.com/office/drawing/2014/main" xmlns="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:a16="http://schemas.microsoft.com/office/drawing/2014/main" xmlns="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:a16="http://schemas.microsoft.com/office/drawing/2014/main" xmlns="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:a16="http://schemas.microsoft.com/office/drawing/2014/main" xmlns="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:a16="http://schemas.microsoft.com/office/drawing/2014/main" xmlns="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:a16="http://schemas.microsoft.com/office/drawing/2014/main" xmlns="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:a16="http://schemas.microsoft.com/office/drawing/2014/main" xmlns="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:a16="http://schemas.microsoft.com/office/drawing/2014/main" xmlns="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:a16="http://schemas.microsoft.com/office/drawing/2014/main" xmlns="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:a16="http://schemas.microsoft.com/office/drawing/2014/main" xmlns="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:a16="http://schemas.microsoft.com/office/drawing/2014/main" xmlns="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:a16="http://schemas.microsoft.com/office/drawing/2014/main" xmlns="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:a16="http://schemas.microsoft.com/office/drawing/2014/main" xmlns="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:a16="http://schemas.microsoft.com/office/drawing/2014/main" xmlns="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:a16="http://schemas.microsoft.com/office/drawing/2014/main" xmlns="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:a16="http://schemas.microsoft.com/office/drawing/2014/main" xmlns="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:a16="http://schemas.microsoft.com/office/drawing/2014/main" xmlns="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:a16="http://schemas.microsoft.com/office/drawing/2014/main" xmlns="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:a16="http://schemas.microsoft.com/office/drawing/2014/main" xmlns="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:a16="http://schemas.microsoft.com/office/drawing/2014/main" xmlns="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:a16="http://schemas.microsoft.com/office/drawing/2014/main" xmlns="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xmlns="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:a16="http://schemas.microsoft.com/office/drawing/2014/main" xmlns="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:a16="http://schemas.microsoft.com/office/drawing/2014/main" xmlns="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:a16="http://schemas.microsoft.com/office/drawing/2014/main" xmlns="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:a16="http://schemas.microsoft.com/office/drawing/2014/main" xmlns="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:a16="http://schemas.microsoft.com/office/drawing/2014/main" xmlns="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:a16="http://schemas.microsoft.com/office/drawing/2014/main" xmlns="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:a16="http://schemas.microsoft.com/office/drawing/2014/main" xmlns="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:a16="http://schemas.microsoft.com/office/drawing/2014/main" xmlns="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:a16="http://schemas.microsoft.com/office/drawing/2014/main" xmlns="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:a16="http://schemas.microsoft.com/office/drawing/2014/main" xmlns="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:a16="http://schemas.microsoft.com/office/drawing/2014/main" xmlns="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:a16="http://schemas.microsoft.com/office/drawing/2014/main" xmlns="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:a16="http://schemas.microsoft.com/office/drawing/2014/main" xmlns="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:a16="http://schemas.microsoft.com/office/drawing/2014/main" xmlns="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:a16="http://schemas.microsoft.com/office/drawing/2014/main" xmlns="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:a16="http://schemas.microsoft.com/office/drawing/2014/main" xmlns="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:a16="http://schemas.microsoft.com/office/drawing/2014/main" xmlns="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:a16="http://schemas.microsoft.com/office/drawing/2014/main" xmlns="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:a16="http://schemas.microsoft.com/office/drawing/2014/main" xmlns="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:a16="http://schemas.microsoft.com/office/drawing/2014/main" xmlns="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:a16="http://schemas.microsoft.com/office/drawing/2014/main" xmlns="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:a16="http://schemas.microsoft.com/office/drawing/2014/main" xmlns="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:a16="http://schemas.microsoft.com/office/drawing/2014/main" xmlns="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:a16="http://schemas.microsoft.com/office/drawing/2014/main" xmlns="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:a16="http://schemas.microsoft.com/office/drawing/2014/main" xmlns="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:a16="http://schemas.microsoft.com/office/drawing/2014/main" xmlns="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:a16="http://schemas.microsoft.com/office/drawing/2014/main" xmlns="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:a16="http://schemas.microsoft.com/office/drawing/2014/main" xmlns="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:a16="http://schemas.microsoft.com/office/drawing/2014/main" xmlns="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:a16="http://schemas.microsoft.com/office/drawing/2014/main" xmlns="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:a16="http://schemas.microsoft.com/office/drawing/2014/main" xmlns="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:a16="http://schemas.microsoft.com/office/drawing/2014/main" xmlns="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:a16="http://schemas.microsoft.com/office/drawing/2014/main" xmlns="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:a16="http://schemas.microsoft.com/office/drawing/2014/main" xmlns="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:a16="http://schemas.microsoft.com/office/drawing/2014/main" xmlns="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:a16="http://schemas.microsoft.com/office/drawing/2014/main" xmlns="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:a16="http://schemas.microsoft.com/office/drawing/2014/main" xmlns="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:a16="http://schemas.microsoft.com/office/drawing/2014/main" xmlns="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:a16="http://schemas.microsoft.com/office/drawing/2014/main" xmlns="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:a16="http://schemas.microsoft.com/office/drawing/2014/main" xmlns="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:a16="http://schemas.microsoft.com/office/drawing/2014/main" xmlns="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:a16="http://schemas.microsoft.com/office/drawing/2014/main" xmlns="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:a16="http://schemas.microsoft.com/office/drawing/2014/main" xmlns="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:a16="http://schemas.microsoft.com/office/drawing/2014/main" xmlns="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:a16="http://schemas.microsoft.com/office/drawing/2014/main" xmlns="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:a16="http://schemas.microsoft.com/office/drawing/2014/main" xmlns="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:a16="http://schemas.microsoft.com/office/drawing/2014/main" xmlns="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:a16="http://schemas.microsoft.com/office/drawing/2014/main" xmlns="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:a16="http://schemas.microsoft.com/office/drawing/2014/main" xmlns="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:a16="http://schemas.microsoft.com/office/drawing/2014/main" xmlns="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:a16="http://schemas.microsoft.com/office/drawing/2014/main" xmlns="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:a16="http://schemas.microsoft.com/office/drawing/2014/main" xmlns="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:a16="http://schemas.microsoft.com/office/drawing/2014/main" xmlns="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:a16="http://schemas.microsoft.com/office/drawing/2014/main" xmlns="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:a16="http://schemas.microsoft.com/office/drawing/2014/main" xmlns="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:a16="http://schemas.microsoft.com/office/drawing/2014/main" xmlns="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:a16="http://schemas.microsoft.com/office/drawing/2014/main" xmlns="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:a16="http://schemas.microsoft.com/office/drawing/2014/main" xmlns="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:a16="http://schemas.microsoft.com/office/drawing/2014/main" xmlns="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:a16="http://schemas.microsoft.com/office/drawing/2014/main" xmlns="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:a16="http://schemas.microsoft.com/office/drawing/2014/main" xmlns="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:a16="http://schemas.microsoft.com/office/drawing/2014/main" xmlns="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:a16="http://schemas.microsoft.com/office/drawing/2014/main" xmlns="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:a16="http://schemas.microsoft.com/office/drawing/2014/main" xmlns="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:a16="http://schemas.microsoft.com/office/drawing/2014/main" xmlns="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:a16="http://schemas.microsoft.com/office/drawing/2014/main" xmlns="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:a16="http://schemas.microsoft.com/office/drawing/2014/main" xmlns="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:a16="http://schemas.microsoft.com/office/drawing/2014/main" xmlns="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:a16="http://schemas.microsoft.com/office/drawing/2014/main" xmlns="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:a16="http://schemas.microsoft.com/office/drawing/2014/main" xmlns="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:a16="http://schemas.microsoft.com/office/drawing/2014/main" xmlns="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:a16="http://schemas.microsoft.com/office/drawing/2014/main" xmlns="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:a16="http://schemas.microsoft.com/office/drawing/2014/main" xmlns="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:a16="http://schemas.microsoft.com/office/drawing/2014/main" xmlns="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:a16="http://schemas.microsoft.com/office/drawing/2014/main" xmlns="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:a16="http://schemas.microsoft.com/office/drawing/2014/main" xmlns="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:a16="http://schemas.microsoft.com/office/drawing/2014/main" xmlns="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:a16="http://schemas.microsoft.com/office/drawing/2014/main" xmlns="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:a16="http://schemas.microsoft.com/office/drawing/2014/main" xmlns="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:a16="http://schemas.microsoft.com/office/drawing/2014/main" xmlns="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:a16="http://schemas.microsoft.com/office/drawing/2014/main" xmlns="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:a16="http://schemas.microsoft.com/office/drawing/2014/main" xmlns="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:a16="http://schemas.microsoft.com/office/drawing/2014/main" xmlns="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:a16="http://schemas.microsoft.com/office/drawing/2014/main" xmlns="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:a16="http://schemas.microsoft.com/office/drawing/2014/main" xmlns="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:a16="http://schemas.microsoft.com/office/drawing/2014/main" xmlns="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:a16="http://schemas.microsoft.com/office/drawing/2014/main" xmlns="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:a16="http://schemas.microsoft.com/office/drawing/2014/main" xmlns="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:a16="http://schemas.microsoft.com/office/drawing/2014/main" xmlns="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:a16="http://schemas.microsoft.com/office/drawing/2014/main" xmlns="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:a16="http://schemas.microsoft.com/office/drawing/2014/main" xmlns="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:a16="http://schemas.microsoft.com/office/drawing/2014/main" xmlns="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:a16="http://schemas.microsoft.com/office/drawing/2014/main" xmlns="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:a16="http://schemas.microsoft.com/office/drawing/2014/main" xmlns="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:a16="http://schemas.microsoft.com/office/drawing/2014/main" xmlns="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:a16="http://schemas.microsoft.com/office/drawing/2014/main" xmlns="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:a16="http://schemas.microsoft.com/office/drawing/2014/main" xmlns="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:a16="http://schemas.microsoft.com/office/drawing/2014/main" xmlns="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:a16="http://schemas.microsoft.com/office/drawing/2014/main" xmlns="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:a16="http://schemas.microsoft.com/office/drawing/2014/main" xmlns="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:a16="http://schemas.microsoft.com/office/drawing/2014/main" xmlns="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:a16="http://schemas.microsoft.com/office/drawing/2014/main" xmlns="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:a16="http://schemas.microsoft.com/office/drawing/2014/main" xmlns="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:a16="http://schemas.microsoft.com/office/drawing/2014/main" xmlns="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:a16="http://schemas.microsoft.com/office/drawing/2014/main" xmlns="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:a16="http://schemas.microsoft.com/office/drawing/2014/main" xmlns="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:a16="http://schemas.microsoft.com/office/drawing/2014/main" xmlns="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:a16="http://schemas.microsoft.com/office/drawing/2014/main" xmlns="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:a16="http://schemas.microsoft.com/office/drawing/2014/main" xmlns="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:a16="http://schemas.microsoft.com/office/drawing/2014/main" xmlns="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:a16="http://schemas.microsoft.com/office/drawing/2014/main" xmlns="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:a16="http://schemas.microsoft.com/office/drawing/2014/main" xmlns="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:a16="http://schemas.microsoft.com/office/drawing/2014/main" xmlns="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:a16="http://schemas.microsoft.com/office/drawing/2014/main" xmlns="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:a16="http://schemas.microsoft.com/office/drawing/2014/main" xmlns="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:a16="http://schemas.microsoft.com/office/drawing/2014/main" xmlns="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:a16="http://schemas.microsoft.com/office/drawing/2014/main" xmlns="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:a16="http://schemas.microsoft.com/office/drawing/2014/main" xmlns="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:a16="http://schemas.microsoft.com/office/drawing/2014/main" xmlns="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:a16="http://schemas.microsoft.com/office/drawing/2014/main" xmlns="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:a16="http://schemas.microsoft.com/office/drawing/2014/main" xmlns="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:a16="http://schemas.microsoft.com/office/drawing/2014/main" xmlns="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:a16="http://schemas.microsoft.com/office/drawing/2014/main" xmlns="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:a16="http://schemas.microsoft.com/office/drawing/2014/main" xmlns="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:a16="http://schemas.microsoft.com/office/drawing/2014/main" xmlns="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:a16="http://schemas.microsoft.com/office/drawing/2014/main" xmlns="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:a16="http://schemas.microsoft.com/office/drawing/2014/main" xmlns="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:a16="http://schemas.microsoft.com/office/drawing/2014/main" xmlns="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:a16="http://schemas.microsoft.com/office/drawing/2014/main" xmlns="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:a16="http://schemas.microsoft.com/office/drawing/2014/main" xmlns="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:a16="http://schemas.microsoft.com/office/drawing/2014/main" xmlns="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:a16="http://schemas.microsoft.com/office/drawing/2014/main" xmlns="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:a16="http://schemas.microsoft.com/office/drawing/2014/main" xmlns="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:a16="http://schemas.microsoft.com/office/drawing/2014/main" xmlns="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:a16="http://schemas.microsoft.com/office/drawing/2014/main" xmlns="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:a16="http://schemas.microsoft.com/office/drawing/2014/main" xmlns="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:a16="http://schemas.microsoft.com/office/drawing/2014/main" xmlns="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:a16="http://schemas.microsoft.com/office/drawing/2014/main" xmlns="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:a16="http://schemas.microsoft.com/office/drawing/2014/main" xmlns="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:a16="http://schemas.microsoft.com/office/drawing/2014/main" xmlns="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:a16="http://schemas.microsoft.com/office/drawing/2014/main" xmlns="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xmlns="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:a16="http://schemas.microsoft.com/office/drawing/2014/main" xmlns="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:a16="http://schemas.microsoft.com/office/drawing/2014/main" xmlns="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:a16="http://schemas.microsoft.com/office/drawing/2014/main" xmlns="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:a16="http://schemas.microsoft.com/office/drawing/2014/main" xmlns="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:a16="http://schemas.microsoft.com/office/drawing/2014/main" xmlns="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:a16="http://schemas.microsoft.com/office/drawing/2014/main" xmlns="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:a16="http://schemas.microsoft.com/office/drawing/2014/main" xmlns="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:a16="http://schemas.microsoft.com/office/drawing/2014/main" xmlns="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:a16="http://schemas.microsoft.com/office/drawing/2014/main" xmlns="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:a16="http://schemas.microsoft.com/office/drawing/2014/main" xmlns="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:a16="http://schemas.microsoft.com/office/drawing/2014/main" xmlns="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:a16="http://schemas.microsoft.com/office/drawing/2014/main" xmlns="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:a16="http://schemas.microsoft.com/office/drawing/2014/main" xmlns="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:a16="http://schemas.microsoft.com/office/drawing/2014/main" xmlns="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:a16="http://schemas.microsoft.com/office/drawing/2014/main" xmlns="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:a16="http://schemas.microsoft.com/office/drawing/2014/main" xmlns="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:a16="http://schemas.microsoft.com/office/drawing/2014/main" xmlns="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:a16="http://schemas.microsoft.com/office/drawing/2014/main" xmlns="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:a16="http://schemas.microsoft.com/office/drawing/2014/main" xmlns="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:a16="http://schemas.microsoft.com/office/drawing/2014/main" xmlns="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:a16="http://schemas.microsoft.com/office/drawing/2014/main" xmlns="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:a16="http://schemas.microsoft.com/office/drawing/2014/main" xmlns="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:a16="http://schemas.microsoft.com/office/drawing/2014/main" xmlns="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:a16="http://schemas.microsoft.com/office/drawing/2014/main" xmlns="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xmlns="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xmlns="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:a16="http://schemas.microsoft.com/office/drawing/2014/main" xmlns="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:a16="http://schemas.microsoft.com/office/drawing/2014/main" xmlns="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:a16="http://schemas.microsoft.com/office/drawing/2014/main" xmlns="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xmlns="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:a16="http://schemas.microsoft.com/office/drawing/2014/main" xmlns="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xmlns="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:a16="http://schemas.microsoft.com/office/drawing/2014/main" xmlns="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:a16="http://schemas.microsoft.com/office/drawing/2014/main" xmlns="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:a16="http://schemas.microsoft.com/office/drawing/2014/main" xmlns="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:a16="http://schemas.microsoft.com/office/drawing/2014/main" xmlns="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:a16="http://schemas.microsoft.com/office/drawing/2014/main" xmlns="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:a16="http://schemas.microsoft.com/office/drawing/2014/main" xmlns="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:a16="http://schemas.microsoft.com/office/drawing/2014/main" xmlns="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:a16="http://schemas.microsoft.com/office/drawing/2014/main" xmlns="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:a16="http://schemas.microsoft.com/office/drawing/2014/main" xmlns="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xmlns="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xmlns="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:a16="http://schemas.microsoft.com/office/drawing/2014/main" xmlns="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:a16="http://schemas.microsoft.com/office/drawing/2014/main" xmlns="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:a16="http://schemas.microsoft.com/office/drawing/2014/main" xmlns="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:a16="http://schemas.microsoft.com/office/drawing/2014/main" xmlns="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:a16="http://schemas.microsoft.com/office/drawing/2014/main" xmlns="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:a16="http://schemas.microsoft.com/office/drawing/2014/main" xmlns="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:a16="http://schemas.microsoft.com/office/drawing/2014/main" xmlns="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:a16="http://schemas.microsoft.com/office/drawing/2014/main" xmlns="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:a16="http://schemas.microsoft.com/office/drawing/2014/main" xmlns="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:a16="http://schemas.microsoft.com/office/drawing/2014/main" xmlns="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:a16="http://schemas.microsoft.com/office/drawing/2014/main" xmlns="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:a16="http://schemas.microsoft.com/office/drawing/2014/main" xmlns="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:a16="http://schemas.microsoft.com/office/drawing/2014/main" xmlns="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:a16="http://schemas.microsoft.com/office/drawing/2014/main" xmlns="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:a16="http://schemas.microsoft.com/office/drawing/2014/main" xmlns="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:a16="http://schemas.microsoft.com/office/drawing/2014/main" xmlns="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:a16="http://schemas.microsoft.com/office/drawing/2014/main" xmlns="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:a16="http://schemas.microsoft.com/office/drawing/2014/main" xmlns="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:a16="http://schemas.microsoft.com/office/drawing/2014/main" xmlns="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:a16="http://schemas.microsoft.com/office/drawing/2014/main" xmlns="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:a16="http://schemas.microsoft.com/office/drawing/2014/main" xmlns="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:a16="http://schemas.microsoft.com/office/drawing/2014/main" xmlns="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:a16="http://schemas.microsoft.com/office/drawing/2014/main" xmlns="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:a16="http://schemas.microsoft.com/office/drawing/2014/main" xmlns="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:a16="http://schemas.microsoft.com/office/drawing/2014/main" xmlns="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:a16="http://schemas.microsoft.com/office/drawing/2014/main" xmlns="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:a16="http://schemas.microsoft.com/office/drawing/2014/main" xmlns="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:a16="http://schemas.microsoft.com/office/drawing/2014/main" xmlns="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:a16="http://schemas.microsoft.com/office/drawing/2014/main" xmlns="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:a16="http://schemas.microsoft.com/office/drawing/2014/main" xmlns="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:a16="http://schemas.microsoft.com/office/drawing/2014/main" xmlns="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:a16="http://schemas.microsoft.com/office/drawing/2014/main" xmlns="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:a16="http://schemas.microsoft.com/office/drawing/2014/main" xmlns="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:a16="http://schemas.microsoft.com/office/drawing/2014/main" xmlns="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:a16="http://schemas.microsoft.com/office/drawing/2014/main" xmlns="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:a16="http://schemas.microsoft.com/office/drawing/2014/main" xmlns="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:a16="http://schemas.microsoft.com/office/drawing/2014/main" xmlns="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:a16="http://schemas.microsoft.com/office/drawing/2014/main" xmlns="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:a16="http://schemas.microsoft.com/office/drawing/2014/main" xmlns="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:a16="http://schemas.microsoft.com/office/drawing/2014/main" xmlns="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:a16="http://schemas.microsoft.com/office/drawing/2014/main" xmlns="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:a16="http://schemas.microsoft.com/office/drawing/2014/main" xmlns="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:a16="http://schemas.microsoft.com/office/drawing/2014/main" xmlns="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:a16="http://schemas.microsoft.com/office/drawing/2014/main" xmlns="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:a16="http://schemas.microsoft.com/office/drawing/2014/main" xmlns="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:a16="http://schemas.microsoft.com/office/drawing/2014/main" xmlns="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:a16="http://schemas.microsoft.com/office/drawing/2014/main" xmlns="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:a16="http://schemas.microsoft.com/office/drawing/2014/main" xmlns="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:a16="http://schemas.microsoft.com/office/drawing/2014/main" xmlns="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:a16="http://schemas.microsoft.com/office/drawing/2014/main" xmlns="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:a16="http://schemas.microsoft.com/office/drawing/2014/main" xmlns="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:a16="http://schemas.microsoft.com/office/drawing/2014/main" xmlns="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:a16="http://schemas.microsoft.com/office/drawing/2014/main" xmlns="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:a16="http://schemas.microsoft.com/office/drawing/2014/main" xmlns="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:a16="http://schemas.microsoft.com/office/drawing/2014/main" xmlns="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:a16="http://schemas.microsoft.com/office/drawing/2014/main" xmlns="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:a16="http://schemas.microsoft.com/office/drawing/2014/main" xmlns="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:a16="http://schemas.microsoft.com/office/drawing/2014/main" xmlns="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:a16="http://schemas.microsoft.com/office/drawing/2014/main" xmlns="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:a16="http://schemas.microsoft.com/office/drawing/2014/main" xmlns="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:a16="http://schemas.microsoft.com/office/drawing/2014/main" xmlns="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:a16="http://schemas.microsoft.com/office/drawing/2014/main" xmlns="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:a16="http://schemas.microsoft.com/office/drawing/2014/main" xmlns="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:a16="http://schemas.microsoft.com/office/drawing/2014/main" xmlns="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:a16="http://schemas.microsoft.com/office/drawing/2014/main" xmlns="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:a16="http://schemas.microsoft.com/office/drawing/2014/main" xmlns="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:a16="http://schemas.microsoft.com/office/drawing/2014/main" xmlns="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:a16="http://schemas.microsoft.com/office/drawing/2014/main" xmlns="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xmlns="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:a16="http://schemas.microsoft.com/office/drawing/2014/main" xmlns="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:a16="http://schemas.microsoft.com/office/drawing/2014/main" xmlns="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:a16="http://schemas.microsoft.com/office/drawing/2014/main" xmlns="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:a16="http://schemas.microsoft.com/office/drawing/2014/main" xmlns="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:a16="http://schemas.microsoft.com/office/drawing/2014/main" xmlns="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:a16="http://schemas.microsoft.com/office/drawing/2014/main" xmlns="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:a16="http://schemas.microsoft.com/office/drawing/2014/main" xmlns="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:a16="http://schemas.microsoft.com/office/drawing/2014/main" xmlns="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:a16="http://schemas.microsoft.com/office/drawing/2014/main" xmlns="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:a16="http://schemas.microsoft.com/office/drawing/2014/main" xmlns="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:a16="http://schemas.microsoft.com/office/drawing/2014/main" xmlns="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:a16="http://schemas.microsoft.com/office/drawing/2014/main" xmlns="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:a16="http://schemas.microsoft.com/office/drawing/2014/main" xmlns="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:a16="http://schemas.microsoft.com/office/drawing/2014/main" xmlns="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:a16="http://schemas.microsoft.com/office/drawing/2014/main" xmlns="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:a16="http://schemas.microsoft.com/office/drawing/2014/main" xmlns="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:a16="http://schemas.microsoft.com/office/drawing/2014/main" xmlns="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:a16="http://schemas.microsoft.com/office/drawing/2014/main" xmlns="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:a16="http://schemas.microsoft.com/office/drawing/2014/main" xmlns="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:a16="http://schemas.microsoft.com/office/drawing/2014/main" xmlns="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:a16="http://schemas.microsoft.com/office/drawing/2014/main" xmlns="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:a16="http://schemas.microsoft.com/office/drawing/2014/main" xmlns="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:a16="http://schemas.microsoft.com/office/drawing/2014/main" xmlns="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xmlns="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:a16="http://schemas.microsoft.com/office/drawing/2014/main" xmlns="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:a16="http://schemas.microsoft.com/office/drawing/2014/main" xmlns="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:a16="http://schemas.microsoft.com/office/drawing/2014/main" xmlns="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:a16="http://schemas.microsoft.com/office/drawing/2014/main" xmlns="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:a16="http://schemas.microsoft.com/office/drawing/2014/main" xmlns="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:a16="http://schemas.microsoft.com/office/drawing/2014/main" xmlns="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:a16="http://schemas.microsoft.com/office/drawing/2014/main" xmlns="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:a16="http://schemas.microsoft.com/office/drawing/2014/main" xmlns="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:a16="http://schemas.microsoft.com/office/drawing/2014/main" xmlns="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:a16="http://schemas.microsoft.com/office/drawing/2014/main" xmlns="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:a16="http://schemas.microsoft.com/office/drawing/2014/main" xmlns="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:a16="http://schemas.microsoft.com/office/drawing/2014/main" xmlns="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:a16="http://schemas.microsoft.com/office/drawing/2014/main" xmlns="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:a16="http://schemas.microsoft.com/office/drawing/2014/main" xmlns="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:a16="http://schemas.microsoft.com/office/drawing/2014/main" xmlns="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:a16="http://schemas.microsoft.com/office/drawing/2014/main" xmlns="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:a16="http://schemas.microsoft.com/office/drawing/2014/main" xmlns="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:a16="http://schemas.microsoft.com/office/drawing/2014/main" xmlns="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:a16="http://schemas.microsoft.com/office/drawing/2014/main" xmlns="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:a16="http://schemas.microsoft.com/office/drawing/2014/main" xmlns="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:a16="http://schemas.microsoft.com/office/drawing/2014/main" xmlns="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:a16="http://schemas.microsoft.com/office/drawing/2014/main" xmlns="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:a16="http://schemas.microsoft.com/office/drawing/2014/main" xmlns="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:a16="http://schemas.microsoft.com/office/drawing/2014/main" xmlns="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:a16="http://schemas.microsoft.com/office/drawing/2014/main" xmlns="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:a16="http://schemas.microsoft.com/office/drawing/2014/main" xmlns="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:a16="http://schemas.microsoft.com/office/drawing/2014/main" xmlns="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:a16="http://schemas.microsoft.com/office/drawing/2014/main" xmlns="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:a16="http://schemas.microsoft.com/office/drawing/2014/main" xmlns="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:a16="http://schemas.microsoft.com/office/drawing/2014/main" xmlns="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:a16="http://schemas.microsoft.com/office/drawing/2014/main" xmlns="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:a16="http://schemas.microsoft.com/office/drawing/2014/main" xmlns="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:a16="http://schemas.microsoft.com/office/drawing/2014/main" xmlns="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:a16="http://schemas.microsoft.com/office/drawing/2014/main" xmlns="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:a16="http://schemas.microsoft.com/office/drawing/2014/main" xmlns="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:a16="http://schemas.microsoft.com/office/drawing/2014/main" xmlns="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:a16="http://schemas.microsoft.com/office/drawing/2014/main" xmlns="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:a16="http://schemas.microsoft.com/office/drawing/2014/main" xmlns="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:a16="http://schemas.microsoft.com/office/drawing/2014/main" xmlns="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:a16="http://schemas.microsoft.com/office/drawing/2014/main" xmlns="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:a16="http://schemas.microsoft.com/office/drawing/2014/main" xmlns="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:a16="http://schemas.microsoft.com/office/drawing/2014/main" xmlns="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:a16="http://schemas.microsoft.com/office/drawing/2014/main" xmlns="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:a16="http://schemas.microsoft.com/office/drawing/2014/main" xmlns="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:a16="http://schemas.microsoft.com/office/drawing/2014/main" xmlns="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:a16="http://schemas.microsoft.com/office/drawing/2014/main" xmlns="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:a16="http://schemas.microsoft.com/office/drawing/2014/main" xmlns="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:a16="http://schemas.microsoft.com/office/drawing/2014/main" xmlns="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:a16="http://schemas.microsoft.com/office/drawing/2014/main" xmlns="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:a16="http://schemas.microsoft.com/office/drawing/2014/main" xmlns="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:a16="http://schemas.microsoft.com/office/drawing/2014/main" xmlns="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:a16="http://schemas.microsoft.com/office/drawing/2014/main" xmlns="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:a16="http://schemas.microsoft.com/office/drawing/2014/main" xmlns="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:a16="http://schemas.microsoft.com/office/drawing/2014/main" xmlns="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:a16="http://schemas.microsoft.com/office/drawing/2014/main" xmlns="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:a16="http://schemas.microsoft.com/office/drawing/2014/main" xmlns="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:a16="http://schemas.microsoft.com/office/drawing/2014/main" xmlns="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:a16="http://schemas.microsoft.com/office/drawing/2014/main" xmlns="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:a16="http://schemas.microsoft.com/office/drawing/2014/main" xmlns="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:a16="http://schemas.microsoft.com/office/drawing/2014/main" xmlns="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:a16="http://schemas.microsoft.com/office/drawing/2014/main" xmlns="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:a16="http://schemas.microsoft.com/office/drawing/2014/main" xmlns="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:a16="http://schemas.microsoft.com/office/drawing/2014/main" xmlns="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:a16="http://schemas.microsoft.com/office/drawing/2014/main" xmlns="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:a16="http://schemas.microsoft.com/office/drawing/2014/main" xmlns="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:a16="http://schemas.microsoft.com/office/drawing/2014/main" xmlns="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:a16="http://schemas.microsoft.com/office/drawing/2014/main" xmlns="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:a16="http://schemas.microsoft.com/office/drawing/2014/main" xmlns="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:a16="http://schemas.microsoft.com/office/drawing/2014/main" xmlns="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:a16="http://schemas.microsoft.com/office/drawing/2014/main" xmlns="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:a16="http://schemas.microsoft.com/office/drawing/2014/main" xmlns="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:a16="http://schemas.microsoft.com/office/drawing/2014/main" xmlns="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:a16="http://schemas.microsoft.com/office/drawing/2014/main" xmlns="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:a16="http://schemas.microsoft.com/office/drawing/2014/main" xmlns="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:a16="http://schemas.microsoft.com/office/drawing/2014/main" xmlns="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:a16="http://schemas.microsoft.com/office/drawing/2014/main" xmlns="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:a16="http://schemas.microsoft.com/office/drawing/2014/main" xmlns="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:a16="http://schemas.microsoft.com/office/drawing/2014/main" xmlns="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:a16="http://schemas.microsoft.com/office/drawing/2014/main" xmlns="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:a16="http://schemas.microsoft.com/office/drawing/2014/main" xmlns="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:a16="http://schemas.microsoft.com/office/drawing/2014/main" xmlns="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:a16="http://schemas.microsoft.com/office/drawing/2014/main" xmlns="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:a16="http://schemas.microsoft.com/office/drawing/2014/main" xmlns="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:a16="http://schemas.microsoft.com/office/drawing/2014/main" xmlns="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:a16="http://schemas.microsoft.com/office/drawing/2014/main" xmlns="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:a16="http://schemas.microsoft.com/office/drawing/2014/main" xmlns="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:a16="http://schemas.microsoft.com/office/drawing/2014/main" xmlns="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:a16="http://schemas.microsoft.com/office/drawing/2014/main" xmlns="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:a16="http://schemas.microsoft.com/office/drawing/2014/main" xmlns="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:a16="http://schemas.microsoft.com/office/drawing/2014/main" xmlns="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xmlns="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xmlns="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xmlns="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xmlns="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xmlns="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xmlns="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xmlns="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xmlns="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xmlns="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xmlns="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xmlns="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xmlns="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xmlns="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xmlns="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xmlns="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xmlns="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xmlns="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xmlns="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xmlns="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xmlns="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xmlns="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xmlns="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xmlns="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xmlns="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xmlns="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xmlns="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xmlns="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xmlns="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xmlns="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xmlns="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xmlns="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xmlns="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xmlns="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xmlns="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xmlns="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xmlns="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xmlns="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xmlns="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xmlns="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xmlns="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xmlns="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xmlns="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xmlns="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xmlns="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xmlns="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xmlns="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xmlns="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xmlns="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xmlns="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xmlns="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xmlns="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xmlns="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xmlns="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xmlns="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xmlns="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xmlns="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xmlns="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xmlns="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xmlns="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xmlns="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xmlns="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xmlns="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xmlns="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xmlns="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xmlns="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xmlns="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xmlns="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xmlns="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xmlns="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xmlns="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xmlns="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xmlns="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xmlns="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:a16="http://schemas.microsoft.com/office/drawing/2014/main" xmlns="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:a16="http://schemas.microsoft.com/office/drawing/2014/main" xmlns="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:a16="http://schemas.microsoft.com/office/drawing/2014/main" xmlns="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:a16="http://schemas.microsoft.com/office/drawing/2014/main" xmlns="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:a16="http://schemas.microsoft.com/office/drawing/2014/main" xmlns="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:a16="http://schemas.microsoft.com/office/drawing/2014/main" xmlns="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:a16="http://schemas.microsoft.com/office/drawing/2014/main" xmlns="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:a16="http://schemas.microsoft.com/office/drawing/2014/main" xmlns="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:a16="http://schemas.microsoft.com/office/drawing/2014/main" xmlns="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:a16="http://schemas.microsoft.com/office/drawing/2014/main" xmlns="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:a16="http://schemas.microsoft.com/office/drawing/2014/main" xmlns="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:a16="http://schemas.microsoft.com/office/drawing/2014/main" xmlns="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:a16="http://schemas.microsoft.com/office/drawing/2014/main" xmlns="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:a16="http://schemas.microsoft.com/office/drawing/2014/main" xmlns="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:a16="http://schemas.microsoft.com/office/drawing/2014/main" xmlns="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:a16="http://schemas.microsoft.com/office/drawing/2014/main" xmlns="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:a16="http://schemas.microsoft.com/office/drawing/2014/main" xmlns="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:a16="http://schemas.microsoft.com/office/drawing/2014/main" xmlns="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:a16="http://schemas.microsoft.com/office/drawing/2014/main" xmlns="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:a16="http://schemas.microsoft.com/office/drawing/2014/main" xmlns="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:a16="http://schemas.microsoft.com/office/drawing/2014/main" xmlns="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:a16="http://schemas.microsoft.com/office/drawing/2014/main" xmlns="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:a16="http://schemas.microsoft.com/office/drawing/2014/main" xmlns="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:a16="http://schemas.microsoft.com/office/drawing/2014/main" xmlns="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:a16="http://schemas.microsoft.com/office/drawing/2014/main" xmlns="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:a16="http://schemas.microsoft.com/office/drawing/2014/main" xmlns="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:a16="http://schemas.microsoft.com/office/drawing/2014/main" xmlns="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xmlns="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xmlns="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xmlns="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xmlns="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xmlns="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xmlns="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xmlns="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xmlns="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xmlns="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xmlns="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xmlns="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xmlns="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xmlns="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xmlns="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xmlns="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xmlns="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xmlns="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xmlns="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xmlns="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xmlns="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xmlns="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xmlns="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xmlns="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xmlns="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xmlns="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xmlns="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xmlns="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xmlns="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xmlns="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xmlns="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xmlns="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xmlns="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xmlns="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xmlns="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xmlns="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xmlns="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xmlns="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xmlns="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xmlns="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xmlns="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xmlns="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xmlns="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xmlns="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xmlns="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xmlns="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xmlns="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xmlns="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xmlns="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xmlns="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xmlns="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xmlns="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xmlns="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xmlns="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xmlns="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xmlns="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xmlns="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xmlns="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xmlns="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xmlns="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xmlns="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xmlns="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xmlns="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xmlns="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xmlns="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xmlns="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xmlns="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xmlns="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xmlns="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xmlns="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xmlns="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xmlns="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xmlns="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xmlns="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xmlns="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xmlns="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xmlns="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xmlns="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xmlns="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xmlns="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xmlns="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xmlns="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xmlns="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xmlns="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xmlns="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xmlns="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xmlns="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xmlns="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xmlns="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xmlns="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xmlns="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xmlns="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xmlns="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xmlns="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xmlns="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xmlns="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xmlns="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xmlns="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xmlns="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xmlns="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xmlns="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xmlns="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xmlns="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xmlns="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xmlns="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xmlns="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xmlns="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xmlns="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xmlns="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xmlns="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xmlns="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xmlns="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xmlns="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xmlns="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xmlns="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xmlns="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xmlns="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xmlns="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xmlns="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xmlns="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xmlns="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xmlns="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xmlns="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xmlns="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xmlns="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xmlns="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xmlns="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xmlns="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xmlns="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xmlns="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xmlns="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xmlns="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xmlns="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xmlns="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xmlns="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xmlns="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xmlns="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xmlns="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xmlns="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xmlns="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xmlns="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xmlns="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xmlns="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xmlns="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xmlns="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xmlns="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xmlns="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xmlns="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xmlns="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xmlns="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xmlns="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xmlns="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xmlns="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xmlns="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xmlns="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xmlns="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xmlns="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xmlns="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xmlns="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xmlns="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xmlns="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xmlns="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xmlns="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xmlns="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xmlns="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xmlns="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xmlns="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xmlns="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xmlns="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xmlns="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xmlns="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xmlns="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xmlns="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xmlns="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xmlns="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xmlns="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xmlns="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xmlns="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xmlns="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xmlns="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xmlns="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xmlns="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xmlns="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xmlns="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xmlns="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xmlns="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xmlns="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xmlns="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xmlns="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xmlns="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xmlns="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xmlns="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xmlns="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xmlns="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xmlns="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xmlns="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xmlns="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xmlns="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xmlns="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xmlns="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xmlns="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xmlns="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xmlns="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xmlns="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xmlns="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xmlns="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xmlns="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xmlns="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xmlns="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xmlns="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xmlns="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xmlns="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xmlns="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xmlns="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xmlns="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xmlns="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xmlns="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xmlns="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xmlns="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xmlns="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xmlns="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xmlns="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xmlns="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xmlns="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xmlns="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xmlns="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xmlns="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xmlns="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xmlns="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xmlns="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xmlns="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xmlns="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xmlns="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xmlns="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xmlns="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xmlns="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xmlns="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xmlns="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xmlns="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xmlns="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xmlns="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xmlns="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xmlns="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xmlns="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xmlns="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xmlns="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xmlns="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xmlns="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xmlns="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xmlns="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xmlns="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xmlns="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xmlns="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xmlns="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xmlns="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xmlns="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xmlns="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xmlns="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xmlns="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xmlns="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xmlns="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xmlns="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xmlns="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xmlns="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xmlns="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xmlns="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xmlns="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xmlns="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xmlns="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xmlns="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xmlns="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xmlns="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xmlns="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xmlns="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xmlns="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xmlns="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xmlns="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xmlns="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xmlns="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xmlns="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xmlns="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xmlns="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xmlns="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xmlns="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xmlns="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xmlns="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xmlns="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xmlns="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xmlns="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xmlns="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xmlns="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xmlns="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xmlns="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xmlns="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xmlns="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xmlns="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xmlns="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xmlns="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xmlns="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xmlns="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xmlns="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xmlns="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xmlns="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xmlns="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xmlns="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xmlns="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xmlns="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xmlns="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xmlns="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xmlns="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xmlns="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xmlns="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xmlns="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xmlns="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xmlns="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xmlns="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xmlns="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xmlns="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xmlns="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xmlns="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xmlns="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xmlns="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xmlns="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xmlns="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xmlns="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xmlns="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xmlns="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xmlns="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xmlns="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xmlns="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xmlns="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xmlns="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xmlns="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xmlns="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xmlns="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xmlns="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xmlns="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xmlns="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xmlns="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xmlns="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xmlns="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xmlns="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xmlns="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xmlns="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xmlns="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xmlns="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xmlns="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xmlns="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xmlns="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xmlns="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xmlns="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xmlns="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xmlns="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xmlns="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xmlns="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xmlns="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xmlns="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xmlns="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xmlns="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xmlns="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xmlns="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xmlns="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xmlns="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xmlns="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xmlns="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xmlns="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xmlns="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xmlns="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xmlns="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xmlns="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xmlns="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xmlns="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xmlns="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xmlns="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xmlns="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xmlns="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xmlns="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xmlns="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xmlns="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xmlns="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xmlns="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xmlns="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xmlns="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xmlns="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xmlns="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xmlns="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xmlns="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xmlns="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xmlns="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xmlns="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xmlns="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xmlns="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xmlns="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xmlns="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xmlns="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xmlns="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xmlns="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xmlns="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xmlns="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xmlns="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xmlns="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xmlns="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xmlns="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xmlns="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xmlns="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xmlns="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xmlns="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xmlns="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xmlns="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xmlns="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xmlns="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xmlns="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xmlns="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xmlns="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xmlns="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xmlns="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xmlns="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xmlns="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xmlns="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xmlns="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xmlns="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xmlns="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xmlns="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xmlns="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xmlns="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xmlns="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xmlns="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xmlns="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xmlns="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xmlns="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xmlns="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xmlns="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xmlns="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xmlns="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xmlns="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xmlns="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xmlns="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xmlns="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xmlns="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xmlns="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xmlns="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xmlns="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xmlns="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xmlns="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xmlns="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xmlns="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xmlns="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xmlns="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xmlns="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xmlns="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xmlns="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xmlns="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xmlns="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xmlns="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xmlns="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xmlns="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xmlns="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xmlns="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xmlns="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xmlns="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xmlns="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xmlns="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xmlns="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xmlns="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xmlns="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xmlns="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xmlns="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xmlns="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xmlns="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xmlns="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xmlns="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xmlns="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xmlns="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xmlns="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xmlns="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xmlns="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xmlns="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xmlns="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xmlns="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xmlns="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xmlns="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xmlns="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xmlns="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xmlns="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xmlns="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xmlns="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xmlns="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xmlns="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xmlns="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xmlns="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xmlns="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xmlns="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xmlns="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xmlns="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xmlns="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xmlns="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xmlns="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xmlns="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xmlns="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xmlns="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xmlns="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xmlns="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xmlns="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xmlns="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xmlns="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xmlns="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xmlns="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xmlns="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xmlns="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xmlns="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xmlns="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xmlns="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xmlns="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xmlns="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xmlns="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xmlns="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xmlns="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xmlns="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xmlns="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xmlns="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xmlns="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xmlns="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xmlns="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xmlns="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xmlns="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xmlns="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xmlns="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xmlns="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xmlns="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xmlns="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xmlns="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xmlns="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xmlns="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xmlns="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xmlns="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xmlns="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xmlns="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xmlns="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xmlns="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xmlns="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xmlns="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xmlns="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xmlns="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xmlns="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xmlns="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xmlns="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xmlns="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xmlns="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xmlns="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xmlns="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xmlns="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xmlns="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xmlns="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xmlns="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xmlns="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xmlns="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xmlns="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xmlns="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xmlns="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xmlns="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xmlns="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xmlns="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xmlns="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xmlns="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xmlns="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xmlns="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xmlns="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xmlns="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xmlns="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xmlns="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xmlns="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xmlns="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xmlns="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xmlns="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xmlns="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xmlns="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xmlns="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xmlns="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xmlns="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xmlns="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xmlns="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xmlns="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xmlns="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xmlns="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xmlns="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xmlns="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xmlns="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xmlns="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xmlns="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xmlns="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xmlns="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xmlns="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xmlns="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xmlns="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xmlns="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xmlns="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xmlns="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xmlns="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xmlns="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  <p:sp>
        <p:nvSpPr>
          <p:cNvPr id="473" name="Rectangle 47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xmlns="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xmlns="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xmlns="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xmlns="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xmlns="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xmlns="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xmlns="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xmlns="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xmlns="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xmlns="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xmlns="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xmlns="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xmlns="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xmlns="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xmlns="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xmlns="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xmlns="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xmlns="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xmlns="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xmlns="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xmlns="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xmlns="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xmlns="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xmlns="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xmlns="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xmlns="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xmlns="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xmlns="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xmlns="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xmlns="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xmlns="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xmlns="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xmlns="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xmlns="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xmlns="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xmlns="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xmlns="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xmlns="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xmlns="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xmlns="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xmlns="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xmlns="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xmlns="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xmlns="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xmlns="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xmlns="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xmlns="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xmlns="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xmlns="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xmlns="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xmlns="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xmlns="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xmlns="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xmlns="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xmlns="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xmlns="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xmlns="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xmlns="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xmlns="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xmlns="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xmlns="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xmlns="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xmlns="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xmlns="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xmlns="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xmlns="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xmlns="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xmlns="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xmlns="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xmlns="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xmlns="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xmlns="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xmlns="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xmlns="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xmlns="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xmlns="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xmlns="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xmlns="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xmlns="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xmlns="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xmlns="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xmlns="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xmlns="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xmlns="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xmlns="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xmlns="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xmlns="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xmlns="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xmlns="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xmlns="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xmlns="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xmlns="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xmlns="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xmlns="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xmlns="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xmlns="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xmlns="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xmlns="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xmlns="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xmlns="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xmlns="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xmlns="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xmlns="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xmlns="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xmlns="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xmlns="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xmlns="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xmlns="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xmlns="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xmlns="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xmlns="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xmlns="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xmlns="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xmlns="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xmlns="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xmlns="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xmlns="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xmlns="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xmlns="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xmlns="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xmlns="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xmlns="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xmlns="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xmlns="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xmlns="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xmlns="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xmlns="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xmlns="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xmlns="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xmlns="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xmlns="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xmlns="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xmlns="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xmlns="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xmlns="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xmlns="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xmlns="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xmlns="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xmlns="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xmlns="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xmlns="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xmlns="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xmlns="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xmlns="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xmlns="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xmlns="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xmlns="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xmlns="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xmlns="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xmlns="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xmlns="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xmlns="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xmlns="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xmlns="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xmlns="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xmlns="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xmlns="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xmlns="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xmlns="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xmlns="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xmlns="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xmlns="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xmlns="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xmlns="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xmlns="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xmlns="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xmlns="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xmlns="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xmlns="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xmlns="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xmlns="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xmlns="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xmlns="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xmlns="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xmlns="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xmlns="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xmlns="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xmlns="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xmlns="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xmlns="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xmlns="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xmlns="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xmlns="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xmlns="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xmlns="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xmlns="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xmlns="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xmlns="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xmlns="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xmlns="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xmlns="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xmlns="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xmlns="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xmlns="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xmlns="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xmlns="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xmlns="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xmlns="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xmlns="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xmlns="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xmlns="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xmlns="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xmlns="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xmlns="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xmlns="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xmlns="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xmlns="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xmlns="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xmlns="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xmlns="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xmlns="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xmlns="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xmlns="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xmlns="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xmlns="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xmlns="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xmlns="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xmlns="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xmlns="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xmlns="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xmlns="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xmlns="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xmlns="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xmlns="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xmlns="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xmlns="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xmlns="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xmlns="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xmlns="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xmlns="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xmlns="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xmlns="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xmlns="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xmlns="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xmlns="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xmlns="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xmlns="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xmlns="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xmlns="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xmlns="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xmlns="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xmlns="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xmlns="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xmlns="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xmlns="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xmlns="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xmlns="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xmlns="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xmlns="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xmlns="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xmlns="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xmlns="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xmlns="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xmlns="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xmlns="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xmlns="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xmlns="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xmlns="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xmlns="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xmlns="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xmlns="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xmlns="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xmlns="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xmlns="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xmlns="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xmlns="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xmlns="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xmlns="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xmlns="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xmlns="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xmlns="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xmlns="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xmlns="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xmlns="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xmlns="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xmlns="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xmlns="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xmlns="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xmlns="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xmlns="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xmlns="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xmlns="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xmlns="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xmlns="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xmlns="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xmlns="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xmlns="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xmlns="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xmlns="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xmlns="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xmlns="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xmlns="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xmlns="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xmlns="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xmlns="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xmlns="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xmlns="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xmlns="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xmlns="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xmlns="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xmlns="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xmlns="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xmlns="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xmlns="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xmlns="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xmlns="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xmlns="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xmlns="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xmlns="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xmlns="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xmlns="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xmlns="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xmlns="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xmlns="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xmlns="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xmlns="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xmlns="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xmlns="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xmlns="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xmlns="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xmlns="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xmlns="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xmlns="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xmlns="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xmlns="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xmlns="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xmlns="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xmlns="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xmlns="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xmlns="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xmlns="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xmlns="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xmlns="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xmlns="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xmlns="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xmlns="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xmlns="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xmlns="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xmlns="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xmlns="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xmlns="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xmlns="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xmlns="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xmlns="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xmlns="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xmlns="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xmlns="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xmlns="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xmlns="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xmlns="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xmlns="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xmlns="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xmlns="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xmlns="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xmlns="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xmlns="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xmlns="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xmlns="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xmlns="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xmlns="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xmlns="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xmlns="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xmlns="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xmlns="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xmlns="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xmlns="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xmlns="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xmlns="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xmlns="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xmlns="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xmlns="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xmlns="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xmlns="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xmlns="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xmlns="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xmlns="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xmlns="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xmlns="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xmlns="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xmlns="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xmlns="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xmlns="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xmlns="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xmlns="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xmlns="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xmlns="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xmlns="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xmlns="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xmlns="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xmlns="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xmlns="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xmlns="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xmlns="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xmlns="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xmlns="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xmlns="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xmlns="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xmlns="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xmlns="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xmlns="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xmlns="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xmlns="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xmlns="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xmlns="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xmlns="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xmlns="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xmlns="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xmlns="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xmlns="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xmlns="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xmlns="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xmlns="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xmlns="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xmlns="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xmlns="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xmlns="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xmlns="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xmlns="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xmlns="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xmlns="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xmlns="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xmlns="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xmlns="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xmlns="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xmlns="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xmlns="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xmlns="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xmlns="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xmlns="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xmlns="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xmlns="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xmlns="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xmlns="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xmlns="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xmlns="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xmlns="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xmlns="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xmlns="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xmlns="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xmlns="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xmlns="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xmlns="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xmlns="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xmlns="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xmlns="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xmlns="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xmlns="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xmlns="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xmlns="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xmlns="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xmlns="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xmlns="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xmlns="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xmlns="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xmlns="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xmlns="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xmlns="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xmlns="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xmlns="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xmlns="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xmlns="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xmlns="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xmlns="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xmlns="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xmlns="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xmlns="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xmlns="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xmlns="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xmlns="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xmlns="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xmlns="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xmlns="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xmlns="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xmlns="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xmlns="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xmlns="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xmlns="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xmlns="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xmlns="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xmlns="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xmlns="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xmlns="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xmlns="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xmlns="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xmlns="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xmlns="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493" name="Rectangle 492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xmlns="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xmlns="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508289" y="216816"/>
            <a:ext cx="1366887" cy="142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319</Words>
  <Application>Microsoft Office PowerPoint</Application>
  <PresentationFormat>Widescreen</PresentationFormat>
  <Paragraphs>22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LNTH-Kids  Chinese Font 1</vt:lpstr>
      <vt:lpstr>LNTH-LuoLuoNotangYuanTi 1</vt:lpstr>
      <vt:lpstr>Tahoma</vt:lpstr>
      <vt:lpstr>Times New Roman</vt:lpstr>
      <vt:lpstr>UTM Avo</vt:lpstr>
      <vt:lpstr>Zilla Slab</vt:lpstr>
      <vt:lpstr>思源黑体 CN Medium</vt:lpstr>
      <vt:lpstr>等线</vt:lpstr>
      <vt:lpstr>等线 Light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26</cp:revision>
  <dcterms:created xsi:type="dcterms:W3CDTF">2022-11-17T10:13:44Z</dcterms:created>
  <dcterms:modified xsi:type="dcterms:W3CDTF">2023-03-02T03:26:24Z</dcterms:modified>
</cp:coreProperties>
</file>