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34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0758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898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5947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9082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618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760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019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622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3" name="Footer Placeholder 2">
            <a:extLst>
              <a:ext uri="{FF2B5EF4-FFF2-40B4-BE49-F238E27FC236}">
                <a16:creationId xmlns:a16="http://schemas.microsoft.com/office/drawing/2014/main" xmlns=""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xmlns=""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xmlns=""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xmlns=""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xmlns=""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2023/2/28</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2023/2/28</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xmlns=""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xmlns=""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81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xmlns=""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xmlns=""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27458831-37E3-A2C0-8857-F12970EB5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xmlns=""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xmlns=""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8" name="Footer Placeholder 7">
            <a:extLst>
              <a:ext uri="{FF2B5EF4-FFF2-40B4-BE49-F238E27FC236}">
                <a16:creationId xmlns:a16="http://schemas.microsoft.com/office/drawing/2014/main" xmlns=""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4" name="Footer Placeholder 3">
            <a:extLst>
              <a:ext uri="{FF2B5EF4-FFF2-40B4-BE49-F238E27FC236}">
                <a16:creationId xmlns:a16="http://schemas.microsoft.com/office/drawing/2014/main" xmlns=""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2745A46A-C41D-4A7F-9252-FCD987A9E52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2023/2/28</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xmlns=""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9.png"/><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9.png"/><Relationship Id="rId7"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vi-VN" sz="3600" b="1" spc="-151" dirty="0">
                <a:solidFill>
                  <a:srgbClr val="135E98"/>
                </a:solidFill>
                <a:latin typeface="Times New Roman" pitchFamily="18" charset="0"/>
                <a:ea typeface="LNTH-Kids  Chinese Font 1" panose="02010600030101010101" pitchFamily="2" charset="-128"/>
                <a:cs typeface="Times New Roman" pitchFamily="18" charset="0"/>
              </a:rPr>
              <a:t>24</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1986723"/>
            <a:ext cx="12100720" cy="830997"/>
          </a:xfrm>
          <a:prstGeom prst="rect">
            <a:avLst/>
          </a:prstGeom>
          <a:noFill/>
        </p:spPr>
        <p:txBody>
          <a:bodyPr wrap="square" rtlCol="0">
            <a:spAutoFit/>
          </a:bodyPr>
          <a:lstStyle/>
          <a:p>
            <a:pPr algn="ctr">
              <a:defRPr/>
            </a:pPr>
            <a:r>
              <a:rPr lang="vi-VN" sz="4800" b="1" dirty="0">
                <a:solidFill>
                  <a:srgbClr val="FF0000"/>
                </a:solidFill>
                <a:latin typeface="Times New Roman" pitchFamily="18" charset="0"/>
                <a:ea typeface="Zilla Slab" pitchFamily="2" charset="0"/>
                <a:cs typeface="Times New Roman" pitchFamily="18" charset="0"/>
              </a:rPr>
              <a:t>Tự nhiên xã </a:t>
            </a:r>
            <a:r>
              <a:rPr lang="vi-VN" sz="4800" b="1" dirty="0" smtClean="0">
                <a:solidFill>
                  <a:srgbClr val="FF0000"/>
                </a:solidFill>
                <a:latin typeface="Times New Roman" pitchFamily="18" charset="0"/>
                <a:ea typeface="Zilla Slab" pitchFamily="2" charset="0"/>
                <a:cs typeface="Times New Roman" pitchFamily="18" charset="0"/>
              </a:rPr>
              <a:t>hội</a:t>
            </a:r>
            <a:endParaRPr lang="en-US" sz="4800" b="1" dirty="0">
              <a:solidFill>
                <a:srgbClr val="FF0000"/>
              </a:solidFill>
              <a:latin typeface="Times New Roman" pitchFamily="18" charset="0"/>
              <a:ea typeface="Zilla Slab" pitchFamily="2" charset="0"/>
              <a:cs typeface="Times New Roman" pitchFamily="18" charset="0"/>
            </a:endParaRPr>
          </a:p>
        </p:txBody>
      </p:sp>
      <p:pic>
        <p:nvPicPr>
          <p:cNvPr id="10" name="Picture 9">
            <a:extLst>
              <a:ext uri="{FF2B5EF4-FFF2-40B4-BE49-F238E27FC236}">
                <a16:creationId xmlns:a16="http://schemas.microsoft.com/office/drawing/2014/main" xmlns="" id="{E840B6E3-909B-41D9-B050-26B7CA178057}"/>
              </a:ext>
            </a:extLst>
          </p:cNvPr>
          <p:cNvPicPr>
            <a:picLocks noChangeAspect="1"/>
          </p:cNvPicPr>
          <p:nvPr/>
        </p:nvPicPr>
        <p:blipFill>
          <a:blip r:embed="rId4"/>
          <a:stretch>
            <a:fillRect/>
          </a:stretch>
        </p:blipFill>
        <p:spPr>
          <a:xfrm>
            <a:off x="1715560" y="2717073"/>
            <a:ext cx="8852159" cy="999831"/>
          </a:xfrm>
          <a:prstGeom prst="rect">
            <a:avLst/>
          </a:prstGeom>
        </p:spPr>
      </p:pic>
      <p:sp>
        <p:nvSpPr>
          <p:cNvPr id="11" name="TextBox 10">
            <a:extLst>
              <a:ext uri="{FF2B5EF4-FFF2-40B4-BE49-F238E27FC236}">
                <a16:creationId xmlns:a16="http://schemas.microsoft.com/office/drawing/2014/main" xmlns="" id="{926B88C5-5E50-4014-9F8B-261353E61375}"/>
              </a:ext>
            </a:extLst>
          </p:cNvPr>
          <p:cNvSpPr txBox="1"/>
          <p:nvPr/>
        </p:nvSpPr>
        <p:spPr>
          <a:xfrm>
            <a:off x="5283217" y="3716904"/>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154258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xmlns=""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xmlns=""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xmlns=""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xmlns=""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xmlns=""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xmlns=""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14" name="Rectangle 13"/>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xmlns=""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xmlns=""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xmlns=""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xmlns=""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xmlns=""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xmlns=""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xmlns=""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xmlns=""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xmlns=""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
        <p:nvSpPr>
          <p:cNvPr id="7" name="Rectangle 6"/>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xmlns=""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xmlns=""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xmlns=""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xmlns=""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xmlns=""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xmlns=""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
        <p:nvSpPr>
          <p:cNvPr id="12" name="Rectangle 11"/>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xmlns=""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
        <p:nvSpPr>
          <p:cNvPr id="6" name="Rectangle 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xmlns=""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xmlns=""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xmlns=""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xmlns=""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xmlns=""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xmlns=""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xmlns=""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xmlns=""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xmlns=""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xmlns=""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xmlns=""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xmlns="" id="{EF2CBFC1-11C3-C803-B627-CD05626440E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883268" y="1399708"/>
            <a:ext cx="4737630" cy="5063181"/>
          </a:xfrm>
          <a:prstGeom prst="rect">
            <a:avLst/>
          </a:prstGeom>
        </p:spPr>
      </p:pic>
      <p:sp>
        <p:nvSpPr>
          <p:cNvPr id="24" name="Rectangle 23"/>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xmlns=""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xmlns=""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xmlns=""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xmlns=""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xmlns=""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xmlns=""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xmlns=""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xmlns=""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xmlns=""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xmlns=""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xmlns=""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xmlns=""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xmlns=""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xmlns=""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
        <p:nvSpPr>
          <p:cNvPr id="16" name="Rectangle 1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xmlns=""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
        <p:nvSpPr>
          <p:cNvPr id="6" name="Rectangle 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xmlns=""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xmlns=""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xmlns=""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xmlns=""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
        <p:nvSpPr>
          <p:cNvPr id="7" name="Rectangle 6"/>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xmlns=""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xmlns=""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xmlns=""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xmlns=""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xmlns=""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xmlns=""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xmlns=""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xmlns=""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xmlns=""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xmlns=""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xmlns=""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
        <p:nvSpPr>
          <p:cNvPr id="20" name="Rectangle 19"/>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xmlns=""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xmlns=""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xmlns=""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xmlns=""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xmlns=""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xmlns=""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xmlns=""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xmlns=""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xmlns=""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xmlns=""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xmlns=""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xmlns=""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xmlns=""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xmlns=""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xmlns=""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xmlns=""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xmlns=""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xmlns=""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xmlns=""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xmlns=""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xmlns=""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xmlns=""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xmlns="" id="{DDD4C018-A95C-4EEE-97E0-87B1565ABA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xmlns="" id="{1904582C-1957-427F-9780-781F9B8AD2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xmlns="" id="{540D176C-9858-42FF-A29F-65DB440247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xmlns=""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xmlns=""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xmlns=""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xmlns=""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xmlns=""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xmlns=""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xmlns=""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xmlns=""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xmlns=""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xmlns=""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xmlns=""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xmlns=""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xmlns=""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xmlns=""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xmlns=""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xmlns=""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xmlns=""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xmlns=""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xmlns=""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xmlns=""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xmlns=""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xmlns=""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xmlns=""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xmlns=""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xmlns=""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xmlns=""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xmlns=""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xmlns=""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xmlns=""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xmlns=""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xmlns=""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xmlns=""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xmlns=""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xmlns=""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xmlns=""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xmlns=""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xmlns=""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xmlns=""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xmlns=""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xmlns=""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xmlns=""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xmlns=""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xmlns=""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xmlns=""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xmlns=""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xmlns=""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xmlns=""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xmlns=""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xmlns=""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xmlns=""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xmlns=""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xmlns=""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xmlns=""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xmlns=""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xmlns=""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xmlns=""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xmlns=""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xmlns=""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xmlns=""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xmlns=""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xmlns=""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xmlns=""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xmlns=""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xmlns=""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xmlns=""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xmlns=""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xmlns=""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xmlns=""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xmlns=""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xmlns=""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xmlns=""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xmlns=""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xmlns=""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xmlns=""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xmlns=""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xmlns=""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xmlns=""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xmlns=""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xmlns=""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xmlns=""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xmlns=""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xmlns=""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xmlns=""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xmlns=""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xmlns=""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xmlns=""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xmlns=""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xmlns=""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xmlns=""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xmlns=""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xmlns=""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xmlns=""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xmlns=""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xmlns=""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xmlns=""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xmlns=""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xmlns=""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xmlns=""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xmlns=""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xmlns=""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xmlns=""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xmlns=""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xmlns=""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xmlns=""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xmlns=""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xmlns=""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xmlns=""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xmlns=""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xmlns=""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xmlns="" id="{07FF2887-60B6-4E8A-B498-C4DA20993C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xmlns="" id="{A66BE1D8-3BC4-49DC-B515-240102539C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xmlns=""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xmlns=""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xmlns=""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xmlns=""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xmlns=""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xmlns=""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xmlns=""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xmlns=""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xmlns=""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xmlns=""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xmlns=""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xmlns=""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xmlns=""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xmlns=""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xmlns="" id="{D9D21196-FB89-4C38-BE88-7649D370E5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xmlns=""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xmlns=""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xmlns=""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xmlns=""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xmlns=""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xmlns=""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xmlns=""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xmlns=""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xmlns=""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xmlns=""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xmlns=""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xmlns=""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xmlns=""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xmlns=""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xmlns=""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xmlns=""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xmlns=""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xmlns=""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xmlns=""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xmlns="" id="{06250F72-F139-40B4-9856-D8A6428B95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xmlns=""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xmlns=""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xmlns=""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xmlns=""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xmlns=""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xmlns=""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xmlns=""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xmlns=""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xmlns=""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xmlns=""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xmlns=""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xmlns=""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xmlns=""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xmlns=""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xmlns=""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xmlns=""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xmlns=""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xmlns=""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xmlns=""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xmlns=""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xmlns=""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xmlns=""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xmlns=""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xmlns=""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xmlns=""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xmlns=""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xmlns=""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xmlns=""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xmlns=""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xmlns=""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xmlns=""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xmlns=""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xmlns=""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xmlns=""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xmlns=""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xmlns=""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9" name="Rectangle 20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xmlns=""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xmlns=""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xmlns=""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xmlns=""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xmlns=""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xmlns=""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xmlns=""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
        <p:nvSpPr>
          <p:cNvPr id="9" name="Rectangle 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429</Words>
  <Application>Microsoft Office PowerPoint</Application>
  <PresentationFormat>Widescreen</PresentationFormat>
  <Paragraphs>48</Paragraphs>
  <Slides>19</Slides>
  <Notes>16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微软雅黑</vt:lpstr>
      <vt:lpstr>#9Slide05 SVNClementine</vt:lpstr>
      <vt:lpstr>Arial</vt:lpstr>
      <vt:lpstr>Calibri</vt:lpstr>
      <vt:lpstr>Calibri Light</vt:lpstr>
      <vt:lpstr>LNTH-Kids  Chinese Font 1</vt:lpstr>
      <vt:lpstr>LNTH-LuoLuoNotangYuanTi 1</vt:lpstr>
      <vt:lpstr>黑体</vt:lpstr>
      <vt:lpstr>Times New Roman</vt:lpstr>
      <vt:lpstr>UVN Banh Mi</vt:lpstr>
      <vt:lpstr>Zilla Slab</vt:lpstr>
      <vt:lpstr>义启小魏楷</vt:lpstr>
      <vt:lpstr>字魂59号-创粗黑</vt:lpstr>
      <vt:lpstr>等线</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36</cp:revision>
  <dcterms:created xsi:type="dcterms:W3CDTF">2022-11-13T11:16:52Z</dcterms:created>
  <dcterms:modified xsi:type="dcterms:W3CDTF">2023-02-28T07:36:56Z</dcterms:modified>
</cp:coreProperties>
</file>