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2"/>
  </p:notesMasterIdLst>
  <p:sldIdLst>
    <p:sldId id="1552" r:id="rId3"/>
    <p:sldId id="291" r:id="rId4"/>
    <p:sldId id="257" r:id="rId5"/>
    <p:sldId id="260" r:id="rId6"/>
    <p:sldId id="3860" r:id="rId7"/>
    <p:sldId id="3858" r:id="rId8"/>
    <p:sldId id="265" r:id="rId9"/>
    <p:sldId id="3813" r:id="rId10"/>
    <p:sldId id="266" r:id="rId11"/>
    <p:sldId id="3852" r:id="rId12"/>
    <p:sldId id="3855" r:id="rId13"/>
    <p:sldId id="272" r:id="rId14"/>
    <p:sldId id="3850" r:id="rId15"/>
    <p:sldId id="3853" r:id="rId16"/>
    <p:sldId id="3851" r:id="rId17"/>
    <p:sldId id="3854" r:id="rId18"/>
    <p:sldId id="3859" r:id="rId19"/>
    <p:sldId id="292" r:id="rId20"/>
    <p:sldId id="28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8F8"/>
    <a:srgbClr val="E80C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76" y="1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37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ao Phuong" userId="dd1b873d0ed009f0" providerId="LiveId" clId="{A4722043-64F1-4664-86A0-76BDE5BF945F}"/>
    <pc:docChg chg="addSld modSld sldOrd">
      <pc:chgData name="Thao Phuong" userId="dd1b873d0ed009f0" providerId="LiveId" clId="{A4722043-64F1-4664-86A0-76BDE5BF945F}" dt="2023-02-17T10:08:16.718" v="111" actId="20577"/>
      <pc:docMkLst>
        <pc:docMk/>
      </pc:docMkLst>
      <pc:sldChg chg="modSp add mod ord">
        <pc:chgData name="Thao Phuong" userId="dd1b873d0ed009f0" providerId="LiveId" clId="{A4722043-64F1-4664-86A0-76BDE5BF945F}" dt="2023-02-17T10:08:16.718" v="111" actId="20577"/>
        <pc:sldMkLst>
          <pc:docMk/>
          <pc:sldMk cId="0" sldId="1552"/>
        </pc:sldMkLst>
        <pc:spChg chg="mod">
          <ac:chgData name="Thao Phuong" userId="dd1b873d0ed009f0" providerId="LiveId" clId="{A4722043-64F1-4664-86A0-76BDE5BF945F}" dt="2023-02-17T10:07:50.900" v="4" actId="20577"/>
          <ac:spMkLst>
            <pc:docMk/>
            <pc:sldMk cId="0" sldId="1552"/>
            <ac:spMk id="7" creationId="{B618510B-F213-4B03-AB01-7D7FBDF140DA}"/>
          </ac:spMkLst>
        </pc:spChg>
        <pc:spChg chg="mod">
          <ac:chgData name="Thao Phuong" userId="dd1b873d0ed009f0" providerId="LiveId" clId="{A4722043-64F1-4664-86A0-76BDE5BF945F}" dt="2023-02-17T10:08:16.718" v="111" actId="20577"/>
          <ac:spMkLst>
            <pc:docMk/>
            <pc:sldMk cId="0" sldId="1552"/>
            <ac:spMk id="41990" creationId="{2478F3B8-589F-0718-9DB0-032D57A2953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0728B1-8995-407B-8802-7DCB33131ED1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9AF39B-659A-46DC-BFA1-663B86DC5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081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791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2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90E992C-C7A5-4DFB-8E69-7F3B9DCD32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51D05A2-0EB2-4C27-B089-0D1E7659F0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F44BC44-3758-4C77-A685-5E8045DEC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5EEE231-8289-4D7E-BEDF-88C99D2FE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DE25021-2600-4C8A-AF5A-ED666CA78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652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E1142F2-0E6B-4E13-8F4B-B57132038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9740892-F462-4A95-ABEA-FC29B644FA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7DE5EAB-0130-4D7F-A8A9-4AD8C5560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F197187-F078-4975-9F65-94ECC68A9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FAA8181-8A67-4444-A061-B714033A7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276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99E2353-E398-4C4E-B913-0E2700B677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26846E5-9C74-4504-923A-C6C11B8D8A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5EEC0DC-3D64-4C5B-BABA-C08F37266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EDBA738-E42B-43C3-8C40-2E156881A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E8D8992-9B4D-4355-AEDB-DA0B44B14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739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 userDrawn="1"/>
        </p:nvPicPr>
        <p:blipFill>
          <a:blip r:embed="rId2"/>
          <a:srcRect b="15838"/>
          <a:stretch>
            <a:fillRect/>
          </a:stretch>
        </p:blipFill>
        <p:spPr>
          <a:xfrm>
            <a:off x="0" y="0"/>
            <a:ext cx="12217400" cy="6866255"/>
          </a:xfrm>
          <a:prstGeom prst="rect">
            <a:avLst/>
          </a:prstGeom>
        </p:spPr>
      </p:pic>
      <p:sp>
        <p:nvSpPr>
          <p:cNvPr id="12" name="圆角矩形 11"/>
          <p:cNvSpPr/>
          <p:nvPr userDrawn="1"/>
        </p:nvSpPr>
        <p:spPr>
          <a:xfrm>
            <a:off x="970915" y="749935"/>
            <a:ext cx="10833735" cy="58559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8" name="图片 7" descr="33"/>
          <p:cNvPicPr>
            <a:picLocks noChangeAspect="1"/>
          </p:cNvPicPr>
          <p:nvPr userDrawn="1"/>
        </p:nvPicPr>
        <p:blipFill>
          <a:blip r:embed="rId3"/>
          <a:srcRect l="55685" b="7835"/>
          <a:stretch>
            <a:fillRect/>
          </a:stretch>
        </p:blipFill>
        <p:spPr>
          <a:xfrm>
            <a:off x="6360160" y="0"/>
            <a:ext cx="5857240" cy="6852285"/>
          </a:xfrm>
          <a:prstGeom prst="rect">
            <a:avLst/>
          </a:prstGeom>
        </p:spPr>
      </p:pic>
      <p:pic>
        <p:nvPicPr>
          <p:cNvPr id="9" name="图片 8" descr="9"/>
          <p:cNvPicPr>
            <a:picLocks noChangeAspect="1"/>
          </p:cNvPicPr>
          <p:nvPr userDrawn="1"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161290" y="4236085"/>
            <a:ext cx="1705610" cy="2621915"/>
          </a:xfrm>
          <a:prstGeom prst="rect">
            <a:avLst/>
          </a:prstGeom>
        </p:spPr>
      </p:pic>
      <p:pic>
        <p:nvPicPr>
          <p:cNvPr id="11" name="图片 10" descr="66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1678940" y="4087495"/>
            <a:ext cx="1501775" cy="262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4426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682233" y="426854"/>
            <a:ext cx="16889665" cy="6443981"/>
            <a:chOff x="-3511675" y="320140"/>
            <a:chExt cx="12667249" cy="4832986"/>
          </a:xfrm>
        </p:grpSpPr>
        <p:sp>
          <p:nvSpPr>
            <p:cNvPr id="10" name="Google Shape;10;p2"/>
            <p:cNvSpPr/>
            <p:nvPr/>
          </p:nvSpPr>
          <p:spPr>
            <a:xfrm>
              <a:off x="-47625" y="2587375"/>
              <a:ext cx="9203199" cy="2565750"/>
            </a:xfrm>
            <a:custGeom>
              <a:avLst/>
              <a:gdLst/>
              <a:ahLst/>
              <a:cxnLst/>
              <a:rect l="l" t="t" r="r" b="b"/>
              <a:pathLst>
                <a:path w="202035" h="69223" extrusionOk="0">
                  <a:moveTo>
                    <a:pt x="0" y="1"/>
                  </a:moveTo>
                  <a:lnTo>
                    <a:pt x="0" y="69222"/>
                  </a:lnTo>
                  <a:lnTo>
                    <a:pt x="202034" y="69222"/>
                  </a:lnTo>
                  <a:lnTo>
                    <a:pt x="202034" y="1"/>
                  </a:ln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926075" y="2580588"/>
              <a:ext cx="8524947" cy="840689"/>
            </a:xfrm>
            <a:custGeom>
              <a:avLst/>
              <a:gdLst/>
              <a:ahLst/>
              <a:cxnLst/>
              <a:rect l="l" t="t" r="r" b="b"/>
              <a:pathLst>
                <a:path w="135780" h="17043" extrusionOk="0">
                  <a:moveTo>
                    <a:pt x="97443" y="76"/>
                  </a:moveTo>
                  <a:lnTo>
                    <a:pt x="23158" y="101"/>
                  </a:lnTo>
                  <a:cubicBezTo>
                    <a:pt x="23158" y="101"/>
                    <a:pt x="17402" y="1"/>
                    <a:pt x="17285" y="2757"/>
                  </a:cubicBezTo>
                  <a:cubicBezTo>
                    <a:pt x="17169" y="5523"/>
                    <a:pt x="27469" y="5397"/>
                    <a:pt x="27469" y="5397"/>
                  </a:cubicBezTo>
                  <a:lnTo>
                    <a:pt x="70559" y="5280"/>
                  </a:lnTo>
                  <a:cubicBezTo>
                    <a:pt x="70559" y="5280"/>
                    <a:pt x="76415" y="5197"/>
                    <a:pt x="76248" y="7670"/>
                  </a:cubicBezTo>
                  <a:cubicBezTo>
                    <a:pt x="76073" y="10134"/>
                    <a:pt x="65706" y="9123"/>
                    <a:pt x="56758" y="9132"/>
                  </a:cubicBezTo>
                  <a:lnTo>
                    <a:pt x="8246" y="9040"/>
                  </a:lnTo>
                  <a:cubicBezTo>
                    <a:pt x="8246" y="9040"/>
                    <a:pt x="1" y="8998"/>
                    <a:pt x="1020" y="13016"/>
                  </a:cubicBezTo>
                  <a:cubicBezTo>
                    <a:pt x="2048" y="17043"/>
                    <a:pt x="12958" y="15999"/>
                    <a:pt x="17979" y="16232"/>
                  </a:cubicBezTo>
                  <a:lnTo>
                    <a:pt x="81353" y="16416"/>
                  </a:lnTo>
                  <a:lnTo>
                    <a:pt x="116999" y="16416"/>
                  </a:lnTo>
                  <a:cubicBezTo>
                    <a:pt x="116999" y="16416"/>
                    <a:pt x="122630" y="16065"/>
                    <a:pt x="122112" y="13676"/>
                  </a:cubicBezTo>
                  <a:cubicBezTo>
                    <a:pt x="121602" y="11287"/>
                    <a:pt x="113842" y="11897"/>
                    <a:pt x="107250" y="11930"/>
                  </a:cubicBezTo>
                  <a:cubicBezTo>
                    <a:pt x="100667" y="11964"/>
                    <a:pt x="90442" y="9725"/>
                    <a:pt x="102096" y="8864"/>
                  </a:cubicBezTo>
                  <a:lnTo>
                    <a:pt x="125069" y="9232"/>
                  </a:lnTo>
                  <a:cubicBezTo>
                    <a:pt x="125069" y="9232"/>
                    <a:pt x="135779" y="9850"/>
                    <a:pt x="135094" y="7561"/>
                  </a:cubicBezTo>
                  <a:cubicBezTo>
                    <a:pt x="134401" y="5272"/>
                    <a:pt x="131009" y="5439"/>
                    <a:pt x="125069" y="5330"/>
                  </a:cubicBezTo>
                  <a:cubicBezTo>
                    <a:pt x="119121" y="5222"/>
                    <a:pt x="88028" y="4737"/>
                    <a:pt x="88028" y="4737"/>
                  </a:cubicBezTo>
                  <a:cubicBezTo>
                    <a:pt x="88028" y="4737"/>
                    <a:pt x="82004" y="4019"/>
                    <a:pt x="86290" y="2432"/>
                  </a:cubicBezTo>
                  <a:lnTo>
                    <a:pt x="113842" y="2523"/>
                  </a:lnTo>
                  <a:cubicBezTo>
                    <a:pt x="113842" y="2523"/>
                    <a:pt x="125287" y="143"/>
                    <a:pt x="97443" y="76"/>
                  </a:cubicBezTo>
                  <a:close/>
                </a:path>
              </a:pathLst>
            </a:custGeom>
            <a:solidFill>
              <a:srgbClr val="008D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802324" y="550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3511675" y="4214537"/>
              <a:ext cx="7528218" cy="730294"/>
            </a:xfrm>
            <a:custGeom>
              <a:avLst/>
              <a:gdLst/>
              <a:ahLst/>
              <a:cxnLst/>
              <a:rect l="l" t="t" r="r" b="b"/>
              <a:pathLst>
                <a:path w="143265" h="14805" extrusionOk="0">
                  <a:moveTo>
                    <a:pt x="102822" y="68"/>
                  </a:moveTo>
                  <a:lnTo>
                    <a:pt x="24445" y="93"/>
                  </a:lnTo>
                  <a:cubicBezTo>
                    <a:pt x="24445" y="93"/>
                    <a:pt x="18371" y="1"/>
                    <a:pt x="18246" y="2399"/>
                  </a:cubicBezTo>
                  <a:cubicBezTo>
                    <a:pt x="18121" y="4796"/>
                    <a:pt x="28989" y="4696"/>
                    <a:pt x="28989" y="4696"/>
                  </a:cubicBezTo>
                  <a:lnTo>
                    <a:pt x="74452" y="4587"/>
                  </a:lnTo>
                  <a:cubicBezTo>
                    <a:pt x="74452" y="4587"/>
                    <a:pt x="80634" y="4521"/>
                    <a:pt x="80450" y="6667"/>
                  </a:cubicBezTo>
                  <a:cubicBezTo>
                    <a:pt x="80267" y="8806"/>
                    <a:pt x="69339" y="7929"/>
                    <a:pt x="59891" y="7937"/>
                  </a:cubicBezTo>
                  <a:lnTo>
                    <a:pt x="8706" y="7854"/>
                  </a:lnTo>
                  <a:cubicBezTo>
                    <a:pt x="8706" y="7854"/>
                    <a:pt x="1" y="7820"/>
                    <a:pt x="1087" y="11312"/>
                  </a:cubicBezTo>
                  <a:cubicBezTo>
                    <a:pt x="2173" y="14804"/>
                    <a:pt x="13676" y="13902"/>
                    <a:pt x="18981" y="14103"/>
                  </a:cubicBezTo>
                  <a:lnTo>
                    <a:pt x="85839" y="14261"/>
                  </a:lnTo>
                  <a:lnTo>
                    <a:pt x="123449" y="14261"/>
                  </a:lnTo>
                  <a:cubicBezTo>
                    <a:pt x="123449" y="14261"/>
                    <a:pt x="129397" y="13961"/>
                    <a:pt x="128845" y="11880"/>
                  </a:cubicBezTo>
                  <a:cubicBezTo>
                    <a:pt x="128294" y="9809"/>
                    <a:pt x="120115" y="10335"/>
                    <a:pt x="113173" y="10368"/>
                  </a:cubicBezTo>
                  <a:cubicBezTo>
                    <a:pt x="106223" y="10393"/>
                    <a:pt x="95437" y="8447"/>
                    <a:pt x="107726" y="7703"/>
                  </a:cubicBezTo>
                  <a:lnTo>
                    <a:pt x="131961" y="8021"/>
                  </a:lnTo>
                  <a:cubicBezTo>
                    <a:pt x="131961" y="8021"/>
                    <a:pt x="143264" y="8556"/>
                    <a:pt x="142538" y="6567"/>
                  </a:cubicBezTo>
                  <a:cubicBezTo>
                    <a:pt x="141811" y="4587"/>
                    <a:pt x="138227" y="4729"/>
                    <a:pt x="131961" y="4637"/>
                  </a:cubicBezTo>
                  <a:cubicBezTo>
                    <a:pt x="125704" y="4537"/>
                    <a:pt x="92881" y="4111"/>
                    <a:pt x="92881" y="4111"/>
                  </a:cubicBezTo>
                  <a:cubicBezTo>
                    <a:pt x="92881" y="4111"/>
                    <a:pt x="86532" y="3485"/>
                    <a:pt x="91052" y="2106"/>
                  </a:cubicBezTo>
                  <a:lnTo>
                    <a:pt x="120124" y="2190"/>
                  </a:lnTo>
                  <a:cubicBezTo>
                    <a:pt x="120124" y="2190"/>
                    <a:pt x="132195" y="126"/>
                    <a:pt x="102822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 rot="-248774">
            <a:off x="595263" y="1734953"/>
            <a:ext cx="5792360" cy="1560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53">
                <a:latin typeface="Satisfy"/>
                <a:ea typeface="Satisfy"/>
                <a:cs typeface="Satisfy"/>
                <a:sym typeface="Satisf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255767" y="4562805"/>
            <a:ext cx="3875200" cy="7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 idx="2"/>
          </p:nvPr>
        </p:nvSpPr>
        <p:spPr>
          <a:xfrm>
            <a:off x="1255767" y="3699468"/>
            <a:ext cx="5526000" cy="76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17948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8"/>
          <p:cNvGrpSpPr/>
          <p:nvPr/>
        </p:nvGrpSpPr>
        <p:grpSpPr>
          <a:xfrm>
            <a:off x="522883" y="109952"/>
            <a:ext cx="11579843" cy="2797693"/>
            <a:chOff x="335036" y="320140"/>
            <a:chExt cx="9419612" cy="2275781"/>
          </a:xfrm>
        </p:grpSpPr>
        <p:sp>
          <p:nvSpPr>
            <p:cNvPr id="89" name="Google Shape;89;p8"/>
            <p:cNvSpPr/>
            <p:nvPr/>
          </p:nvSpPr>
          <p:spPr>
            <a:xfrm>
              <a:off x="6945841" y="1955107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 rot="-470071">
            <a:off x="2784503" y="2222560"/>
            <a:ext cx="6623020" cy="34256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92" name="Google Shape;92;p8"/>
          <p:cNvGrpSpPr/>
          <p:nvPr/>
        </p:nvGrpSpPr>
        <p:grpSpPr>
          <a:xfrm flipH="1">
            <a:off x="8369927" y="99015"/>
            <a:ext cx="4062439" cy="7247623"/>
            <a:chOff x="3734270" y="74249"/>
            <a:chExt cx="3046829" cy="5435717"/>
          </a:xfrm>
        </p:grpSpPr>
        <p:grpSp>
          <p:nvGrpSpPr>
            <p:cNvPr id="93" name="Google Shape;93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94" name="Google Shape;94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2" name="Google Shape;102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" name="Google Shape;103;p8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104" name="Google Shape;104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105" name="Google Shape;105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3" name="Google Shape;113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" name="Google Shape;114;p8"/>
          <p:cNvSpPr/>
          <p:nvPr/>
        </p:nvSpPr>
        <p:spPr>
          <a:xfrm flipH="1">
            <a:off x="-123" y="6451867"/>
            <a:ext cx="12192240" cy="2580487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8"/>
          <p:cNvSpPr/>
          <p:nvPr/>
        </p:nvSpPr>
        <p:spPr>
          <a:xfrm>
            <a:off x="5308600" y="250467"/>
            <a:ext cx="1574800" cy="1574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8"/>
          <p:cNvSpPr/>
          <p:nvPr/>
        </p:nvSpPr>
        <p:spPr>
          <a:xfrm flipH="1">
            <a:off x="-2623379" y="5625967"/>
            <a:ext cx="6694579" cy="1574956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8"/>
          <p:cNvSpPr/>
          <p:nvPr/>
        </p:nvSpPr>
        <p:spPr>
          <a:xfrm>
            <a:off x="7117517" y="5481133"/>
            <a:ext cx="6694579" cy="1719804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639272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"/>
          <p:cNvSpPr/>
          <p:nvPr/>
        </p:nvSpPr>
        <p:spPr>
          <a:xfrm flipH="1">
            <a:off x="8344860" y="850900"/>
            <a:ext cx="2070000" cy="207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9"/>
          <p:cNvSpPr txBox="1">
            <a:spLocks noGrp="1"/>
          </p:cNvSpPr>
          <p:nvPr>
            <p:ph type="subTitle" idx="1"/>
          </p:nvPr>
        </p:nvSpPr>
        <p:spPr>
          <a:xfrm flipH="1">
            <a:off x="6604827" y="4561733"/>
            <a:ext cx="3708800" cy="7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754C24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1" name="Google Shape;121;p9"/>
          <p:cNvSpPr txBox="1">
            <a:spLocks noGrp="1"/>
          </p:cNvSpPr>
          <p:nvPr>
            <p:ph type="title"/>
          </p:nvPr>
        </p:nvSpPr>
        <p:spPr>
          <a:xfrm flipH="1">
            <a:off x="4636427" y="3618033"/>
            <a:ext cx="5677200" cy="10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2" name="Google Shape;122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8395460" y="1273500"/>
            <a:ext cx="1968800" cy="12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23" name="Google Shape;123;p9"/>
          <p:cNvSpPr/>
          <p:nvPr/>
        </p:nvSpPr>
        <p:spPr>
          <a:xfrm flipH="1">
            <a:off x="-89045" y="5830300"/>
            <a:ext cx="12382645" cy="1403128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9"/>
          <p:cNvSpPr/>
          <p:nvPr/>
        </p:nvSpPr>
        <p:spPr>
          <a:xfrm>
            <a:off x="4508467" y="6342168"/>
            <a:ext cx="9871436" cy="743605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9"/>
          <p:cNvSpPr/>
          <p:nvPr/>
        </p:nvSpPr>
        <p:spPr>
          <a:xfrm>
            <a:off x="268849" y="5121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6" name="Google Shape;126;p9"/>
          <p:cNvGrpSpPr/>
          <p:nvPr/>
        </p:nvGrpSpPr>
        <p:grpSpPr>
          <a:xfrm flipH="1">
            <a:off x="3081354" y="1041421"/>
            <a:ext cx="9833292" cy="1324321"/>
            <a:chOff x="1068461" y="718690"/>
            <a:chExt cx="7374969" cy="993241"/>
          </a:xfrm>
        </p:grpSpPr>
        <p:sp>
          <p:nvSpPr>
            <p:cNvPr id="127" name="Google Shape;127;p9"/>
            <p:cNvSpPr/>
            <p:nvPr/>
          </p:nvSpPr>
          <p:spPr>
            <a:xfrm>
              <a:off x="5634624" y="1071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9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" name="Google Shape;129;p9"/>
          <p:cNvGrpSpPr/>
          <p:nvPr/>
        </p:nvGrpSpPr>
        <p:grpSpPr>
          <a:xfrm rot="-1325081" flipH="1">
            <a:off x="1192518" y="1611927"/>
            <a:ext cx="972537" cy="515408"/>
            <a:chOff x="2468025" y="734125"/>
            <a:chExt cx="980825" cy="519800"/>
          </a:xfrm>
        </p:grpSpPr>
        <p:sp>
          <p:nvSpPr>
            <p:cNvPr id="130" name="Google Shape;130;p9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9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9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954489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87949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s">
  <p:cSld name="Thanks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27"/>
          <p:cNvSpPr/>
          <p:nvPr/>
        </p:nvSpPr>
        <p:spPr>
          <a:xfrm>
            <a:off x="216915" y="914753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8" name="Google Shape;718;p27"/>
          <p:cNvGrpSpPr/>
          <p:nvPr/>
        </p:nvGrpSpPr>
        <p:grpSpPr>
          <a:xfrm flipH="1">
            <a:off x="-240" y="3109368"/>
            <a:ext cx="12192240" cy="3840761"/>
            <a:chOff x="-2381112" y="2531375"/>
            <a:chExt cx="9144180" cy="2880571"/>
          </a:xfrm>
        </p:grpSpPr>
        <p:sp>
          <p:nvSpPr>
            <p:cNvPr id="719" name="Google Shape;719;p27"/>
            <p:cNvSpPr/>
            <p:nvPr/>
          </p:nvSpPr>
          <p:spPr>
            <a:xfrm>
              <a:off x="3173475" y="2531375"/>
              <a:ext cx="1196850" cy="1196325"/>
            </a:xfrm>
            <a:custGeom>
              <a:avLst/>
              <a:gdLst/>
              <a:ahLst/>
              <a:cxnLst/>
              <a:rect l="l" t="t" r="r" b="b"/>
              <a:pathLst>
                <a:path w="47874" h="47853" extrusionOk="0">
                  <a:moveTo>
                    <a:pt x="23937" y="0"/>
                  </a:moveTo>
                  <a:cubicBezTo>
                    <a:pt x="10713" y="0"/>
                    <a:pt x="0" y="10713"/>
                    <a:pt x="0" y="23937"/>
                  </a:cubicBezTo>
                  <a:cubicBezTo>
                    <a:pt x="0" y="37140"/>
                    <a:pt x="10713" y="47853"/>
                    <a:pt x="23937" y="47853"/>
                  </a:cubicBezTo>
                  <a:cubicBezTo>
                    <a:pt x="37161" y="47853"/>
                    <a:pt x="47873" y="37140"/>
                    <a:pt x="47873" y="23937"/>
                  </a:cubicBezTo>
                  <a:cubicBezTo>
                    <a:pt x="47873" y="10713"/>
                    <a:pt x="37161" y="0"/>
                    <a:pt x="23937" y="0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1733687" y="3146975"/>
              <a:ext cx="5020934" cy="422875"/>
            </a:xfrm>
            <a:custGeom>
              <a:avLst/>
              <a:gdLst/>
              <a:ahLst/>
              <a:cxnLst/>
              <a:rect l="l" t="t" r="r" b="b"/>
              <a:pathLst>
                <a:path w="150170" h="16915" extrusionOk="0">
                  <a:moveTo>
                    <a:pt x="69788" y="1"/>
                  </a:moveTo>
                  <a:cubicBezTo>
                    <a:pt x="58612" y="1"/>
                    <a:pt x="48908" y="7870"/>
                    <a:pt x="41401" y="7870"/>
                  </a:cubicBezTo>
                  <a:cubicBezTo>
                    <a:pt x="40796" y="7870"/>
                    <a:pt x="40206" y="7819"/>
                    <a:pt x="39630" y="7709"/>
                  </a:cubicBezTo>
                  <a:cubicBezTo>
                    <a:pt x="39094" y="7605"/>
                    <a:pt x="38452" y="7556"/>
                    <a:pt x="37720" y="7556"/>
                  </a:cubicBezTo>
                  <a:cubicBezTo>
                    <a:pt x="27549" y="7556"/>
                    <a:pt x="0" y="16915"/>
                    <a:pt x="0" y="16915"/>
                  </a:cubicBezTo>
                  <a:lnTo>
                    <a:pt x="150169" y="14153"/>
                  </a:lnTo>
                  <a:lnTo>
                    <a:pt x="150169" y="9759"/>
                  </a:lnTo>
                  <a:cubicBezTo>
                    <a:pt x="150169" y="9759"/>
                    <a:pt x="132133" y="7918"/>
                    <a:pt x="120625" y="7541"/>
                  </a:cubicBezTo>
                  <a:cubicBezTo>
                    <a:pt x="101271" y="6934"/>
                    <a:pt x="83548" y="636"/>
                    <a:pt x="70952" y="30"/>
                  </a:cubicBezTo>
                  <a:cubicBezTo>
                    <a:pt x="70562" y="10"/>
                    <a:pt x="70174" y="1"/>
                    <a:pt x="69788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-2381112" y="3407550"/>
              <a:ext cx="9144180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2267088" y="3391181"/>
              <a:ext cx="3188459" cy="2020765"/>
            </a:xfrm>
            <a:custGeom>
              <a:avLst/>
              <a:gdLst/>
              <a:ahLst/>
              <a:cxnLst/>
              <a:rect l="l" t="t" r="r" b="b"/>
              <a:pathLst>
                <a:path w="97798" h="67982" extrusionOk="0">
                  <a:moveTo>
                    <a:pt x="27326" y="0"/>
                  </a:moveTo>
                  <a:cubicBezTo>
                    <a:pt x="27138" y="565"/>
                    <a:pt x="26699" y="984"/>
                    <a:pt x="26134" y="1151"/>
                  </a:cubicBezTo>
                  <a:lnTo>
                    <a:pt x="26092" y="1151"/>
                  </a:lnTo>
                  <a:cubicBezTo>
                    <a:pt x="25548" y="1067"/>
                    <a:pt x="25046" y="816"/>
                    <a:pt x="24648" y="419"/>
                  </a:cubicBezTo>
                  <a:cubicBezTo>
                    <a:pt x="24397" y="523"/>
                    <a:pt x="24251" y="628"/>
                    <a:pt x="24251" y="754"/>
                  </a:cubicBezTo>
                  <a:cubicBezTo>
                    <a:pt x="23979" y="2637"/>
                    <a:pt x="43165" y="1528"/>
                    <a:pt x="43207" y="3348"/>
                  </a:cubicBezTo>
                  <a:cubicBezTo>
                    <a:pt x="43228" y="5148"/>
                    <a:pt x="23916" y="5210"/>
                    <a:pt x="24146" y="7365"/>
                  </a:cubicBezTo>
                  <a:cubicBezTo>
                    <a:pt x="24231" y="8129"/>
                    <a:pt x="26580" y="8335"/>
                    <a:pt x="29751" y="8335"/>
                  </a:cubicBezTo>
                  <a:cubicBezTo>
                    <a:pt x="33491" y="8335"/>
                    <a:pt x="38374" y="8048"/>
                    <a:pt x="42041" y="8048"/>
                  </a:cubicBezTo>
                  <a:cubicBezTo>
                    <a:pt x="45152" y="8048"/>
                    <a:pt x="47387" y="8255"/>
                    <a:pt x="47308" y="9018"/>
                  </a:cubicBezTo>
                  <a:cubicBezTo>
                    <a:pt x="47036" y="11446"/>
                    <a:pt x="20401" y="9521"/>
                    <a:pt x="20401" y="12471"/>
                  </a:cubicBezTo>
                  <a:cubicBezTo>
                    <a:pt x="20401" y="13416"/>
                    <a:pt x="22547" y="13672"/>
                    <a:pt x="25456" y="13672"/>
                  </a:cubicBezTo>
                  <a:cubicBezTo>
                    <a:pt x="28894" y="13672"/>
                    <a:pt x="33395" y="13314"/>
                    <a:pt x="36679" y="13314"/>
                  </a:cubicBezTo>
                  <a:cubicBezTo>
                    <a:pt x="39293" y="13314"/>
                    <a:pt x="41134" y="13541"/>
                    <a:pt x="41052" y="14354"/>
                  </a:cubicBezTo>
                  <a:cubicBezTo>
                    <a:pt x="40801" y="17032"/>
                    <a:pt x="26301" y="14605"/>
                    <a:pt x="26301" y="17032"/>
                  </a:cubicBezTo>
                  <a:cubicBezTo>
                    <a:pt x="26301" y="17721"/>
                    <a:pt x="28000" y="17924"/>
                    <a:pt x="30434" y="17924"/>
                  </a:cubicBezTo>
                  <a:cubicBezTo>
                    <a:pt x="33957" y="17924"/>
                    <a:pt x="39019" y="17498"/>
                    <a:pt x="42699" y="17498"/>
                  </a:cubicBezTo>
                  <a:cubicBezTo>
                    <a:pt x="45439" y="17498"/>
                    <a:pt x="47413" y="17734"/>
                    <a:pt x="47413" y="18560"/>
                  </a:cubicBezTo>
                  <a:cubicBezTo>
                    <a:pt x="47413" y="19395"/>
                    <a:pt x="44543" y="19612"/>
                    <a:pt x="40604" y="19612"/>
                  </a:cubicBezTo>
                  <a:cubicBezTo>
                    <a:pt x="36377" y="19612"/>
                    <a:pt x="30920" y="19363"/>
                    <a:pt x="26452" y="19363"/>
                  </a:cubicBezTo>
                  <a:cubicBezTo>
                    <a:pt x="21740" y="19363"/>
                    <a:pt x="18128" y="19640"/>
                    <a:pt x="18225" y="20777"/>
                  </a:cubicBezTo>
                  <a:cubicBezTo>
                    <a:pt x="18346" y="22220"/>
                    <a:pt x="22772" y="22421"/>
                    <a:pt x="27622" y="22421"/>
                  </a:cubicBezTo>
                  <a:cubicBezTo>
                    <a:pt x="29498" y="22421"/>
                    <a:pt x="31437" y="22391"/>
                    <a:pt x="33216" y="22391"/>
                  </a:cubicBezTo>
                  <a:cubicBezTo>
                    <a:pt x="37111" y="22391"/>
                    <a:pt x="40236" y="22535"/>
                    <a:pt x="40236" y="23456"/>
                  </a:cubicBezTo>
                  <a:cubicBezTo>
                    <a:pt x="40236" y="25883"/>
                    <a:pt x="24146" y="25360"/>
                    <a:pt x="24146" y="27222"/>
                  </a:cubicBezTo>
                  <a:cubicBezTo>
                    <a:pt x="24146" y="27890"/>
                    <a:pt x="27209" y="27998"/>
                    <a:pt x="31112" y="27998"/>
                  </a:cubicBezTo>
                  <a:cubicBezTo>
                    <a:pt x="32980" y="27998"/>
                    <a:pt x="35040" y="27973"/>
                    <a:pt x="37049" y="27973"/>
                  </a:cubicBezTo>
                  <a:cubicBezTo>
                    <a:pt x="42549" y="27973"/>
                    <a:pt x="47669" y="28159"/>
                    <a:pt x="47413" y="29544"/>
                  </a:cubicBezTo>
                  <a:cubicBezTo>
                    <a:pt x="47242" y="30470"/>
                    <a:pt x="44144" y="30692"/>
                    <a:pt x="39957" y="30692"/>
                  </a:cubicBezTo>
                  <a:cubicBezTo>
                    <a:pt x="36133" y="30692"/>
                    <a:pt x="31401" y="30507"/>
                    <a:pt x="27160" y="30507"/>
                  </a:cubicBezTo>
                  <a:cubicBezTo>
                    <a:pt x="21252" y="30507"/>
                    <a:pt x="16299" y="30865"/>
                    <a:pt x="16090" y="32578"/>
                  </a:cubicBezTo>
                  <a:cubicBezTo>
                    <a:pt x="15894" y="34138"/>
                    <a:pt x="18895" y="34536"/>
                    <a:pt x="22793" y="34536"/>
                  </a:cubicBezTo>
                  <a:cubicBezTo>
                    <a:pt x="26865" y="34536"/>
                    <a:pt x="31915" y="34102"/>
                    <a:pt x="35322" y="34102"/>
                  </a:cubicBezTo>
                  <a:cubicBezTo>
                    <a:pt x="37671" y="34102"/>
                    <a:pt x="39240" y="34308"/>
                    <a:pt x="39169" y="35006"/>
                  </a:cubicBezTo>
                  <a:cubicBezTo>
                    <a:pt x="38897" y="37684"/>
                    <a:pt x="12052" y="35257"/>
                    <a:pt x="11801" y="39295"/>
                  </a:cubicBezTo>
                  <a:cubicBezTo>
                    <a:pt x="11749" y="40045"/>
                    <a:pt x="12885" y="40332"/>
                    <a:pt x="14751" y="40332"/>
                  </a:cubicBezTo>
                  <a:cubicBezTo>
                    <a:pt x="20813" y="40332"/>
                    <a:pt x="34577" y="37303"/>
                    <a:pt x="40283" y="37303"/>
                  </a:cubicBezTo>
                  <a:cubicBezTo>
                    <a:pt x="41931" y="37303"/>
                    <a:pt x="42906" y="37556"/>
                    <a:pt x="42831" y="38207"/>
                  </a:cubicBezTo>
                  <a:cubicBezTo>
                    <a:pt x="42433" y="41806"/>
                    <a:pt x="6947" y="41806"/>
                    <a:pt x="6424" y="45739"/>
                  </a:cubicBezTo>
                  <a:cubicBezTo>
                    <a:pt x="6292" y="46715"/>
                    <a:pt x="8727" y="47059"/>
                    <a:pt x="12480" y="47059"/>
                  </a:cubicBezTo>
                  <a:cubicBezTo>
                    <a:pt x="21440" y="47059"/>
                    <a:pt x="37908" y="45099"/>
                    <a:pt x="44851" y="45099"/>
                  </a:cubicBezTo>
                  <a:cubicBezTo>
                    <a:pt x="46974" y="45099"/>
                    <a:pt x="48206" y="45282"/>
                    <a:pt x="48062" y="45760"/>
                  </a:cubicBezTo>
                  <a:cubicBezTo>
                    <a:pt x="47267" y="48438"/>
                    <a:pt x="13412" y="48690"/>
                    <a:pt x="13412" y="51368"/>
                  </a:cubicBezTo>
                  <a:cubicBezTo>
                    <a:pt x="13412" y="51832"/>
                    <a:pt x="14275" y="52015"/>
                    <a:pt x="15699" y="52015"/>
                  </a:cubicBezTo>
                  <a:cubicBezTo>
                    <a:pt x="20951" y="52015"/>
                    <a:pt x="33843" y="49533"/>
                    <a:pt x="39321" y="49533"/>
                  </a:cubicBezTo>
                  <a:cubicBezTo>
                    <a:pt x="40929" y="49533"/>
                    <a:pt x="41898" y="49747"/>
                    <a:pt x="41847" y="50301"/>
                  </a:cubicBezTo>
                  <a:cubicBezTo>
                    <a:pt x="41596" y="53251"/>
                    <a:pt x="0" y="52435"/>
                    <a:pt x="0" y="56201"/>
                  </a:cubicBezTo>
                  <a:cubicBezTo>
                    <a:pt x="0" y="57055"/>
                    <a:pt x="2093" y="57366"/>
                    <a:pt x="5318" y="57366"/>
                  </a:cubicBezTo>
                  <a:cubicBezTo>
                    <a:pt x="13981" y="57366"/>
                    <a:pt x="30813" y="55121"/>
                    <a:pt x="37189" y="55121"/>
                  </a:cubicBezTo>
                  <a:cubicBezTo>
                    <a:pt x="38849" y="55121"/>
                    <a:pt x="39800" y="55273"/>
                    <a:pt x="39713" y="55657"/>
                  </a:cubicBezTo>
                  <a:cubicBezTo>
                    <a:pt x="39190" y="58084"/>
                    <a:pt x="5921" y="58084"/>
                    <a:pt x="6173" y="59946"/>
                  </a:cubicBezTo>
                  <a:cubicBezTo>
                    <a:pt x="6277" y="60672"/>
                    <a:pt x="12403" y="60758"/>
                    <a:pt x="19897" y="60758"/>
                  </a:cubicBezTo>
                  <a:cubicBezTo>
                    <a:pt x="22223" y="60758"/>
                    <a:pt x="24681" y="60749"/>
                    <a:pt x="27132" y="60749"/>
                  </a:cubicBezTo>
                  <a:cubicBezTo>
                    <a:pt x="37284" y="60749"/>
                    <a:pt x="47308" y="60891"/>
                    <a:pt x="47308" y="62353"/>
                  </a:cubicBezTo>
                  <a:cubicBezTo>
                    <a:pt x="47308" y="65324"/>
                    <a:pt x="251" y="64257"/>
                    <a:pt x="251" y="67458"/>
                  </a:cubicBezTo>
                  <a:cubicBezTo>
                    <a:pt x="251" y="67667"/>
                    <a:pt x="419" y="67856"/>
                    <a:pt x="732" y="67981"/>
                  </a:cubicBezTo>
                  <a:lnTo>
                    <a:pt x="70262" y="67981"/>
                  </a:lnTo>
                  <a:cubicBezTo>
                    <a:pt x="63064" y="67500"/>
                    <a:pt x="57289" y="66872"/>
                    <a:pt x="57289" y="65763"/>
                  </a:cubicBezTo>
                  <a:cubicBezTo>
                    <a:pt x="57289" y="64623"/>
                    <a:pt x="62311" y="64358"/>
                    <a:pt x="68514" y="64358"/>
                  </a:cubicBezTo>
                  <a:cubicBezTo>
                    <a:pt x="73896" y="64358"/>
                    <a:pt x="80168" y="64557"/>
                    <a:pt x="84818" y="64557"/>
                  </a:cubicBezTo>
                  <a:cubicBezTo>
                    <a:pt x="88771" y="64557"/>
                    <a:pt x="91554" y="64413"/>
                    <a:pt x="91625" y="63880"/>
                  </a:cubicBezTo>
                  <a:cubicBezTo>
                    <a:pt x="91897" y="61997"/>
                    <a:pt x="58628" y="61997"/>
                    <a:pt x="58084" y="59591"/>
                  </a:cubicBezTo>
                  <a:cubicBezTo>
                    <a:pt x="58000" y="59202"/>
                    <a:pt x="58964" y="59048"/>
                    <a:pt x="60641" y="59048"/>
                  </a:cubicBezTo>
                  <a:cubicBezTo>
                    <a:pt x="67036" y="59048"/>
                    <a:pt x="83805" y="61288"/>
                    <a:pt x="92460" y="61288"/>
                  </a:cubicBezTo>
                  <a:cubicBezTo>
                    <a:pt x="95696" y="61288"/>
                    <a:pt x="97797" y="60975"/>
                    <a:pt x="97797" y="60114"/>
                  </a:cubicBezTo>
                  <a:cubicBezTo>
                    <a:pt x="97797" y="56369"/>
                    <a:pt x="48334" y="56682"/>
                    <a:pt x="48062" y="53732"/>
                  </a:cubicBezTo>
                  <a:cubicBezTo>
                    <a:pt x="48014" y="53213"/>
                    <a:pt x="49106" y="53008"/>
                    <a:pt x="50940" y="53008"/>
                  </a:cubicBezTo>
                  <a:cubicBezTo>
                    <a:pt x="57839" y="53008"/>
                    <a:pt x="75226" y="55911"/>
                    <a:pt x="81807" y="55911"/>
                  </a:cubicBezTo>
                  <a:cubicBezTo>
                    <a:pt x="83421" y="55911"/>
                    <a:pt x="84385" y="55736"/>
                    <a:pt x="84385" y="55301"/>
                  </a:cubicBezTo>
                  <a:cubicBezTo>
                    <a:pt x="84385" y="52623"/>
                    <a:pt x="56473" y="51807"/>
                    <a:pt x="55678" y="49129"/>
                  </a:cubicBezTo>
                  <a:cubicBezTo>
                    <a:pt x="55544" y="48691"/>
                    <a:pt x="56424" y="48518"/>
                    <a:pt x="57987" y="48518"/>
                  </a:cubicBezTo>
                  <a:cubicBezTo>
                    <a:pt x="63800" y="48518"/>
                    <a:pt x="79060" y="50907"/>
                    <a:pt x="86766" y="50907"/>
                  </a:cubicBezTo>
                  <a:cubicBezTo>
                    <a:pt x="89650" y="50907"/>
                    <a:pt x="91477" y="50572"/>
                    <a:pt x="91353" y="49652"/>
                  </a:cubicBezTo>
                  <a:cubicBezTo>
                    <a:pt x="90829" y="45677"/>
                    <a:pt x="55929" y="45635"/>
                    <a:pt x="54883" y="42517"/>
                  </a:cubicBezTo>
                  <a:lnTo>
                    <a:pt x="54883" y="42224"/>
                  </a:lnTo>
                  <a:cubicBezTo>
                    <a:pt x="55043" y="41802"/>
                    <a:pt x="55922" y="41632"/>
                    <a:pt x="57290" y="41632"/>
                  </a:cubicBezTo>
                  <a:cubicBezTo>
                    <a:pt x="62791" y="41632"/>
                    <a:pt x="76193" y="44369"/>
                    <a:pt x="82547" y="44369"/>
                  </a:cubicBezTo>
                  <a:cubicBezTo>
                    <a:pt x="84705" y="44369"/>
                    <a:pt x="86050" y="44053"/>
                    <a:pt x="85996" y="43208"/>
                  </a:cubicBezTo>
                  <a:cubicBezTo>
                    <a:pt x="85724" y="39190"/>
                    <a:pt x="49233" y="41115"/>
                    <a:pt x="48961" y="38437"/>
                  </a:cubicBezTo>
                  <a:cubicBezTo>
                    <a:pt x="48902" y="37804"/>
                    <a:pt x="50700" y="37598"/>
                    <a:pt x="53479" y="37598"/>
                  </a:cubicBezTo>
                  <a:cubicBezTo>
                    <a:pt x="58674" y="37598"/>
                    <a:pt x="67300" y="38318"/>
                    <a:pt x="73649" y="38318"/>
                  </a:cubicBezTo>
                  <a:cubicBezTo>
                    <a:pt x="78392" y="38318"/>
                    <a:pt x="81864" y="37916"/>
                    <a:pt x="81686" y="36512"/>
                  </a:cubicBezTo>
                  <a:cubicBezTo>
                    <a:pt x="81465" y="34704"/>
                    <a:pt x="76852" y="34372"/>
                    <a:pt x="71550" y="34372"/>
                  </a:cubicBezTo>
                  <a:cubicBezTo>
                    <a:pt x="68477" y="34372"/>
                    <a:pt x="65172" y="34483"/>
                    <a:pt x="62357" y="34483"/>
                  </a:cubicBezTo>
                  <a:cubicBezTo>
                    <a:pt x="58511" y="34483"/>
                    <a:pt x="55580" y="34275"/>
                    <a:pt x="55406" y="33290"/>
                  </a:cubicBezTo>
                  <a:cubicBezTo>
                    <a:pt x="55175" y="32036"/>
                    <a:pt x="58436" y="31802"/>
                    <a:pt x="62263" y="31802"/>
                  </a:cubicBezTo>
                  <a:cubicBezTo>
                    <a:pt x="64532" y="31802"/>
                    <a:pt x="66999" y="31884"/>
                    <a:pt x="69055" y="31884"/>
                  </a:cubicBezTo>
                  <a:cubicBezTo>
                    <a:pt x="71691" y="31884"/>
                    <a:pt x="73651" y="31750"/>
                    <a:pt x="73651" y="31135"/>
                  </a:cubicBezTo>
                  <a:cubicBezTo>
                    <a:pt x="73651" y="29252"/>
                    <a:pt x="57540" y="29796"/>
                    <a:pt x="57540" y="27389"/>
                  </a:cubicBezTo>
                  <a:cubicBezTo>
                    <a:pt x="57540" y="26461"/>
                    <a:pt x="60722" y="26319"/>
                    <a:pt x="64667" y="26319"/>
                  </a:cubicBezTo>
                  <a:cubicBezTo>
                    <a:pt x="66396" y="26319"/>
                    <a:pt x="68270" y="26346"/>
                    <a:pt x="70088" y="26346"/>
                  </a:cubicBezTo>
                  <a:cubicBezTo>
                    <a:pt x="74964" y="26346"/>
                    <a:pt x="79429" y="26151"/>
                    <a:pt x="79552" y="24711"/>
                  </a:cubicBezTo>
                  <a:cubicBezTo>
                    <a:pt x="79639" y="23681"/>
                    <a:pt x="76653" y="23395"/>
                    <a:pt x="72549" y="23395"/>
                  </a:cubicBezTo>
                  <a:cubicBezTo>
                    <a:pt x="67417" y="23395"/>
                    <a:pt x="60537" y="23843"/>
                    <a:pt x="55733" y="23843"/>
                  </a:cubicBezTo>
                  <a:cubicBezTo>
                    <a:pt x="52358" y="23843"/>
                    <a:pt x="50008" y="23622"/>
                    <a:pt x="50008" y="22870"/>
                  </a:cubicBezTo>
                  <a:cubicBezTo>
                    <a:pt x="50008" y="21945"/>
                    <a:pt x="52567" y="21719"/>
                    <a:pt x="55920" y="21719"/>
                  </a:cubicBezTo>
                  <a:cubicBezTo>
                    <a:pt x="59141" y="21719"/>
                    <a:pt x="63094" y="21928"/>
                    <a:pt x="66212" y="21928"/>
                  </a:cubicBezTo>
                  <a:cubicBezTo>
                    <a:pt x="69251" y="21928"/>
                    <a:pt x="71496" y="21729"/>
                    <a:pt x="71496" y="20945"/>
                  </a:cubicBezTo>
                  <a:cubicBezTo>
                    <a:pt x="71496" y="18539"/>
                    <a:pt x="57017" y="20945"/>
                    <a:pt x="56745" y="18267"/>
                  </a:cubicBezTo>
                  <a:cubicBezTo>
                    <a:pt x="56663" y="17461"/>
                    <a:pt x="58501" y="17236"/>
                    <a:pt x="61111" y="17236"/>
                  </a:cubicBezTo>
                  <a:cubicBezTo>
                    <a:pt x="64383" y="17236"/>
                    <a:pt x="68868" y="17589"/>
                    <a:pt x="72302" y="17589"/>
                  </a:cubicBezTo>
                  <a:cubicBezTo>
                    <a:pt x="75231" y="17589"/>
                    <a:pt x="77397" y="17333"/>
                    <a:pt x="77397" y="16384"/>
                  </a:cubicBezTo>
                  <a:cubicBezTo>
                    <a:pt x="77397" y="13433"/>
                    <a:pt x="50824" y="15337"/>
                    <a:pt x="50552" y="12931"/>
                  </a:cubicBezTo>
                  <a:cubicBezTo>
                    <a:pt x="50473" y="12168"/>
                    <a:pt x="52702" y="11961"/>
                    <a:pt x="55804" y="11961"/>
                  </a:cubicBezTo>
                  <a:cubicBezTo>
                    <a:pt x="59461" y="11961"/>
                    <a:pt x="64331" y="12248"/>
                    <a:pt x="68060" y="12248"/>
                  </a:cubicBezTo>
                  <a:cubicBezTo>
                    <a:pt x="71223" y="12248"/>
                    <a:pt x="73566" y="12042"/>
                    <a:pt x="73651" y="11278"/>
                  </a:cubicBezTo>
                  <a:cubicBezTo>
                    <a:pt x="73902" y="9102"/>
                    <a:pt x="58189" y="9102"/>
                    <a:pt x="55113" y="7763"/>
                  </a:cubicBezTo>
                  <a:lnTo>
                    <a:pt x="55113" y="6780"/>
                  </a:lnTo>
                  <a:cubicBezTo>
                    <a:pt x="58189" y="5587"/>
                    <a:pt x="73798" y="6361"/>
                    <a:pt x="73568" y="4666"/>
                  </a:cubicBezTo>
                  <a:cubicBezTo>
                    <a:pt x="73528" y="4419"/>
                    <a:pt x="72467" y="4343"/>
                    <a:pt x="70873" y="4343"/>
                  </a:cubicBezTo>
                  <a:cubicBezTo>
                    <a:pt x="68407" y="4343"/>
                    <a:pt x="64665" y="4523"/>
                    <a:pt x="61451" y="4523"/>
                  </a:cubicBezTo>
                  <a:cubicBezTo>
                    <a:pt x="57968" y="4523"/>
                    <a:pt x="55105" y="4312"/>
                    <a:pt x="55155" y="3432"/>
                  </a:cubicBezTo>
                  <a:cubicBezTo>
                    <a:pt x="55259" y="1193"/>
                    <a:pt x="68504" y="2951"/>
                    <a:pt x="68860" y="1298"/>
                  </a:cubicBezTo>
                  <a:cubicBezTo>
                    <a:pt x="68922" y="1026"/>
                    <a:pt x="68609" y="795"/>
                    <a:pt x="68023" y="607"/>
                  </a:cubicBezTo>
                  <a:cubicBezTo>
                    <a:pt x="67793" y="858"/>
                    <a:pt x="67500" y="1047"/>
                    <a:pt x="67186" y="1151"/>
                  </a:cubicBezTo>
                  <a:lnTo>
                    <a:pt x="67144" y="1151"/>
                  </a:lnTo>
                  <a:cubicBezTo>
                    <a:pt x="66621" y="1047"/>
                    <a:pt x="65805" y="775"/>
                    <a:pt x="65491" y="126"/>
                  </a:cubicBezTo>
                  <a:lnTo>
                    <a:pt x="65386" y="126"/>
                  </a:lnTo>
                  <a:cubicBezTo>
                    <a:pt x="65177" y="628"/>
                    <a:pt x="64759" y="1005"/>
                    <a:pt x="64256" y="1151"/>
                  </a:cubicBezTo>
                  <a:lnTo>
                    <a:pt x="64215" y="1151"/>
                  </a:lnTo>
                  <a:cubicBezTo>
                    <a:pt x="63650" y="1047"/>
                    <a:pt x="62771" y="733"/>
                    <a:pt x="62499" y="0"/>
                  </a:cubicBezTo>
                  <a:cubicBezTo>
                    <a:pt x="62311" y="565"/>
                    <a:pt x="61871" y="984"/>
                    <a:pt x="61327" y="1151"/>
                  </a:cubicBezTo>
                  <a:lnTo>
                    <a:pt x="61285" y="1151"/>
                  </a:lnTo>
                  <a:cubicBezTo>
                    <a:pt x="60720" y="1047"/>
                    <a:pt x="59821" y="733"/>
                    <a:pt x="59570" y="0"/>
                  </a:cubicBezTo>
                  <a:cubicBezTo>
                    <a:pt x="59381" y="565"/>
                    <a:pt x="58942" y="984"/>
                    <a:pt x="58398" y="1151"/>
                  </a:cubicBezTo>
                  <a:lnTo>
                    <a:pt x="58335" y="1151"/>
                  </a:lnTo>
                  <a:cubicBezTo>
                    <a:pt x="57791" y="1047"/>
                    <a:pt x="56891" y="733"/>
                    <a:pt x="56640" y="0"/>
                  </a:cubicBezTo>
                  <a:cubicBezTo>
                    <a:pt x="56452" y="565"/>
                    <a:pt x="56013" y="984"/>
                    <a:pt x="55448" y="1151"/>
                  </a:cubicBezTo>
                  <a:lnTo>
                    <a:pt x="55406" y="1151"/>
                  </a:lnTo>
                  <a:cubicBezTo>
                    <a:pt x="54862" y="1047"/>
                    <a:pt x="53962" y="733"/>
                    <a:pt x="53711" y="0"/>
                  </a:cubicBezTo>
                  <a:cubicBezTo>
                    <a:pt x="53523" y="565"/>
                    <a:pt x="53083" y="984"/>
                    <a:pt x="52518" y="1151"/>
                  </a:cubicBezTo>
                  <a:lnTo>
                    <a:pt x="52476" y="1151"/>
                  </a:lnTo>
                  <a:cubicBezTo>
                    <a:pt x="51932" y="1047"/>
                    <a:pt x="51033" y="733"/>
                    <a:pt x="50782" y="0"/>
                  </a:cubicBezTo>
                  <a:cubicBezTo>
                    <a:pt x="50593" y="565"/>
                    <a:pt x="50154" y="984"/>
                    <a:pt x="49589" y="1151"/>
                  </a:cubicBezTo>
                  <a:lnTo>
                    <a:pt x="49547" y="1151"/>
                  </a:lnTo>
                  <a:cubicBezTo>
                    <a:pt x="48982" y="1047"/>
                    <a:pt x="48103" y="733"/>
                    <a:pt x="47852" y="0"/>
                  </a:cubicBezTo>
                  <a:cubicBezTo>
                    <a:pt x="47664" y="565"/>
                    <a:pt x="47225" y="984"/>
                    <a:pt x="46660" y="1151"/>
                  </a:cubicBezTo>
                  <a:lnTo>
                    <a:pt x="46618" y="1151"/>
                  </a:lnTo>
                  <a:cubicBezTo>
                    <a:pt x="46053" y="1047"/>
                    <a:pt x="45174" y="733"/>
                    <a:pt x="44923" y="0"/>
                  </a:cubicBezTo>
                  <a:cubicBezTo>
                    <a:pt x="44735" y="565"/>
                    <a:pt x="44295" y="984"/>
                    <a:pt x="43730" y="1151"/>
                  </a:cubicBezTo>
                  <a:lnTo>
                    <a:pt x="43689" y="1151"/>
                  </a:lnTo>
                  <a:cubicBezTo>
                    <a:pt x="43124" y="1047"/>
                    <a:pt x="42245" y="733"/>
                    <a:pt x="41973" y="0"/>
                  </a:cubicBezTo>
                  <a:cubicBezTo>
                    <a:pt x="41785" y="565"/>
                    <a:pt x="41345" y="984"/>
                    <a:pt x="40801" y="1151"/>
                  </a:cubicBezTo>
                  <a:lnTo>
                    <a:pt x="40759" y="1151"/>
                  </a:lnTo>
                  <a:cubicBezTo>
                    <a:pt x="40194" y="1047"/>
                    <a:pt x="39295" y="733"/>
                    <a:pt x="39044" y="0"/>
                  </a:cubicBezTo>
                  <a:cubicBezTo>
                    <a:pt x="38855" y="565"/>
                    <a:pt x="38416" y="984"/>
                    <a:pt x="37872" y="1151"/>
                  </a:cubicBezTo>
                  <a:lnTo>
                    <a:pt x="37809" y="1151"/>
                  </a:lnTo>
                  <a:cubicBezTo>
                    <a:pt x="37265" y="1047"/>
                    <a:pt x="36365" y="733"/>
                    <a:pt x="36114" y="0"/>
                  </a:cubicBezTo>
                  <a:cubicBezTo>
                    <a:pt x="35926" y="565"/>
                    <a:pt x="35487" y="984"/>
                    <a:pt x="34922" y="1151"/>
                  </a:cubicBezTo>
                  <a:lnTo>
                    <a:pt x="34880" y="1151"/>
                  </a:lnTo>
                  <a:cubicBezTo>
                    <a:pt x="34336" y="1047"/>
                    <a:pt x="33436" y="733"/>
                    <a:pt x="33185" y="0"/>
                  </a:cubicBezTo>
                  <a:cubicBezTo>
                    <a:pt x="32997" y="565"/>
                    <a:pt x="32557" y="984"/>
                    <a:pt x="31992" y="1151"/>
                  </a:cubicBezTo>
                  <a:lnTo>
                    <a:pt x="31950" y="1151"/>
                  </a:lnTo>
                  <a:cubicBezTo>
                    <a:pt x="31406" y="1047"/>
                    <a:pt x="30507" y="733"/>
                    <a:pt x="30256" y="0"/>
                  </a:cubicBezTo>
                  <a:cubicBezTo>
                    <a:pt x="30067" y="565"/>
                    <a:pt x="29628" y="984"/>
                    <a:pt x="29063" y="1151"/>
                  </a:cubicBezTo>
                  <a:lnTo>
                    <a:pt x="29021" y="1151"/>
                  </a:lnTo>
                  <a:cubicBezTo>
                    <a:pt x="28456" y="1047"/>
                    <a:pt x="27577" y="733"/>
                    <a:pt x="27326" y="0"/>
                  </a:cubicBezTo>
                  <a:close/>
                </a:path>
              </a:pathLst>
            </a:custGeom>
            <a:solidFill>
              <a:srgbClr val="B3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7"/>
          <p:cNvGrpSpPr/>
          <p:nvPr/>
        </p:nvGrpSpPr>
        <p:grpSpPr>
          <a:xfrm flipH="1">
            <a:off x="13" y="1041446"/>
            <a:ext cx="4304383" cy="6265549"/>
            <a:chOff x="5925256" y="467618"/>
            <a:chExt cx="1701157" cy="2476241"/>
          </a:xfrm>
        </p:grpSpPr>
        <p:sp>
          <p:nvSpPr>
            <p:cNvPr id="724" name="Google Shape;724;p27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7"/>
          <p:cNvSpPr txBox="1">
            <a:spLocks noGrp="1"/>
          </p:cNvSpPr>
          <p:nvPr>
            <p:ph type="ctrTitle"/>
          </p:nvPr>
        </p:nvSpPr>
        <p:spPr>
          <a:xfrm rot="-248774">
            <a:off x="5357763" y="785881"/>
            <a:ext cx="5792360" cy="1560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1453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734" name="Google Shape;734;p27"/>
          <p:cNvSpPr txBox="1">
            <a:spLocks noGrp="1"/>
          </p:cNvSpPr>
          <p:nvPr>
            <p:ph type="subTitle" idx="1"/>
          </p:nvPr>
        </p:nvSpPr>
        <p:spPr>
          <a:xfrm>
            <a:off x="6310367" y="2534233"/>
            <a:ext cx="4434000" cy="1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35" name="Google Shape;735;p27"/>
          <p:cNvSpPr txBox="1"/>
          <p:nvPr/>
        </p:nvSpPr>
        <p:spPr>
          <a:xfrm>
            <a:off x="6310367" y="4575200"/>
            <a:ext cx="4304400" cy="13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CREDITS: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This presentation template was created by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including icons from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infographics &amp; images by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.</a:t>
            </a:r>
            <a:endParaRPr sz="1467" b="1" u="sng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  <p:extLst>
      <p:ext uri="{BB962C8B-B14F-4D97-AF65-F5344CB8AC3E}">
        <p14:creationId xmlns:p14="http://schemas.microsoft.com/office/powerpoint/2010/main" val="21291443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8"/>
          <p:cNvSpPr/>
          <p:nvPr/>
        </p:nvSpPr>
        <p:spPr>
          <a:xfrm flipH="1">
            <a:off x="468688" y="718367"/>
            <a:ext cx="1478400" cy="1478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8" name="Google Shape;738;p28"/>
          <p:cNvGrpSpPr/>
          <p:nvPr/>
        </p:nvGrpSpPr>
        <p:grpSpPr>
          <a:xfrm flipH="1">
            <a:off x="662973" y="245266"/>
            <a:ext cx="4062439" cy="7247623"/>
            <a:chOff x="3734270" y="74249"/>
            <a:chExt cx="3046829" cy="5435717"/>
          </a:xfrm>
        </p:grpSpPr>
        <p:grpSp>
          <p:nvGrpSpPr>
            <p:cNvPr id="739" name="Google Shape;739;p2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40" name="Google Shape;740;p2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2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2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4" name="Google Shape;744;p2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2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7" name="Google Shape;747;p2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8" name="Google Shape;748;p2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9" name="Google Shape;749;p28"/>
          <p:cNvGrpSpPr/>
          <p:nvPr/>
        </p:nvGrpSpPr>
        <p:grpSpPr>
          <a:xfrm rot="1325081">
            <a:off x="8196901" y="409193"/>
            <a:ext cx="972537" cy="515408"/>
            <a:chOff x="2468025" y="734125"/>
            <a:chExt cx="980825" cy="519800"/>
          </a:xfrm>
        </p:grpSpPr>
        <p:sp>
          <p:nvSpPr>
            <p:cNvPr id="750" name="Google Shape;750;p2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3" name="Google Shape;753;p28"/>
          <p:cNvSpPr/>
          <p:nvPr/>
        </p:nvSpPr>
        <p:spPr>
          <a:xfrm>
            <a:off x="-1206490" y="27765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4" name="Google Shape;754;p28"/>
          <p:cNvSpPr/>
          <p:nvPr/>
        </p:nvSpPr>
        <p:spPr>
          <a:xfrm>
            <a:off x="-1517307" y="5521300"/>
            <a:ext cx="13599387" cy="1675133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755" name="Google Shape;755;p28"/>
          <p:cNvSpPr/>
          <p:nvPr/>
        </p:nvSpPr>
        <p:spPr>
          <a:xfrm>
            <a:off x="9563110" y="4524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400350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29"/>
          <p:cNvSpPr/>
          <p:nvPr/>
        </p:nvSpPr>
        <p:spPr>
          <a:xfrm rot="10800000">
            <a:off x="9531200" y="5132667"/>
            <a:ext cx="2203600" cy="1968400"/>
          </a:xfrm>
          <a:prstGeom prst="pie">
            <a:avLst>
              <a:gd name="adj1" fmla="val 0"/>
              <a:gd name="adj2" fmla="val 10721538"/>
            </a:avLst>
          </a:pr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29"/>
          <p:cNvSpPr/>
          <p:nvPr/>
        </p:nvSpPr>
        <p:spPr>
          <a:xfrm flipH="1">
            <a:off x="-152107" y="5600701"/>
            <a:ext cx="12420308" cy="3187753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29"/>
          <p:cNvSpPr/>
          <p:nvPr/>
        </p:nvSpPr>
        <p:spPr>
          <a:xfrm>
            <a:off x="-73996" y="2083821"/>
            <a:ext cx="1785159" cy="456225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29"/>
          <p:cNvGrpSpPr/>
          <p:nvPr/>
        </p:nvGrpSpPr>
        <p:grpSpPr>
          <a:xfrm>
            <a:off x="10307799" y="4025907"/>
            <a:ext cx="907807" cy="1321423"/>
            <a:chOff x="7730849" y="1571630"/>
            <a:chExt cx="680855" cy="991067"/>
          </a:xfrm>
        </p:grpSpPr>
        <p:sp>
          <p:nvSpPr>
            <p:cNvPr id="761" name="Google Shape;761;p29"/>
            <p:cNvSpPr/>
            <p:nvPr/>
          </p:nvSpPr>
          <p:spPr>
            <a:xfrm flipH="1">
              <a:off x="7891829" y="1863713"/>
              <a:ext cx="195451" cy="698983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9"/>
            <p:cNvSpPr/>
            <p:nvPr/>
          </p:nvSpPr>
          <p:spPr>
            <a:xfrm flipH="1">
              <a:off x="8096002" y="1655455"/>
              <a:ext cx="252191" cy="214719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9"/>
            <p:cNvSpPr/>
            <p:nvPr/>
          </p:nvSpPr>
          <p:spPr>
            <a:xfrm flipH="1">
              <a:off x="8096001" y="1845669"/>
              <a:ext cx="315702" cy="115533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9"/>
            <p:cNvSpPr/>
            <p:nvPr/>
          </p:nvSpPr>
          <p:spPr>
            <a:xfrm flipH="1">
              <a:off x="7730849" y="1824683"/>
              <a:ext cx="357260" cy="103530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9"/>
            <p:cNvSpPr/>
            <p:nvPr/>
          </p:nvSpPr>
          <p:spPr>
            <a:xfrm flipH="1">
              <a:off x="7886873" y="1571630"/>
              <a:ext cx="219221" cy="302001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9"/>
            <p:cNvSpPr/>
            <p:nvPr/>
          </p:nvSpPr>
          <p:spPr>
            <a:xfrm flipH="1">
              <a:off x="8090732" y="1874098"/>
              <a:ext cx="194464" cy="312721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9"/>
            <p:cNvSpPr/>
            <p:nvPr/>
          </p:nvSpPr>
          <p:spPr>
            <a:xfrm flipH="1">
              <a:off x="8090730" y="1842688"/>
              <a:ext cx="320974" cy="118514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9"/>
            <p:cNvSpPr/>
            <p:nvPr/>
          </p:nvSpPr>
          <p:spPr>
            <a:xfrm flipH="1">
              <a:off x="8090731" y="1655573"/>
              <a:ext cx="257462" cy="218549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9"/>
            <p:cNvSpPr/>
            <p:nvPr/>
          </p:nvSpPr>
          <p:spPr>
            <a:xfrm flipH="1">
              <a:off x="7886873" y="1571788"/>
              <a:ext cx="248400" cy="291952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70" name="Google Shape;770;p29"/>
          <p:cNvSpPr/>
          <p:nvPr/>
        </p:nvSpPr>
        <p:spPr>
          <a:xfrm>
            <a:off x="10471644" y="5264893"/>
            <a:ext cx="268333" cy="13280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771" name="Google Shape;771;p29"/>
          <p:cNvGrpSpPr/>
          <p:nvPr/>
        </p:nvGrpSpPr>
        <p:grpSpPr>
          <a:xfrm>
            <a:off x="8934283" y="571524"/>
            <a:ext cx="4090357" cy="1645200"/>
            <a:chOff x="6691187" y="447693"/>
            <a:chExt cx="3067768" cy="1233900"/>
          </a:xfrm>
        </p:grpSpPr>
        <p:sp>
          <p:nvSpPr>
            <p:cNvPr id="772" name="Google Shape;772;p29"/>
            <p:cNvSpPr/>
            <p:nvPr/>
          </p:nvSpPr>
          <p:spPr>
            <a:xfrm>
              <a:off x="6950149" y="447693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3" name="Google Shape;773;p29"/>
            <p:cNvGrpSpPr/>
            <p:nvPr/>
          </p:nvGrpSpPr>
          <p:grpSpPr>
            <a:xfrm flipH="1">
              <a:off x="6691187" y="1376106"/>
              <a:ext cx="576431" cy="305486"/>
              <a:chOff x="2468025" y="734125"/>
              <a:chExt cx="980825" cy="519800"/>
            </a:xfrm>
          </p:grpSpPr>
          <p:sp>
            <p:nvSpPr>
              <p:cNvPr id="774" name="Google Shape;774;p29"/>
              <p:cNvSpPr/>
              <p:nvPr/>
            </p:nvSpPr>
            <p:spPr>
              <a:xfrm>
                <a:off x="2831050" y="905000"/>
                <a:ext cx="617800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24712" h="5609" extrusionOk="0">
                    <a:moveTo>
                      <a:pt x="18198" y="1"/>
                    </a:moveTo>
                    <a:cubicBezTo>
                      <a:pt x="15715" y="1"/>
                      <a:pt x="14485" y="2407"/>
                      <a:pt x="12052" y="2407"/>
                    </a:cubicBezTo>
                    <a:cubicBezTo>
                      <a:pt x="9710" y="2407"/>
                      <a:pt x="7709" y="668"/>
                      <a:pt x="5003" y="668"/>
                    </a:cubicBezTo>
                    <a:cubicBezTo>
                      <a:pt x="4711" y="668"/>
                      <a:pt x="4411" y="688"/>
                      <a:pt x="4101" y="733"/>
                    </a:cubicBezTo>
                    <a:cubicBezTo>
                      <a:pt x="1507" y="1131"/>
                      <a:pt x="0" y="5315"/>
                      <a:pt x="0" y="5315"/>
                    </a:cubicBezTo>
                    <a:cubicBezTo>
                      <a:pt x="0" y="5315"/>
                      <a:pt x="3060" y="2256"/>
                      <a:pt x="5465" y="2256"/>
                    </a:cubicBezTo>
                    <a:cubicBezTo>
                      <a:pt x="5520" y="2256"/>
                      <a:pt x="5574" y="2257"/>
                      <a:pt x="5629" y="2260"/>
                    </a:cubicBezTo>
                    <a:cubicBezTo>
                      <a:pt x="8077" y="2407"/>
                      <a:pt x="9918" y="5608"/>
                      <a:pt x="12199" y="5608"/>
                    </a:cubicBezTo>
                    <a:cubicBezTo>
                      <a:pt x="14398" y="5608"/>
                      <a:pt x="16189" y="1931"/>
                      <a:pt x="18903" y="1931"/>
                    </a:cubicBezTo>
                    <a:cubicBezTo>
                      <a:pt x="19003" y="1931"/>
                      <a:pt x="19105" y="1936"/>
                      <a:pt x="19208" y="1947"/>
                    </a:cubicBezTo>
                    <a:cubicBezTo>
                      <a:pt x="22116" y="2260"/>
                      <a:pt x="24711" y="4395"/>
                      <a:pt x="24711" y="4395"/>
                    </a:cubicBezTo>
                    <a:cubicBezTo>
                      <a:pt x="24711" y="4395"/>
                      <a:pt x="22409" y="880"/>
                      <a:pt x="19208" y="126"/>
                    </a:cubicBezTo>
                    <a:cubicBezTo>
                      <a:pt x="18848" y="39"/>
                      <a:pt x="18513" y="1"/>
                      <a:pt x="18198" y="1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5" name="Google Shape;775;p29"/>
              <p:cNvSpPr/>
              <p:nvPr/>
            </p:nvSpPr>
            <p:spPr>
              <a:xfrm>
                <a:off x="2468025" y="1149000"/>
                <a:ext cx="4634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18539" h="4197" extrusionOk="0">
                    <a:moveTo>
                      <a:pt x="13655" y="0"/>
                    </a:moveTo>
                    <a:cubicBezTo>
                      <a:pt x="11792" y="0"/>
                      <a:pt x="10877" y="1811"/>
                      <a:pt x="9039" y="1811"/>
                    </a:cubicBezTo>
                    <a:cubicBezTo>
                      <a:pt x="7276" y="1811"/>
                      <a:pt x="5771" y="489"/>
                      <a:pt x="3746" y="489"/>
                    </a:cubicBezTo>
                    <a:cubicBezTo>
                      <a:pt x="3535" y="489"/>
                      <a:pt x="3319" y="504"/>
                      <a:pt x="3097" y="535"/>
                    </a:cubicBezTo>
                    <a:cubicBezTo>
                      <a:pt x="1151" y="828"/>
                      <a:pt x="0" y="3967"/>
                      <a:pt x="0" y="3967"/>
                    </a:cubicBezTo>
                    <a:cubicBezTo>
                      <a:pt x="0" y="3967"/>
                      <a:pt x="2304" y="1683"/>
                      <a:pt x="4109" y="1683"/>
                    </a:cubicBezTo>
                    <a:cubicBezTo>
                      <a:pt x="4148" y="1683"/>
                      <a:pt x="4188" y="1684"/>
                      <a:pt x="4227" y="1686"/>
                    </a:cubicBezTo>
                    <a:cubicBezTo>
                      <a:pt x="6068" y="1811"/>
                      <a:pt x="7449" y="4197"/>
                      <a:pt x="9165" y="4197"/>
                    </a:cubicBezTo>
                    <a:cubicBezTo>
                      <a:pt x="10817" y="4197"/>
                      <a:pt x="12139" y="1443"/>
                      <a:pt x="14177" y="1443"/>
                    </a:cubicBezTo>
                    <a:cubicBezTo>
                      <a:pt x="14255" y="1443"/>
                      <a:pt x="14335" y="1447"/>
                      <a:pt x="14417" y="1456"/>
                    </a:cubicBezTo>
                    <a:cubicBezTo>
                      <a:pt x="16593" y="1686"/>
                      <a:pt x="18539" y="3297"/>
                      <a:pt x="18539" y="3297"/>
                    </a:cubicBezTo>
                    <a:cubicBezTo>
                      <a:pt x="18539" y="3297"/>
                      <a:pt x="16823" y="661"/>
                      <a:pt x="14417" y="96"/>
                    </a:cubicBezTo>
                    <a:cubicBezTo>
                      <a:pt x="14145" y="30"/>
                      <a:pt x="13892" y="0"/>
                      <a:pt x="1365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29"/>
              <p:cNvSpPr/>
              <p:nvPr/>
            </p:nvSpPr>
            <p:spPr>
              <a:xfrm>
                <a:off x="2565325" y="734125"/>
                <a:ext cx="290850" cy="66275"/>
              </a:xfrm>
              <a:custGeom>
                <a:avLst/>
                <a:gdLst/>
                <a:ahLst/>
                <a:cxnLst/>
                <a:rect l="l" t="t" r="r" b="b"/>
                <a:pathLst>
                  <a:path w="11634" h="2651" extrusionOk="0">
                    <a:moveTo>
                      <a:pt x="8575" y="0"/>
                    </a:moveTo>
                    <a:cubicBezTo>
                      <a:pt x="7400" y="0"/>
                      <a:pt x="6825" y="1144"/>
                      <a:pt x="5670" y="1144"/>
                    </a:cubicBezTo>
                    <a:cubicBezTo>
                      <a:pt x="4579" y="1144"/>
                      <a:pt x="3640" y="316"/>
                      <a:pt x="2367" y="316"/>
                    </a:cubicBezTo>
                    <a:cubicBezTo>
                      <a:pt x="2224" y="316"/>
                      <a:pt x="2077" y="326"/>
                      <a:pt x="1925" y="349"/>
                    </a:cubicBezTo>
                    <a:cubicBezTo>
                      <a:pt x="711" y="538"/>
                      <a:pt x="0" y="2505"/>
                      <a:pt x="0" y="2505"/>
                    </a:cubicBezTo>
                    <a:cubicBezTo>
                      <a:pt x="0" y="2505"/>
                      <a:pt x="1445" y="1080"/>
                      <a:pt x="2585" y="1080"/>
                    </a:cubicBezTo>
                    <a:cubicBezTo>
                      <a:pt x="2610" y="1080"/>
                      <a:pt x="2634" y="1080"/>
                      <a:pt x="2657" y="1082"/>
                    </a:cubicBezTo>
                    <a:cubicBezTo>
                      <a:pt x="3808" y="1124"/>
                      <a:pt x="4666" y="2651"/>
                      <a:pt x="5733" y="2651"/>
                    </a:cubicBezTo>
                    <a:cubicBezTo>
                      <a:pt x="6780" y="2651"/>
                      <a:pt x="7614" y="906"/>
                      <a:pt x="8888" y="906"/>
                    </a:cubicBezTo>
                    <a:cubicBezTo>
                      <a:pt x="8938" y="906"/>
                      <a:pt x="8988" y="909"/>
                      <a:pt x="9039" y="914"/>
                    </a:cubicBezTo>
                    <a:cubicBezTo>
                      <a:pt x="10399" y="1061"/>
                      <a:pt x="11634" y="2065"/>
                      <a:pt x="11634" y="2065"/>
                    </a:cubicBezTo>
                    <a:cubicBezTo>
                      <a:pt x="11634" y="2065"/>
                      <a:pt x="10546" y="412"/>
                      <a:pt x="9039" y="56"/>
                    </a:cubicBezTo>
                    <a:cubicBezTo>
                      <a:pt x="8874" y="17"/>
                      <a:pt x="8720" y="0"/>
                      <a:pt x="857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19935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51E37CB-0638-46FF-B5E6-0DE0EEE93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CB11BF7-79A6-4225-8593-B8658C1FAC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3BA7D90-D779-4D3A-A0B0-163C3A4B9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B0E1831-E34C-47F2-8866-E01445E19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1FBC429-5B58-4DAC-A95F-09CE91B7E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2482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" name="Google Shape;778;p30"/>
          <p:cNvGrpSpPr/>
          <p:nvPr/>
        </p:nvGrpSpPr>
        <p:grpSpPr>
          <a:xfrm>
            <a:off x="-44515" y="3873767"/>
            <a:ext cx="12281033" cy="2984168"/>
            <a:chOff x="-100" y="2905325"/>
            <a:chExt cx="9210775" cy="2238126"/>
          </a:xfrm>
        </p:grpSpPr>
        <p:sp>
          <p:nvSpPr>
            <p:cNvPr id="779" name="Google Shape;779;p30"/>
            <p:cNvSpPr/>
            <p:nvPr/>
          </p:nvSpPr>
          <p:spPr>
            <a:xfrm flipH="1">
              <a:off x="62" y="2905325"/>
              <a:ext cx="9210613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-100" y="3067050"/>
              <a:ext cx="9210731" cy="2076401"/>
            </a:xfrm>
            <a:custGeom>
              <a:avLst/>
              <a:gdLst/>
              <a:ahLst/>
              <a:cxnLst/>
              <a:rect l="l" t="t" r="r" b="b"/>
              <a:pathLst>
                <a:path w="175359" h="43799" extrusionOk="0">
                  <a:moveTo>
                    <a:pt x="0" y="1"/>
                  </a:moveTo>
                  <a:lnTo>
                    <a:pt x="0" y="43799"/>
                  </a:lnTo>
                  <a:lnTo>
                    <a:pt x="175359" y="43799"/>
                  </a:lnTo>
                  <a:lnTo>
                    <a:pt x="1753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1" name="Google Shape;781;p30"/>
          <p:cNvGrpSpPr/>
          <p:nvPr/>
        </p:nvGrpSpPr>
        <p:grpSpPr>
          <a:xfrm>
            <a:off x="522883" y="109952"/>
            <a:ext cx="11579843" cy="2289693"/>
            <a:chOff x="335036" y="320140"/>
            <a:chExt cx="9419612" cy="1862548"/>
          </a:xfrm>
        </p:grpSpPr>
        <p:sp>
          <p:nvSpPr>
            <p:cNvPr id="782" name="Google Shape;782;p30"/>
            <p:cNvSpPr/>
            <p:nvPr/>
          </p:nvSpPr>
          <p:spPr>
            <a:xfrm>
              <a:off x="6945841" y="1541875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4" name="Google Shape;784;p30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785" name="Google Shape;785;p30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86" name="Google Shape;786;p30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7" name="Google Shape;787;p30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8" name="Google Shape;788;p30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30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30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30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30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30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94" name="Google Shape;794;p30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05828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08B2FA-8F6A-40BE-B102-36F91EDF8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F688766-CFAC-416F-82CA-325F00122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B2530FF-966A-4F4E-9508-09D377DE6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B10CBB8-0733-422B-8FED-FCF01EB8F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503B985-312F-4400-99D9-3BDE9C893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449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6DC240-2D39-4867-9F2D-9BF699157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3436998-4A57-4CA7-830D-D864BB412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CD20DF7-720F-4999-9648-52403EBA0B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97069D8-9706-433D-BB75-08D1A7EA7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151176C-9F2E-4DE6-9D00-E8006DEAD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02486DF-307F-4CAB-B4D1-FEC5426F5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619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02501F2-AA43-4D9D-8E77-0BFBB28E4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D683EDD-AD40-482E-B6F1-CD25D3259C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281479C-A530-4B10-873F-BD7D7C665E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CC4802CE-FA46-44B1-9437-5C45A2A5B6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58B9209-3ABF-446E-9569-FE80640555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07878BC-CD11-4AD7-9DA8-23D894891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91CD70BC-E387-47F0-BAE3-88D39EA34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A60DE9BF-27DA-47C6-8001-BAC7A29D1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29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9F8C516-6D72-451C-AED9-055B9C8DB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1A06869-0301-434B-B12C-800C1DB7E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82A2003-B54B-42C0-A5C1-53D621944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AEDCCCF-EE7D-44B1-A503-D439F3F2F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11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F96A8C2-EF7D-4B37-BF50-F3C60CD3D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E6D7BAC8-149A-4015-A070-B417960BD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45322DC-F4A5-48EA-AF38-F37C3C648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281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99F7453-04CC-4BD7-86D7-ACBBD910C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78E3CCA-32A1-4BA4-8AC3-944AFF6410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2995395-AD11-4E61-884E-19800C3BE6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ED38657-786D-40AB-91FD-6397D518A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97276A9-5674-40D0-A143-51C9366C0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95AD560-A6B3-406E-8AB6-3F133E6D4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822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636965C-BA98-4D01-9AAD-9479D7AEA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E104A46-4D04-4905-8414-A043CE0D79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BF45A55-9433-449C-8546-7841C536A1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FAEC0CC-E17C-4ED7-BD60-6798A288C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628BCC2-0233-41A6-B1BA-FB53109C8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B4F91A1-8510-45A0-A8BC-414CC2501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331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6.jpg"/><Relationship Id="rId4" Type="http://schemas.openxmlformats.org/officeDocument/2006/relationships/slideLayout" Target="../slideLayouts/slideLayout16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2D4F82F0-29F1-4CA3-A3DB-C043B9A30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0DCBBD3-5517-4283-BF6B-96C3F6865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41C4702-68CF-4843-A8FF-8448D1A7C8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B7299E-A876-4C88-B779-2C94A8DBE4D6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AECFC6B-6F34-458C-9FC4-1775CDBFCC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EDCC8B4-FCAA-4AC1-BDAF-B03C67A4D4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="" xmlns:a16="http://schemas.microsoft.com/office/drawing/2014/main" id="{65C50FED-8772-414A-A4FB-A1A7EBC064F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8275" y="276225"/>
            <a:ext cx="116205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877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500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800"/>
              <a:buFont typeface="Public Sans"/>
              <a:buChar char="●"/>
              <a:defRPr sz="1800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/>
          </a:p>
        </p:txBody>
      </p:sp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4B4C7697-855F-F9E3-A4A8-ABF174CA1E61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3153697" y="-219882"/>
            <a:ext cx="3153697" cy="315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0981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>
            <a:extLst>
              <a:ext uri="{FF2B5EF4-FFF2-40B4-BE49-F238E27FC236}">
                <a16:creationId xmlns="" xmlns:a16="http://schemas.microsoft.com/office/drawing/2014/main" id="{B26E5A1A-B25F-A58F-B7AC-BE80055B2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4073"/>
            <a:ext cx="12192000" cy="7224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4">
            <a:extLst>
              <a:ext uri="{FF2B5EF4-FFF2-40B4-BE49-F238E27FC236}">
                <a16:creationId xmlns="" xmlns:a16="http://schemas.microsoft.com/office/drawing/2014/main" id="{492FF2C7-A315-E59C-70D4-882379353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B420826-F15B-987F-30D0-49A867416834}"/>
              </a:ext>
            </a:extLst>
          </p:cNvPr>
          <p:cNvSpPr txBox="1"/>
          <p:nvPr/>
        </p:nvSpPr>
        <p:spPr>
          <a:xfrm>
            <a:off x="3764446" y="476637"/>
            <a:ext cx="6461522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VN Van Chuong Nang" panose="00000400000000000000" pitchFamily="2" charset="0"/>
                <a:ea typeface="等线" panose="02010600030101010101" pitchFamily="2" charset="-122"/>
                <a:cs typeface="+mn-cs"/>
              </a:rPr>
              <a:t>TRƯỜNG TIỂU HỌC PHÚC LỢI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618510B-F213-4B03-AB01-7D7FBDF140DA}"/>
              </a:ext>
            </a:extLst>
          </p:cNvPr>
          <p:cNvSpPr txBox="1"/>
          <p:nvPr/>
        </p:nvSpPr>
        <p:spPr>
          <a:xfrm>
            <a:off x="4346972" y="1453850"/>
            <a:ext cx="3498056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0" i="0" u="none" strike="noStrike" kern="1200" cap="none" spc="-113" normalizeH="0" baseline="0" noProof="0" dirty="0">
                <a:ln>
                  <a:noFill/>
                </a:ln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LNTH-Kids  Chinese Font 1" panose="02010600030101010101" pitchFamily="2" charset="-128"/>
                <a:cs typeface="Times New Roman" panose="02020603050405020304" pitchFamily="18" charset="0"/>
              </a:rPr>
              <a:t>TUẦN </a:t>
            </a:r>
            <a:r>
              <a:rPr lang="en-US" sz="4050" spc="-113" dirty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LNTH-Kids  Chinese Font 1" panose="02010600030101010101" pitchFamily="2" charset="-128"/>
                <a:cs typeface="Times New Roman" panose="02020603050405020304" pitchFamily="18" charset="0"/>
              </a:rPr>
              <a:t>24</a:t>
            </a:r>
            <a:r>
              <a:rPr kumimoji="0" lang="vi-VN" sz="4050" b="0" i="0" u="none" strike="noStrike" kern="1200" cap="none" spc="-113" normalizeH="0" baseline="0" noProof="0" dirty="0">
                <a:ln>
                  <a:noFill/>
                </a:ln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LNTH-Kids  Chinese Font 1" panose="02010600030101010101" pitchFamily="2" charset="-128"/>
                <a:cs typeface="Times New Roman" panose="02020603050405020304" pitchFamily="18" charset="0"/>
              </a:rPr>
              <a:t> </a:t>
            </a:r>
            <a:endParaRPr kumimoji="0" lang="en-US" sz="4050" b="0" i="0" u="none" strike="noStrike" kern="1200" cap="none" spc="-113" normalizeH="0" baseline="0" noProof="0" dirty="0">
              <a:ln>
                <a:noFill/>
              </a:ln>
              <a:solidFill>
                <a:srgbClr val="135E98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LNTH-Kids  Chinese Font 1" panose="02010600030101010101" pitchFamily="2" charset="-128"/>
              <a:cs typeface="Times New Roman" panose="02020603050405020304" pitchFamily="18" charset="0"/>
            </a:endParaRPr>
          </a:p>
        </p:txBody>
      </p:sp>
      <p:sp>
        <p:nvSpPr>
          <p:cNvPr id="41990" name="TextBox 7">
            <a:extLst>
              <a:ext uri="{FF2B5EF4-FFF2-40B4-BE49-F238E27FC236}">
                <a16:creationId xmlns="" xmlns:a16="http://schemas.microsoft.com/office/drawing/2014/main" id="{2478F3B8-589F-0718-9DB0-032D57A29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8178" y="2320942"/>
            <a:ext cx="9935643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aa-ET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Toán</a:t>
            </a:r>
            <a:endParaRPr lang="en-US" altLang="aa-ET" sz="4050" b="1" dirty="0">
              <a:solidFill>
                <a:srgbClr val="FF0000"/>
              </a:solidFill>
              <a:latin typeface="Times New Roman" panose="02020603050405020304" pitchFamily="18" charset="0"/>
              <a:ea typeface="Zilla Slab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aa-ET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Nhân</a:t>
            </a:r>
            <a:r>
              <a:rPr lang="en-US" altLang="aa-ET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lang="en-US" altLang="aa-ET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số</a:t>
            </a:r>
            <a:r>
              <a:rPr lang="en-US" altLang="aa-ET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lang="en-US" altLang="aa-ET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có</a:t>
            </a:r>
            <a:r>
              <a:rPr lang="en-US" altLang="aa-ET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4 </a:t>
            </a:r>
            <a:r>
              <a:rPr lang="en-US" altLang="aa-ET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chữ</a:t>
            </a:r>
            <a:r>
              <a:rPr lang="en-US" altLang="aa-ET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lang="en-US" altLang="aa-ET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số</a:t>
            </a:r>
            <a:r>
              <a:rPr lang="en-US" altLang="aa-ET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lang="en-US" altLang="aa-ET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với</a:t>
            </a:r>
            <a:r>
              <a:rPr lang="en-US" altLang="aa-ET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lang="en-US" altLang="aa-ET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số</a:t>
            </a:r>
            <a:r>
              <a:rPr lang="en-US" altLang="aa-ET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lang="en-US" altLang="aa-ET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có</a:t>
            </a:r>
            <a:r>
              <a:rPr lang="en-US" altLang="aa-ET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1 </a:t>
            </a:r>
            <a:r>
              <a:rPr lang="en-US" altLang="aa-ET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chữ</a:t>
            </a:r>
            <a:r>
              <a:rPr lang="en-US" altLang="aa-ET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lang="en-US" altLang="aa-ET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số</a:t>
            </a:r>
            <a:endParaRPr lang="en-US" altLang="aa-ET" sz="4050" b="1" dirty="0">
              <a:solidFill>
                <a:srgbClr val="FF0000"/>
              </a:solidFill>
              <a:latin typeface="Times New Roman" panose="02020603050405020304" pitchFamily="18" charset="0"/>
              <a:ea typeface="Zilla Slab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aa-ET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(</a:t>
            </a:r>
            <a:r>
              <a:rPr lang="en-US" altLang="aa-ET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Tiết</a:t>
            </a:r>
            <a:r>
              <a:rPr lang="en-US" altLang="aa-ET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3)</a:t>
            </a:r>
            <a:endParaRPr kumimoji="0" lang="vi-VN" altLang="aa-ET" sz="40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Zilla Slab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aa-ET" sz="40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Zilla Slab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4F453FBC-B750-AEC0-3169-4D6D02B877BE}"/>
              </a:ext>
            </a:extLst>
          </p:cNvPr>
          <p:cNvGrpSpPr/>
          <p:nvPr/>
        </p:nvGrpSpPr>
        <p:grpSpPr>
          <a:xfrm>
            <a:off x="0" y="95463"/>
            <a:ext cx="11953875" cy="1952412"/>
            <a:chOff x="886615" y="57363"/>
            <a:chExt cx="11953875" cy="1952412"/>
          </a:xfrm>
        </p:grpSpPr>
        <p:grpSp>
          <p:nvGrpSpPr>
            <p:cNvPr id="30" name="Group 29">
              <a:extLst>
                <a:ext uri="{FF2B5EF4-FFF2-40B4-BE49-F238E27FC236}">
                  <a16:creationId xmlns="" xmlns:a16="http://schemas.microsoft.com/office/drawing/2014/main" id="{B2565988-662C-4BD7-66F2-3DD94EC20EC4}"/>
                </a:ext>
              </a:extLst>
            </p:cNvPr>
            <p:cNvGrpSpPr/>
            <p:nvPr/>
          </p:nvGrpSpPr>
          <p:grpSpPr>
            <a:xfrm>
              <a:off x="886615" y="57363"/>
              <a:ext cx="11953875" cy="1952412"/>
              <a:chOff x="886615" y="57363"/>
              <a:chExt cx="11953875" cy="1952412"/>
            </a:xfrm>
          </p:grpSpPr>
          <p:sp>
            <p:nvSpPr>
              <p:cNvPr id="32" name="Rectangle: Rounded Corners 31">
                <a:extLst>
                  <a:ext uri="{FF2B5EF4-FFF2-40B4-BE49-F238E27FC236}">
                    <a16:creationId xmlns="" xmlns:a16="http://schemas.microsoft.com/office/drawing/2014/main" id="{FB171B11-3E60-8AE5-A265-E1B0B930F841}"/>
                  </a:ext>
                </a:extLst>
              </p:cNvPr>
              <p:cNvSpPr/>
              <p:nvPr/>
            </p:nvSpPr>
            <p:spPr>
              <a:xfrm>
                <a:off x="1426717" y="190500"/>
                <a:ext cx="11413773" cy="1819275"/>
              </a:xfrm>
              <a:custGeom>
                <a:avLst/>
                <a:gdLst>
                  <a:gd name="connsiteX0" fmla="*/ 0 w 11413773"/>
                  <a:gd name="connsiteY0" fmla="*/ 303219 h 1819275"/>
                  <a:gd name="connsiteX1" fmla="*/ 303219 w 11413773"/>
                  <a:gd name="connsiteY1" fmla="*/ 0 h 1819275"/>
                  <a:gd name="connsiteX2" fmla="*/ 1194824 w 11413773"/>
                  <a:gd name="connsiteY2" fmla="*/ 0 h 1819275"/>
                  <a:gd name="connsiteX3" fmla="*/ 1546063 w 11413773"/>
                  <a:gd name="connsiteY3" fmla="*/ 0 h 1819275"/>
                  <a:gd name="connsiteX4" fmla="*/ 1897301 w 11413773"/>
                  <a:gd name="connsiteY4" fmla="*/ 0 h 1819275"/>
                  <a:gd name="connsiteX5" fmla="*/ 2356613 w 11413773"/>
                  <a:gd name="connsiteY5" fmla="*/ 0 h 1819275"/>
                  <a:gd name="connsiteX6" fmla="*/ 3032071 w 11413773"/>
                  <a:gd name="connsiteY6" fmla="*/ 0 h 1819275"/>
                  <a:gd name="connsiteX7" fmla="*/ 3815603 w 11413773"/>
                  <a:gd name="connsiteY7" fmla="*/ 0 h 1819275"/>
                  <a:gd name="connsiteX8" fmla="*/ 4166841 w 11413773"/>
                  <a:gd name="connsiteY8" fmla="*/ 0 h 1819275"/>
                  <a:gd name="connsiteX9" fmla="*/ 4518080 w 11413773"/>
                  <a:gd name="connsiteY9" fmla="*/ 0 h 1819275"/>
                  <a:gd name="connsiteX10" fmla="*/ 5085465 w 11413773"/>
                  <a:gd name="connsiteY10" fmla="*/ 0 h 1819275"/>
                  <a:gd name="connsiteX11" fmla="*/ 5652850 w 11413773"/>
                  <a:gd name="connsiteY11" fmla="*/ 0 h 1819275"/>
                  <a:gd name="connsiteX12" fmla="*/ 6328308 w 11413773"/>
                  <a:gd name="connsiteY12" fmla="*/ 0 h 1819275"/>
                  <a:gd name="connsiteX13" fmla="*/ 7219913 w 11413773"/>
                  <a:gd name="connsiteY13" fmla="*/ 0 h 1819275"/>
                  <a:gd name="connsiteX14" fmla="*/ 7571152 w 11413773"/>
                  <a:gd name="connsiteY14" fmla="*/ 0 h 1819275"/>
                  <a:gd name="connsiteX15" fmla="*/ 8030464 w 11413773"/>
                  <a:gd name="connsiteY15" fmla="*/ 0 h 1819275"/>
                  <a:gd name="connsiteX16" fmla="*/ 8922069 w 11413773"/>
                  <a:gd name="connsiteY16" fmla="*/ 0 h 1819275"/>
                  <a:gd name="connsiteX17" fmla="*/ 9597527 w 11413773"/>
                  <a:gd name="connsiteY17" fmla="*/ 0 h 1819275"/>
                  <a:gd name="connsiteX18" fmla="*/ 10489132 w 11413773"/>
                  <a:gd name="connsiteY18" fmla="*/ 0 h 1819275"/>
                  <a:gd name="connsiteX19" fmla="*/ 11110554 w 11413773"/>
                  <a:gd name="connsiteY19" fmla="*/ 0 h 1819275"/>
                  <a:gd name="connsiteX20" fmla="*/ 11413773 w 11413773"/>
                  <a:gd name="connsiteY20" fmla="*/ 303219 h 1819275"/>
                  <a:gd name="connsiteX21" fmla="*/ 11413773 w 11413773"/>
                  <a:gd name="connsiteY21" fmla="*/ 885381 h 1819275"/>
                  <a:gd name="connsiteX22" fmla="*/ 11413773 w 11413773"/>
                  <a:gd name="connsiteY22" fmla="*/ 1516056 h 1819275"/>
                  <a:gd name="connsiteX23" fmla="*/ 11110554 w 11413773"/>
                  <a:gd name="connsiteY23" fmla="*/ 1819275 h 1819275"/>
                  <a:gd name="connsiteX24" fmla="*/ 10543169 w 11413773"/>
                  <a:gd name="connsiteY24" fmla="*/ 1819275 h 1819275"/>
                  <a:gd name="connsiteX25" fmla="*/ 9651564 w 11413773"/>
                  <a:gd name="connsiteY25" fmla="*/ 1819275 h 1819275"/>
                  <a:gd name="connsiteX26" fmla="*/ 9300325 w 11413773"/>
                  <a:gd name="connsiteY26" fmla="*/ 1819275 h 1819275"/>
                  <a:gd name="connsiteX27" fmla="*/ 8408720 w 11413773"/>
                  <a:gd name="connsiteY27" fmla="*/ 1819275 h 1819275"/>
                  <a:gd name="connsiteX28" fmla="*/ 8057482 w 11413773"/>
                  <a:gd name="connsiteY28" fmla="*/ 1819275 h 1819275"/>
                  <a:gd name="connsiteX29" fmla="*/ 7382023 w 11413773"/>
                  <a:gd name="connsiteY29" fmla="*/ 1819275 h 1819275"/>
                  <a:gd name="connsiteX30" fmla="*/ 6922712 w 11413773"/>
                  <a:gd name="connsiteY30" fmla="*/ 1819275 h 1819275"/>
                  <a:gd name="connsiteX31" fmla="*/ 6139180 w 11413773"/>
                  <a:gd name="connsiteY31" fmla="*/ 1819275 h 1819275"/>
                  <a:gd name="connsiteX32" fmla="*/ 5463721 w 11413773"/>
                  <a:gd name="connsiteY32" fmla="*/ 1819275 h 1819275"/>
                  <a:gd name="connsiteX33" fmla="*/ 4896336 w 11413773"/>
                  <a:gd name="connsiteY33" fmla="*/ 1819275 h 1819275"/>
                  <a:gd name="connsiteX34" fmla="*/ 4328951 w 11413773"/>
                  <a:gd name="connsiteY34" fmla="*/ 1819275 h 1819275"/>
                  <a:gd name="connsiteX35" fmla="*/ 3545420 w 11413773"/>
                  <a:gd name="connsiteY35" fmla="*/ 1819275 h 1819275"/>
                  <a:gd name="connsiteX36" fmla="*/ 3086108 w 11413773"/>
                  <a:gd name="connsiteY36" fmla="*/ 1819275 h 1819275"/>
                  <a:gd name="connsiteX37" fmla="*/ 2518723 w 11413773"/>
                  <a:gd name="connsiteY37" fmla="*/ 1819275 h 1819275"/>
                  <a:gd name="connsiteX38" fmla="*/ 1627118 w 11413773"/>
                  <a:gd name="connsiteY38" fmla="*/ 1819275 h 1819275"/>
                  <a:gd name="connsiteX39" fmla="*/ 951659 w 11413773"/>
                  <a:gd name="connsiteY39" fmla="*/ 1819275 h 1819275"/>
                  <a:gd name="connsiteX40" fmla="*/ 303219 w 11413773"/>
                  <a:gd name="connsiteY40" fmla="*/ 1819275 h 1819275"/>
                  <a:gd name="connsiteX41" fmla="*/ 0 w 11413773"/>
                  <a:gd name="connsiteY41" fmla="*/ 1516056 h 1819275"/>
                  <a:gd name="connsiteX42" fmla="*/ 0 w 11413773"/>
                  <a:gd name="connsiteY42" fmla="*/ 933894 h 1819275"/>
                  <a:gd name="connsiteX43" fmla="*/ 0 w 11413773"/>
                  <a:gd name="connsiteY43" fmla="*/ 303219 h 1819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413773" h="1819275" fill="none" extrusionOk="0">
                    <a:moveTo>
                      <a:pt x="0" y="303219"/>
                    </a:moveTo>
                    <a:cubicBezTo>
                      <a:pt x="15008" y="142249"/>
                      <a:pt x="145666" y="11393"/>
                      <a:pt x="303219" y="0"/>
                    </a:cubicBezTo>
                    <a:cubicBezTo>
                      <a:pt x="679214" y="22121"/>
                      <a:pt x="1000426" y="-11524"/>
                      <a:pt x="1194824" y="0"/>
                    </a:cubicBezTo>
                    <a:cubicBezTo>
                      <a:pt x="1389222" y="11524"/>
                      <a:pt x="1451077" y="-8857"/>
                      <a:pt x="1546063" y="0"/>
                    </a:cubicBezTo>
                    <a:cubicBezTo>
                      <a:pt x="1641049" y="8857"/>
                      <a:pt x="1722768" y="14336"/>
                      <a:pt x="1897301" y="0"/>
                    </a:cubicBezTo>
                    <a:cubicBezTo>
                      <a:pt x="2071834" y="-14336"/>
                      <a:pt x="2162665" y="-5239"/>
                      <a:pt x="2356613" y="0"/>
                    </a:cubicBezTo>
                    <a:cubicBezTo>
                      <a:pt x="2550561" y="5239"/>
                      <a:pt x="2738086" y="16619"/>
                      <a:pt x="3032071" y="0"/>
                    </a:cubicBezTo>
                    <a:cubicBezTo>
                      <a:pt x="3326056" y="-16619"/>
                      <a:pt x="3474865" y="33593"/>
                      <a:pt x="3815603" y="0"/>
                    </a:cubicBezTo>
                    <a:cubicBezTo>
                      <a:pt x="4156341" y="-33593"/>
                      <a:pt x="4083153" y="-1357"/>
                      <a:pt x="4166841" y="0"/>
                    </a:cubicBezTo>
                    <a:cubicBezTo>
                      <a:pt x="4250529" y="1357"/>
                      <a:pt x="4418144" y="4874"/>
                      <a:pt x="4518080" y="0"/>
                    </a:cubicBezTo>
                    <a:cubicBezTo>
                      <a:pt x="4618016" y="-4874"/>
                      <a:pt x="4869010" y="13570"/>
                      <a:pt x="5085465" y="0"/>
                    </a:cubicBezTo>
                    <a:cubicBezTo>
                      <a:pt x="5301920" y="-13570"/>
                      <a:pt x="5381061" y="-3826"/>
                      <a:pt x="5652850" y="0"/>
                    </a:cubicBezTo>
                    <a:cubicBezTo>
                      <a:pt x="5924639" y="3826"/>
                      <a:pt x="6080465" y="-20451"/>
                      <a:pt x="6328308" y="0"/>
                    </a:cubicBezTo>
                    <a:cubicBezTo>
                      <a:pt x="6576151" y="20451"/>
                      <a:pt x="6945098" y="-11857"/>
                      <a:pt x="7219913" y="0"/>
                    </a:cubicBezTo>
                    <a:cubicBezTo>
                      <a:pt x="7494729" y="11857"/>
                      <a:pt x="7469858" y="12078"/>
                      <a:pt x="7571152" y="0"/>
                    </a:cubicBezTo>
                    <a:cubicBezTo>
                      <a:pt x="7672446" y="-12078"/>
                      <a:pt x="7895433" y="1644"/>
                      <a:pt x="8030464" y="0"/>
                    </a:cubicBezTo>
                    <a:cubicBezTo>
                      <a:pt x="8165495" y="-1644"/>
                      <a:pt x="8538714" y="-24555"/>
                      <a:pt x="8922069" y="0"/>
                    </a:cubicBezTo>
                    <a:cubicBezTo>
                      <a:pt x="9305425" y="24555"/>
                      <a:pt x="9406063" y="18971"/>
                      <a:pt x="9597527" y="0"/>
                    </a:cubicBezTo>
                    <a:cubicBezTo>
                      <a:pt x="9788991" y="-18971"/>
                      <a:pt x="10254886" y="-27558"/>
                      <a:pt x="10489132" y="0"/>
                    </a:cubicBezTo>
                    <a:cubicBezTo>
                      <a:pt x="10723379" y="27558"/>
                      <a:pt x="10954538" y="-431"/>
                      <a:pt x="11110554" y="0"/>
                    </a:cubicBezTo>
                    <a:cubicBezTo>
                      <a:pt x="11290080" y="11713"/>
                      <a:pt x="11399858" y="119258"/>
                      <a:pt x="11413773" y="303219"/>
                    </a:cubicBezTo>
                    <a:cubicBezTo>
                      <a:pt x="11389556" y="557450"/>
                      <a:pt x="11407824" y="682469"/>
                      <a:pt x="11413773" y="885381"/>
                    </a:cubicBezTo>
                    <a:cubicBezTo>
                      <a:pt x="11419722" y="1088293"/>
                      <a:pt x="11399087" y="1389101"/>
                      <a:pt x="11413773" y="1516056"/>
                    </a:cubicBezTo>
                    <a:cubicBezTo>
                      <a:pt x="11432248" y="1700609"/>
                      <a:pt x="11245539" y="1805861"/>
                      <a:pt x="11110554" y="1819275"/>
                    </a:cubicBezTo>
                    <a:cubicBezTo>
                      <a:pt x="10905610" y="1814126"/>
                      <a:pt x="10757385" y="1822213"/>
                      <a:pt x="10543169" y="1819275"/>
                    </a:cubicBezTo>
                    <a:cubicBezTo>
                      <a:pt x="10328954" y="1816337"/>
                      <a:pt x="10056011" y="1841430"/>
                      <a:pt x="9651564" y="1819275"/>
                    </a:cubicBezTo>
                    <a:cubicBezTo>
                      <a:pt x="9247117" y="1797120"/>
                      <a:pt x="9406564" y="1809942"/>
                      <a:pt x="9300325" y="1819275"/>
                    </a:cubicBezTo>
                    <a:cubicBezTo>
                      <a:pt x="9194086" y="1828608"/>
                      <a:pt x="8743588" y="1839561"/>
                      <a:pt x="8408720" y="1819275"/>
                    </a:cubicBezTo>
                    <a:cubicBezTo>
                      <a:pt x="8073853" y="1798989"/>
                      <a:pt x="8195120" y="1814090"/>
                      <a:pt x="8057482" y="1819275"/>
                    </a:cubicBezTo>
                    <a:cubicBezTo>
                      <a:pt x="7919844" y="1824460"/>
                      <a:pt x="7658273" y="1788093"/>
                      <a:pt x="7382023" y="1819275"/>
                    </a:cubicBezTo>
                    <a:cubicBezTo>
                      <a:pt x="7105773" y="1850457"/>
                      <a:pt x="7069339" y="1834144"/>
                      <a:pt x="6922712" y="1819275"/>
                    </a:cubicBezTo>
                    <a:cubicBezTo>
                      <a:pt x="6776085" y="1804406"/>
                      <a:pt x="6477890" y="1803836"/>
                      <a:pt x="6139180" y="1819275"/>
                    </a:cubicBezTo>
                    <a:cubicBezTo>
                      <a:pt x="5800470" y="1834714"/>
                      <a:pt x="5773161" y="1802585"/>
                      <a:pt x="5463721" y="1819275"/>
                    </a:cubicBezTo>
                    <a:cubicBezTo>
                      <a:pt x="5154281" y="1835965"/>
                      <a:pt x="5119574" y="1813653"/>
                      <a:pt x="4896336" y="1819275"/>
                    </a:cubicBezTo>
                    <a:cubicBezTo>
                      <a:pt x="4673099" y="1824897"/>
                      <a:pt x="4511636" y="1816247"/>
                      <a:pt x="4328951" y="1819275"/>
                    </a:cubicBezTo>
                    <a:cubicBezTo>
                      <a:pt x="4146266" y="1822303"/>
                      <a:pt x="3816166" y="1822502"/>
                      <a:pt x="3545420" y="1819275"/>
                    </a:cubicBezTo>
                    <a:cubicBezTo>
                      <a:pt x="3274674" y="1816048"/>
                      <a:pt x="3202741" y="1813959"/>
                      <a:pt x="3086108" y="1819275"/>
                    </a:cubicBezTo>
                    <a:cubicBezTo>
                      <a:pt x="2969475" y="1824591"/>
                      <a:pt x="2795237" y="1810260"/>
                      <a:pt x="2518723" y="1819275"/>
                    </a:cubicBezTo>
                    <a:cubicBezTo>
                      <a:pt x="2242210" y="1828290"/>
                      <a:pt x="1914673" y="1814463"/>
                      <a:pt x="1627118" y="1819275"/>
                    </a:cubicBezTo>
                    <a:cubicBezTo>
                      <a:pt x="1339563" y="1824087"/>
                      <a:pt x="1137660" y="1827198"/>
                      <a:pt x="951659" y="1819275"/>
                    </a:cubicBezTo>
                    <a:cubicBezTo>
                      <a:pt x="765658" y="1811352"/>
                      <a:pt x="599168" y="1793559"/>
                      <a:pt x="303219" y="1819275"/>
                    </a:cubicBezTo>
                    <a:cubicBezTo>
                      <a:pt x="116430" y="1785832"/>
                      <a:pt x="16122" y="1656193"/>
                      <a:pt x="0" y="1516056"/>
                    </a:cubicBezTo>
                    <a:cubicBezTo>
                      <a:pt x="-6164" y="1395590"/>
                      <a:pt x="25003" y="1142139"/>
                      <a:pt x="0" y="933894"/>
                    </a:cubicBezTo>
                    <a:cubicBezTo>
                      <a:pt x="-25003" y="725649"/>
                      <a:pt x="2313" y="455213"/>
                      <a:pt x="0" y="303219"/>
                    </a:cubicBezTo>
                    <a:close/>
                  </a:path>
                  <a:path w="11413773" h="1819275" stroke="0" extrusionOk="0">
                    <a:moveTo>
                      <a:pt x="0" y="303219"/>
                    </a:moveTo>
                    <a:cubicBezTo>
                      <a:pt x="-8874" y="137980"/>
                      <a:pt x="134849" y="7077"/>
                      <a:pt x="303219" y="0"/>
                    </a:cubicBezTo>
                    <a:cubicBezTo>
                      <a:pt x="485323" y="-27148"/>
                      <a:pt x="725264" y="-14714"/>
                      <a:pt x="978677" y="0"/>
                    </a:cubicBezTo>
                    <a:cubicBezTo>
                      <a:pt x="1232090" y="14714"/>
                      <a:pt x="1392757" y="3193"/>
                      <a:pt x="1654136" y="0"/>
                    </a:cubicBezTo>
                    <a:cubicBezTo>
                      <a:pt x="1915515" y="-3193"/>
                      <a:pt x="2009534" y="12040"/>
                      <a:pt x="2329594" y="0"/>
                    </a:cubicBezTo>
                    <a:cubicBezTo>
                      <a:pt x="2649654" y="-12040"/>
                      <a:pt x="2900315" y="23717"/>
                      <a:pt x="3221199" y="0"/>
                    </a:cubicBezTo>
                    <a:cubicBezTo>
                      <a:pt x="3542083" y="-23717"/>
                      <a:pt x="3492662" y="2845"/>
                      <a:pt x="3680511" y="0"/>
                    </a:cubicBezTo>
                    <a:cubicBezTo>
                      <a:pt x="3868360" y="-2845"/>
                      <a:pt x="4262352" y="-11254"/>
                      <a:pt x="4464043" y="0"/>
                    </a:cubicBezTo>
                    <a:cubicBezTo>
                      <a:pt x="4665734" y="11254"/>
                      <a:pt x="4963627" y="34068"/>
                      <a:pt x="5247575" y="0"/>
                    </a:cubicBezTo>
                    <a:cubicBezTo>
                      <a:pt x="5531523" y="-34068"/>
                      <a:pt x="5835213" y="-22417"/>
                      <a:pt x="6031107" y="0"/>
                    </a:cubicBezTo>
                    <a:cubicBezTo>
                      <a:pt x="6227001" y="22417"/>
                      <a:pt x="6500527" y="-7499"/>
                      <a:pt x="6706565" y="0"/>
                    </a:cubicBezTo>
                    <a:cubicBezTo>
                      <a:pt x="6912603" y="7499"/>
                      <a:pt x="6915393" y="-11692"/>
                      <a:pt x="7057803" y="0"/>
                    </a:cubicBezTo>
                    <a:cubicBezTo>
                      <a:pt x="7200213" y="11692"/>
                      <a:pt x="7667688" y="20489"/>
                      <a:pt x="7841335" y="0"/>
                    </a:cubicBezTo>
                    <a:cubicBezTo>
                      <a:pt x="8014982" y="-20489"/>
                      <a:pt x="8103564" y="-13476"/>
                      <a:pt x="8300647" y="0"/>
                    </a:cubicBezTo>
                    <a:cubicBezTo>
                      <a:pt x="8497730" y="13476"/>
                      <a:pt x="8574622" y="-1114"/>
                      <a:pt x="8651885" y="0"/>
                    </a:cubicBezTo>
                    <a:cubicBezTo>
                      <a:pt x="8729148" y="1114"/>
                      <a:pt x="9317547" y="29305"/>
                      <a:pt x="9543490" y="0"/>
                    </a:cubicBezTo>
                    <a:cubicBezTo>
                      <a:pt x="9769434" y="-29305"/>
                      <a:pt x="9979928" y="-15119"/>
                      <a:pt x="10218949" y="0"/>
                    </a:cubicBezTo>
                    <a:cubicBezTo>
                      <a:pt x="10457970" y="15119"/>
                      <a:pt x="10736249" y="-21288"/>
                      <a:pt x="11110554" y="0"/>
                    </a:cubicBezTo>
                    <a:cubicBezTo>
                      <a:pt x="11275019" y="39207"/>
                      <a:pt x="11419478" y="143459"/>
                      <a:pt x="11413773" y="303219"/>
                    </a:cubicBezTo>
                    <a:cubicBezTo>
                      <a:pt x="11409529" y="458104"/>
                      <a:pt x="11420909" y="771756"/>
                      <a:pt x="11413773" y="909638"/>
                    </a:cubicBezTo>
                    <a:cubicBezTo>
                      <a:pt x="11406637" y="1047520"/>
                      <a:pt x="11392627" y="1214827"/>
                      <a:pt x="11413773" y="1516056"/>
                    </a:cubicBezTo>
                    <a:cubicBezTo>
                      <a:pt x="11407908" y="1681675"/>
                      <a:pt x="11271466" y="1807998"/>
                      <a:pt x="11110554" y="1819275"/>
                    </a:cubicBezTo>
                    <a:cubicBezTo>
                      <a:pt x="10867355" y="1823765"/>
                      <a:pt x="10687963" y="1822303"/>
                      <a:pt x="10435096" y="1819275"/>
                    </a:cubicBezTo>
                    <a:cubicBezTo>
                      <a:pt x="10182229" y="1816247"/>
                      <a:pt x="9909279" y="1797831"/>
                      <a:pt x="9759637" y="1819275"/>
                    </a:cubicBezTo>
                    <a:cubicBezTo>
                      <a:pt x="9609995" y="1840719"/>
                      <a:pt x="9498035" y="1824551"/>
                      <a:pt x="9408399" y="1819275"/>
                    </a:cubicBezTo>
                    <a:cubicBezTo>
                      <a:pt x="9318763" y="1813999"/>
                      <a:pt x="8832010" y="1801705"/>
                      <a:pt x="8516794" y="1819275"/>
                    </a:cubicBezTo>
                    <a:cubicBezTo>
                      <a:pt x="8201579" y="1836845"/>
                      <a:pt x="8073475" y="1806866"/>
                      <a:pt x="7949409" y="1819275"/>
                    </a:cubicBezTo>
                    <a:cubicBezTo>
                      <a:pt x="7825343" y="1831684"/>
                      <a:pt x="7728843" y="1826082"/>
                      <a:pt x="7598170" y="1819275"/>
                    </a:cubicBezTo>
                    <a:cubicBezTo>
                      <a:pt x="7467497" y="1812468"/>
                      <a:pt x="7243325" y="1844178"/>
                      <a:pt x="6922712" y="1819275"/>
                    </a:cubicBezTo>
                    <a:cubicBezTo>
                      <a:pt x="6602099" y="1794372"/>
                      <a:pt x="6463666" y="1824854"/>
                      <a:pt x="6139180" y="1819275"/>
                    </a:cubicBezTo>
                    <a:cubicBezTo>
                      <a:pt x="5814694" y="1813696"/>
                      <a:pt x="5636488" y="1824713"/>
                      <a:pt x="5463721" y="1819275"/>
                    </a:cubicBezTo>
                    <a:cubicBezTo>
                      <a:pt x="5290954" y="1813837"/>
                      <a:pt x="5012136" y="1826881"/>
                      <a:pt x="4680190" y="1819275"/>
                    </a:cubicBezTo>
                    <a:cubicBezTo>
                      <a:pt x="4348244" y="1811669"/>
                      <a:pt x="4159899" y="1850779"/>
                      <a:pt x="4004731" y="1819275"/>
                    </a:cubicBezTo>
                    <a:cubicBezTo>
                      <a:pt x="3849563" y="1787771"/>
                      <a:pt x="3649691" y="1820898"/>
                      <a:pt x="3545420" y="1819275"/>
                    </a:cubicBezTo>
                    <a:cubicBezTo>
                      <a:pt x="3441149" y="1817652"/>
                      <a:pt x="2888648" y="1813127"/>
                      <a:pt x="2653814" y="1819275"/>
                    </a:cubicBezTo>
                    <a:cubicBezTo>
                      <a:pt x="2418980" y="1825423"/>
                      <a:pt x="2009208" y="1792514"/>
                      <a:pt x="1762209" y="1819275"/>
                    </a:cubicBezTo>
                    <a:cubicBezTo>
                      <a:pt x="1515210" y="1846036"/>
                      <a:pt x="845597" y="1862782"/>
                      <a:pt x="303219" y="1819275"/>
                    </a:cubicBezTo>
                    <a:cubicBezTo>
                      <a:pt x="117366" y="1811481"/>
                      <a:pt x="-3731" y="1688344"/>
                      <a:pt x="0" y="1516056"/>
                    </a:cubicBezTo>
                    <a:cubicBezTo>
                      <a:pt x="-13654" y="1388098"/>
                      <a:pt x="-2239" y="1044028"/>
                      <a:pt x="0" y="897509"/>
                    </a:cubicBezTo>
                    <a:cubicBezTo>
                      <a:pt x="2239" y="750990"/>
                      <a:pt x="-26192" y="555902"/>
                      <a:pt x="0" y="303219"/>
                    </a:cubicBezTo>
                    <a:close/>
                  </a:path>
                </a:pathLst>
              </a:custGeom>
              <a:ln w="38100">
                <a:solidFill>
                  <a:srgbClr val="7030A0"/>
                </a:solidFill>
                <a:extLst>
                  <a:ext uri="{C807C97D-BFC1-408E-A445-0C87EB9F89A2}">
                    <ask:lineSketchStyleProps xmlns="" xmlns:ask="http://schemas.microsoft.com/office/drawing/2018/sketchyshapes" sd="1342066999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3" name="Picture 32">
                <a:extLst>
                  <a:ext uri="{FF2B5EF4-FFF2-40B4-BE49-F238E27FC236}">
                    <a16:creationId xmlns="" xmlns:a16="http://schemas.microsoft.com/office/drawing/2014/main" id="{66C43FAE-E846-91FA-3043-EB3294A891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6615" y="57363"/>
                <a:ext cx="827885" cy="1329047"/>
              </a:xfrm>
              <a:prstGeom prst="rect">
                <a:avLst/>
              </a:prstGeom>
            </p:spPr>
          </p:pic>
        </p:grpSp>
        <p:sp>
          <p:nvSpPr>
            <p:cNvPr id="31" name="Oval 30">
              <a:extLst>
                <a:ext uri="{FF2B5EF4-FFF2-40B4-BE49-F238E27FC236}">
                  <a16:creationId xmlns="" xmlns:a16="http://schemas.microsoft.com/office/drawing/2014/main" id="{B6F5321B-A159-A26A-EF5F-1B4415708C33}"/>
                </a:ext>
              </a:extLst>
            </p:cNvPr>
            <p:cNvSpPr/>
            <p:nvPr/>
          </p:nvSpPr>
          <p:spPr>
            <a:xfrm>
              <a:off x="1669948" y="288990"/>
              <a:ext cx="537970" cy="5080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A4C31B7-2C55-48F2-913F-18CD5569D487}"/>
              </a:ext>
            </a:extLst>
          </p:cNvPr>
          <p:cNvSpPr txBox="1"/>
          <p:nvPr/>
        </p:nvSpPr>
        <p:spPr>
          <a:xfrm>
            <a:off x="1390650" y="323850"/>
            <a:ext cx="10172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 sư đoàn có 4 trung đoàn, mỗi trung đoàn có 1300 người. Sau đó sư đoàn được bổ sung thêm 450 người. Hỏi lúc này, sư đoàn có tất cả bao nhiêu người?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83FFFE0A-8258-4307-AF07-324626A0C4E7}"/>
              </a:ext>
            </a:extLst>
          </p:cNvPr>
          <p:cNvSpPr/>
          <p:nvPr/>
        </p:nvSpPr>
        <p:spPr>
          <a:xfrm>
            <a:off x="1390650" y="2286000"/>
            <a:ext cx="10325101" cy="4181475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2115072F-728D-46F4-9732-F6D93E5FC4DE}"/>
              </a:ext>
            </a:extLst>
          </p:cNvPr>
          <p:cNvSpPr txBox="1"/>
          <p:nvPr/>
        </p:nvSpPr>
        <p:spPr>
          <a:xfrm>
            <a:off x="1938337" y="2705100"/>
            <a:ext cx="90773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giải: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Bốn trung đoàn có tất cả số người là: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300 x 4 = 5200 (người)</a:t>
            </a:r>
          </a:p>
          <a:p>
            <a:r>
              <a:rPr lang="vi-VN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Sau 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thêm 450 người, cả sư đoàn có tất cả số </a:t>
            </a:r>
            <a:endParaRPr lang="vi-VN" sz="2800" b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 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là: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 + 450 = 5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650 (người)</a:t>
            </a:r>
          </a:p>
          <a:p>
            <a:pPr algn="ctr"/>
            <a:r>
              <a:rPr lang="vi-VN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Đáp 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số: 5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650 người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3159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5019675" y="361950"/>
            <a:ext cx="2390775" cy="109537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DDACF0C-1307-41A1-A635-3DAE9AE41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5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1014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ech Bubble: Rectangle with Corners Rounded 5">
            <a:extLst>
              <a:ext uri="{FF2B5EF4-FFF2-40B4-BE49-F238E27FC236}">
                <a16:creationId xmlns="" xmlns:a16="http://schemas.microsoft.com/office/drawing/2014/main" id="{D54AB8B6-A877-F96B-25EE-5B4E78FE9A6B}"/>
              </a:ext>
            </a:extLst>
          </p:cNvPr>
          <p:cNvSpPr/>
          <p:nvPr/>
        </p:nvSpPr>
        <p:spPr>
          <a:xfrm>
            <a:off x="4665519" y="250306"/>
            <a:ext cx="5345778" cy="1016520"/>
          </a:xfrm>
          <a:custGeom>
            <a:avLst/>
            <a:gdLst>
              <a:gd name="connsiteX0" fmla="*/ 0 w 5345778"/>
              <a:gd name="connsiteY0" fmla="*/ 169423 h 1016520"/>
              <a:gd name="connsiteX1" fmla="*/ 169423 w 5345778"/>
              <a:gd name="connsiteY1" fmla="*/ 0 h 1016520"/>
              <a:gd name="connsiteX2" fmla="*/ 522978 w 5345778"/>
              <a:gd name="connsiteY2" fmla="*/ 0 h 1016520"/>
              <a:gd name="connsiteX3" fmla="*/ 890963 w 5345778"/>
              <a:gd name="connsiteY3" fmla="*/ 0 h 1016520"/>
              <a:gd name="connsiteX4" fmla="*/ 890963 w 5345778"/>
              <a:gd name="connsiteY4" fmla="*/ 0 h 1016520"/>
              <a:gd name="connsiteX5" fmla="*/ 1336445 w 5345778"/>
              <a:gd name="connsiteY5" fmla="*/ 0 h 1016520"/>
              <a:gd name="connsiteX6" fmla="*/ 1808655 w 5345778"/>
              <a:gd name="connsiteY6" fmla="*/ 0 h 1016520"/>
              <a:gd name="connsiteX7" fmla="*/ 2227408 w 5345778"/>
              <a:gd name="connsiteY7" fmla="*/ 0 h 1016520"/>
              <a:gd name="connsiteX8" fmla="*/ 2728729 w 5345778"/>
              <a:gd name="connsiteY8" fmla="*/ 0 h 1016520"/>
              <a:gd name="connsiteX9" fmla="*/ 3377497 w 5345778"/>
              <a:gd name="connsiteY9" fmla="*/ 0 h 1016520"/>
              <a:gd name="connsiteX10" fmla="*/ 3996776 w 5345778"/>
              <a:gd name="connsiteY10" fmla="*/ 0 h 1016520"/>
              <a:gd name="connsiteX11" fmla="*/ 4527587 w 5345778"/>
              <a:gd name="connsiteY11" fmla="*/ 0 h 1016520"/>
              <a:gd name="connsiteX12" fmla="*/ 5176355 w 5345778"/>
              <a:gd name="connsiteY12" fmla="*/ 0 h 1016520"/>
              <a:gd name="connsiteX13" fmla="*/ 5345778 w 5345778"/>
              <a:gd name="connsiteY13" fmla="*/ 169423 h 1016520"/>
              <a:gd name="connsiteX14" fmla="*/ 5345778 w 5345778"/>
              <a:gd name="connsiteY14" fmla="*/ 592970 h 1016520"/>
              <a:gd name="connsiteX15" fmla="*/ 5345778 w 5345778"/>
              <a:gd name="connsiteY15" fmla="*/ 592970 h 1016520"/>
              <a:gd name="connsiteX16" fmla="*/ 5345778 w 5345778"/>
              <a:gd name="connsiteY16" fmla="*/ 847100 h 1016520"/>
              <a:gd name="connsiteX17" fmla="*/ 5345778 w 5345778"/>
              <a:gd name="connsiteY17" fmla="*/ 847097 h 1016520"/>
              <a:gd name="connsiteX18" fmla="*/ 5176355 w 5345778"/>
              <a:gd name="connsiteY18" fmla="*/ 1016520 h 1016520"/>
              <a:gd name="connsiteX19" fmla="*/ 4527587 w 5345778"/>
              <a:gd name="connsiteY19" fmla="*/ 1016520 h 1016520"/>
              <a:gd name="connsiteX20" fmla="*/ 3908308 w 5345778"/>
              <a:gd name="connsiteY20" fmla="*/ 1016520 h 1016520"/>
              <a:gd name="connsiteX21" fmla="*/ 3348008 w 5345778"/>
              <a:gd name="connsiteY21" fmla="*/ 1016520 h 1016520"/>
              <a:gd name="connsiteX22" fmla="*/ 2787708 w 5345778"/>
              <a:gd name="connsiteY22" fmla="*/ 1016520 h 1016520"/>
              <a:gd name="connsiteX23" fmla="*/ 2227408 w 5345778"/>
              <a:gd name="connsiteY23" fmla="*/ 1016520 h 1016520"/>
              <a:gd name="connsiteX24" fmla="*/ 1781926 w 5345778"/>
              <a:gd name="connsiteY24" fmla="*/ 1016520 h 1016520"/>
              <a:gd name="connsiteX25" fmla="*/ 1336445 w 5345778"/>
              <a:gd name="connsiteY25" fmla="*/ 1016520 h 1016520"/>
              <a:gd name="connsiteX26" fmla="*/ 890963 w 5345778"/>
              <a:gd name="connsiteY26" fmla="*/ 1016520 h 1016520"/>
              <a:gd name="connsiteX27" fmla="*/ 890963 w 5345778"/>
              <a:gd name="connsiteY27" fmla="*/ 1016520 h 1016520"/>
              <a:gd name="connsiteX28" fmla="*/ 522978 w 5345778"/>
              <a:gd name="connsiteY28" fmla="*/ 1016520 h 1016520"/>
              <a:gd name="connsiteX29" fmla="*/ 169423 w 5345778"/>
              <a:gd name="connsiteY29" fmla="*/ 1016520 h 1016520"/>
              <a:gd name="connsiteX30" fmla="*/ 0 w 5345778"/>
              <a:gd name="connsiteY30" fmla="*/ 847097 h 1016520"/>
              <a:gd name="connsiteX31" fmla="*/ 0 w 5345778"/>
              <a:gd name="connsiteY31" fmla="*/ 847100 h 1016520"/>
              <a:gd name="connsiteX32" fmla="*/ -542276 w 5345778"/>
              <a:gd name="connsiteY32" fmla="*/ 1010157 h 1016520"/>
              <a:gd name="connsiteX33" fmla="*/ -287406 w 5345778"/>
              <a:gd name="connsiteY33" fmla="*/ 814079 h 1016520"/>
              <a:gd name="connsiteX34" fmla="*/ 0 w 5345778"/>
              <a:gd name="connsiteY34" fmla="*/ 592970 h 1016520"/>
              <a:gd name="connsiteX35" fmla="*/ 0 w 5345778"/>
              <a:gd name="connsiteY35" fmla="*/ 169423 h 1016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345778" h="1016520" fill="none" extrusionOk="0">
                <a:moveTo>
                  <a:pt x="0" y="169423"/>
                </a:moveTo>
                <a:cubicBezTo>
                  <a:pt x="2682" y="51321"/>
                  <a:pt x="50052" y="-7548"/>
                  <a:pt x="169423" y="0"/>
                </a:cubicBezTo>
                <a:cubicBezTo>
                  <a:pt x="275414" y="-6274"/>
                  <a:pt x="445774" y="444"/>
                  <a:pt x="522978" y="0"/>
                </a:cubicBezTo>
                <a:cubicBezTo>
                  <a:pt x="600182" y="-444"/>
                  <a:pt x="799629" y="20921"/>
                  <a:pt x="890963" y="0"/>
                </a:cubicBezTo>
                <a:lnTo>
                  <a:pt x="890963" y="0"/>
                </a:lnTo>
                <a:cubicBezTo>
                  <a:pt x="1008473" y="-38562"/>
                  <a:pt x="1146070" y="36342"/>
                  <a:pt x="1336445" y="0"/>
                </a:cubicBezTo>
                <a:cubicBezTo>
                  <a:pt x="1526820" y="-36342"/>
                  <a:pt x="1672284" y="34066"/>
                  <a:pt x="1808655" y="0"/>
                </a:cubicBezTo>
                <a:cubicBezTo>
                  <a:pt x="1945026" y="-34066"/>
                  <a:pt x="2130433" y="29995"/>
                  <a:pt x="2227408" y="0"/>
                </a:cubicBezTo>
                <a:cubicBezTo>
                  <a:pt x="2423404" y="-34916"/>
                  <a:pt x="2554108" y="45641"/>
                  <a:pt x="2728729" y="0"/>
                </a:cubicBezTo>
                <a:cubicBezTo>
                  <a:pt x="2903350" y="-45641"/>
                  <a:pt x="3166637" y="50587"/>
                  <a:pt x="3377497" y="0"/>
                </a:cubicBezTo>
                <a:cubicBezTo>
                  <a:pt x="3588357" y="-50587"/>
                  <a:pt x="3794530" y="25207"/>
                  <a:pt x="3996776" y="0"/>
                </a:cubicBezTo>
                <a:cubicBezTo>
                  <a:pt x="4199022" y="-25207"/>
                  <a:pt x="4329026" y="6767"/>
                  <a:pt x="4527587" y="0"/>
                </a:cubicBezTo>
                <a:cubicBezTo>
                  <a:pt x="4726148" y="-6767"/>
                  <a:pt x="4910873" y="1824"/>
                  <a:pt x="5176355" y="0"/>
                </a:cubicBezTo>
                <a:cubicBezTo>
                  <a:pt x="5270656" y="-25476"/>
                  <a:pt x="5353236" y="50070"/>
                  <a:pt x="5345778" y="169423"/>
                </a:cubicBezTo>
                <a:cubicBezTo>
                  <a:pt x="5379293" y="270331"/>
                  <a:pt x="5309035" y="391233"/>
                  <a:pt x="5345778" y="592970"/>
                </a:cubicBezTo>
                <a:lnTo>
                  <a:pt x="5345778" y="592970"/>
                </a:lnTo>
                <a:cubicBezTo>
                  <a:pt x="5355715" y="711572"/>
                  <a:pt x="5331714" y="753744"/>
                  <a:pt x="5345778" y="847100"/>
                </a:cubicBezTo>
                <a:lnTo>
                  <a:pt x="5345778" y="847097"/>
                </a:lnTo>
                <a:cubicBezTo>
                  <a:pt x="5330457" y="918888"/>
                  <a:pt x="5277346" y="1017006"/>
                  <a:pt x="5176355" y="1016520"/>
                </a:cubicBezTo>
                <a:cubicBezTo>
                  <a:pt x="4893020" y="1056300"/>
                  <a:pt x="4663429" y="1007093"/>
                  <a:pt x="4527587" y="1016520"/>
                </a:cubicBezTo>
                <a:cubicBezTo>
                  <a:pt x="4391745" y="1025947"/>
                  <a:pt x="4147175" y="1001473"/>
                  <a:pt x="3908308" y="1016520"/>
                </a:cubicBezTo>
                <a:cubicBezTo>
                  <a:pt x="3669441" y="1031567"/>
                  <a:pt x="3601037" y="994770"/>
                  <a:pt x="3348008" y="1016520"/>
                </a:cubicBezTo>
                <a:cubicBezTo>
                  <a:pt x="3094979" y="1038270"/>
                  <a:pt x="2963247" y="953868"/>
                  <a:pt x="2787708" y="1016520"/>
                </a:cubicBezTo>
                <a:cubicBezTo>
                  <a:pt x="2612169" y="1079172"/>
                  <a:pt x="2365620" y="950464"/>
                  <a:pt x="2227408" y="1016520"/>
                </a:cubicBezTo>
                <a:cubicBezTo>
                  <a:pt x="2045643" y="1032193"/>
                  <a:pt x="1967267" y="999238"/>
                  <a:pt x="1781926" y="1016520"/>
                </a:cubicBezTo>
                <a:cubicBezTo>
                  <a:pt x="1596585" y="1033802"/>
                  <a:pt x="1465271" y="965441"/>
                  <a:pt x="1336445" y="1016520"/>
                </a:cubicBezTo>
                <a:cubicBezTo>
                  <a:pt x="1207619" y="1067599"/>
                  <a:pt x="1093104" y="974438"/>
                  <a:pt x="890963" y="1016520"/>
                </a:cubicBezTo>
                <a:lnTo>
                  <a:pt x="890963" y="1016520"/>
                </a:lnTo>
                <a:cubicBezTo>
                  <a:pt x="787315" y="1058839"/>
                  <a:pt x="643586" y="1013285"/>
                  <a:pt x="522978" y="1016520"/>
                </a:cubicBezTo>
                <a:cubicBezTo>
                  <a:pt x="402371" y="1019755"/>
                  <a:pt x="295728" y="1010973"/>
                  <a:pt x="169423" y="1016520"/>
                </a:cubicBezTo>
                <a:cubicBezTo>
                  <a:pt x="69695" y="1011866"/>
                  <a:pt x="-9479" y="956537"/>
                  <a:pt x="0" y="847097"/>
                </a:cubicBezTo>
                <a:lnTo>
                  <a:pt x="0" y="847100"/>
                </a:lnTo>
                <a:cubicBezTo>
                  <a:pt x="-256531" y="949624"/>
                  <a:pt x="-439162" y="914597"/>
                  <a:pt x="-542276" y="1010157"/>
                </a:cubicBezTo>
                <a:cubicBezTo>
                  <a:pt x="-473869" y="918494"/>
                  <a:pt x="-380306" y="914091"/>
                  <a:pt x="-287406" y="814079"/>
                </a:cubicBezTo>
                <a:cubicBezTo>
                  <a:pt x="-194506" y="714067"/>
                  <a:pt x="-107447" y="702090"/>
                  <a:pt x="0" y="592970"/>
                </a:cubicBezTo>
                <a:cubicBezTo>
                  <a:pt x="-37697" y="464632"/>
                  <a:pt x="2902" y="362210"/>
                  <a:pt x="0" y="169423"/>
                </a:cubicBezTo>
                <a:close/>
              </a:path>
              <a:path w="5345778" h="1016520" stroke="0" extrusionOk="0">
                <a:moveTo>
                  <a:pt x="0" y="169423"/>
                </a:moveTo>
                <a:cubicBezTo>
                  <a:pt x="1551" y="80412"/>
                  <a:pt x="76221" y="7921"/>
                  <a:pt x="169423" y="0"/>
                </a:cubicBezTo>
                <a:cubicBezTo>
                  <a:pt x="293991" y="-21528"/>
                  <a:pt x="377685" y="25818"/>
                  <a:pt x="537408" y="0"/>
                </a:cubicBezTo>
                <a:cubicBezTo>
                  <a:pt x="697132" y="-25818"/>
                  <a:pt x="787968" y="36687"/>
                  <a:pt x="890963" y="0"/>
                </a:cubicBezTo>
                <a:lnTo>
                  <a:pt x="890963" y="0"/>
                </a:lnTo>
                <a:cubicBezTo>
                  <a:pt x="995644" y="-47773"/>
                  <a:pt x="1156400" y="32085"/>
                  <a:pt x="1309716" y="0"/>
                </a:cubicBezTo>
                <a:cubicBezTo>
                  <a:pt x="1463032" y="-32085"/>
                  <a:pt x="1548152" y="34921"/>
                  <a:pt x="1741833" y="0"/>
                </a:cubicBezTo>
                <a:cubicBezTo>
                  <a:pt x="1935514" y="-34921"/>
                  <a:pt x="2057703" y="33280"/>
                  <a:pt x="2227408" y="0"/>
                </a:cubicBezTo>
                <a:cubicBezTo>
                  <a:pt x="2442472" y="-61199"/>
                  <a:pt x="2538641" y="7120"/>
                  <a:pt x="2758218" y="0"/>
                </a:cubicBezTo>
                <a:cubicBezTo>
                  <a:pt x="2977795" y="-7120"/>
                  <a:pt x="3111535" y="49729"/>
                  <a:pt x="3348008" y="0"/>
                </a:cubicBezTo>
                <a:cubicBezTo>
                  <a:pt x="3584481" y="-49729"/>
                  <a:pt x="3676036" y="14590"/>
                  <a:pt x="3908308" y="0"/>
                </a:cubicBezTo>
                <a:cubicBezTo>
                  <a:pt x="4140580" y="-14590"/>
                  <a:pt x="4188571" y="44363"/>
                  <a:pt x="4439118" y="0"/>
                </a:cubicBezTo>
                <a:cubicBezTo>
                  <a:pt x="4689665" y="-44363"/>
                  <a:pt x="4969833" y="74125"/>
                  <a:pt x="5176355" y="0"/>
                </a:cubicBezTo>
                <a:cubicBezTo>
                  <a:pt x="5255512" y="2978"/>
                  <a:pt x="5319999" y="76925"/>
                  <a:pt x="5345778" y="169423"/>
                </a:cubicBezTo>
                <a:cubicBezTo>
                  <a:pt x="5361753" y="370717"/>
                  <a:pt x="5334030" y="434334"/>
                  <a:pt x="5345778" y="592970"/>
                </a:cubicBezTo>
                <a:lnTo>
                  <a:pt x="5345778" y="592970"/>
                </a:lnTo>
                <a:cubicBezTo>
                  <a:pt x="5371359" y="659280"/>
                  <a:pt x="5329406" y="741992"/>
                  <a:pt x="5345778" y="847100"/>
                </a:cubicBezTo>
                <a:lnTo>
                  <a:pt x="5345778" y="847097"/>
                </a:lnTo>
                <a:cubicBezTo>
                  <a:pt x="5357968" y="939082"/>
                  <a:pt x="5270497" y="1004390"/>
                  <a:pt x="5176355" y="1016520"/>
                </a:cubicBezTo>
                <a:cubicBezTo>
                  <a:pt x="5023498" y="1072747"/>
                  <a:pt x="4747998" y="962908"/>
                  <a:pt x="4616055" y="1016520"/>
                </a:cubicBezTo>
                <a:cubicBezTo>
                  <a:pt x="4484112" y="1070132"/>
                  <a:pt x="4298957" y="1001460"/>
                  <a:pt x="4055755" y="1016520"/>
                </a:cubicBezTo>
                <a:cubicBezTo>
                  <a:pt x="3812553" y="1031580"/>
                  <a:pt x="3721185" y="958469"/>
                  <a:pt x="3495455" y="1016520"/>
                </a:cubicBezTo>
                <a:cubicBezTo>
                  <a:pt x="3269725" y="1074571"/>
                  <a:pt x="3056923" y="1014421"/>
                  <a:pt x="2876176" y="1016520"/>
                </a:cubicBezTo>
                <a:cubicBezTo>
                  <a:pt x="2695429" y="1018619"/>
                  <a:pt x="2514225" y="978279"/>
                  <a:pt x="2227408" y="1016520"/>
                </a:cubicBezTo>
                <a:cubicBezTo>
                  <a:pt x="2123408" y="1042723"/>
                  <a:pt x="1963506" y="1012474"/>
                  <a:pt x="1781926" y="1016520"/>
                </a:cubicBezTo>
                <a:cubicBezTo>
                  <a:pt x="1600346" y="1020566"/>
                  <a:pt x="1485948" y="1016163"/>
                  <a:pt x="1336445" y="1016520"/>
                </a:cubicBezTo>
                <a:cubicBezTo>
                  <a:pt x="1186942" y="1016877"/>
                  <a:pt x="1013423" y="992816"/>
                  <a:pt x="890963" y="1016520"/>
                </a:cubicBezTo>
                <a:lnTo>
                  <a:pt x="890963" y="1016520"/>
                </a:lnTo>
                <a:cubicBezTo>
                  <a:pt x="754432" y="1020538"/>
                  <a:pt x="596524" y="1007680"/>
                  <a:pt x="515762" y="1016520"/>
                </a:cubicBezTo>
                <a:cubicBezTo>
                  <a:pt x="435000" y="1025360"/>
                  <a:pt x="263594" y="988997"/>
                  <a:pt x="169423" y="1016520"/>
                </a:cubicBezTo>
                <a:cubicBezTo>
                  <a:pt x="100744" y="1005396"/>
                  <a:pt x="-8118" y="959519"/>
                  <a:pt x="0" y="847097"/>
                </a:cubicBezTo>
                <a:lnTo>
                  <a:pt x="0" y="847100"/>
                </a:lnTo>
                <a:cubicBezTo>
                  <a:pt x="-261748" y="927415"/>
                  <a:pt x="-386823" y="906020"/>
                  <a:pt x="-542276" y="1010157"/>
                </a:cubicBezTo>
                <a:cubicBezTo>
                  <a:pt x="-487591" y="919712"/>
                  <a:pt x="-375381" y="883142"/>
                  <a:pt x="-271138" y="801564"/>
                </a:cubicBezTo>
                <a:cubicBezTo>
                  <a:pt x="-166895" y="719986"/>
                  <a:pt x="-52986" y="642319"/>
                  <a:pt x="0" y="592970"/>
                </a:cubicBezTo>
                <a:cubicBezTo>
                  <a:pt x="-22009" y="428828"/>
                  <a:pt x="33625" y="274004"/>
                  <a:pt x="0" y="169423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="" xmlns:ask="http://schemas.microsoft.com/office/drawing/2018/sketchyshapes" sd="2380770337">
                  <a:prstGeom prst="wedgeRoundRectCallout">
                    <a:avLst>
                      <a:gd name="adj1" fmla="val -60144"/>
                      <a:gd name="adj2" fmla="val 49374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 err="1">
                <a:solidFill>
                  <a:prstClr val="black"/>
                </a:solidFill>
              </a:rPr>
              <a:t>Lực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sĩ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mèo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và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rùa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thi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tài</a:t>
            </a:r>
            <a:r>
              <a:rPr lang="en-US" sz="3600" b="1" dirty="0">
                <a:solidFill>
                  <a:prstClr val="black"/>
                </a:solidFill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C18E34AF-EE88-625E-AB0C-28D78D73EE39}"/>
              </a:ext>
            </a:extLst>
          </p:cNvPr>
          <p:cNvGrpSpPr/>
          <p:nvPr/>
        </p:nvGrpSpPr>
        <p:grpSpPr>
          <a:xfrm>
            <a:off x="852400" y="155055"/>
            <a:ext cx="3251932" cy="1333037"/>
            <a:chOff x="852400" y="155055"/>
            <a:chExt cx="3251932" cy="1333037"/>
          </a:xfrm>
        </p:grpSpPr>
        <p:grpSp>
          <p:nvGrpSpPr>
            <p:cNvPr id="16" name="Group 15">
              <a:extLst>
                <a:ext uri="{FF2B5EF4-FFF2-40B4-BE49-F238E27FC236}">
                  <a16:creationId xmlns="" xmlns:a16="http://schemas.microsoft.com/office/drawing/2014/main" id="{5E671340-3F30-875F-8F26-C494AEC1FC07}"/>
                </a:ext>
              </a:extLst>
            </p:cNvPr>
            <p:cNvGrpSpPr/>
            <p:nvPr/>
          </p:nvGrpSpPr>
          <p:grpSpPr>
            <a:xfrm>
              <a:off x="852400" y="155055"/>
              <a:ext cx="3251932" cy="1333037"/>
              <a:chOff x="852400" y="155055"/>
              <a:chExt cx="3251932" cy="1333037"/>
            </a:xfrm>
          </p:grpSpPr>
          <p:sp>
            <p:nvSpPr>
              <p:cNvPr id="3" name="Rectangle: Diagonal Corners Rounded 2">
                <a:extLst>
                  <a:ext uri="{FF2B5EF4-FFF2-40B4-BE49-F238E27FC236}">
                    <a16:creationId xmlns="" xmlns:a16="http://schemas.microsoft.com/office/drawing/2014/main" id="{D9C237D6-89BD-3012-44F9-5962890ADFB8}"/>
                  </a:ext>
                </a:extLst>
              </p:cNvPr>
              <p:cNvSpPr/>
              <p:nvPr/>
            </p:nvSpPr>
            <p:spPr>
              <a:xfrm>
                <a:off x="1169323" y="471978"/>
                <a:ext cx="2674637" cy="847667"/>
              </a:xfrm>
              <a:prstGeom prst="round2DiagRect">
                <a:avLst/>
              </a:prstGeom>
              <a:ln w="38100">
                <a:solidFill>
                  <a:srgbClr val="FF99CC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</a:t>
                </a:r>
                <a:r>
                  <a:rPr kumimoji="0" lang="en-US" sz="3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Số</a:t>
                </a:r>
                <a:r>
                  <a:rPr kumimoji="0" lang="en-US" sz="3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?</a:t>
                </a:r>
              </a:p>
            </p:txBody>
          </p:sp>
          <p:pic>
            <p:nvPicPr>
              <p:cNvPr id="4" name="Picture 3" descr="Icon&#10;&#10;Description automatically generated">
                <a:extLst>
                  <a:ext uri="{FF2B5EF4-FFF2-40B4-BE49-F238E27FC236}">
                    <a16:creationId xmlns="" xmlns:a16="http://schemas.microsoft.com/office/drawing/2014/main" id="{6927BC6F-EE4A-164A-B913-849771C1EB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2400" y="854247"/>
                <a:ext cx="633845" cy="633845"/>
              </a:xfrm>
              <a:prstGeom prst="rect">
                <a:avLst/>
              </a:prstGeom>
            </p:spPr>
          </p:pic>
          <p:pic>
            <p:nvPicPr>
              <p:cNvPr id="5" name="Picture 4" descr="Icon&#10;&#10;Description automatically generated">
                <a:extLst>
                  <a:ext uri="{FF2B5EF4-FFF2-40B4-BE49-F238E27FC236}">
                    <a16:creationId xmlns="" xmlns:a16="http://schemas.microsoft.com/office/drawing/2014/main" id="{89756B62-5790-94E2-C33F-40A4CDE43E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70487" y="155055"/>
                <a:ext cx="633845" cy="633845"/>
              </a:xfrm>
              <a:prstGeom prst="rect">
                <a:avLst/>
              </a:prstGeom>
            </p:spPr>
          </p:pic>
        </p:grpSp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252E2842-28BA-E4C4-52E2-BCB84E364B1E}"/>
                </a:ext>
              </a:extLst>
            </p:cNvPr>
            <p:cNvSpPr/>
            <p:nvPr/>
          </p:nvSpPr>
          <p:spPr>
            <a:xfrm>
              <a:off x="1471835" y="578888"/>
              <a:ext cx="729097" cy="63384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2EC2DE6E-E64D-4678-9999-FB9D563B48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3137" y="1924050"/>
            <a:ext cx="6595918" cy="2209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" name="Rectangle: Diagonal Corners Rounded 18">
            <a:extLst>
              <a:ext uri="{FF2B5EF4-FFF2-40B4-BE49-F238E27FC236}">
                <a16:creationId xmlns="" xmlns:a16="http://schemas.microsoft.com/office/drawing/2014/main" id="{38CAA277-5F16-423C-9B67-7A4A14C1C975}"/>
              </a:ext>
            </a:extLst>
          </p:cNvPr>
          <p:cNvSpPr/>
          <p:nvPr/>
        </p:nvSpPr>
        <p:spPr>
          <a:xfrm>
            <a:off x="1314450" y="4495339"/>
            <a:ext cx="8077199" cy="1547322"/>
          </a:xfrm>
          <a:prstGeom prst="round2DiagRect">
            <a:avLst/>
          </a:prstGeom>
          <a:ln w="38100">
            <a:solidFill>
              <a:srgbClr val="FF99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95CD38D6-819C-42AE-A8A9-9101EC2FADC6}"/>
              </a:ext>
            </a:extLst>
          </p:cNvPr>
          <p:cNvGrpSpPr/>
          <p:nvPr/>
        </p:nvGrpSpPr>
        <p:grpSpPr>
          <a:xfrm>
            <a:off x="1385886" y="4616161"/>
            <a:ext cx="7934325" cy="461665"/>
            <a:chOff x="428624" y="4714875"/>
            <a:chExt cx="7934325" cy="461665"/>
          </a:xfrm>
        </p:grpSpPr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2323A890-463F-4205-B4D4-3B7ED90CBC1B}"/>
                </a:ext>
              </a:extLst>
            </p:cNvPr>
            <p:cNvSpPr txBox="1"/>
            <p:nvPr/>
          </p:nvSpPr>
          <p:spPr>
            <a:xfrm>
              <a:off x="428624" y="4714875"/>
              <a:ext cx="79343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a) Mỗi bên tạ của mèo cân nặng 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       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g. Mèo nâng được 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      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g.</a:t>
              </a:r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="" xmlns:a16="http://schemas.microsoft.com/office/drawing/2014/main" id="{186C4BB7-90AA-417B-B19D-269F762C573B}"/>
                </a:ext>
              </a:extLst>
            </p:cNvPr>
            <p:cNvSpPr/>
            <p:nvPr/>
          </p:nvSpPr>
          <p:spPr>
            <a:xfrm>
              <a:off x="4543425" y="4800600"/>
              <a:ext cx="533400" cy="371475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?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="" xmlns:a16="http://schemas.microsoft.com/office/drawing/2014/main" id="{05F7A1C0-712F-4732-AC57-695AB2DD4BF3}"/>
                </a:ext>
              </a:extLst>
            </p:cNvPr>
            <p:cNvSpPr/>
            <p:nvPr/>
          </p:nvSpPr>
          <p:spPr>
            <a:xfrm>
              <a:off x="7477125" y="4781550"/>
              <a:ext cx="533400" cy="371475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320F50B8-B26F-4A7B-9813-4A4458FE30D5}"/>
              </a:ext>
            </a:extLst>
          </p:cNvPr>
          <p:cNvGrpSpPr/>
          <p:nvPr/>
        </p:nvGrpSpPr>
        <p:grpSpPr>
          <a:xfrm>
            <a:off x="1385886" y="5415800"/>
            <a:ext cx="7934325" cy="461665"/>
            <a:chOff x="428624" y="4714875"/>
            <a:chExt cx="7934325" cy="461665"/>
          </a:xfrm>
        </p:grpSpPr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E29C3BF0-50A7-4C35-877C-B38150889A15}"/>
                </a:ext>
              </a:extLst>
            </p:cNvPr>
            <p:cNvSpPr txBox="1"/>
            <p:nvPr/>
          </p:nvSpPr>
          <p:spPr>
            <a:xfrm>
              <a:off x="428624" y="4714875"/>
              <a:ext cx="79343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0" i="0" dirty="0" smtClean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b) 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Mỗi bên tạ của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rùa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cân nặng 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       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g. </a:t>
              </a:r>
              <a:r>
                <a:rPr lang="vi-VN" sz="2400" b="0" i="0" dirty="0" smtClean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Rùa 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nâng được 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      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g.</a:t>
              </a:r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="" xmlns:a16="http://schemas.microsoft.com/office/drawing/2014/main" id="{56141009-2BE4-4B18-9AEF-0FBD75E390A4}"/>
                </a:ext>
              </a:extLst>
            </p:cNvPr>
            <p:cNvSpPr/>
            <p:nvPr/>
          </p:nvSpPr>
          <p:spPr>
            <a:xfrm>
              <a:off x="4419600" y="4800600"/>
              <a:ext cx="533400" cy="371475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?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="" xmlns:a16="http://schemas.microsoft.com/office/drawing/2014/main" id="{A961D91C-51DF-468E-9B3D-A69D2D5F745C}"/>
                </a:ext>
              </a:extLst>
            </p:cNvPr>
            <p:cNvSpPr/>
            <p:nvPr/>
          </p:nvSpPr>
          <p:spPr>
            <a:xfrm>
              <a:off x="7191375" y="4793308"/>
              <a:ext cx="533400" cy="371475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341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Diagonal Corners Rounded 18">
            <a:extLst>
              <a:ext uri="{FF2B5EF4-FFF2-40B4-BE49-F238E27FC236}">
                <a16:creationId xmlns="" xmlns:a16="http://schemas.microsoft.com/office/drawing/2014/main" id="{38CAA277-5F16-423C-9B67-7A4A14C1C975}"/>
              </a:ext>
            </a:extLst>
          </p:cNvPr>
          <p:cNvSpPr/>
          <p:nvPr/>
        </p:nvSpPr>
        <p:spPr>
          <a:xfrm>
            <a:off x="790575" y="180975"/>
            <a:ext cx="10591800" cy="6505575"/>
          </a:xfrm>
          <a:prstGeom prst="round2DiagRect">
            <a:avLst/>
          </a:prstGeom>
          <a:ln w="38100">
            <a:solidFill>
              <a:srgbClr val="FF99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EADD4049-B7CE-4863-98BF-11C7A4D60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5137" y="257175"/>
            <a:ext cx="5986463" cy="20056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C78C500-F1F9-41E4-A014-9D6C02D96297}"/>
              </a:ext>
            </a:extLst>
          </p:cNvPr>
          <p:cNvSpPr txBox="1"/>
          <p:nvPr/>
        </p:nvSpPr>
        <p:spPr>
          <a:xfrm>
            <a:off x="2590800" y="2333625"/>
            <a:ext cx="64389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 bên tạ của mèo nặng số gam là: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000 x 2 + 500 x 2 + 100 = 3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 (g)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Mèo nâng được số gam là: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 x 2 = 6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 (g)</a:t>
            </a:r>
          </a:p>
          <a:p>
            <a:pPr algn="ctr"/>
            <a:r>
              <a:rPr lang="vi-VN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 bên tạ của rùa nặng số gam là: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000 + 500 + 100 = 1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600 (g)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Rùa nâng được số gam là: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600 x 2 = 3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 (g</a:t>
            </a:r>
            <a:r>
              <a:rPr lang="vi-VN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vi-VN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28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99" y="927100"/>
            <a:ext cx="5638800" cy="3759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243" y="927100"/>
            <a:ext cx="5809673" cy="3759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14312" y="4857750"/>
            <a:ext cx="5895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Trịnh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Vinh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275243" y="4972050"/>
            <a:ext cx="6212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447156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oy, doll, vector graphics&#10;&#10;Description automatically generated">
            <a:extLst>
              <a:ext uri="{FF2B5EF4-FFF2-40B4-BE49-F238E27FC236}">
                <a16:creationId xmlns="" xmlns:a16="http://schemas.microsoft.com/office/drawing/2014/main" id="{2F6D1BAA-A444-8B26-59F7-AC9FAC31771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730" y="3855027"/>
            <a:ext cx="2460568" cy="300297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2CBE8311-156B-49FD-AFE1-E10BE9717EED}"/>
              </a:ext>
            </a:extLst>
          </p:cNvPr>
          <p:cNvGrpSpPr/>
          <p:nvPr/>
        </p:nvGrpSpPr>
        <p:grpSpPr>
          <a:xfrm>
            <a:off x="1276349" y="345125"/>
            <a:ext cx="4524376" cy="847667"/>
            <a:chOff x="1406151" y="471978"/>
            <a:chExt cx="2437809" cy="847667"/>
          </a:xfrm>
        </p:grpSpPr>
        <p:sp>
          <p:nvSpPr>
            <p:cNvPr id="18" name="Rectangle: Diagonal Corners Rounded 17">
              <a:extLst>
                <a:ext uri="{FF2B5EF4-FFF2-40B4-BE49-F238E27FC236}">
                  <a16:creationId xmlns="" xmlns:a16="http://schemas.microsoft.com/office/drawing/2014/main" id="{1702ACBE-A228-43B4-8437-61F1E08738F9}"/>
                </a:ext>
              </a:extLst>
            </p:cNvPr>
            <p:cNvSpPr/>
            <p:nvPr/>
          </p:nvSpPr>
          <p:spPr>
            <a:xfrm>
              <a:off x="1406152" y="471978"/>
              <a:ext cx="2437808" cy="847667"/>
            </a:xfrm>
            <a:prstGeom prst="round2DiagRect">
              <a:avLst/>
            </a:prstGeom>
            <a:ln w="38100">
              <a:solidFill>
                <a:srgbClr val="FF99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Tìm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chữ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thích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hợp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BB7B62F5-A8F2-0B1D-35AB-6FC5DC28E728}"/>
                </a:ext>
              </a:extLst>
            </p:cNvPr>
            <p:cNvSpPr/>
            <p:nvPr/>
          </p:nvSpPr>
          <p:spPr>
            <a:xfrm>
              <a:off x="1406151" y="521738"/>
              <a:ext cx="347076" cy="63384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pic>
        <p:nvPicPr>
          <p:cNvPr id="14" name="Picture 13" descr="A picture containing plant&#10;&#10;Description automatically generated">
            <a:extLst>
              <a:ext uri="{FF2B5EF4-FFF2-40B4-BE49-F238E27FC236}">
                <a16:creationId xmlns="" xmlns:a16="http://schemas.microsoft.com/office/drawing/2014/main" id="{F69C0AB2-CD89-1B37-A67C-C12C21F9B4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5124">
            <a:off x="627966" y="298036"/>
            <a:ext cx="855849" cy="855849"/>
          </a:xfrm>
          <a:prstGeom prst="rect">
            <a:avLst/>
          </a:prstGeom>
        </p:spPr>
      </p:pic>
      <p:pic>
        <p:nvPicPr>
          <p:cNvPr id="16" name="Picture 15" descr="A picture containing plant&#10;&#10;Description automatically generated">
            <a:extLst>
              <a:ext uri="{FF2B5EF4-FFF2-40B4-BE49-F238E27FC236}">
                <a16:creationId xmlns="" xmlns:a16="http://schemas.microsoft.com/office/drawing/2014/main" id="{FFACE796-1B9D-524F-38D8-802FCD32C5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128" y="323994"/>
            <a:ext cx="855849" cy="855849"/>
          </a:xfrm>
          <a:prstGeom prst="rect">
            <a:avLst/>
          </a:prstGeom>
        </p:spPr>
      </p:pic>
      <p:grpSp>
        <p:nvGrpSpPr>
          <p:cNvPr id="44" name="Group 43"/>
          <p:cNvGrpSpPr/>
          <p:nvPr/>
        </p:nvGrpSpPr>
        <p:grpSpPr>
          <a:xfrm>
            <a:off x="717176" y="2059234"/>
            <a:ext cx="2537446" cy="2107049"/>
            <a:chOff x="206188" y="2082666"/>
            <a:chExt cx="2537446" cy="2107049"/>
          </a:xfrm>
        </p:grpSpPr>
        <p:grpSp>
          <p:nvGrpSpPr>
            <p:cNvPr id="11" name="Group 10"/>
            <p:cNvGrpSpPr/>
            <p:nvPr/>
          </p:nvGrpSpPr>
          <p:grpSpPr>
            <a:xfrm>
              <a:off x="1130661" y="2108139"/>
              <a:ext cx="657087" cy="620858"/>
              <a:chOff x="3106270" y="2340338"/>
              <a:chExt cx="761160" cy="6463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3209646" y="2340338"/>
                <a:ext cx="65778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vi-VN" sz="3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3106270" y="2395318"/>
                <a:ext cx="627530" cy="524311"/>
              </a:xfrm>
              <a:prstGeom prst="rect">
                <a:avLst/>
              </a:prstGeom>
              <a:noFill/>
              <a:ln w="28575">
                <a:solidFill>
                  <a:srgbClr val="E80C9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768998" y="2082668"/>
              <a:ext cx="6577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06188" y="2088776"/>
              <a:ext cx="5289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a)</a:t>
              </a:r>
              <a:endParaRPr lang="vi-VN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667426" y="2082667"/>
              <a:ext cx="6577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908070" y="2082666"/>
              <a:ext cx="6577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5</a:t>
              </a:r>
              <a:endPara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40803" y="2710191"/>
              <a:ext cx="5289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endParaRPr lang="vi-VN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663656" y="3543384"/>
              <a:ext cx="612693" cy="646331"/>
              <a:chOff x="3106270" y="2340338"/>
              <a:chExt cx="761160" cy="646331"/>
            </a:xfrm>
          </p:grpSpPr>
          <p:sp>
            <p:nvSpPr>
              <p:cNvPr id="32" name="TextBox 31"/>
              <p:cNvSpPr txBox="1"/>
              <p:nvPr/>
            </p:nvSpPr>
            <p:spPr>
              <a:xfrm>
                <a:off x="3209646" y="2340338"/>
                <a:ext cx="65778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vi-VN" sz="3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3106270" y="2395318"/>
                <a:ext cx="627530" cy="524311"/>
              </a:xfrm>
              <a:prstGeom prst="rect">
                <a:avLst/>
              </a:prstGeom>
              <a:noFill/>
              <a:ln w="28575">
                <a:solidFill>
                  <a:srgbClr val="E80C9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1479614" y="3524347"/>
              <a:ext cx="662444" cy="646331"/>
              <a:chOff x="2978927" y="2362042"/>
              <a:chExt cx="801344" cy="646331"/>
            </a:xfrm>
          </p:grpSpPr>
          <p:sp>
            <p:nvSpPr>
              <p:cNvPr id="35" name="TextBox 34"/>
              <p:cNvSpPr txBox="1"/>
              <p:nvPr/>
            </p:nvSpPr>
            <p:spPr>
              <a:xfrm>
                <a:off x="3122487" y="2362042"/>
                <a:ext cx="65778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vi-VN" sz="3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2978927" y="2438944"/>
                <a:ext cx="627531" cy="524311"/>
              </a:xfrm>
              <a:prstGeom prst="rect">
                <a:avLst/>
              </a:prstGeom>
              <a:noFill/>
              <a:ln w="28575">
                <a:solidFill>
                  <a:srgbClr val="E80C9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2089212" y="3519952"/>
              <a:ext cx="654422" cy="646331"/>
              <a:chOff x="3106270" y="2340338"/>
              <a:chExt cx="761160" cy="646331"/>
            </a:xfrm>
          </p:grpSpPr>
          <p:sp>
            <p:nvSpPr>
              <p:cNvPr id="38" name="TextBox 37"/>
              <p:cNvSpPr txBox="1"/>
              <p:nvPr/>
            </p:nvSpPr>
            <p:spPr>
              <a:xfrm>
                <a:off x="3209646" y="2340338"/>
                <a:ext cx="65778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vi-VN" sz="3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3106270" y="2395318"/>
                <a:ext cx="627530" cy="524311"/>
              </a:xfrm>
              <a:prstGeom prst="rect">
                <a:avLst/>
              </a:prstGeom>
              <a:noFill/>
              <a:ln w="28575">
                <a:solidFill>
                  <a:srgbClr val="E80C9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1908070" y="2656644"/>
              <a:ext cx="6577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  <a:endPara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112663" y="3505311"/>
              <a:ext cx="3947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endPara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flipV="1">
              <a:off x="705262" y="3406588"/>
              <a:ext cx="1923481" cy="2444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/>
          <p:cNvGrpSpPr/>
          <p:nvPr/>
        </p:nvGrpSpPr>
        <p:grpSpPr>
          <a:xfrm>
            <a:off x="5802122" y="1583313"/>
            <a:ext cx="2537446" cy="2589282"/>
            <a:chOff x="206188" y="1589388"/>
            <a:chExt cx="2537446" cy="2589282"/>
          </a:xfrm>
        </p:grpSpPr>
        <p:grpSp>
          <p:nvGrpSpPr>
            <p:cNvPr id="46" name="Group 45"/>
            <p:cNvGrpSpPr/>
            <p:nvPr/>
          </p:nvGrpSpPr>
          <p:grpSpPr>
            <a:xfrm>
              <a:off x="681729" y="2126245"/>
              <a:ext cx="650382" cy="620858"/>
              <a:chOff x="2586230" y="2359187"/>
              <a:chExt cx="753392" cy="646331"/>
            </a:xfrm>
          </p:grpSpPr>
          <p:sp>
            <p:nvSpPr>
              <p:cNvPr id="64" name="TextBox 63"/>
              <p:cNvSpPr txBox="1"/>
              <p:nvPr/>
            </p:nvSpPr>
            <p:spPr>
              <a:xfrm>
                <a:off x="2681838" y="2359187"/>
                <a:ext cx="65778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vi-VN" sz="3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2586230" y="2422962"/>
                <a:ext cx="627530" cy="524311"/>
              </a:xfrm>
              <a:prstGeom prst="rect">
                <a:avLst/>
              </a:prstGeom>
              <a:noFill/>
              <a:ln w="28575">
                <a:solidFill>
                  <a:srgbClr val="E80C9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1209106" y="2146034"/>
              <a:ext cx="6577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206188" y="2088776"/>
              <a:ext cx="5289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b)</a:t>
              </a:r>
              <a:endParaRPr lang="vi-VN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154655" y="1589388"/>
              <a:ext cx="58835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3</a:t>
              </a:r>
              <a:endPara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440803" y="2710191"/>
              <a:ext cx="5289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endParaRPr lang="vi-VN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2" name="Group 51"/>
            <p:cNvGrpSpPr/>
            <p:nvPr/>
          </p:nvGrpSpPr>
          <p:grpSpPr>
            <a:xfrm>
              <a:off x="1093299" y="3488105"/>
              <a:ext cx="617671" cy="646331"/>
              <a:chOff x="3640022" y="2285059"/>
              <a:chExt cx="767344" cy="646331"/>
            </a:xfrm>
          </p:grpSpPr>
          <p:sp>
            <p:nvSpPr>
              <p:cNvPr id="62" name="TextBox 61"/>
              <p:cNvSpPr txBox="1"/>
              <p:nvPr/>
            </p:nvSpPr>
            <p:spPr>
              <a:xfrm>
                <a:off x="3749582" y="2285059"/>
                <a:ext cx="65778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vi-VN" sz="3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3640022" y="2367653"/>
                <a:ext cx="627530" cy="482431"/>
              </a:xfrm>
              <a:prstGeom prst="rect">
                <a:avLst/>
              </a:prstGeom>
              <a:noFill/>
              <a:ln w="28575">
                <a:solidFill>
                  <a:srgbClr val="E80C9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54" name="Group 53"/>
            <p:cNvGrpSpPr/>
            <p:nvPr/>
          </p:nvGrpSpPr>
          <p:grpSpPr>
            <a:xfrm>
              <a:off x="2089212" y="3519952"/>
              <a:ext cx="654422" cy="646331"/>
              <a:chOff x="3106270" y="2340338"/>
              <a:chExt cx="761160" cy="646331"/>
            </a:xfrm>
          </p:grpSpPr>
          <p:sp>
            <p:nvSpPr>
              <p:cNvPr id="58" name="TextBox 57"/>
              <p:cNvSpPr txBox="1"/>
              <p:nvPr/>
            </p:nvSpPr>
            <p:spPr>
              <a:xfrm>
                <a:off x="3209646" y="2340338"/>
                <a:ext cx="65778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vi-VN" sz="3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3106270" y="2395318"/>
                <a:ext cx="627530" cy="524311"/>
              </a:xfrm>
              <a:prstGeom prst="rect">
                <a:avLst/>
              </a:prstGeom>
              <a:noFill/>
              <a:ln w="28575">
                <a:solidFill>
                  <a:srgbClr val="E80C9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2035374" y="2821438"/>
              <a:ext cx="6577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  <a:endPara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691394" y="3532339"/>
              <a:ext cx="3947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endPara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7" name="Straight Connector 56"/>
            <p:cNvCxnSpPr/>
            <p:nvPr/>
          </p:nvCxnSpPr>
          <p:spPr>
            <a:xfrm flipV="1">
              <a:off x="705262" y="3406588"/>
              <a:ext cx="1923481" cy="2444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/>
          <p:cNvGrpSpPr/>
          <p:nvPr/>
        </p:nvGrpSpPr>
        <p:grpSpPr>
          <a:xfrm>
            <a:off x="7141392" y="2094498"/>
            <a:ext cx="657784" cy="2065710"/>
            <a:chOff x="7139269" y="2011577"/>
            <a:chExt cx="657784" cy="2065710"/>
          </a:xfrm>
        </p:grpSpPr>
        <p:sp>
          <p:nvSpPr>
            <p:cNvPr id="66" name="Rectangle 65"/>
            <p:cNvSpPr/>
            <p:nvPr/>
          </p:nvSpPr>
          <p:spPr>
            <a:xfrm>
              <a:off x="7193907" y="2120243"/>
              <a:ext cx="539531" cy="524311"/>
            </a:xfrm>
            <a:prstGeom prst="rect">
              <a:avLst/>
            </a:prstGeom>
            <a:noFill/>
            <a:ln w="28575">
              <a:solidFill>
                <a:srgbClr val="E80C9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7267525" y="2011577"/>
              <a:ext cx="41549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7139269" y="3430956"/>
              <a:ext cx="6577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5</a:t>
              </a:r>
              <a:endPara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886275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2CBE8311-156B-49FD-AFE1-E10BE9717EED}"/>
              </a:ext>
            </a:extLst>
          </p:cNvPr>
          <p:cNvGrpSpPr/>
          <p:nvPr/>
        </p:nvGrpSpPr>
        <p:grpSpPr>
          <a:xfrm>
            <a:off x="1276349" y="345125"/>
            <a:ext cx="4524376" cy="847667"/>
            <a:chOff x="1406151" y="471978"/>
            <a:chExt cx="2437809" cy="847667"/>
          </a:xfrm>
        </p:grpSpPr>
        <p:sp>
          <p:nvSpPr>
            <p:cNvPr id="18" name="Rectangle: Diagonal Corners Rounded 17">
              <a:extLst>
                <a:ext uri="{FF2B5EF4-FFF2-40B4-BE49-F238E27FC236}">
                  <a16:creationId xmlns="" xmlns:a16="http://schemas.microsoft.com/office/drawing/2014/main" id="{1702ACBE-A228-43B4-8437-61F1E08738F9}"/>
                </a:ext>
              </a:extLst>
            </p:cNvPr>
            <p:cNvSpPr/>
            <p:nvPr/>
          </p:nvSpPr>
          <p:spPr>
            <a:xfrm>
              <a:off x="1406152" y="471978"/>
              <a:ext cx="2437808" cy="847667"/>
            </a:xfrm>
            <a:prstGeom prst="round2DiagRect">
              <a:avLst/>
            </a:prstGeom>
            <a:ln w="38100">
              <a:solidFill>
                <a:srgbClr val="FF99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Tìm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chữ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thích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hợp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BB7B62F5-A8F2-0B1D-35AB-6FC5DC28E728}"/>
                </a:ext>
              </a:extLst>
            </p:cNvPr>
            <p:cNvSpPr/>
            <p:nvPr/>
          </p:nvSpPr>
          <p:spPr>
            <a:xfrm>
              <a:off x="1406151" y="521738"/>
              <a:ext cx="347076" cy="63384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pic>
        <p:nvPicPr>
          <p:cNvPr id="14" name="Picture 13" descr="A picture containing plant&#10;&#10;Description automatically generated">
            <a:extLst>
              <a:ext uri="{FF2B5EF4-FFF2-40B4-BE49-F238E27FC236}">
                <a16:creationId xmlns="" xmlns:a16="http://schemas.microsoft.com/office/drawing/2014/main" id="{F69C0AB2-CD89-1B37-A67C-C12C21F9B4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5124">
            <a:off x="627966" y="298036"/>
            <a:ext cx="855849" cy="855849"/>
          </a:xfrm>
          <a:prstGeom prst="rect">
            <a:avLst/>
          </a:prstGeom>
        </p:spPr>
      </p:pic>
      <p:pic>
        <p:nvPicPr>
          <p:cNvPr id="16" name="Picture 15" descr="A picture containing plant&#10;&#10;Description automatically generated">
            <a:extLst>
              <a:ext uri="{FF2B5EF4-FFF2-40B4-BE49-F238E27FC236}">
                <a16:creationId xmlns="" xmlns:a16="http://schemas.microsoft.com/office/drawing/2014/main" id="{FFACE796-1B9D-524F-38D8-802FCD32C5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128" y="323994"/>
            <a:ext cx="855849" cy="85584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751C4DD8-5034-4FE9-9167-F8B40E959BF3}"/>
              </a:ext>
            </a:extLst>
          </p:cNvPr>
          <p:cNvSpPr/>
          <p:nvPr/>
        </p:nvSpPr>
        <p:spPr>
          <a:xfrm>
            <a:off x="689224" y="1271641"/>
            <a:ext cx="10532958" cy="5310133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7AE0E70-9D85-41BB-9091-7213F0329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075" y="2419349"/>
            <a:ext cx="8365148" cy="221932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59E1CF48-7047-473D-9C1A-37D5844D49C0}"/>
              </a:ext>
            </a:extLst>
          </p:cNvPr>
          <p:cNvSpPr/>
          <p:nvPr/>
        </p:nvSpPr>
        <p:spPr>
          <a:xfrm>
            <a:off x="3419475" y="4057650"/>
            <a:ext cx="390525" cy="428625"/>
          </a:xfrm>
          <a:prstGeom prst="roundRect">
            <a:avLst/>
          </a:prstGeom>
          <a:ln w="28575">
            <a:solidFill>
              <a:srgbClr val="E80C9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F8E81C65-A95D-4DAC-96B3-4DE2213AA0EB}"/>
              </a:ext>
            </a:extLst>
          </p:cNvPr>
          <p:cNvSpPr/>
          <p:nvPr/>
        </p:nvSpPr>
        <p:spPr>
          <a:xfrm>
            <a:off x="2943225" y="4067175"/>
            <a:ext cx="476250" cy="428625"/>
          </a:xfrm>
          <a:prstGeom prst="roundRect">
            <a:avLst/>
          </a:prstGeom>
          <a:ln w="28575">
            <a:solidFill>
              <a:srgbClr val="E80C9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C5971DAD-6E6A-4E10-8CC0-E2D7A3ADFECA}"/>
              </a:ext>
            </a:extLst>
          </p:cNvPr>
          <p:cNvSpPr/>
          <p:nvPr/>
        </p:nvSpPr>
        <p:spPr>
          <a:xfrm>
            <a:off x="2409825" y="2648239"/>
            <a:ext cx="533400" cy="428625"/>
          </a:xfrm>
          <a:prstGeom prst="roundRect">
            <a:avLst/>
          </a:prstGeom>
          <a:ln w="28575">
            <a:solidFill>
              <a:srgbClr val="E80C9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2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792D8408-A2BE-4C5D-AE0D-B2E62860C935}"/>
              </a:ext>
            </a:extLst>
          </p:cNvPr>
          <p:cNvSpPr/>
          <p:nvPr/>
        </p:nvSpPr>
        <p:spPr>
          <a:xfrm>
            <a:off x="2019300" y="4029075"/>
            <a:ext cx="390525" cy="428625"/>
          </a:xfrm>
          <a:prstGeom prst="roundRect">
            <a:avLst/>
          </a:prstGeom>
          <a:ln w="28575">
            <a:solidFill>
              <a:srgbClr val="E80C9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4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="" xmlns:a16="http://schemas.microsoft.com/office/drawing/2014/main" id="{989459D7-31C9-45C4-B8C6-A440D6B7803D}"/>
              </a:ext>
            </a:extLst>
          </p:cNvPr>
          <p:cNvSpPr/>
          <p:nvPr/>
        </p:nvSpPr>
        <p:spPr>
          <a:xfrm>
            <a:off x="8705850" y="4038600"/>
            <a:ext cx="409575" cy="428625"/>
          </a:xfrm>
          <a:prstGeom prst="roundRect">
            <a:avLst/>
          </a:prstGeom>
          <a:ln w="28575">
            <a:solidFill>
              <a:srgbClr val="E80C9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630E4190-3620-49C9-84D7-050254E34868}"/>
              </a:ext>
            </a:extLst>
          </p:cNvPr>
          <p:cNvSpPr/>
          <p:nvPr/>
        </p:nvSpPr>
        <p:spPr>
          <a:xfrm>
            <a:off x="8248650" y="2657475"/>
            <a:ext cx="409575" cy="428625"/>
          </a:xfrm>
          <a:prstGeom prst="roundRect">
            <a:avLst/>
          </a:prstGeom>
          <a:ln w="28575">
            <a:solidFill>
              <a:srgbClr val="E80C9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36BA8EF9-97E6-4ED8-B3A2-909CC561C169}"/>
              </a:ext>
            </a:extLst>
          </p:cNvPr>
          <p:cNvSpPr/>
          <p:nvPr/>
        </p:nvSpPr>
        <p:spPr>
          <a:xfrm>
            <a:off x="7781925" y="4067175"/>
            <a:ext cx="409575" cy="428625"/>
          </a:xfrm>
          <a:prstGeom prst="roundRect">
            <a:avLst/>
          </a:prstGeom>
          <a:ln w="28575">
            <a:solidFill>
              <a:srgbClr val="E80C9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F648E4B2-4966-4917-82B5-4E533354945F}"/>
              </a:ext>
            </a:extLst>
          </p:cNvPr>
          <p:cNvSpPr/>
          <p:nvPr/>
        </p:nvSpPr>
        <p:spPr>
          <a:xfrm>
            <a:off x="7305675" y="2638425"/>
            <a:ext cx="476250" cy="428625"/>
          </a:xfrm>
          <a:prstGeom prst="roundRect">
            <a:avLst/>
          </a:prstGeom>
          <a:ln w="28575">
            <a:solidFill>
              <a:srgbClr val="E80C9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2723" t="22859" r="63811" b="24033"/>
          <a:stretch/>
        </p:blipFill>
        <p:spPr>
          <a:xfrm>
            <a:off x="3862243" y="1760969"/>
            <a:ext cx="2686472" cy="341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50390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7">
            <a:extLst>
              <a:ext uri="{FF2B5EF4-FFF2-40B4-BE49-F238E27FC236}">
                <a16:creationId xmlns:a16="http://schemas.microsoft.com/office/drawing/2014/main" xmlns="" id="{B814E496-BB6A-1CA1-5D08-B838751C7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9687" y="5172483"/>
            <a:ext cx="1060468" cy="1529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1">
            <a:extLst>
              <a:ext uri="{FF2B5EF4-FFF2-40B4-BE49-F238E27FC236}">
                <a16:creationId xmlns:a16="http://schemas.microsoft.com/office/drawing/2014/main" xmlns="" id="{0F4B1CD7-385D-BD04-A0C9-D0073C76465B}"/>
              </a:ext>
            </a:extLst>
          </p:cNvPr>
          <p:cNvSpPr/>
          <p:nvPr/>
        </p:nvSpPr>
        <p:spPr>
          <a:xfrm>
            <a:off x="4547648" y="1769965"/>
            <a:ext cx="3607148" cy="5140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YÊU CẦU CẦN ĐẠT:</a:t>
            </a:r>
          </a:p>
        </p:txBody>
      </p:sp>
      <p:pic>
        <p:nvPicPr>
          <p:cNvPr id="4" name="图片 71686" descr="11">
            <a:extLst>
              <a:ext uri="{FF2B5EF4-FFF2-40B4-BE49-F238E27FC236}">
                <a16:creationId xmlns:a16="http://schemas.microsoft.com/office/drawing/2014/main" xmlns="" id="{F4FE1DE9-0442-051E-BDE5-C339FCF62B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4904" y="4823537"/>
            <a:ext cx="6957052" cy="118041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71688" descr="9">
            <a:extLst>
              <a:ext uri="{FF2B5EF4-FFF2-40B4-BE49-F238E27FC236}">
                <a16:creationId xmlns:a16="http://schemas.microsoft.com/office/drawing/2014/main" xmlns="" id="{9BF0F2AE-F725-61BC-975D-E2CDA9FCB7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2805" y="2536037"/>
            <a:ext cx="7119270" cy="114055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71689" descr="10">
            <a:extLst>
              <a:ext uri="{FF2B5EF4-FFF2-40B4-BE49-F238E27FC236}">
                <a16:creationId xmlns:a16="http://schemas.microsoft.com/office/drawing/2014/main" xmlns="" id="{FFD513BA-9BFD-886C-23FC-C5862ED56C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7747" y="3672671"/>
            <a:ext cx="7063873" cy="118041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A71BA7E-02A7-8ADC-AA94-3AA530300289}"/>
              </a:ext>
            </a:extLst>
          </p:cNvPr>
          <p:cNvSpPr/>
          <p:nvPr/>
        </p:nvSpPr>
        <p:spPr>
          <a:xfrm>
            <a:off x="4168027" y="4853085"/>
            <a:ext cx="61954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xmlns="" id="{B391D491-0039-F473-16FC-7C3E8C8F9E48}"/>
              </a:ext>
            </a:extLst>
          </p:cNvPr>
          <p:cNvSpPr/>
          <p:nvPr/>
        </p:nvSpPr>
        <p:spPr>
          <a:xfrm>
            <a:off x="3406027" y="2663475"/>
            <a:ext cx="762000" cy="6858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xmlns="" id="{6BF16179-8461-1F7C-3B2F-02374960F017}"/>
              </a:ext>
            </a:extLst>
          </p:cNvPr>
          <p:cNvSpPr/>
          <p:nvPr/>
        </p:nvSpPr>
        <p:spPr>
          <a:xfrm>
            <a:off x="3367411" y="3799379"/>
            <a:ext cx="762000" cy="712362"/>
          </a:xfrm>
          <a:prstGeom prst="flowChartConnector">
            <a:avLst/>
          </a:prstGeom>
          <a:solidFill>
            <a:srgbClr val="F1C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xmlns="" id="{0BBBE5CA-388A-1F79-C022-D58D28A8B240}"/>
              </a:ext>
            </a:extLst>
          </p:cNvPr>
          <p:cNvSpPr/>
          <p:nvPr/>
        </p:nvSpPr>
        <p:spPr>
          <a:xfrm>
            <a:off x="3367411" y="4836361"/>
            <a:ext cx="762000" cy="72461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" name="Rectangle 6"/>
          <p:cNvSpPr/>
          <p:nvPr/>
        </p:nvSpPr>
        <p:spPr>
          <a:xfrm>
            <a:off x="4331260" y="2663475"/>
            <a:ext cx="6096000" cy="806375"/>
          </a:xfrm>
          <a:prstGeom prst="rect">
            <a:avLst/>
          </a:prstGeom>
        </p:spPr>
        <p:txBody>
          <a:bodyPr>
            <a:spAutoFit/>
          </a:bodyPr>
          <a:lstStyle/>
          <a:p>
            <a:pPr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000" b="1" i="1" dirty="0">
                <a:ea typeface="Times New Roman" panose="02020603050405020304" pitchFamily="18" charset="0"/>
              </a:rPr>
              <a:t>Thực hiện được phép nhân số có bốn chữ số với số có một chữ số (không nhớ hai lần liên tiếp).</a:t>
            </a:r>
            <a:endParaRPr lang="en-US" sz="2000" b="1" i="1" dirty="0"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67519" y="3826374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000" b="1" i="1" dirty="0">
                <a:ea typeface="Times New Roman" panose="02020603050405020304" pitchFamily="18" charset="0"/>
              </a:rPr>
              <a:t>Thực hiện được nhân nhẩm trong những trường hợp </a:t>
            </a:r>
            <a:endParaRPr lang="nl-NL" sz="2000" b="1" i="1" dirty="0" smtClean="0">
              <a:ea typeface="Times New Roman" panose="02020603050405020304" pitchFamily="18" charset="0"/>
            </a:endParaRPr>
          </a:p>
          <a:p>
            <a:pPr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000" b="1" i="1" dirty="0" smtClean="0">
                <a:ea typeface="Times New Roman" panose="02020603050405020304" pitchFamily="18" charset="0"/>
              </a:rPr>
              <a:t>đơn </a:t>
            </a:r>
            <a:r>
              <a:rPr lang="nl-NL" sz="2000" b="1" i="1" dirty="0">
                <a:ea typeface="Times New Roman" panose="02020603050405020304" pitchFamily="18" charset="0"/>
              </a:rPr>
              <a:t>giản.</a:t>
            </a:r>
            <a:endParaRPr lang="en-US" sz="2000" b="1" i="1" dirty="0">
              <a:ea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168027" y="4963008"/>
            <a:ext cx="64335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000" b="1" i="1" dirty="0">
                <a:ea typeface="Times New Roman" panose="02020603050405020304" pitchFamily="18" charset="0"/>
              </a:rPr>
              <a:t>Vận dụng giải các bài toán thực tế liên quan đến phép nhân số có bốn chữ số với số có một chữ </a:t>
            </a:r>
            <a:r>
              <a:rPr lang="nl-NL" sz="2000" b="1" i="1" dirty="0" smtClean="0">
                <a:ea typeface="Times New Roman" panose="02020603050405020304" pitchFamily="18" charset="0"/>
              </a:rPr>
              <a:t>số.</a:t>
            </a:r>
            <a:endParaRPr lang="en-US" sz="2000" b="1" i="1" dirty="0"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429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08C524C-D912-8876-9386-91251D57B3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154" y="-991472"/>
            <a:ext cx="12073674" cy="86711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A797E68-9C28-8810-0BC1-8FBD13D3D8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ACFCD72-1038-3F13-8C73-72A077EFE3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8763" y="472440"/>
            <a:ext cx="9854473" cy="62941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D2001D1-87C6-2294-351A-F6B0CBBD57A7}"/>
              </a:ext>
            </a:extLst>
          </p:cNvPr>
          <p:cNvSpPr txBox="1"/>
          <p:nvPr/>
        </p:nvSpPr>
        <p:spPr>
          <a:xfrm>
            <a:off x="2698174" y="2714612"/>
            <a:ext cx="762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 smtClean="0">
                <a:ln w="117475">
                  <a:solidFill>
                    <a:srgbClr val="FF0063"/>
                  </a:solidFill>
                </a:ln>
                <a:solidFill>
                  <a:srgbClr val="FF0063"/>
                </a:solidFill>
                <a:effectLst/>
                <a:uLnTx/>
                <a:uFillTx/>
                <a:latin typeface="#9Slide07 SVNBeachwood Sans" pitchFamily="2" charset="0"/>
                <a:ea typeface="+mn-ea"/>
                <a:cs typeface="+mn-cs"/>
              </a:rPr>
              <a:t>Vận</a:t>
            </a:r>
            <a:r>
              <a:rPr kumimoji="0" lang="en-US" sz="5400" b="0" i="0" u="none" strike="noStrike" kern="1200" cap="none" spc="0" normalizeH="0" noProof="0" dirty="0" smtClean="0">
                <a:ln w="117475">
                  <a:solidFill>
                    <a:srgbClr val="FF0063"/>
                  </a:solidFill>
                </a:ln>
                <a:solidFill>
                  <a:srgbClr val="FF0063"/>
                </a:solidFill>
                <a:effectLst/>
                <a:uLnTx/>
                <a:uFillTx/>
                <a:latin typeface="#9Slide07 SVNBeachwood Sans" pitchFamily="2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 w="117475">
                  <a:solidFill>
                    <a:srgbClr val="FF0063"/>
                  </a:solidFill>
                </a:ln>
                <a:solidFill>
                  <a:srgbClr val="FF0063"/>
                </a:solidFill>
                <a:effectLst/>
                <a:uLnTx/>
                <a:uFillTx/>
                <a:latin typeface="#9Slide07 SVNBeachwood Sans" pitchFamily="2" charset="0"/>
                <a:ea typeface="+mn-ea"/>
                <a:cs typeface="+mn-cs"/>
              </a:rPr>
              <a:t>dụng</a:t>
            </a:r>
            <a:r>
              <a:rPr kumimoji="0" lang="en-US" sz="5400" b="0" i="0" u="none" strike="noStrike" kern="1200" cap="none" spc="0" normalizeH="0" noProof="0" dirty="0" smtClean="0">
                <a:ln w="117475">
                  <a:solidFill>
                    <a:srgbClr val="FF0063"/>
                  </a:solidFill>
                </a:ln>
                <a:solidFill>
                  <a:srgbClr val="FF0063"/>
                </a:solidFill>
                <a:effectLst/>
                <a:uLnTx/>
                <a:uFillTx/>
                <a:latin typeface="#9Slide07 SVNBeachwood Sans" pitchFamily="2" charset="0"/>
                <a:ea typeface="+mn-ea"/>
                <a:cs typeface="+mn-cs"/>
              </a:rPr>
              <a:t> - </a:t>
            </a:r>
            <a:r>
              <a:rPr kumimoji="0" lang="en-US" sz="5400" b="0" i="0" u="none" strike="noStrike" kern="1200" cap="none" spc="0" normalizeH="0" noProof="0" dirty="0" err="1" smtClean="0">
                <a:ln w="117475">
                  <a:solidFill>
                    <a:srgbClr val="FF0063"/>
                  </a:solidFill>
                </a:ln>
                <a:solidFill>
                  <a:srgbClr val="FF0063"/>
                </a:solidFill>
                <a:effectLst/>
                <a:uLnTx/>
                <a:uFillTx/>
                <a:latin typeface="#9Slide07 SVNBeachwood Sans" pitchFamily="2" charset="0"/>
                <a:ea typeface="+mn-ea"/>
                <a:cs typeface="+mn-cs"/>
              </a:rPr>
              <a:t>trải</a:t>
            </a:r>
            <a:r>
              <a:rPr kumimoji="0" lang="en-US" sz="5400" b="0" i="0" u="none" strike="noStrike" kern="1200" cap="none" spc="0" normalizeH="0" noProof="0" dirty="0" smtClean="0">
                <a:ln w="117475">
                  <a:solidFill>
                    <a:srgbClr val="FF0063"/>
                  </a:solidFill>
                </a:ln>
                <a:solidFill>
                  <a:srgbClr val="FF0063"/>
                </a:solidFill>
                <a:effectLst/>
                <a:uLnTx/>
                <a:uFillTx/>
                <a:latin typeface="#9Slide07 SVNBeachwood Sans" pitchFamily="2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 w="117475">
                  <a:solidFill>
                    <a:srgbClr val="FF0063"/>
                  </a:solidFill>
                </a:ln>
                <a:solidFill>
                  <a:srgbClr val="FF0063"/>
                </a:solidFill>
                <a:effectLst/>
                <a:uLnTx/>
                <a:uFillTx/>
                <a:latin typeface="#9Slide07 SVNBeachwood Sans" pitchFamily="2" charset="0"/>
                <a:ea typeface="+mn-ea"/>
                <a:cs typeface="+mn-cs"/>
              </a:rPr>
              <a:t>nghiệm</a:t>
            </a:r>
            <a:endParaRPr kumimoji="0" lang="vi-VN" sz="5400" b="0" i="0" u="none" strike="noStrike" kern="1200" cap="none" spc="0" normalizeH="0" baseline="0" noProof="0" dirty="0">
              <a:ln w="117475">
                <a:solidFill>
                  <a:srgbClr val="FF0063"/>
                </a:solidFill>
              </a:ln>
              <a:solidFill>
                <a:srgbClr val="FF006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780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="" xmlns:a16="http://schemas.microsoft.com/office/drawing/2014/main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283" y="1968961"/>
            <a:ext cx="3792682" cy="3792682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="" xmlns:a16="http://schemas.microsoft.com/office/drawing/2014/main" id="{226731D1-CB99-5333-7508-3636F8DFE8D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591" y="3065319"/>
            <a:ext cx="3512127" cy="35121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8C6E980-D2AF-454E-A4AD-0EC063823B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4336" y="695874"/>
            <a:ext cx="8468078" cy="491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88557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="" xmlns:a16="http://schemas.microsoft.com/office/drawing/2014/main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="" xmlns:a16="http://schemas.microsoft.com/office/drawing/2014/main" id="{226731D1-CB99-5333-7508-3636F8DFE8D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3044537"/>
            <a:ext cx="3512127" cy="35121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4FF85C4-66C6-4426-8141-2086DAA9B6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6607" y="296683"/>
            <a:ext cx="8455885" cy="266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1424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Nhạc thiếu nhi vui nhộn cho bé Tập thể dục buổi sáng_1080p">
            <a:hlinkClick r:id="" action="ppaction://media"/>
            <a:extLst>
              <a:ext uri="{FF2B5EF4-FFF2-40B4-BE49-F238E27FC236}">
                <a16:creationId xmlns="" xmlns:a16="http://schemas.microsoft.com/office/drawing/2014/main" id="{7AAA9EDC-0AAD-1349-6E76-6FD75922C89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9089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290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A6620E16-36EF-0FF2-8E34-A28691E72490}"/>
              </a:ext>
            </a:extLst>
          </p:cNvPr>
          <p:cNvSpPr/>
          <p:nvPr/>
        </p:nvSpPr>
        <p:spPr>
          <a:xfrm>
            <a:off x="1679863" y="145473"/>
            <a:ext cx="9178636" cy="4266795"/>
          </a:xfrm>
          <a:prstGeom prst="roundRect">
            <a:avLst/>
          </a:prstGeom>
          <a:solidFill>
            <a:srgbClr val="CCECF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 w="28575">
                <a:solidFill>
                  <a:prstClr val="black"/>
                </a:solidFill>
              </a:ln>
              <a:solidFill>
                <a:srgbClr val="C00000"/>
              </a:solidFill>
              <a:effectLst/>
              <a:uLnTx/>
              <a:uFillTx/>
              <a:latin typeface="#9Slide05 Phobia" panose="02000506000000020003" pitchFamily="2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EF3C8D44-7975-C991-F39F-E13A475E2E97}"/>
              </a:ext>
            </a:extLst>
          </p:cNvPr>
          <p:cNvGrpSpPr/>
          <p:nvPr/>
        </p:nvGrpSpPr>
        <p:grpSpPr>
          <a:xfrm>
            <a:off x="-292627" y="3202182"/>
            <a:ext cx="3512127" cy="3512127"/>
            <a:chOff x="-148936" y="3345873"/>
            <a:chExt cx="3512127" cy="3512127"/>
          </a:xfrm>
        </p:grpSpPr>
        <p:sp>
          <p:nvSpPr>
            <p:cNvPr id="2" name="TextBox 1">
              <a:extLst>
                <a:ext uri="{FF2B5EF4-FFF2-40B4-BE49-F238E27FC236}">
                  <a16:creationId xmlns="" xmlns:a16="http://schemas.microsoft.com/office/drawing/2014/main" id="{BDCC9EC3-D92F-5C86-D4EF-0A5A8430FDC2}"/>
                </a:ext>
              </a:extLst>
            </p:cNvPr>
            <p:cNvSpPr txBox="1"/>
            <p:nvPr/>
          </p:nvSpPr>
          <p:spPr>
            <a:xfrm>
              <a:off x="1607127" y="5383814"/>
              <a:ext cx="1251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Lê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Oanh</a:t>
              </a:r>
              <a:endPara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" name="Picture 10" descr="Icon&#10;&#10;Description automatically generated">
              <a:extLst>
                <a:ext uri="{FF2B5EF4-FFF2-40B4-BE49-F238E27FC236}">
                  <a16:creationId xmlns="" xmlns:a16="http://schemas.microsoft.com/office/drawing/2014/main" id="{226731D1-CB99-5333-7508-3636F8DFE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48936" y="3345873"/>
              <a:ext cx="3512127" cy="3512127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EAF62E2-CE40-41C1-BD9F-D53B7B9D60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9869" y="1063718"/>
            <a:ext cx="2261812" cy="7681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C514868-AA8A-49EB-ACD1-CA4141490E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8050" y="2032548"/>
            <a:ext cx="8077900" cy="201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58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7">
            <a:extLst>
              <a:ext uri="{FF2B5EF4-FFF2-40B4-BE49-F238E27FC236}">
                <a16:creationId xmlns:a16="http://schemas.microsoft.com/office/drawing/2014/main" xmlns="" id="{B814E496-BB6A-1CA1-5D08-B838751C7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9687" y="5172483"/>
            <a:ext cx="1060468" cy="1529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A71BA7E-02A7-8ADC-AA94-3AA530300289}"/>
              </a:ext>
            </a:extLst>
          </p:cNvPr>
          <p:cNvSpPr/>
          <p:nvPr/>
        </p:nvSpPr>
        <p:spPr>
          <a:xfrm>
            <a:off x="4168027" y="4853085"/>
            <a:ext cx="61954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16363" y="2171922"/>
            <a:ext cx="105756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6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56: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45)</a:t>
            </a:r>
            <a:endParaRPr lang="vi-VN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87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7">
            <a:extLst>
              <a:ext uri="{FF2B5EF4-FFF2-40B4-BE49-F238E27FC236}">
                <a16:creationId xmlns:a16="http://schemas.microsoft.com/office/drawing/2014/main" xmlns="" id="{B814E496-BB6A-1CA1-5D08-B838751C7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9687" y="5172483"/>
            <a:ext cx="1060468" cy="1529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1">
            <a:extLst>
              <a:ext uri="{FF2B5EF4-FFF2-40B4-BE49-F238E27FC236}">
                <a16:creationId xmlns:a16="http://schemas.microsoft.com/office/drawing/2014/main" xmlns="" id="{0F4B1CD7-385D-BD04-A0C9-D0073C76465B}"/>
              </a:ext>
            </a:extLst>
          </p:cNvPr>
          <p:cNvSpPr/>
          <p:nvPr/>
        </p:nvSpPr>
        <p:spPr>
          <a:xfrm>
            <a:off x="4547648" y="1769965"/>
            <a:ext cx="3607148" cy="5140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YÊU CẦU CẦN ĐẠT:</a:t>
            </a:r>
          </a:p>
        </p:txBody>
      </p:sp>
      <p:pic>
        <p:nvPicPr>
          <p:cNvPr id="4" name="图片 71686" descr="11">
            <a:extLst>
              <a:ext uri="{FF2B5EF4-FFF2-40B4-BE49-F238E27FC236}">
                <a16:creationId xmlns:a16="http://schemas.microsoft.com/office/drawing/2014/main" xmlns="" id="{F4FE1DE9-0442-051E-BDE5-C339FCF62B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4904" y="4823537"/>
            <a:ext cx="6957052" cy="118041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71688" descr="9">
            <a:extLst>
              <a:ext uri="{FF2B5EF4-FFF2-40B4-BE49-F238E27FC236}">
                <a16:creationId xmlns:a16="http://schemas.microsoft.com/office/drawing/2014/main" xmlns="" id="{9BF0F2AE-F725-61BC-975D-E2CDA9FCB7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2805" y="2536037"/>
            <a:ext cx="7119270" cy="114055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71689" descr="10">
            <a:extLst>
              <a:ext uri="{FF2B5EF4-FFF2-40B4-BE49-F238E27FC236}">
                <a16:creationId xmlns:a16="http://schemas.microsoft.com/office/drawing/2014/main" xmlns="" id="{FFD513BA-9BFD-886C-23FC-C5862ED56C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7747" y="3672671"/>
            <a:ext cx="7063873" cy="118041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A71BA7E-02A7-8ADC-AA94-3AA530300289}"/>
              </a:ext>
            </a:extLst>
          </p:cNvPr>
          <p:cNvSpPr/>
          <p:nvPr/>
        </p:nvSpPr>
        <p:spPr>
          <a:xfrm>
            <a:off x="4168027" y="4853085"/>
            <a:ext cx="61954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xmlns="" id="{B391D491-0039-F473-16FC-7C3E8C8F9E48}"/>
              </a:ext>
            </a:extLst>
          </p:cNvPr>
          <p:cNvSpPr/>
          <p:nvPr/>
        </p:nvSpPr>
        <p:spPr>
          <a:xfrm>
            <a:off x="3406027" y="2663475"/>
            <a:ext cx="762000" cy="6858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xmlns="" id="{6BF16179-8461-1F7C-3B2F-02374960F017}"/>
              </a:ext>
            </a:extLst>
          </p:cNvPr>
          <p:cNvSpPr/>
          <p:nvPr/>
        </p:nvSpPr>
        <p:spPr>
          <a:xfrm>
            <a:off x="3367411" y="3799379"/>
            <a:ext cx="762000" cy="712362"/>
          </a:xfrm>
          <a:prstGeom prst="flowChartConnector">
            <a:avLst/>
          </a:prstGeom>
          <a:solidFill>
            <a:srgbClr val="F1C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xmlns="" id="{0BBBE5CA-388A-1F79-C022-D58D28A8B240}"/>
              </a:ext>
            </a:extLst>
          </p:cNvPr>
          <p:cNvSpPr/>
          <p:nvPr/>
        </p:nvSpPr>
        <p:spPr>
          <a:xfrm>
            <a:off x="3367411" y="4836361"/>
            <a:ext cx="762000" cy="72461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" name="Rectangle 6"/>
          <p:cNvSpPr/>
          <p:nvPr/>
        </p:nvSpPr>
        <p:spPr>
          <a:xfrm>
            <a:off x="4331260" y="2663475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000" b="1" i="1" dirty="0">
                <a:ea typeface="Times New Roman" panose="02020603050405020304" pitchFamily="18" charset="0"/>
              </a:rPr>
              <a:t>Thực hiện được phép nhân số có bốn chữ số với số có một chữ số </a:t>
            </a:r>
            <a:r>
              <a:rPr lang="nl-NL" sz="2000" b="1" i="1" dirty="0" smtClean="0">
                <a:ea typeface="Times New Roman" panose="02020603050405020304" pitchFamily="18" charset="0"/>
              </a:rPr>
              <a:t>có nhớ.</a:t>
            </a:r>
            <a:endParaRPr lang="en-US" sz="2000" b="1" i="1" dirty="0"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67519" y="3826374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000" b="1" i="1" dirty="0">
                <a:ea typeface="Times New Roman" panose="02020603050405020304" pitchFamily="18" charset="0"/>
              </a:rPr>
              <a:t>Thực hiện được nhân nhẩm trong những trường hợp </a:t>
            </a:r>
            <a:endParaRPr lang="nl-NL" sz="2000" b="1" i="1" dirty="0" smtClean="0">
              <a:ea typeface="Times New Roman" panose="02020603050405020304" pitchFamily="18" charset="0"/>
            </a:endParaRPr>
          </a:p>
          <a:p>
            <a:pPr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000" b="1" i="1" dirty="0" smtClean="0">
                <a:ea typeface="Times New Roman" panose="02020603050405020304" pitchFamily="18" charset="0"/>
              </a:rPr>
              <a:t>đơn </a:t>
            </a:r>
            <a:r>
              <a:rPr lang="nl-NL" sz="2000" b="1" i="1" dirty="0">
                <a:ea typeface="Times New Roman" panose="02020603050405020304" pitchFamily="18" charset="0"/>
              </a:rPr>
              <a:t>giản.</a:t>
            </a:r>
            <a:endParaRPr lang="en-US" sz="2000" b="1" i="1" dirty="0">
              <a:ea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168027" y="4963008"/>
            <a:ext cx="64335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000" b="1" i="1" dirty="0">
                <a:ea typeface="Times New Roman" panose="02020603050405020304" pitchFamily="18" charset="0"/>
              </a:rPr>
              <a:t>Vận dụng giải các bài toán thực tế liên quan đến phép nhân số có bốn chữ số với số có một chữ </a:t>
            </a:r>
            <a:r>
              <a:rPr lang="nl-NL" sz="2000" b="1" i="1" dirty="0" smtClean="0">
                <a:ea typeface="Times New Roman" panose="02020603050405020304" pitchFamily="18" charset="0"/>
              </a:rPr>
              <a:t>số.</a:t>
            </a:r>
            <a:endParaRPr lang="en-US" sz="2000" b="1" i="1" dirty="0"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95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>
            <a:extLst>
              <a:ext uri="{FF2B5EF4-FFF2-40B4-BE49-F238E27FC236}">
                <a16:creationId xmlns="" xmlns:a16="http://schemas.microsoft.com/office/drawing/2014/main" id="{EC2F30C4-35E0-B5AD-C673-7A899862E7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75" y="0"/>
            <a:ext cx="11677649" cy="6724649"/>
          </a:xfrm>
          <a:prstGeom prst="rect">
            <a:avLst/>
          </a:prstGeom>
        </p:spPr>
      </p:pic>
      <p:pic>
        <p:nvPicPr>
          <p:cNvPr id="11" name="Picture 10" descr="A picture containing vector graphics, toy&#10;&#10;Description automatically generated">
            <a:extLst>
              <a:ext uri="{FF2B5EF4-FFF2-40B4-BE49-F238E27FC236}">
                <a16:creationId xmlns="" xmlns:a16="http://schemas.microsoft.com/office/drawing/2014/main" id="{6A3DF6B8-A28E-B1C7-6BF7-7E4C0D4969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1269" y="4181475"/>
            <a:ext cx="2701844" cy="270184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667676A3-6495-5051-2C4C-733A7947BF5A}"/>
              </a:ext>
            </a:extLst>
          </p:cNvPr>
          <p:cNvGrpSpPr/>
          <p:nvPr/>
        </p:nvGrpSpPr>
        <p:grpSpPr>
          <a:xfrm>
            <a:off x="1343815" y="409788"/>
            <a:ext cx="6057110" cy="1329047"/>
            <a:chOff x="886615" y="57363"/>
            <a:chExt cx="6057110" cy="1329047"/>
          </a:xfrm>
        </p:grpSpPr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46B2CDB3-A3F5-146C-7E2E-DDA734C12F78}"/>
                </a:ext>
              </a:extLst>
            </p:cNvPr>
            <p:cNvGrpSpPr/>
            <p:nvPr/>
          </p:nvGrpSpPr>
          <p:grpSpPr>
            <a:xfrm>
              <a:off x="886615" y="57363"/>
              <a:ext cx="6057110" cy="1329047"/>
              <a:chOff x="886615" y="57363"/>
              <a:chExt cx="6057110" cy="1329047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="" xmlns:a16="http://schemas.microsoft.com/office/drawing/2014/main" id="{E768220B-A70B-45AB-12F2-FE6D5BD64594}"/>
                  </a:ext>
                </a:extLst>
              </p:cNvPr>
              <p:cNvSpPr/>
              <p:nvPr/>
            </p:nvSpPr>
            <p:spPr>
              <a:xfrm>
                <a:off x="1426717" y="562363"/>
                <a:ext cx="5517008" cy="760418"/>
              </a:xfrm>
              <a:custGeom>
                <a:avLst/>
                <a:gdLst>
                  <a:gd name="connsiteX0" fmla="*/ 0 w 5517008"/>
                  <a:gd name="connsiteY0" fmla="*/ 126739 h 760418"/>
                  <a:gd name="connsiteX1" fmla="*/ 126739 w 5517008"/>
                  <a:gd name="connsiteY1" fmla="*/ 0 h 760418"/>
                  <a:gd name="connsiteX2" fmla="*/ 679410 w 5517008"/>
                  <a:gd name="connsiteY2" fmla="*/ 0 h 760418"/>
                  <a:gd name="connsiteX3" fmla="*/ 1284716 w 5517008"/>
                  <a:gd name="connsiteY3" fmla="*/ 0 h 760418"/>
                  <a:gd name="connsiteX4" fmla="*/ 1784751 w 5517008"/>
                  <a:gd name="connsiteY4" fmla="*/ 0 h 760418"/>
                  <a:gd name="connsiteX5" fmla="*/ 2442692 w 5517008"/>
                  <a:gd name="connsiteY5" fmla="*/ 0 h 760418"/>
                  <a:gd name="connsiteX6" fmla="*/ 3153269 w 5517008"/>
                  <a:gd name="connsiteY6" fmla="*/ 0 h 760418"/>
                  <a:gd name="connsiteX7" fmla="*/ 3811210 w 5517008"/>
                  <a:gd name="connsiteY7" fmla="*/ 0 h 760418"/>
                  <a:gd name="connsiteX8" fmla="*/ 4521787 w 5517008"/>
                  <a:gd name="connsiteY8" fmla="*/ 0 h 760418"/>
                  <a:gd name="connsiteX9" fmla="*/ 5390269 w 5517008"/>
                  <a:gd name="connsiteY9" fmla="*/ 0 h 760418"/>
                  <a:gd name="connsiteX10" fmla="*/ 5517008 w 5517008"/>
                  <a:gd name="connsiteY10" fmla="*/ 126739 h 760418"/>
                  <a:gd name="connsiteX11" fmla="*/ 5517008 w 5517008"/>
                  <a:gd name="connsiteY11" fmla="*/ 633679 h 760418"/>
                  <a:gd name="connsiteX12" fmla="*/ 5390269 w 5517008"/>
                  <a:gd name="connsiteY12" fmla="*/ 760418 h 760418"/>
                  <a:gd name="connsiteX13" fmla="*/ 4627057 w 5517008"/>
                  <a:gd name="connsiteY13" fmla="*/ 760418 h 760418"/>
                  <a:gd name="connsiteX14" fmla="*/ 4127022 w 5517008"/>
                  <a:gd name="connsiteY14" fmla="*/ 760418 h 760418"/>
                  <a:gd name="connsiteX15" fmla="*/ 3363810 w 5517008"/>
                  <a:gd name="connsiteY15" fmla="*/ 760418 h 760418"/>
                  <a:gd name="connsiteX16" fmla="*/ 2600598 w 5517008"/>
                  <a:gd name="connsiteY16" fmla="*/ 760418 h 760418"/>
                  <a:gd name="connsiteX17" fmla="*/ 1837386 w 5517008"/>
                  <a:gd name="connsiteY17" fmla="*/ 760418 h 760418"/>
                  <a:gd name="connsiteX18" fmla="*/ 1179445 w 5517008"/>
                  <a:gd name="connsiteY18" fmla="*/ 760418 h 760418"/>
                  <a:gd name="connsiteX19" fmla="*/ 126739 w 5517008"/>
                  <a:gd name="connsiteY19" fmla="*/ 760418 h 760418"/>
                  <a:gd name="connsiteX20" fmla="*/ 0 w 5517008"/>
                  <a:gd name="connsiteY20" fmla="*/ 633679 h 760418"/>
                  <a:gd name="connsiteX21" fmla="*/ 0 w 5517008"/>
                  <a:gd name="connsiteY21" fmla="*/ 126739 h 760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517008" h="760418" fill="none" extrusionOk="0">
                    <a:moveTo>
                      <a:pt x="0" y="126739"/>
                    </a:moveTo>
                    <a:cubicBezTo>
                      <a:pt x="1883" y="63570"/>
                      <a:pt x="60730" y="-2708"/>
                      <a:pt x="126739" y="0"/>
                    </a:cubicBezTo>
                    <a:cubicBezTo>
                      <a:pt x="254396" y="15120"/>
                      <a:pt x="547815" y="12085"/>
                      <a:pt x="679410" y="0"/>
                    </a:cubicBezTo>
                    <a:cubicBezTo>
                      <a:pt x="811005" y="-12085"/>
                      <a:pt x="1135812" y="-7721"/>
                      <a:pt x="1284716" y="0"/>
                    </a:cubicBezTo>
                    <a:cubicBezTo>
                      <a:pt x="1433620" y="7721"/>
                      <a:pt x="1642016" y="-20074"/>
                      <a:pt x="1784751" y="0"/>
                    </a:cubicBezTo>
                    <a:cubicBezTo>
                      <a:pt x="1927486" y="20074"/>
                      <a:pt x="2299921" y="28611"/>
                      <a:pt x="2442692" y="0"/>
                    </a:cubicBezTo>
                    <a:cubicBezTo>
                      <a:pt x="2585463" y="-28611"/>
                      <a:pt x="2855392" y="-3687"/>
                      <a:pt x="3153269" y="0"/>
                    </a:cubicBezTo>
                    <a:cubicBezTo>
                      <a:pt x="3451146" y="3687"/>
                      <a:pt x="3491363" y="-8324"/>
                      <a:pt x="3811210" y="0"/>
                    </a:cubicBezTo>
                    <a:cubicBezTo>
                      <a:pt x="4131057" y="8324"/>
                      <a:pt x="4225271" y="-22052"/>
                      <a:pt x="4521787" y="0"/>
                    </a:cubicBezTo>
                    <a:cubicBezTo>
                      <a:pt x="4818303" y="22052"/>
                      <a:pt x="5206129" y="-15405"/>
                      <a:pt x="5390269" y="0"/>
                    </a:cubicBezTo>
                    <a:cubicBezTo>
                      <a:pt x="5462446" y="1218"/>
                      <a:pt x="5518925" y="56077"/>
                      <a:pt x="5517008" y="126739"/>
                    </a:cubicBezTo>
                    <a:cubicBezTo>
                      <a:pt x="5518794" y="349107"/>
                      <a:pt x="5526525" y="503249"/>
                      <a:pt x="5517008" y="633679"/>
                    </a:cubicBezTo>
                    <a:cubicBezTo>
                      <a:pt x="5523144" y="692275"/>
                      <a:pt x="5446569" y="751316"/>
                      <a:pt x="5390269" y="760418"/>
                    </a:cubicBezTo>
                    <a:cubicBezTo>
                      <a:pt x="5233835" y="741551"/>
                      <a:pt x="4955423" y="794740"/>
                      <a:pt x="4627057" y="760418"/>
                    </a:cubicBezTo>
                    <a:cubicBezTo>
                      <a:pt x="4298691" y="726096"/>
                      <a:pt x="4367259" y="782063"/>
                      <a:pt x="4127022" y="760418"/>
                    </a:cubicBezTo>
                    <a:cubicBezTo>
                      <a:pt x="3886786" y="738773"/>
                      <a:pt x="3656690" y="795575"/>
                      <a:pt x="3363810" y="760418"/>
                    </a:cubicBezTo>
                    <a:cubicBezTo>
                      <a:pt x="3070930" y="725261"/>
                      <a:pt x="2856973" y="794091"/>
                      <a:pt x="2600598" y="760418"/>
                    </a:cubicBezTo>
                    <a:cubicBezTo>
                      <a:pt x="2344223" y="726745"/>
                      <a:pt x="2188833" y="750083"/>
                      <a:pt x="1837386" y="760418"/>
                    </a:cubicBezTo>
                    <a:cubicBezTo>
                      <a:pt x="1485939" y="770753"/>
                      <a:pt x="1346725" y="762273"/>
                      <a:pt x="1179445" y="760418"/>
                    </a:cubicBezTo>
                    <a:cubicBezTo>
                      <a:pt x="1012165" y="758563"/>
                      <a:pt x="476964" y="721895"/>
                      <a:pt x="126739" y="760418"/>
                    </a:cubicBezTo>
                    <a:cubicBezTo>
                      <a:pt x="60857" y="753583"/>
                      <a:pt x="5356" y="719007"/>
                      <a:pt x="0" y="633679"/>
                    </a:cubicBezTo>
                    <a:cubicBezTo>
                      <a:pt x="-9642" y="385724"/>
                      <a:pt x="18140" y="333866"/>
                      <a:pt x="0" y="126739"/>
                    </a:cubicBezTo>
                    <a:close/>
                  </a:path>
                  <a:path w="5517008" h="760418" stroke="0" extrusionOk="0">
                    <a:moveTo>
                      <a:pt x="0" y="126739"/>
                    </a:moveTo>
                    <a:cubicBezTo>
                      <a:pt x="-9858" y="59214"/>
                      <a:pt x="54740" y="15622"/>
                      <a:pt x="126739" y="0"/>
                    </a:cubicBezTo>
                    <a:cubicBezTo>
                      <a:pt x="294306" y="23110"/>
                      <a:pt x="580005" y="-16697"/>
                      <a:pt x="784680" y="0"/>
                    </a:cubicBezTo>
                    <a:cubicBezTo>
                      <a:pt x="989355" y="16697"/>
                      <a:pt x="1242525" y="-15729"/>
                      <a:pt x="1442622" y="0"/>
                    </a:cubicBezTo>
                    <a:cubicBezTo>
                      <a:pt x="1642719" y="15729"/>
                      <a:pt x="1829015" y="20687"/>
                      <a:pt x="2100563" y="0"/>
                    </a:cubicBezTo>
                    <a:cubicBezTo>
                      <a:pt x="2372111" y="-20687"/>
                      <a:pt x="2546426" y="-17980"/>
                      <a:pt x="2863775" y="0"/>
                    </a:cubicBezTo>
                    <a:cubicBezTo>
                      <a:pt x="3181124" y="17980"/>
                      <a:pt x="3302801" y="12864"/>
                      <a:pt x="3416445" y="0"/>
                    </a:cubicBezTo>
                    <a:cubicBezTo>
                      <a:pt x="3530089" y="-12864"/>
                      <a:pt x="3874264" y="15350"/>
                      <a:pt x="4127022" y="0"/>
                    </a:cubicBezTo>
                    <a:cubicBezTo>
                      <a:pt x="4379780" y="-15350"/>
                      <a:pt x="5112223" y="41556"/>
                      <a:pt x="5390269" y="0"/>
                    </a:cubicBezTo>
                    <a:cubicBezTo>
                      <a:pt x="5458212" y="-8149"/>
                      <a:pt x="5513652" y="69303"/>
                      <a:pt x="5517008" y="126739"/>
                    </a:cubicBezTo>
                    <a:cubicBezTo>
                      <a:pt x="5541065" y="228866"/>
                      <a:pt x="5526829" y="504113"/>
                      <a:pt x="5517008" y="633679"/>
                    </a:cubicBezTo>
                    <a:cubicBezTo>
                      <a:pt x="5518885" y="711464"/>
                      <a:pt x="5449860" y="773212"/>
                      <a:pt x="5390269" y="760418"/>
                    </a:cubicBezTo>
                    <a:cubicBezTo>
                      <a:pt x="5123344" y="770599"/>
                      <a:pt x="5018900" y="783051"/>
                      <a:pt x="4784963" y="760418"/>
                    </a:cubicBezTo>
                    <a:cubicBezTo>
                      <a:pt x="4551026" y="737785"/>
                      <a:pt x="4389922" y="771948"/>
                      <a:pt x="4021751" y="760418"/>
                    </a:cubicBezTo>
                    <a:cubicBezTo>
                      <a:pt x="3653580" y="748888"/>
                      <a:pt x="3662809" y="752587"/>
                      <a:pt x="3363810" y="760418"/>
                    </a:cubicBezTo>
                    <a:cubicBezTo>
                      <a:pt x="3064811" y="768249"/>
                      <a:pt x="2841827" y="770048"/>
                      <a:pt x="2705869" y="760418"/>
                    </a:cubicBezTo>
                    <a:cubicBezTo>
                      <a:pt x="2569911" y="750788"/>
                      <a:pt x="2374409" y="770582"/>
                      <a:pt x="2047927" y="760418"/>
                    </a:cubicBezTo>
                    <a:cubicBezTo>
                      <a:pt x="1721445" y="750254"/>
                      <a:pt x="1709834" y="766352"/>
                      <a:pt x="1547892" y="760418"/>
                    </a:cubicBezTo>
                    <a:cubicBezTo>
                      <a:pt x="1385951" y="754484"/>
                      <a:pt x="1069762" y="729314"/>
                      <a:pt x="889951" y="760418"/>
                    </a:cubicBezTo>
                    <a:cubicBezTo>
                      <a:pt x="710140" y="791522"/>
                      <a:pt x="340181" y="741786"/>
                      <a:pt x="126739" y="760418"/>
                    </a:cubicBezTo>
                    <a:cubicBezTo>
                      <a:pt x="54578" y="759737"/>
                      <a:pt x="-7439" y="690870"/>
                      <a:pt x="0" y="633679"/>
                    </a:cubicBezTo>
                    <a:cubicBezTo>
                      <a:pt x="20204" y="433941"/>
                      <a:pt x="25239" y="246385"/>
                      <a:pt x="0" y="126739"/>
                    </a:cubicBezTo>
                    <a:close/>
                  </a:path>
                </a:pathLst>
              </a:custGeom>
              <a:ln w="38100">
                <a:solidFill>
                  <a:srgbClr val="7030A0"/>
                </a:solidFill>
                <a:extLst>
                  <a:ext uri="{C807C97D-BFC1-408E-A445-0C87EB9F89A2}">
                    <ask:lineSketchStyleProps xmlns="" xmlns:ask="http://schemas.microsoft.com/office/drawing/2018/sketchyshapes" sd="1342066999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1" dirty="0" err="1">
                    <a:solidFill>
                      <a:srgbClr val="0070C0"/>
                    </a:solidFill>
                    <a:latin typeface="Calibri" panose="020F0502020204030204"/>
                  </a:rPr>
                  <a:t>Đặt</a:t>
                </a:r>
                <a:r>
                  <a:rPr lang="en-US" sz="4000" b="1" dirty="0">
                    <a:solidFill>
                      <a:srgbClr val="0070C0"/>
                    </a:solidFill>
                    <a:latin typeface="Calibri" panose="020F0502020204030204"/>
                  </a:rPr>
                  <a:t> </a:t>
                </a:r>
                <a:r>
                  <a:rPr lang="en-US" sz="4000" b="1" dirty="0" err="1">
                    <a:solidFill>
                      <a:srgbClr val="0070C0"/>
                    </a:solidFill>
                    <a:latin typeface="Calibri" panose="020F0502020204030204"/>
                  </a:rPr>
                  <a:t>tính</a:t>
                </a:r>
                <a:r>
                  <a:rPr lang="en-US" sz="4000" b="1" dirty="0">
                    <a:solidFill>
                      <a:srgbClr val="0070C0"/>
                    </a:solidFill>
                    <a:latin typeface="Calibri" panose="020F0502020204030204"/>
                  </a:rPr>
                  <a:t> </a:t>
                </a:r>
                <a:r>
                  <a:rPr lang="en-US" sz="4000" b="1" dirty="0" err="1">
                    <a:solidFill>
                      <a:srgbClr val="0070C0"/>
                    </a:solidFill>
                    <a:latin typeface="Calibri" panose="020F0502020204030204"/>
                  </a:rPr>
                  <a:t>rồi</a:t>
                </a:r>
                <a:r>
                  <a:rPr lang="en-US" sz="4000" b="1" dirty="0">
                    <a:solidFill>
                      <a:srgbClr val="0070C0"/>
                    </a:solidFill>
                    <a:latin typeface="Calibri" panose="020F0502020204030204"/>
                  </a:rPr>
                  <a:t> </a:t>
                </a:r>
                <a:r>
                  <a:rPr lang="en-US" sz="4000" b="1" dirty="0" err="1">
                    <a:solidFill>
                      <a:srgbClr val="0070C0"/>
                    </a:solidFill>
                    <a:latin typeface="Calibri" panose="020F0502020204030204"/>
                  </a:rPr>
                  <a:t>tính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" name="Picture 2">
                <a:extLst>
                  <a:ext uri="{FF2B5EF4-FFF2-40B4-BE49-F238E27FC236}">
                    <a16:creationId xmlns="" xmlns:a16="http://schemas.microsoft.com/office/drawing/2014/main" id="{50FB69CA-D9D7-1273-F09D-5CACD0CC90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6615" y="57363"/>
                <a:ext cx="827885" cy="1329047"/>
              </a:xfrm>
              <a:prstGeom prst="rect">
                <a:avLst/>
              </a:prstGeom>
            </p:spPr>
          </p:pic>
        </p:grp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E0CBF6B-9ACE-8928-71A8-DB9691B264A5}"/>
                </a:ext>
              </a:extLst>
            </p:cNvPr>
            <p:cNvSpPr/>
            <p:nvPr/>
          </p:nvSpPr>
          <p:spPr>
            <a:xfrm>
              <a:off x="1803298" y="708090"/>
              <a:ext cx="537970" cy="5080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4AF1647E-11DF-48F1-A218-BC848C137D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8787" y="2767012"/>
            <a:ext cx="8755645" cy="90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7665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=""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444318" y="308114"/>
            <a:ext cx="11301789" cy="6092686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55" name="Picture 2" descr="Bảng gỗ học sinh Hồng Hà (3447) | Shopee Việt Nam">
            <a:extLst>
              <a:ext uri="{FF2B5EF4-FFF2-40B4-BE49-F238E27FC236}">
                <a16:creationId xmlns="" xmlns:a16="http://schemas.microsoft.com/office/drawing/2014/main" id="{0DCA3CE2-1947-424C-9330-BA7781BC6F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-7238" y="0"/>
            <a:ext cx="12399602" cy="686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38062FCF-EB7E-41F0-A905-05C2D10714DA}"/>
              </a:ext>
            </a:extLst>
          </p:cNvPr>
          <p:cNvSpPr txBox="1"/>
          <p:nvPr/>
        </p:nvSpPr>
        <p:spPr>
          <a:xfrm>
            <a:off x="98053" y="974286"/>
            <a:ext cx="27005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 smtClean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Calibri"/>
              </a:rPr>
              <a:t>1</a:t>
            </a:r>
            <a:r>
              <a:rPr lang="en-US" sz="6000" spc="600" dirty="0" smtClean="0">
                <a:solidFill>
                  <a:srgbClr val="F8F8F8"/>
                </a:solidFill>
                <a:latin typeface="Calibri"/>
              </a:rPr>
              <a:t>041</a:t>
            </a:r>
            <a:endParaRPr kumimoji="0" lang="en-US" sz="6000" b="0" i="0" u="none" strike="noStrike" kern="1200" cap="none" spc="600" normalizeH="0" baseline="0" noProof="0" dirty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D1236541-C2AC-4111-B254-C1FD215C3678}"/>
              </a:ext>
            </a:extLst>
          </p:cNvPr>
          <p:cNvSpPr txBox="1"/>
          <p:nvPr/>
        </p:nvSpPr>
        <p:spPr>
          <a:xfrm>
            <a:off x="1102818" y="2357133"/>
            <a:ext cx="12325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="" xmlns:a16="http://schemas.microsoft.com/office/drawing/2014/main" id="{EC964570-0846-48FD-AFF2-D9A4C6D7AA6B}"/>
              </a:ext>
            </a:extLst>
          </p:cNvPr>
          <p:cNvSpPr/>
          <p:nvPr/>
        </p:nvSpPr>
        <p:spPr>
          <a:xfrm>
            <a:off x="153478" y="3717662"/>
            <a:ext cx="1932177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0F320226-1952-4CAE-8134-54CB38354F41}"/>
              </a:ext>
            </a:extLst>
          </p:cNvPr>
          <p:cNvSpPr txBox="1"/>
          <p:nvPr/>
        </p:nvSpPr>
        <p:spPr>
          <a:xfrm>
            <a:off x="-63573" y="2007784"/>
            <a:ext cx="6025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38062FCF-EB7E-41F0-A905-05C2D10714DA}"/>
              </a:ext>
            </a:extLst>
          </p:cNvPr>
          <p:cNvSpPr txBox="1"/>
          <p:nvPr/>
        </p:nvSpPr>
        <p:spPr>
          <a:xfrm>
            <a:off x="98053" y="4298059"/>
            <a:ext cx="27931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 smtClean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Calibri"/>
              </a:rPr>
              <a:t>6</a:t>
            </a:r>
            <a:r>
              <a:rPr lang="en-US" sz="6000" spc="600" dirty="0" smtClean="0">
                <a:solidFill>
                  <a:srgbClr val="F8F8F8"/>
                </a:solidFill>
                <a:latin typeface="Calibri"/>
              </a:rPr>
              <a:t>246</a:t>
            </a:r>
            <a:endParaRPr kumimoji="0" lang="en-US" sz="6000" b="0" i="0" u="none" strike="noStrike" kern="1200" cap="none" spc="600" normalizeH="0" baseline="0" noProof="0" dirty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38062FCF-EB7E-41F0-A905-05C2D10714DA}"/>
              </a:ext>
            </a:extLst>
          </p:cNvPr>
          <p:cNvSpPr txBox="1"/>
          <p:nvPr/>
        </p:nvSpPr>
        <p:spPr>
          <a:xfrm>
            <a:off x="3013272" y="994884"/>
            <a:ext cx="25643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1008</a:t>
            </a:r>
            <a:endParaRPr kumimoji="0" lang="en-US" sz="60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1236541-C2AC-4111-B254-C1FD215C3678}"/>
              </a:ext>
            </a:extLst>
          </p:cNvPr>
          <p:cNvSpPr txBox="1"/>
          <p:nvPr/>
        </p:nvSpPr>
        <p:spPr>
          <a:xfrm>
            <a:off x="4142720" y="2426281"/>
            <a:ext cx="12325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EC964570-0846-48FD-AFF2-D9A4C6D7AA6B}"/>
              </a:ext>
            </a:extLst>
          </p:cNvPr>
          <p:cNvSpPr/>
          <p:nvPr/>
        </p:nvSpPr>
        <p:spPr>
          <a:xfrm>
            <a:off x="2891184" y="3717662"/>
            <a:ext cx="1986037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38062FCF-EB7E-41F0-A905-05C2D10714DA}"/>
              </a:ext>
            </a:extLst>
          </p:cNvPr>
          <p:cNvSpPr txBox="1"/>
          <p:nvPr/>
        </p:nvSpPr>
        <p:spPr>
          <a:xfrm>
            <a:off x="2947519" y="4298059"/>
            <a:ext cx="21302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 smtClean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Calibri"/>
              </a:rPr>
              <a:t>9072</a:t>
            </a:r>
            <a:endParaRPr kumimoji="0" lang="en-US" sz="6000" b="0" i="0" u="none" strike="noStrike" kern="1200" cap="none" spc="600" normalizeH="0" baseline="0" noProof="0" dirty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0F320226-1952-4CAE-8134-54CB38354F41}"/>
              </a:ext>
            </a:extLst>
          </p:cNvPr>
          <p:cNvSpPr txBox="1"/>
          <p:nvPr/>
        </p:nvSpPr>
        <p:spPr>
          <a:xfrm>
            <a:off x="2869441" y="1933384"/>
            <a:ext cx="6025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38062FCF-EB7E-41F0-A905-05C2D10714DA}"/>
              </a:ext>
            </a:extLst>
          </p:cNvPr>
          <p:cNvSpPr txBox="1"/>
          <p:nvPr/>
        </p:nvSpPr>
        <p:spPr>
          <a:xfrm>
            <a:off x="6325554" y="985869"/>
            <a:ext cx="21524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1107</a:t>
            </a:r>
            <a:endParaRPr kumimoji="0" lang="en-US" sz="60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D1236541-C2AC-4111-B254-C1FD215C3678}"/>
              </a:ext>
            </a:extLst>
          </p:cNvPr>
          <p:cNvSpPr txBox="1"/>
          <p:nvPr/>
        </p:nvSpPr>
        <p:spPr>
          <a:xfrm>
            <a:off x="7328137" y="2357133"/>
            <a:ext cx="12325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60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  <a:endParaRPr kumimoji="0" lang="en-US" sz="60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38062FCF-EB7E-41F0-A905-05C2D10714DA}"/>
              </a:ext>
            </a:extLst>
          </p:cNvPr>
          <p:cNvSpPr txBox="1"/>
          <p:nvPr/>
        </p:nvSpPr>
        <p:spPr>
          <a:xfrm>
            <a:off x="9693741" y="985868"/>
            <a:ext cx="22670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1619</a:t>
            </a:r>
            <a:endParaRPr kumimoji="0" lang="en-US" sz="60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0F320226-1952-4CAE-8134-54CB38354F41}"/>
              </a:ext>
            </a:extLst>
          </p:cNvPr>
          <p:cNvSpPr txBox="1"/>
          <p:nvPr/>
        </p:nvSpPr>
        <p:spPr>
          <a:xfrm>
            <a:off x="6024301" y="1989949"/>
            <a:ext cx="6025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38062FCF-EB7E-41F0-A905-05C2D10714DA}"/>
              </a:ext>
            </a:extLst>
          </p:cNvPr>
          <p:cNvSpPr txBox="1"/>
          <p:nvPr/>
        </p:nvSpPr>
        <p:spPr>
          <a:xfrm>
            <a:off x="6192563" y="4319345"/>
            <a:ext cx="21302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 smtClean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Calibri"/>
              </a:rPr>
              <a:t>8856</a:t>
            </a:r>
            <a:endParaRPr kumimoji="0" lang="en-US" sz="6000" b="0" i="0" u="none" strike="noStrike" kern="1200" cap="none" spc="600" normalizeH="0" baseline="0" noProof="0" dirty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EC964570-0846-48FD-AFF2-D9A4C6D7AA6B}"/>
              </a:ext>
            </a:extLst>
          </p:cNvPr>
          <p:cNvSpPr/>
          <p:nvPr/>
        </p:nvSpPr>
        <p:spPr>
          <a:xfrm>
            <a:off x="6095212" y="3740521"/>
            <a:ext cx="1986037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D1236541-C2AC-4111-B254-C1FD215C3678}"/>
              </a:ext>
            </a:extLst>
          </p:cNvPr>
          <p:cNvSpPr txBox="1"/>
          <p:nvPr/>
        </p:nvSpPr>
        <p:spPr>
          <a:xfrm>
            <a:off x="10800956" y="2394223"/>
            <a:ext cx="12325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60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  <a:endParaRPr kumimoji="0" lang="en-US" sz="60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EC964570-0846-48FD-AFF2-D9A4C6D7AA6B}"/>
              </a:ext>
            </a:extLst>
          </p:cNvPr>
          <p:cNvSpPr/>
          <p:nvPr/>
        </p:nvSpPr>
        <p:spPr>
          <a:xfrm>
            <a:off x="9736437" y="3740520"/>
            <a:ext cx="1986037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0F320226-1952-4CAE-8134-54CB38354F41}"/>
              </a:ext>
            </a:extLst>
          </p:cNvPr>
          <p:cNvSpPr txBox="1"/>
          <p:nvPr/>
        </p:nvSpPr>
        <p:spPr>
          <a:xfrm>
            <a:off x="9302448" y="1971736"/>
            <a:ext cx="6025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38062FCF-EB7E-41F0-A905-05C2D10714DA}"/>
              </a:ext>
            </a:extLst>
          </p:cNvPr>
          <p:cNvSpPr txBox="1"/>
          <p:nvPr/>
        </p:nvSpPr>
        <p:spPr>
          <a:xfrm>
            <a:off x="9664333" y="4298058"/>
            <a:ext cx="21302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 smtClean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Calibri"/>
              </a:rPr>
              <a:t>8095</a:t>
            </a:r>
            <a:endParaRPr kumimoji="0" lang="en-US" sz="6000" b="0" i="0" u="none" strike="noStrike" kern="1200" cap="none" spc="600" normalizeH="0" baseline="0" noProof="0" dirty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59581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4F453FBC-B750-AEC0-3169-4D6D02B877BE}"/>
              </a:ext>
            </a:extLst>
          </p:cNvPr>
          <p:cNvGrpSpPr/>
          <p:nvPr/>
        </p:nvGrpSpPr>
        <p:grpSpPr>
          <a:xfrm>
            <a:off x="0" y="225425"/>
            <a:ext cx="12192000" cy="1819275"/>
            <a:chOff x="1426717" y="190500"/>
            <a:chExt cx="11413773" cy="1819275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="" xmlns:a16="http://schemas.microsoft.com/office/drawing/2014/main" id="{FB171B11-3E60-8AE5-A265-E1B0B930F841}"/>
                </a:ext>
              </a:extLst>
            </p:cNvPr>
            <p:cNvSpPr/>
            <p:nvPr/>
          </p:nvSpPr>
          <p:spPr>
            <a:xfrm>
              <a:off x="1426717" y="190500"/>
              <a:ext cx="11413773" cy="1819275"/>
            </a:xfrm>
            <a:custGeom>
              <a:avLst/>
              <a:gdLst>
                <a:gd name="connsiteX0" fmla="*/ 0 w 11413773"/>
                <a:gd name="connsiteY0" fmla="*/ 303219 h 1819275"/>
                <a:gd name="connsiteX1" fmla="*/ 303219 w 11413773"/>
                <a:gd name="connsiteY1" fmla="*/ 0 h 1819275"/>
                <a:gd name="connsiteX2" fmla="*/ 1194824 w 11413773"/>
                <a:gd name="connsiteY2" fmla="*/ 0 h 1819275"/>
                <a:gd name="connsiteX3" fmla="*/ 1546063 w 11413773"/>
                <a:gd name="connsiteY3" fmla="*/ 0 h 1819275"/>
                <a:gd name="connsiteX4" fmla="*/ 1897301 w 11413773"/>
                <a:gd name="connsiteY4" fmla="*/ 0 h 1819275"/>
                <a:gd name="connsiteX5" fmla="*/ 2356613 w 11413773"/>
                <a:gd name="connsiteY5" fmla="*/ 0 h 1819275"/>
                <a:gd name="connsiteX6" fmla="*/ 3032071 w 11413773"/>
                <a:gd name="connsiteY6" fmla="*/ 0 h 1819275"/>
                <a:gd name="connsiteX7" fmla="*/ 3815603 w 11413773"/>
                <a:gd name="connsiteY7" fmla="*/ 0 h 1819275"/>
                <a:gd name="connsiteX8" fmla="*/ 4166841 w 11413773"/>
                <a:gd name="connsiteY8" fmla="*/ 0 h 1819275"/>
                <a:gd name="connsiteX9" fmla="*/ 4518080 w 11413773"/>
                <a:gd name="connsiteY9" fmla="*/ 0 h 1819275"/>
                <a:gd name="connsiteX10" fmla="*/ 5085465 w 11413773"/>
                <a:gd name="connsiteY10" fmla="*/ 0 h 1819275"/>
                <a:gd name="connsiteX11" fmla="*/ 5652850 w 11413773"/>
                <a:gd name="connsiteY11" fmla="*/ 0 h 1819275"/>
                <a:gd name="connsiteX12" fmla="*/ 6328308 w 11413773"/>
                <a:gd name="connsiteY12" fmla="*/ 0 h 1819275"/>
                <a:gd name="connsiteX13" fmla="*/ 7219913 w 11413773"/>
                <a:gd name="connsiteY13" fmla="*/ 0 h 1819275"/>
                <a:gd name="connsiteX14" fmla="*/ 7571152 w 11413773"/>
                <a:gd name="connsiteY14" fmla="*/ 0 h 1819275"/>
                <a:gd name="connsiteX15" fmla="*/ 8030464 w 11413773"/>
                <a:gd name="connsiteY15" fmla="*/ 0 h 1819275"/>
                <a:gd name="connsiteX16" fmla="*/ 8922069 w 11413773"/>
                <a:gd name="connsiteY16" fmla="*/ 0 h 1819275"/>
                <a:gd name="connsiteX17" fmla="*/ 9597527 w 11413773"/>
                <a:gd name="connsiteY17" fmla="*/ 0 h 1819275"/>
                <a:gd name="connsiteX18" fmla="*/ 10489132 w 11413773"/>
                <a:gd name="connsiteY18" fmla="*/ 0 h 1819275"/>
                <a:gd name="connsiteX19" fmla="*/ 11110554 w 11413773"/>
                <a:gd name="connsiteY19" fmla="*/ 0 h 1819275"/>
                <a:gd name="connsiteX20" fmla="*/ 11413773 w 11413773"/>
                <a:gd name="connsiteY20" fmla="*/ 303219 h 1819275"/>
                <a:gd name="connsiteX21" fmla="*/ 11413773 w 11413773"/>
                <a:gd name="connsiteY21" fmla="*/ 885381 h 1819275"/>
                <a:gd name="connsiteX22" fmla="*/ 11413773 w 11413773"/>
                <a:gd name="connsiteY22" fmla="*/ 1516056 h 1819275"/>
                <a:gd name="connsiteX23" fmla="*/ 11110554 w 11413773"/>
                <a:gd name="connsiteY23" fmla="*/ 1819275 h 1819275"/>
                <a:gd name="connsiteX24" fmla="*/ 10543169 w 11413773"/>
                <a:gd name="connsiteY24" fmla="*/ 1819275 h 1819275"/>
                <a:gd name="connsiteX25" fmla="*/ 9651564 w 11413773"/>
                <a:gd name="connsiteY25" fmla="*/ 1819275 h 1819275"/>
                <a:gd name="connsiteX26" fmla="*/ 9300325 w 11413773"/>
                <a:gd name="connsiteY26" fmla="*/ 1819275 h 1819275"/>
                <a:gd name="connsiteX27" fmla="*/ 8408720 w 11413773"/>
                <a:gd name="connsiteY27" fmla="*/ 1819275 h 1819275"/>
                <a:gd name="connsiteX28" fmla="*/ 8057482 w 11413773"/>
                <a:gd name="connsiteY28" fmla="*/ 1819275 h 1819275"/>
                <a:gd name="connsiteX29" fmla="*/ 7382023 w 11413773"/>
                <a:gd name="connsiteY29" fmla="*/ 1819275 h 1819275"/>
                <a:gd name="connsiteX30" fmla="*/ 6922712 w 11413773"/>
                <a:gd name="connsiteY30" fmla="*/ 1819275 h 1819275"/>
                <a:gd name="connsiteX31" fmla="*/ 6139180 w 11413773"/>
                <a:gd name="connsiteY31" fmla="*/ 1819275 h 1819275"/>
                <a:gd name="connsiteX32" fmla="*/ 5463721 w 11413773"/>
                <a:gd name="connsiteY32" fmla="*/ 1819275 h 1819275"/>
                <a:gd name="connsiteX33" fmla="*/ 4896336 w 11413773"/>
                <a:gd name="connsiteY33" fmla="*/ 1819275 h 1819275"/>
                <a:gd name="connsiteX34" fmla="*/ 4328951 w 11413773"/>
                <a:gd name="connsiteY34" fmla="*/ 1819275 h 1819275"/>
                <a:gd name="connsiteX35" fmla="*/ 3545420 w 11413773"/>
                <a:gd name="connsiteY35" fmla="*/ 1819275 h 1819275"/>
                <a:gd name="connsiteX36" fmla="*/ 3086108 w 11413773"/>
                <a:gd name="connsiteY36" fmla="*/ 1819275 h 1819275"/>
                <a:gd name="connsiteX37" fmla="*/ 2518723 w 11413773"/>
                <a:gd name="connsiteY37" fmla="*/ 1819275 h 1819275"/>
                <a:gd name="connsiteX38" fmla="*/ 1627118 w 11413773"/>
                <a:gd name="connsiteY38" fmla="*/ 1819275 h 1819275"/>
                <a:gd name="connsiteX39" fmla="*/ 951659 w 11413773"/>
                <a:gd name="connsiteY39" fmla="*/ 1819275 h 1819275"/>
                <a:gd name="connsiteX40" fmla="*/ 303219 w 11413773"/>
                <a:gd name="connsiteY40" fmla="*/ 1819275 h 1819275"/>
                <a:gd name="connsiteX41" fmla="*/ 0 w 11413773"/>
                <a:gd name="connsiteY41" fmla="*/ 1516056 h 1819275"/>
                <a:gd name="connsiteX42" fmla="*/ 0 w 11413773"/>
                <a:gd name="connsiteY42" fmla="*/ 933894 h 1819275"/>
                <a:gd name="connsiteX43" fmla="*/ 0 w 11413773"/>
                <a:gd name="connsiteY43" fmla="*/ 303219 h 1819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1413773" h="1819275" fill="none" extrusionOk="0">
                  <a:moveTo>
                    <a:pt x="0" y="303219"/>
                  </a:moveTo>
                  <a:cubicBezTo>
                    <a:pt x="15008" y="142249"/>
                    <a:pt x="145666" y="11393"/>
                    <a:pt x="303219" y="0"/>
                  </a:cubicBezTo>
                  <a:cubicBezTo>
                    <a:pt x="679214" y="22121"/>
                    <a:pt x="1000426" y="-11524"/>
                    <a:pt x="1194824" y="0"/>
                  </a:cubicBezTo>
                  <a:cubicBezTo>
                    <a:pt x="1389222" y="11524"/>
                    <a:pt x="1451077" y="-8857"/>
                    <a:pt x="1546063" y="0"/>
                  </a:cubicBezTo>
                  <a:cubicBezTo>
                    <a:pt x="1641049" y="8857"/>
                    <a:pt x="1722768" y="14336"/>
                    <a:pt x="1897301" y="0"/>
                  </a:cubicBezTo>
                  <a:cubicBezTo>
                    <a:pt x="2071834" y="-14336"/>
                    <a:pt x="2162665" y="-5239"/>
                    <a:pt x="2356613" y="0"/>
                  </a:cubicBezTo>
                  <a:cubicBezTo>
                    <a:pt x="2550561" y="5239"/>
                    <a:pt x="2738086" y="16619"/>
                    <a:pt x="3032071" y="0"/>
                  </a:cubicBezTo>
                  <a:cubicBezTo>
                    <a:pt x="3326056" y="-16619"/>
                    <a:pt x="3474865" y="33593"/>
                    <a:pt x="3815603" y="0"/>
                  </a:cubicBezTo>
                  <a:cubicBezTo>
                    <a:pt x="4156341" y="-33593"/>
                    <a:pt x="4083153" y="-1357"/>
                    <a:pt x="4166841" y="0"/>
                  </a:cubicBezTo>
                  <a:cubicBezTo>
                    <a:pt x="4250529" y="1357"/>
                    <a:pt x="4418144" y="4874"/>
                    <a:pt x="4518080" y="0"/>
                  </a:cubicBezTo>
                  <a:cubicBezTo>
                    <a:pt x="4618016" y="-4874"/>
                    <a:pt x="4869010" y="13570"/>
                    <a:pt x="5085465" y="0"/>
                  </a:cubicBezTo>
                  <a:cubicBezTo>
                    <a:pt x="5301920" y="-13570"/>
                    <a:pt x="5381061" y="-3826"/>
                    <a:pt x="5652850" y="0"/>
                  </a:cubicBezTo>
                  <a:cubicBezTo>
                    <a:pt x="5924639" y="3826"/>
                    <a:pt x="6080465" y="-20451"/>
                    <a:pt x="6328308" y="0"/>
                  </a:cubicBezTo>
                  <a:cubicBezTo>
                    <a:pt x="6576151" y="20451"/>
                    <a:pt x="6945098" y="-11857"/>
                    <a:pt x="7219913" y="0"/>
                  </a:cubicBezTo>
                  <a:cubicBezTo>
                    <a:pt x="7494729" y="11857"/>
                    <a:pt x="7469858" y="12078"/>
                    <a:pt x="7571152" y="0"/>
                  </a:cubicBezTo>
                  <a:cubicBezTo>
                    <a:pt x="7672446" y="-12078"/>
                    <a:pt x="7895433" y="1644"/>
                    <a:pt x="8030464" y="0"/>
                  </a:cubicBezTo>
                  <a:cubicBezTo>
                    <a:pt x="8165495" y="-1644"/>
                    <a:pt x="8538714" y="-24555"/>
                    <a:pt x="8922069" y="0"/>
                  </a:cubicBezTo>
                  <a:cubicBezTo>
                    <a:pt x="9305425" y="24555"/>
                    <a:pt x="9406063" y="18971"/>
                    <a:pt x="9597527" y="0"/>
                  </a:cubicBezTo>
                  <a:cubicBezTo>
                    <a:pt x="9788991" y="-18971"/>
                    <a:pt x="10254886" y="-27558"/>
                    <a:pt x="10489132" y="0"/>
                  </a:cubicBezTo>
                  <a:cubicBezTo>
                    <a:pt x="10723379" y="27558"/>
                    <a:pt x="10954538" y="-431"/>
                    <a:pt x="11110554" y="0"/>
                  </a:cubicBezTo>
                  <a:cubicBezTo>
                    <a:pt x="11290080" y="11713"/>
                    <a:pt x="11399858" y="119258"/>
                    <a:pt x="11413773" y="303219"/>
                  </a:cubicBezTo>
                  <a:cubicBezTo>
                    <a:pt x="11389556" y="557450"/>
                    <a:pt x="11407824" y="682469"/>
                    <a:pt x="11413773" y="885381"/>
                  </a:cubicBezTo>
                  <a:cubicBezTo>
                    <a:pt x="11419722" y="1088293"/>
                    <a:pt x="11399087" y="1389101"/>
                    <a:pt x="11413773" y="1516056"/>
                  </a:cubicBezTo>
                  <a:cubicBezTo>
                    <a:pt x="11432248" y="1700609"/>
                    <a:pt x="11245539" y="1805861"/>
                    <a:pt x="11110554" y="1819275"/>
                  </a:cubicBezTo>
                  <a:cubicBezTo>
                    <a:pt x="10905610" y="1814126"/>
                    <a:pt x="10757385" y="1822213"/>
                    <a:pt x="10543169" y="1819275"/>
                  </a:cubicBezTo>
                  <a:cubicBezTo>
                    <a:pt x="10328954" y="1816337"/>
                    <a:pt x="10056011" y="1841430"/>
                    <a:pt x="9651564" y="1819275"/>
                  </a:cubicBezTo>
                  <a:cubicBezTo>
                    <a:pt x="9247117" y="1797120"/>
                    <a:pt x="9406564" y="1809942"/>
                    <a:pt x="9300325" y="1819275"/>
                  </a:cubicBezTo>
                  <a:cubicBezTo>
                    <a:pt x="9194086" y="1828608"/>
                    <a:pt x="8743588" y="1839561"/>
                    <a:pt x="8408720" y="1819275"/>
                  </a:cubicBezTo>
                  <a:cubicBezTo>
                    <a:pt x="8073853" y="1798989"/>
                    <a:pt x="8195120" y="1814090"/>
                    <a:pt x="8057482" y="1819275"/>
                  </a:cubicBezTo>
                  <a:cubicBezTo>
                    <a:pt x="7919844" y="1824460"/>
                    <a:pt x="7658273" y="1788093"/>
                    <a:pt x="7382023" y="1819275"/>
                  </a:cubicBezTo>
                  <a:cubicBezTo>
                    <a:pt x="7105773" y="1850457"/>
                    <a:pt x="7069339" y="1834144"/>
                    <a:pt x="6922712" y="1819275"/>
                  </a:cubicBezTo>
                  <a:cubicBezTo>
                    <a:pt x="6776085" y="1804406"/>
                    <a:pt x="6477890" y="1803836"/>
                    <a:pt x="6139180" y="1819275"/>
                  </a:cubicBezTo>
                  <a:cubicBezTo>
                    <a:pt x="5800470" y="1834714"/>
                    <a:pt x="5773161" y="1802585"/>
                    <a:pt x="5463721" y="1819275"/>
                  </a:cubicBezTo>
                  <a:cubicBezTo>
                    <a:pt x="5154281" y="1835965"/>
                    <a:pt x="5119574" y="1813653"/>
                    <a:pt x="4896336" y="1819275"/>
                  </a:cubicBezTo>
                  <a:cubicBezTo>
                    <a:pt x="4673099" y="1824897"/>
                    <a:pt x="4511636" y="1816247"/>
                    <a:pt x="4328951" y="1819275"/>
                  </a:cubicBezTo>
                  <a:cubicBezTo>
                    <a:pt x="4146266" y="1822303"/>
                    <a:pt x="3816166" y="1822502"/>
                    <a:pt x="3545420" y="1819275"/>
                  </a:cubicBezTo>
                  <a:cubicBezTo>
                    <a:pt x="3274674" y="1816048"/>
                    <a:pt x="3202741" y="1813959"/>
                    <a:pt x="3086108" y="1819275"/>
                  </a:cubicBezTo>
                  <a:cubicBezTo>
                    <a:pt x="2969475" y="1824591"/>
                    <a:pt x="2795237" y="1810260"/>
                    <a:pt x="2518723" y="1819275"/>
                  </a:cubicBezTo>
                  <a:cubicBezTo>
                    <a:pt x="2242210" y="1828290"/>
                    <a:pt x="1914673" y="1814463"/>
                    <a:pt x="1627118" y="1819275"/>
                  </a:cubicBezTo>
                  <a:cubicBezTo>
                    <a:pt x="1339563" y="1824087"/>
                    <a:pt x="1137660" y="1827198"/>
                    <a:pt x="951659" y="1819275"/>
                  </a:cubicBezTo>
                  <a:cubicBezTo>
                    <a:pt x="765658" y="1811352"/>
                    <a:pt x="599168" y="1793559"/>
                    <a:pt x="303219" y="1819275"/>
                  </a:cubicBezTo>
                  <a:cubicBezTo>
                    <a:pt x="116430" y="1785832"/>
                    <a:pt x="16122" y="1656193"/>
                    <a:pt x="0" y="1516056"/>
                  </a:cubicBezTo>
                  <a:cubicBezTo>
                    <a:pt x="-6164" y="1395590"/>
                    <a:pt x="25003" y="1142139"/>
                    <a:pt x="0" y="933894"/>
                  </a:cubicBezTo>
                  <a:cubicBezTo>
                    <a:pt x="-25003" y="725649"/>
                    <a:pt x="2313" y="455213"/>
                    <a:pt x="0" y="303219"/>
                  </a:cubicBezTo>
                  <a:close/>
                </a:path>
                <a:path w="11413773" h="1819275" stroke="0" extrusionOk="0">
                  <a:moveTo>
                    <a:pt x="0" y="303219"/>
                  </a:moveTo>
                  <a:cubicBezTo>
                    <a:pt x="-8874" y="137980"/>
                    <a:pt x="134849" y="7077"/>
                    <a:pt x="303219" y="0"/>
                  </a:cubicBezTo>
                  <a:cubicBezTo>
                    <a:pt x="485323" y="-27148"/>
                    <a:pt x="725264" y="-14714"/>
                    <a:pt x="978677" y="0"/>
                  </a:cubicBezTo>
                  <a:cubicBezTo>
                    <a:pt x="1232090" y="14714"/>
                    <a:pt x="1392757" y="3193"/>
                    <a:pt x="1654136" y="0"/>
                  </a:cubicBezTo>
                  <a:cubicBezTo>
                    <a:pt x="1915515" y="-3193"/>
                    <a:pt x="2009534" y="12040"/>
                    <a:pt x="2329594" y="0"/>
                  </a:cubicBezTo>
                  <a:cubicBezTo>
                    <a:pt x="2649654" y="-12040"/>
                    <a:pt x="2900315" y="23717"/>
                    <a:pt x="3221199" y="0"/>
                  </a:cubicBezTo>
                  <a:cubicBezTo>
                    <a:pt x="3542083" y="-23717"/>
                    <a:pt x="3492662" y="2845"/>
                    <a:pt x="3680511" y="0"/>
                  </a:cubicBezTo>
                  <a:cubicBezTo>
                    <a:pt x="3868360" y="-2845"/>
                    <a:pt x="4262352" y="-11254"/>
                    <a:pt x="4464043" y="0"/>
                  </a:cubicBezTo>
                  <a:cubicBezTo>
                    <a:pt x="4665734" y="11254"/>
                    <a:pt x="4963627" y="34068"/>
                    <a:pt x="5247575" y="0"/>
                  </a:cubicBezTo>
                  <a:cubicBezTo>
                    <a:pt x="5531523" y="-34068"/>
                    <a:pt x="5835213" y="-22417"/>
                    <a:pt x="6031107" y="0"/>
                  </a:cubicBezTo>
                  <a:cubicBezTo>
                    <a:pt x="6227001" y="22417"/>
                    <a:pt x="6500527" y="-7499"/>
                    <a:pt x="6706565" y="0"/>
                  </a:cubicBezTo>
                  <a:cubicBezTo>
                    <a:pt x="6912603" y="7499"/>
                    <a:pt x="6915393" y="-11692"/>
                    <a:pt x="7057803" y="0"/>
                  </a:cubicBezTo>
                  <a:cubicBezTo>
                    <a:pt x="7200213" y="11692"/>
                    <a:pt x="7667688" y="20489"/>
                    <a:pt x="7841335" y="0"/>
                  </a:cubicBezTo>
                  <a:cubicBezTo>
                    <a:pt x="8014982" y="-20489"/>
                    <a:pt x="8103564" y="-13476"/>
                    <a:pt x="8300647" y="0"/>
                  </a:cubicBezTo>
                  <a:cubicBezTo>
                    <a:pt x="8497730" y="13476"/>
                    <a:pt x="8574622" y="-1114"/>
                    <a:pt x="8651885" y="0"/>
                  </a:cubicBezTo>
                  <a:cubicBezTo>
                    <a:pt x="8729148" y="1114"/>
                    <a:pt x="9317547" y="29305"/>
                    <a:pt x="9543490" y="0"/>
                  </a:cubicBezTo>
                  <a:cubicBezTo>
                    <a:pt x="9769434" y="-29305"/>
                    <a:pt x="9979928" y="-15119"/>
                    <a:pt x="10218949" y="0"/>
                  </a:cubicBezTo>
                  <a:cubicBezTo>
                    <a:pt x="10457970" y="15119"/>
                    <a:pt x="10736249" y="-21288"/>
                    <a:pt x="11110554" y="0"/>
                  </a:cubicBezTo>
                  <a:cubicBezTo>
                    <a:pt x="11275019" y="39207"/>
                    <a:pt x="11419478" y="143459"/>
                    <a:pt x="11413773" y="303219"/>
                  </a:cubicBezTo>
                  <a:cubicBezTo>
                    <a:pt x="11409529" y="458104"/>
                    <a:pt x="11420909" y="771756"/>
                    <a:pt x="11413773" y="909638"/>
                  </a:cubicBezTo>
                  <a:cubicBezTo>
                    <a:pt x="11406637" y="1047520"/>
                    <a:pt x="11392627" y="1214827"/>
                    <a:pt x="11413773" y="1516056"/>
                  </a:cubicBezTo>
                  <a:cubicBezTo>
                    <a:pt x="11407908" y="1681675"/>
                    <a:pt x="11271466" y="1807998"/>
                    <a:pt x="11110554" y="1819275"/>
                  </a:cubicBezTo>
                  <a:cubicBezTo>
                    <a:pt x="10867355" y="1823765"/>
                    <a:pt x="10687963" y="1822303"/>
                    <a:pt x="10435096" y="1819275"/>
                  </a:cubicBezTo>
                  <a:cubicBezTo>
                    <a:pt x="10182229" y="1816247"/>
                    <a:pt x="9909279" y="1797831"/>
                    <a:pt x="9759637" y="1819275"/>
                  </a:cubicBezTo>
                  <a:cubicBezTo>
                    <a:pt x="9609995" y="1840719"/>
                    <a:pt x="9498035" y="1824551"/>
                    <a:pt x="9408399" y="1819275"/>
                  </a:cubicBezTo>
                  <a:cubicBezTo>
                    <a:pt x="9318763" y="1813999"/>
                    <a:pt x="8832010" y="1801705"/>
                    <a:pt x="8516794" y="1819275"/>
                  </a:cubicBezTo>
                  <a:cubicBezTo>
                    <a:pt x="8201579" y="1836845"/>
                    <a:pt x="8073475" y="1806866"/>
                    <a:pt x="7949409" y="1819275"/>
                  </a:cubicBezTo>
                  <a:cubicBezTo>
                    <a:pt x="7825343" y="1831684"/>
                    <a:pt x="7728843" y="1826082"/>
                    <a:pt x="7598170" y="1819275"/>
                  </a:cubicBezTo>
                  <a:cubicBezTo>
                    <a:pt x="7467497" y="1812468"/>
                    <a:pt x="7243325" y="1844178"/>
                    <a:pt x="6922712" y="1819275"/>
                  </a:cubicBezTo>
                  <a:cubicBezTo>
                    <a:pt x="6602099" y="1794372"/>
                    <a:pt x="6463666" y="1824854"/>
                    <a:pt x="6139180" y="1819275"/>
                  </a:cubicBezTo>
                  <a:cubicBezTo>
                    <a:pt x="5814694" y="1813696"/>
                    <a:pt x="5636488" y="1824713"/>
                    <a:pt x="5463721" y="1819275"/>
                  </a:cubicBezTo>
                  <a:cubicBezTo>
                    <a:pt x="5290954" y="1813837"/>
                    <a:pt x="5012136" y="1826881"/>
                    <a:pt x="4680190" y="1819275"/>
                  </a:cubicBezTo>
                  <a:cubicBezTo>
                    <a:pt x="4348244" y="1811669"/>
                    <a:pt x="4159899" y="1850779"/>
                    <a:pt x="4004731" y="1819275"/>
                  </a:cubicBezTo>
                  <a:cubicBezTo>
                    <a:pt x="3849563" y="1787771"/>
                    <a:pt x="3649691" y="1820898"/>
                    <a:pt x="3545420" y="1819275"/>
                  </a:cubicBezTo>
                  <a:cubicBezTo>
                    <a:pt x="3441149" y="1817652"/>
                    <a:pt x="2888648" y="1813127"/>
                    <a:pt x="2653814" y="1819275"/>
                  </a:cubicBezTo>
                  <a:cubicBezTo>
                    <a:pt x="2418980" y="1825423"/>
                    <a:pt x="2009208" y="1792514"/>
                    <a:pt x="1762209" y="1819275"/>
                  </a:cubicBezTo>
                  <a:cubicBezTo>
                    <a:pt x="1515210" y="1846036"/>
                    <a:pt x="845597" y="1862782"/>
                    <a:pt x="303219" y="1819275"/>
                  </a:cubicBezTo>
                  <a:cubicBezTo>
                    <a:pt x="117366" y="1811481"/>
                    <a:pt x="-3731" y="1688344"/>
                    <a:pt x="0" y="1516056"/>
                  </a:cubicBezTo>
                  <a:cubicBezTo>
                    <a:pt x="-13654" y="1388098"/>
                    <a:pt x="-2239" y="1044028"/>
                    <a:pt x="0" y="897509"/>
                  </a:cubicBezTo>
                  <a:cubicBezTo>
                    <a:pt x="2239" y="750990"/>
                    <a:pt x="-26192" y="555902"/>
                    <a:pt x="0" y="303219"/>
                  </a:cubicBezTo>
                  <a:close/>
                </a:path>
              </a:pathLst>
            </a:custGeom>
            <a:ln w="38100">
              <a:solidFill>
                <a:srgbClr val="7030A0"/>
              </a:solidFill>
              <a:extLst>
                <a:ext uri="{C807C97D-BFC1-408E-A445-0C87EB9F89A2}">
                  <ask:lineSketchStyleProps xmlns="" xmlns:ask="http://schemas.microsoft.com/office/drawing/2018/sketchyshapes" sd="1342066999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="" xmlns:a16="http://schemas.microsoft.com/office/drawing/2014/main" id="{B6F5321B-A159-A26A-EF5F-1B4415708C33}"/>
                </a:ext>
              </a:extLst>
            </p:cNvPr>
            <p:cNvSpPr/>
            <p:nvPr/>
          </p:nvSpPr>
          <p:spPr>
            <a:xfrm>
              <a:off x="1669948" y="288990"/>
              <a:ext cx="537970" cy="5080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A4C31B7-2C55-48F2-913F-18CD5569D487}"/>
              </a:ext>
            </a:extLst>
          </p:cNvPr>
          <p:cNvSpPr txBox="1"/>
          <p:nvPr/>
        </p:nvSpPr>
        <p:spPr>
          <a:xfrm>
            <a:off x="818168" y="323850"/>
            <a:ext cx="107451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 sư đoàn có 4 trung đoàn, mỗi trung đoàn có </a:t>
            </a:r>
            <a:r>
              <a:rPr lang="vi-VN" sz="3200" b="1" i="0" dirty="0" smtClean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1 300 </a:t>
            </a:r>
            <a:r>
              <a:rPr lang="vi-VN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người. Sau đó sư đoàn được bổ sung thêm 450 người. Hỏi lúc này, </a:t>
            </a:r>
            <a:endParaRPr lang="vi-VN" sz="3200" b="1" i="0" dirty="0" smtClean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200" b="1" i="0" dirty="0" smtClean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sư </a:t>
            </a:r>
            <a:r>
              <a:rPr lang="vi-VN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đoàn có tất cả bao nhiêu người?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DDACF0C-1307-41A1-A635-3DAE9AE410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47875"/>
            <a:ext cx="12192000" cy="4707757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3195783" y="835130"/>
            <a:ext cx="270625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137563" y="835130"/>
            <a:ext cx="520469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19782" y="1320800"/>
            <a:ext cx="406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946727" y="1745673"/>
            <a:ext cx="5712691" cy="461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6565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astaway in a Desert Island by Slidesgo">
  <a:themeElements>
    <a:clrScheme name="Simple Light">
      <a:dk1>
        <a:srgbClr val="FBE5BB"/>
      </a:dk1>
      <a:lt1>
        <a:srgbClr val="D6F4FF"/>
      </a:lt1>
      <a:dk2>
        <a:srgbClr val="94E9FB"/>
      </a:dk2>
      <a:lt2>
        <a:srgbClr val="00A5CA"/>
      </a:lt2>
      <a:accent1>
        <a:srgbClr val="008DB4"/>
      </a:accent1>
      <a:accent2>
        <a:srgbClr val="005870"/>
      </a:accent2>
      <a:accent3>
        <a:srgbClr val="78A201"/>
      </a:accent3>
      <a:accent4>
        <a:srgbClr val="027024"/>
      </a:accent4>
      <a:accent5>
        <a:srgbClr val="F7A923"/>
      </a:accent5>
      <a:accent6>
        <a:srgbClr val="754C24"/>
      </a:accent6>
      <a:hlink>
        <a:srgbClr val="754C24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535</Words>
  <Application>Microsoft Office PowerPoint</Application>
  <PresentationFormat>Widescreen</PresentationFormat>
  <Paragraphs>108</Paragraphs>
  <Slides>19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#9Slide05 Phobia</vt:lpstr>
      <vt:lpstr>#9Slide07 SVNBeachwood Sans</vt:lpstr>
      <vt:lpstr>Arial</vt:lpstr>
      <vt:lpstr>Calibri</vt:lpstr>
      <vt:lpstr>Calibri Light</vt:lpstr>
      <vt:lpstr>LNTH-Kids  Chinese Font 1</vt:lpstr>
      <vt:lpstr>Public Sans</vt:lpstr>
      <vt:lpstr>Satisfy</vt:lpstr>
      <vt:lpstr>Times New Roman</vt:lpstr>
      <vt:lpstr>UVN Van Chuong Nang</vt:lpstr>
      <vt:lpstr>Zilla Slab</vt:lpstr>
      <vt:lpstr>等线</vt:lpstr>
      <vt:lpstr>Office Theme</vt:lpstr>
      <vt:lpstr>Castaway in a Desert Island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Microsoft account</cp:lastModifiedBy>
  <cp:revision>50</cp:revision>
  <dcterms:created xsi:type="dcterms:W3CDTF">2022-11-18T10:18:45Z</dcterms:created>
  <dcterms:modified xsi:type="dcterms:W3CDTF">2023-03-02T02:24:02Z</dcterms:modified>
</cp:coreProperties>
</file>