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9"/>
  </p:notesMasterIdLst>
  <p:sldIdLst>
    <p:sldId id="408" r:id="rId6"/>
    <p:sldId id="309" r:id="rId7"/>
    <p:sldId id="258" r:id="rId8"/>
    <p:sldId id="401" r:id="rId9"/>
    <p:sldId id="308" r:id="rId10"/>
    <p:sldId id="262" r:id="rId11"/>
    <p:sldId id="402" r:id="rId12"/>
    <p:sldId id="361" r:id="rId13"/>
    <p:sldId id="372" r:id="rId14"/>
    <p:sldId id="374" r:id="rId15"/>
    <p:sldId id="260" r:id="rId16"/>
    <p:sldId id="403" r:id="rId17"/>
    <p:sldId id="261" r:id="rId18"/>
    <p:sldId id="405" r:id="rId19"/>
    <p:sldId id="389" r:id="rId20"/>
    <p:sldId id="406" r:id="rId21"/>
    <p:sldId id="365" r:id="rId22"/>
    <p:sldId id="375" r:id="rId23"/>
    <p:sldId id="293" r:id="rId24"/>
    <p:sldId id="342" r:id="rId25"/>
    <p:sldId id="340" r:id="rId26"/>
    <p:sldId id="40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1" d="100"/>
          <a:sy n="61" d="100"/>
        </p:scale>
        <p:origin x="8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2/23/2023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6.sv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2.png"/><Relationship Id="rId12"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21.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3.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59.png"/><Relationship Id="rId4" Type="http://schemas.microsoft.com/office/2007/relationships/hdphoto" Target="../media/hdphoto10.wdp"/><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3.png"/><Relationship Id="rId5" Type="http://schemas.microsoft.com/office/2007/relationships/hdphoto" Target="../media/hdphoto13.wdp"/><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0.sv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emf"/><Relationship Id="rId7" Type="http://schemas.openxmlformats.org/officeDocument/2006/relationships/image" Target="../media/image31.svg"/><Relationship Id="rId12"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2.png"/><Relationship Id="rId11" Type="http://schemas.microsoft.com/office/2007/relationships/hdphoto" Target="../media/hdphoto2.wdp"/><Relationship Id="rId5" Type="http://schemas.openxmlformats.org/officeDocument/2006/relationships/image" Target="../media/image31.emf"/><Relationship Id="rId10" Type="http://schemas.openxmlformats.org/officeDocument/2006/relationships/image" Target="../media/image15.png"/><Relationship Id="rId4" Type="http://schemas.openxmlformats.org/officeDocument/2006/relationships/image" Target="../media/image30.emf"/><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24</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5" name="TextBox 4"/>
          <p:cNvSpPr txBox="1"/>
          <p:nvPr/>
        </p:nvSpPr>
        <p:spPr>
          <a:xfrm>
            <a:off x="586606" y="2719772"/>
            <a:ext cx="10520947" cy="1938992"/>
          </a:xfrm>
          <a:prstGeom prst="rect">
            <a:avLst/>
          </a:prstGeom>
          <a:noFill/>
        </p:spPr>
        <p:txBody>
          <a:bodyPr wrap="square">
            <a:spAutoFit/>
          </a:bodyPr>
          <a:lstStyle/>
          <a:p>
            <a:pPr algn="ctr">
              <a:defRPr/>
            </a:pP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0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nl-NL" sz="4000" b="1" dirty="0">
                <a:latin typeface="Times New Roman" panose="02020603050405020304" pitchFamily="18" charset="0"/>
                <a:cs typeface="Times New Roman" panose="02020603050405020304" pitchFamily="18" charset="0"/>
              </a:rPr>
              <a:t>HOẠT ĐỘNG GIÁO DỤC THEO CHỦ ĐỀ: </a:t>
            </a:r>
            <a:r>
              <a:rPr lang="nl-NL" sz="4000" b="1" dirty="0" smtClean="0">
                <a:latin typeface="Times New Roman" panose="02020603050405020304" pitchFamily="18" charset="0"/>
                <a:cs typeface="Times New Roman" panose="02020603050405020304" pitchFamily="18" charset="0"/>
              </a:rPr>
              <a:t>ĂN UỐNG NGOÀI HÀNG QUÁN</a:t>
            </a:r>
            <a:endParaRPr lang="vi-VN"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09161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
        <p:nvSpPr>
          <p:cNvPr id="16" name="TextBox 15"/>
          <p:cNvSpPr txBox="1"/>
          <p:nvPr/>
        </p:nvSpPr>
        <p:spPr>
          <a:xfrm>
            <a:off x="4246179" y="1376855"/>
            <a:ext cx="3979778" cy="923330"/>
          </a:xfrm>
          <a:prstGeom prst="rect">
            <a:avLst/>
          </a:prstGeom>
          <a:noFill/>
        </p:spPr>
        <p:txBody>
          <a:bodyPr wrap="square" rtlCol="0">
            <a:spAutoFit/>
          </a:bodyPr>
          <a:lstStyle/>
          <a:p>
            <a:pPr algn="ctr"/>
            <a:r>
              <a:rPr lang="en-US" sz="540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Tuần</a:t>
            </a:r>
            <a:r>
              <a:rPr lang="en-US" sz="5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24</a:t>
            </a:r>
          </a:p>
        </p:txBody>
      </p:sp>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652</Words>
  <Application>Microsoft Office PowerPoint</Application>
  <PresentationFormat>Widescreen</PresentationFormat>
  <Paragraphs>59</Paragraphs>
  <Slides>23</Slides>
  <Notes>17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微软雅黑</vt:lpstr>
      <vt:lpstr>宋体</vt:lpstr>
      <vt:lpstr>Arial</vt:lpstr>
      <vt:lpstr>Calibri</vt:lpstr>
      <vt:lpstr>Calibri Light</vt:lpstr>
      <vt:lpstr>等线</vt:lpstr>
      <vt:lpstr>等线 Light</vt:lpstr>
      <vt:lpstr>LNTH-Kids  Chinese Font 1</vt:lpstr>
      <vt:lpstr>Tahoma</vt:lpstr>
      <vt:lpstr>Times New Roman</vt:lpstr>
      <vt:lpstr>Zilla Slab</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2022-11-15T09:29:48Z</dcterms:created>
  <dcterms:modified xsi:type="dcterms:W3CDTF">2023-02-23T01:51:13Z</dcterms:modified>
</cp:coreProperties>
</file>