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Lst>
  <p:sldIdLst>
    <p:sldId id="1552" r:id="rId5"/>
    <p:sldId id="305" r:id="rId6"/>
    <p:sldId id="285" r:id="rId7"/>
    <p:sldId id="288" r:id="rId8"/>
    <p:sldId id="290" r:id="rId9"/>
    <p:sldId id="258" r:id="rId10"/>
    <p:sldId id="8713" r:id="rId11"/>
    <p:sldId id="306" r:id="rId12"/>
    <p:sldId id="307" r:id="rId13"/>
    <p:sldId id="8714" r:id="rId14"/>
    <p:sldId id="309" r:id="rId15"/>
    <p:sldId id="308" r:id="rId16"/>
    <p:sldId id="8715" r:id="rId17"/>
    <p:sldId id="313" r:id="rId18"/>
    <p:sldId id="8716" r:id="rId19"/>
    <p:sldId id="8717" r:id="rId20"/>
    <p:sldId id="8718" r:id="rId21"/>
    <p:sldId id="8719" r:id="rId22"/>
    <p:sldId id="315" r:id="rId23"/>
    <p:sldId id="318" r:id="rId24"/>
    <p:sldId id="8720" r:id="rId25"/>
    <p:sldId id="8721" r:id="rId26"/>
    <p:sldId id="321" r:id="rId27"/>
    <p:sldId id="325" r:id="rId28"/>
    <p:sldId id="326" r:id="rId29"/>
    <p:sldId id="327" r:id="rId30"/>
    <p:sldId id="328" r:id="rId31"/>
    <p:sldId id="329" r:id="rId32"/>
    <p:sldId id="330" r:id="rId33"/>
    <p:sldId id="331" r:id="rId34"/>
    <p:sldId id="8722" r:id="rId35"/>
    <p:sldId id="8723" r:id="rId36"/>
    <p:sldId id="332" r:id="rId37"/>
    <p:sldId id="266" r:id="rId38"/>
    <p:sldId id="272" r:id="rId39"/>
    <p:sldId id="283" r:id="rId40"/>
    <p:sldId id="281" r:id="rId41"/>
    <p:sldId id="8724" r:id="rId42"/>
    <p:sldId id="286" r:id="rId43"/>
    <p:sldId id="275" r:id="rId44"/>
    <p:sldId id="269" r:id="rId45"/>
    <p:sldId id="292" r:id="rId46"/>
    <p:sldId id="295" r:id="rId47"/>
    <p:sldId id="296" r:id="rId48"/>
    <p:sldId id="277" r:id="rId49"/>
    <p:sldId id="271" r:id="rId50"/>
    <p:sldId id="316" r:id="rId51"/>
    <p:sldId id="297" r:id="rId52"/>
    <p:sldId id="8725" r:id="rId53"/>
    <p:sldId id="8726" r:id="rId54"/>
    <p:sldId id="8727" r:id="rId55"/>
    <p:sldId id="30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1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B70706-0FCB-6B60-C626-F871D9569902}"/>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xmlns=""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xmlns=""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47B04E-AD9D-764D-C72B-2CA30FB3AD0E}"/>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xmlns=""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555149-7A0B-E7E9-16A9-210555AC6C25}"/>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xmlns=""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xmlns=""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FE3CE0-66C7-F8A9-BB90-80414F751A17}"/>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xmlns=""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2023/2/22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2023/2/22</a:t>
            </a:fld>
            <a:endParaRPr lang="zh-CN" altLang="en-US"/>
          </a:p>
        </p:txBody>
      </p:sp>
      <p:sp>
        <p:nvSpPr>
          <p:cNvPr id="5" name="页脚占位符 4">
            <a:extLst>
              <a:ext uri="{FF2B5EF4-FFF2-40B4-BE49-F238E27FC236}">
                <a16:creationId xmlns:a16="http://schemas.microsoft.com/office/drawing/2014/main" xmlns=""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3354922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2023/2/22</a:t>
            </a:fld>
            <a:endParaRPr lang="zh-CN" altLang="en-US"/>
          </a:p>
        </p:txBody>
      </p:sp>
      <p:sp>
        <p:nvSpPr>
          <p:cNvPr id="5" name="页脚占位符 4">
            <a:extLst>
              <a:ext uri="{FF2B5EF4-FFF2-40B4-BE49-F238E27FC236}">
                <a16:creationId xmlns:a16="http://schemas.microsoft.com/office/drawing/2014/main" xmlns=""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3890019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2023/2/22</a:t>
            </a:fld>
            <a:endParaRPr lang="zh-CN" altLang="en-US"/>
          </a:p>
        </p:txBody>
      </p:sp>
      <p:sp>
        <p:nvSpPr>
          <p:cNvPr id="5" name="页脚占位符 4">
            <a:extLst>
              <a:ext uri="{FF2B5EF4-FFF2-40B4-BE49-F238E27FC236}">
                <a16:creationId xmlns:a16="http://schemas.microsoft.com/office/drawing/2014/main" xmlns=""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2895601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xmlns=""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2023/2/22</a:t>
            </a:fld>
            <a:endParaRPr lang="zh-CN" altLang="en-US"/>
          </a:p>
        </p:txBody>
      </p:sp>
      <p:sp>
        <p:nvSpPr>
          <p:cNvPr id="6" name="页脚占位符 4">
            <a:extLst>
              <a:ext uri="{FF2B5EF4-FFF2-40B4-BE49-F238E27FC236}">
                <a16:creationId xmlns:a16="http://schemas.microsoft.com/office/drawing/2014/main" xmlns=""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3293909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xmlns=""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2023/2/22</a:t>
            </a:fld>
            <a:endParaRPr lang="zh-CN" altLang="en-US"/>
          </a:p>
        </p:txBody>
      </p:sp>
      <p:sp>
        <p:nvSpPr>
          <p:cNvPr id="8" name="页脚占位符 4">
            <a:extLst>
              <a:ext uri="{FF2B5EF4-FFF2-40B4-BE49-F238E27FC236}">
                <a16:creationId xmlns:a16="http://schemas.microsoft.com/office/drawing/2014/main" xmlns=""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xmlns=""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2386001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2023/2/22</a:t>
            </a:fld>
            <a:endParaRPr lang="zh-CN" altLang="en-US"/>
          </a:p>
        </p:txBody>
      </p:sp>
      <p:sp>
        <p:nvSpPr>
          <p:cNvPr id="4" name="页脚占位符 4">
            <a:extLst>
              <a:ext uri="{FF2B5EF4-FFF2-40B4-BE49-F238E27FC236}">
                <a16:creationId xmlns:a16="http://schemas.microsoft.com/office/drawing/2014/main" xmlns=""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1573827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93D912B-41EF-1773-BEE5-D8BD792DC45C}"/>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xmlns=""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2023/2/22</a:t>
            </a:fld>
            <a:endParaRPr lang="zh-CN" altLang="en-US"/>
          </a:p>
        </p:txBody>
      </p:sp>
      <p:sp>
        <p:nvSpPr>
          <p:cNvPr id="3" name="页脚占位符 4">
            <a:extLst>
              <a:ext uri="{FF2B5EF4-FFF2-40B4-BE49-F238E27FC236}">
                <a16:creationId xmlns:a16="http://schemas.microsoft.com/office/drawing/2014/main" xmlns=""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xmlns=""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4258929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2023/2/22</a:t>
            </a:fld>
            <a:endParaRPr lang="zh-CN" altLang="en-US"/>
          </a:p>
        </p:txBody>
      </p:sp>
      <p:sp>
        <p:nvSpPr>
          <p:cNvPr id="6" name="页脚占位符 4">
            <a:extLst>
              <a:ext uri="{FF2B5EF4-FFF2-40B4-BE49-F238E27FC236}">
                <a16:creationId xmlns:a16="http://schemas.microsoft.com/office/drawing/2014/main" xmlns=""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3962088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2023/2/22</a:t>
            </a:fld>
            <a:endParaRPr lang="zh-CN" altLang="en-US"/>
          </a:p>
        </p:txBody>
      </p:sp>
      <p:sp>
        <p:nvSpPr>
          <p:cNvPr id="6" name="页脚占位符 4">
            <a:extLst>
              <a:ext uri="{FF2B5EF4-FFF2-40B4-BE49-F238E27FC236}">
                <a16:creationId xmlns:a16="http://schemas.microsoft.com/office/drawing/2014/main" xmlns=""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1843422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2023/2/22</a:t>
            </a:fld>
            <a:endParaRPr lang="zh-CN" altLang="en-US"/>
          </a:p>
        </p:txBody>
      </p:sp>
      <p:sp>
        <p:nvSpPr>
          <p:cNvPr id="5" name="页脚占位符 4">
            <a:extLst>
              <a:ext uri="{FF2B5EF4-FFF2-40B4-BE49-F238E27FC236}">
                <a16:creationId xmlns:a16="http://schemas.microsoft.com/office/drawing/2014/main" xmlns=""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534436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2023/2/22</a:t>
            </a:fld>
            <a:endParaRPr lang="zh-CN" altLang="en-US"/>
          </a:p>
        </p:txBody>
      </p:sp>
      <p:sp>
        <p:nvSpPr>
          <p:cNvPr id="5" name="页脚占位符 4">
            <a:extLst>
              <a:ext uri="{FF2B5EF4-FFF2-40B4-BE49-F238E27FC236}">
                <a16:creationId xmlns:a16="http://schemas.microsoft.com/office/drawing/2014/main" xmlns=""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1519498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84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C3CCD1-FDE2-4514-823D-B77934D765C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7B9645E-D026-4168-8FCD-DC158A84B4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3656BCC-3F1B-4585-9B2A-707435C04B1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503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844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337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198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5A0C58C-4A9C-936E-E25C-782EE78EAAF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xmlns=""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92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432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031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485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95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5728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874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971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802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76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B5FDBF8-3221-EA21-9CC1-04AC9DB7C18E}"/>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8" name="Footer Placeholder 7">
            <a:extLst>
              <a:ext uri="{FF2B5EF4-FFF2-40B4-BE49-F238E27FC236}">
                <a16:creationId xmlns:a16="http://schemas.microsoft.com/office/drawing/2014/main" xmlns=""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979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518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569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987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024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605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080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6351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831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98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5A987ADC-4D48-B2F9-FAC9-27FB4A9638A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4" name="Footer Placeholder 3">
            <a:extLst>
              <a:ext uri="{FF2B5EF4-FFF2-40B4-BE49-F238E27FC236}">
                <a16:creationId xmlns:a16="http://schemas.microsoft.com/office/drawing/2014/main" xmlns=""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xmlns=""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577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93C36C9-988A-4BEB-889F-2319D16A45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27DF3CE-AB2C-4102-9DBC-85A1076EC1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D26050CB-C7BA-4CD5-8DBC-60765B6B0E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2465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A0F0F51-D7A0-477F-80F7-240565B2D0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6F050E6-DECC-464D-8397-BAAE0C0D212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8E554C0-0A13-4FF9-9EEB-1DD5B169F94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400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37F0315-26E0-420B-9416-5B1523961E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6A336E81-A16D-473E-A040-8115EA6B0B1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7F4CE8CB-3445-46A3-A757-9ECCF42D825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092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BD833A0-FFE4-4055-AB56-7C62368777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7D842749-9D41-4CE5-A23E-1B955C225F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9A13A6BD-E830-443C-8022-3F143A1006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9596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1FA055-9123-499B-899D-4BB9CBC0E10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B20FAF3E-C1D0-44BA-9813-CFF335F4E7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2DC81A44-4ADF-4295-9A36-37E35ADEB13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9486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D76D94-8E1C-4913-B1D1-1F9FE767F7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93BB001F-7A1F-40D4-8C14-EF5E0A463C1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1D6118A4-6E9E-4A8E-8171-0A9FDEC439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7542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B90C0C-EA24-4296-8A18-27654543F8F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30D218D-90EE-4CD6-BD29-F630964650F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E80A69EA-232C-4946-A864-ED37259D2D1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522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3D5420-C7AE-4148-B176-448F55FE9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C8F6A49-4689-49DE-998E-341213A64D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44BA523-6D98-4F10-A7C0-FCF2A1040C0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54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B5CA09-2C6C-445C-83D8-D087D03623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2223D89-38FF-436B-9911-2BA67347CD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EFB7582-B6D1-4332-B32C-D520F81E9D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52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6FE3FA-3BAA-6FD1-DCBE-883DE09D54A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3" name="Footer Placeholder 2">
            <a:extLst>
              <a:ext uri="{FF2B5EF4-FFF2-40B4-BE49-F238E27FC236}">
                <a16:creationId xmlns:a16="http://schemas.microsoft.com/office/drawing/2014/main" xmlns=""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80889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C865B7-0AAE-99E0-554E-90E59E957A04}"/>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xmlns=""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B5B8E8-1503-0CE5-A794-A12630E445AC}"/>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xmlns=""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xmlns=""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xmlns=""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xmlns=""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2023/2/22</a:t>
            </a:fld>
            <a:endParaRPr lang="zh-CN" altLang="en-US"/>
          </a:p>
        </p:txBody>
      </p:sp>
      <p:sp>
        <p:nvSpPr>
          <p:cNvPr id="5" name="页脚占位符 4">
            <a:extLst>
              <a:ext uri="{FF2B5EF4-FFF2-40B4-BE49-F238E27FC236}">
                <a16:creationId xmlns:a16="http://schemas.microsoft.com/office/drawing/2014/main" xmlns=""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xmlns=""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40876275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47833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sv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17.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4.sv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g"/></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87.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audio" Target="../media/audio2.wav"/><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84.jpeg"/><Relationship Id="rId9"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0.png"/><Relationship Id="rId5" Type="http://schemas.openxmlformats.org/officeDocument/2006/relationships/image" Target="../media/image85.pn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92.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audio" Target="../media/audio2.wav"/><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84.jpeg"/><Relationship Id="rId9"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3.png"/><Relationship Id="rId5" Type="http://schemas.openxmlformats.org/officeDocument/2006/relationships/image" Target="../media/image85.png"/><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4.jpeg"/><Relationship Id="rId7"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8.png"/><Relationship Id="rId10" Type="http://schemas.openxmlformats.org/officeDocument/2006/relationships/image" Target="../media/image96.png"/><Relationship Id="rId4" Type="http://schemas.openxmlformats.org/officeDocument/2006/relationships/image" Target="../media/image85.png"/><Relationship Id="rId9" Type="http://schemas.openxmlformats.org/officeDocument/2006/relationships/image" Target="../media/image9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9.sv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31.svg"/><Relationship Id="rId4" Type="http://schemas.openxmlformats.org/officeDocument/2006/relationships/image" Target="../media/image22.sv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00.png"/><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99.png"/><Relationship Id="rId7" Type="http://schemas.openxmlformats.org/officeDocument/2006/relationships/image" Target="../media/image104.png"/><Relationship Id="rId2" Type="http://schemas.openxmlformats.org/officeDocument/2006/relationships/image" Target="../media/image97.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3.pn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06.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99.png"/><Relationship Id="rId15" Type="http://schemas.openxmlformats.org/officeDocument/2006/relationships/audio" Target="../media/audio4.wav"/><Relationship Id="rId4" Type="http://schemas.openxmlformats.org/officeDocument/2006/relationships/image" Target="../media/image97.jpeg"/><Relationship Id="rId14" Type="http://schemas.openxmlformats.org/officeDocument/2006/relationships/audio" Target="../media/audio3.wav"/></Relationships>
</file>

<file path=ppt/slides/_rels/slide4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7.jpeg"/><Relationship Id="rId7" Type="http://schemas.microsoft.com/office/2007/relationships/hdphoto" Target="../media/hdphoto2.wdp"/><Relationship Id="rId12" Type="http://schemas.openxmlformats.org/officeDocument/2006/relationships/image" Target="../media/image108.png"/><Relationship Id="rId2" Type="http://schemas.openxmlformats.org/officeDocument/2006/relationships/audio" Target="../media/audio3.wav"/><Relationship Id="rId16"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96.png"/><Relationship Id="rId5" Type="http://schemas.openxmlformats.org/officeDocument/2006/relationships/image" Target="../media/image85.png"/><Relationship Id="rId15" Type="http://schemas.openxmlformats.org/officeDocument/2006/relationships/audio" Target="../media/audio4.wav"/><Relationship Id="rId10" Type="http://schemas.openxmlformats.org/officeDocument/2006/relationships/image" Target="../media/image95.png"/><Relationship Id="rId4" Type="http://schemas.openxmlformats.org/officeDocument/2006/relationships/image" Target="../media/image99.png"/><Relationship Id="rId9" Type="http://schemas.openxmlformats.org/officeDocument/2006/relationships/image" Target="../media/image107.png"/></Relationships>
</file>

<file path=ppt/slides/_rels/slide4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113.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12.png"/><Relationship Id="rId5" Type="http://schemas.openxmlformats.org/officeDocument/2006/relationships/image" Target="../media/image99.png"/><Relationship Id="rId10" Type="http://schemas.openxmlformats.org/officeDocument/2006/relationships/image" Target="../media/image111.png"/><Relationship Id="rId4" Type="http://schemas.openxmlformats.org/officeDocument/2006/relationships/image" Target="../media/image97.jpeg"/><Relationship Id="rId9"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82.png"/><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audio" Target="../media/audio4.wav"/><Relationship Id="rId7" Type="http://schemas.openxmlformats.org/officeDocument/2006/relationships/image" Target="../media/image11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116.png"/><Relationship Id="rId10" Type="http://schemas.openxmlformats.org/officeDocument/2006/relationships/audio" Target="../media/audio4.wav"/><Relationship Id="rId4" Type="http://schemas.openxmlformats.org/officeDocument/2006/relationships/image" Target="../media/image114.jpeg"/><Relationship Id="rId9" Type="http://schemas.openxmlformats.org/officeDocument/2006/relationships/audio" Target="../media/audio3.wav"/></Relationships>
</file>

<file path=ppt/slides/_rels/slide4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audio" Target="../media/audio4.wav"/><Relationship Id="rId3" Type="http://schemas.openxmlformats.org/officeDocument/2006/relationships/image" Target="../media/image114.jpeg"/><Relationship Id="rId7" Type="http://schemas.openxmlformats.org/officeDocument/2006/relationships/image" Target="../media/image10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85.png"/><Relationship Id="rId10" Type="http://schemas.openxmlformats.org/officeDocument/2006/relationships/image" Target="../media/image96.png"/><Relationship Id="rId4" Type="http://schemas.openxmlformats.org/officeDocument/2006/relationships/image" Target="../media/image116.png"/><Relationship Id="rId9" Type="http://schemas.openxmlformats.org/officeDocument/2006/relationships/image" Target="../media/image95.png"/><Relationship Id="rId1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5.svg"/><Relationship Id="rId10" Type="http://schemas.openxmlformats.org/officeDocument/2006/relationships/image" Target="../media/image40.svg"/><Relationship Id="rId4" Type="http://schemas.openxmlformats.org/officeDocument/2006/relationships/image" Target="../media/image28.png"/><Relationship Id="rId9" Type="http://schemas.openxmlformats.org/officeDocument/2006/relationships/image" Target="../media/image32.png"/></Relationships>
</file>

<file path=ppt/slides/_rels/slide5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audio" Target="../media/audio4.wav"/><Relationship Id="rId7" Type="http://schemas.openxmlformats.org/officeDocument/2006/relationships/image" Target="../media/image12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16.png"/><Relationship Id="rId10" Type="http://schemas.openxmlformats.org/officeDocument/2006/relationships/image" Target="../media/image127.png"/><Relationship Id="rId4" Type="http://schemas.openxmlformats.org/officeDocument/2006/relationships/image" Target="../media/image114.jpeg"/><Relationship Id="rId9" Type="http://schemas.openxmlformats.org/officeDocument/2006/relationships/image" Target="../media/image126.png"/></Relationships>
</file>

<file path=ppt/slides/_rels/slide5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129.png"/><Relationship Id="rId4" Type="http://schemas.openxmlformats.org/officeDocument/2006/relationships/image" Target="../media/image128.jpeg"/></Relationships>
</file>

<file path=ppt/slides/_rels/slide5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1.png"/><Relationship Id="rId7" Type="http://schemas.openxmlformats.org/officeDocument/2006/relationships/image" Target="../media/image27.pn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36.svg"/><Relationship Id="rId5" Type="http://schemas.openxmlformats.org/officeDocument/2006/relationships/image" Target="../media/image132.png"/><Relationship Id="rId4" Type="http://schemas.openxmlformats.org/officeDocument/2006/relationships/image" Target="../media/image134.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2.svg"/><Relationship Id="rId7"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0.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23</a:t>
            </a:r>
          </a:p>
        </p:txBody>
      </p:sp>
      <p:sp>
        <p:nvSpPr>
          <p:cNvPr id="41990" name="TextBox 7">
            <a:extLst>
              <a:ext uri="{FF2B5EF4-FFF2-40B4-BE49-F238E27FC236}">
                <a16:creationId xmlns:a16="http://schemas.microsoft.com/office/drawing/2014/main" xmlns="" id="{2478F3B8-589F-0718-9DB0-032D57A29532}"/>
              </a:ext>
            </a:extLst>
          </p:cNvPr>
          <p:cNvSpPr txBox="1">
            <a:spLocks noChangeArrowheads="1"/>
          </p:cNvSpPr>
          <p:nvPr/>
        </p:nvSpPr>
        <p:spPr bwMode="auto">
          <a:xfrm>
            <a:off x="967409" y="2630768"/>
            <a:ext cx="970059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aa-ET" sz="4050" b="1" dirty="0" err="1">
                <a:solidFill>
                  <a:srgbClr val="FF0000"/>
                </a:solidFill>
                <a:latin typeface="Arial" panose="020B0604020202020204" pitchFamily="34" charset="0"/>
                <a:ea typeface="Zilla Slab"/>
                <a:cs typeface="Arial" panose="020B0604020202020204" pitchFamily="34" charset="0"/>
              </a:rPr>
              <a:t>Đọc</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Quả</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hồng</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của</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thỏ</a:t>
            </a:r>
            <a:r>
              <a:rPr lang="en-US" altLang="aa-ET" sz="4050" b="1" dirty="0">
                <a:solidFill>
                  <a:srgbClr val="FF0000"/>
                </a:solidFill>
                <a:latin typeface="Arial" panose="020B0604020202020204" pitchFamily="34" charset="0"/>
                <a:ea typeface="Zilla Slab"/>
                <a:cs typeface="Arial" panose="020B0604020202020204" pitchFamily="34" charset="0"/>
              </a:rPr>
              <a:t> con</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aa-ET" sz="405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Viết</a:t>
            </a:r>
            <a:r>
              <a:rPr kumimoji="0" lang="en-US" altLang="aa-ET" sz="405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Ôn</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chữ</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viết</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hoa</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a:solidFill>
                  <a:srgbClr val="FF0000"/>
                </a:solidFill>
                <a:latin typeface="HP001 4 hàng" panose="020B0603050302020204" pitchFamily="34" charset="0"/>
                <a:ea typeface="Zilla Slab"/>
                <a:cs typeface="Arial" panose="020B0604020202020204" pitchFamily="34" charset="0"/>
              </a:rPr>
              <a:t>R, S</a:t>
            </a:r>
            <a:endParaRPr kumimoji="0" lang="vi-VN" altLang="aa-ET" sz="405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288918" y="12104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138549" y="802738"/>
            <a:ext cx="959631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Tree>
    <p:extLst>
      <p:ext uri="{BB962C8B-B14F-4D97-AF65-F5344CB8AC3E}">
        <p14:creationId xmlns:p14="http://schemas.microsoft.com/office/powerpoint/2010/main" val="1954189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447367" y="1029286"/>
            <a:ext cx="8239124" cy="5262979"/>
          </a:xfrm>
          <a:prstGeom prst="rect">
            <a:avLst/>
          </a:prstGeom>
          <a:noFill/>
        </p:spPr>
        <p:txBody>
          <a:bodyPr wrap="square" rtlCol="0">
            <a:spAutoFit/>
          </a:bodyPr>
          <a:lstStyle/>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9214659" y="305757"/>
            <a:ext cx="2529973" cy="6181286"/>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536314" y="123825"/>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138549" y="802738"/>
            <a:ext cx="9596310" cy="5632311"/>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
        <p:nvSpPr>
          <p:cNvPr id="2" name="Rectangle: Rounded Corners 7">
            <a:extLst>
              <a:ext uri="{FF2B5EF4-FFF2-40B4-BE49-F238E27FC236}">
                <a16:creationId xmlns:a16="http://schemas.microsoft.com/office/drawing/2014/main" xmlns="" id="{E7C7BA50-5863-CFDD-C8F0-DCBC1AC19C8F}"/>
              </a:ext>
            </a:extLst>
          </p:cNvPr>
          <p:cNvSpPr/>
          <p:nvPr/>
        </p:nvSpPr>
        <p:spPr>
          <a:xfrm>
            <a:off x="-69921" y="3957"/>
            <a:ext cx="2928208" cy="51603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custGeom>
                    <a:avLst/>
                    <a:gdLst>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84835 w 2928208"/>
                      <a:gd name="connsiteY4" fmla="*/ 0 h 516030"/>
                      <a:gd name="connsiteX5" fmla="*/ 2116056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36788 w 2928208"/>
                      <a:gd name="connsiteY10" fmla="*/ 516029 h 516030"/>
                      <a:gd name="connsiteX11" fmla="*/ 1778007 w 2928208"/>
                      <a:gd name="connsiteY11" fmla="*/ 516029 h 516030"/>
                      <a:gd name="connsiteX12" fmla="*/ 1343372 w 2928208"/>
                      <a:gd name="connsiteY12" fmla="*/ 516029 h 516030"/>
                      <a:gd name="connsiteX13" fmla="*/ 932883 w 2928208"/>
                      <a:gd name="connsiteY13" fmla="*/ 516029 h 516030"/>
                      <a:gd name="connsiteX14" fmla="*/ 256784 w 2928208"/>
                      <a:gd name="connsiteY14" fmla="*/ 516029 h 516030"/>
                      <a:gd name="connsiteX15" fmla="*/ 0 w 2928208"/>
                      <a:gd name="connsiteY15" fmla="*/ 258014 h 516030"/>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60689 w 2928208"/>
                      <a:gd name="connsiteY4" fmla="*/ 0 h 516030"/>
                      <a:gd name="connsiteX5" fmla="*/ 2067763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60935 w 2928208"/>
                      <a:gd name="connsiteY10" fmla="*/ 516029 h 516030"/>
                      <a:gd name="connsiteX11" fmla="*/ 1753860 w 2928208"/>
                      <a:gd name="connsiteY11" fmla="*/ 516029 h 516030"/>
                      <a:gd name="connsiteX12" fmla="*/ 1343372 w 2928208"/>
                      <a:gd name="connsiteY12" fmla="*/ 516029 h 516030"/>
                      <a:gd name="connsiteX13" fmla="*/ 908736 w 2928208"/>
                      <a:gd name="connsiteY13" fmla="*/ 516029 h 516030"/>
                      <a:gd name="connsiteX14" fmla="*/ 256784 w 2928208"/>
                      <a:gd name="connsiteY14" fmla="*/ 516029 h 516030"/>
                      <a:gd name="connsiteX15" fmla="*/ 0 w 2928208"/>
                      <a:gd name="connsiteY15" fmla="*/ 258014 h 51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8208" h="516030" fill="none" extrusionOk="0">
                        <a:moveTo>
                          <a:pt x="0" y="258014"/>
                        </a:moveTo>
                        <a:cubicBezTo>
                          <a:pt x="26539" y="130428"/>
                          <a:pt x="80026" y="-58"/>
                          <a:pt x="256784" y="0"/>
                        </a:cubicBezTo>
                        <a:cubicBezTo>
                          <a:pt x="391267" y="21572"/>
                          <a:pt x="501633" y="-12433"/>
                          <a:pt x="691419" y="0"/>
                        </a:cubicBezTo>
                        <a:cubicBezTo>
                          <a:pt x="891951" y="9014"/>
                          <a:pt x="1005666" y="14564"/>
                          <a:pt x="1150200" y="0"/>
                        </a:cubicBezTo>
                        <a:cubicBezTo>
                          <a:pt x="1312426" y="11761"/>
                          <a:pt x="1367916" y="10193"/>
                          <a:pt x="1584835" y="0"/>
                        </a:cubicBezTo>
                        <a:cubicBezTo>
                          <a:pt x="1786867" y="-9188"/>
                          <a:pt x="1945968" y="27067"/>
                          <a:pt x="2116056" y="0"/>
                        </a:cubicBezTo>
                        <a:cubicBezTo>
                          <a:pt x="2325773" y="-39216"/>
                          <a:pt x="2491310" y="7507"/>
                          <a:pt x="2671423" y="0"/>
                        </a:cubicBezTo>
                        <a:cubicBezTo>
                          <a:pt x="2809134" y="-15188"/>
                          <a:pt x="2915586" y="138737"/>
                          <a:pt x="2928208" y="258014"/>
                        </a:cubicBezTo>
                        <a:lnTo>
                          <a:pt x="2928208" y="258014"/>
                        </a:lnTo>
                        <a:cubicBezTo>
                          <a:pt x="2899878" y="424168"/>
                          <a:pt x="2816780" y="521702"/>
                          <a:pt x="2671423" y="516029"/>
                        </a:cubicBezTo>
                        <a:cubicBezTo>
                          <a:pt x="2567146" y="503017"/>
                          <a:pt x="2324721" y="502059"/>
                          <a:pt x="2236788" y="516029"/>
                        </a:cubicBezTo>
                        <a:cubicBezTo>
                          <a:pt x="2130729" y="519908"/>
                          <a:pt x="1984123" y="552162"/>
                          <a:pt x="1778007" y="516029"/>
                        </a:cubicBezTo>
                        <a:cubicBezTo>
                          <a:pt x="1580403" y="512549"/>
                          <a:pt x="1516219" y="527163"/>
                          <a:pt x="1343372" y="516029"/>
                        </a:cubicBezTo>
                        <a:cubicBezTo>
                          <a:pt x="1173720" y="504068"/>
                          <a:pt x="1089202" y="536149"/>
                          <a:pt x="932883" y="516029"/>
                        </a:cubicBezTo>
                        <a:cubicBezTo>
                          <a:pt x="769755" y="489369"/>
                          <a:pt x="622023" y="546063"/>
                          <a:pt x="256784" y="516029"/>
                        </a:cubicBezTo>
                        <a:cubicBezTo>
                          <a:pt x="119609" y="527678"/>
                          <a:pt x="-2870" y="393397"/>
                          <a:pt x="0" y="258014"/>
                        </a:cubicBezTo>
                        <a:close/>
                      </a:path>
                      <a:path w="2928208" h="516030" stroke="0" extrusionOk="0">
                        <a:moveTo>
                          <a:pt x="0" y="258014"/>
                        </a:moveTo>
                        <a:cubicBezTo>
                          <a:pt x="-21335" y="130160"/>
                          <a:pt x="150734" y="24505"/>
                          <a:pt x="256784" y="0"/>
                        </a:cubicBezTo>
                        <a:cubicBezTo>
                          <a:pt x="350428" y="-19374"/>
                          <a:pt x="554163" y="-26685"/>
                          <a:pt x="691419" y="0"/>
                        </a:cubicBezTo>
                        <a:cubicBezTo>
                          <a:pt x="835861" y="-24288"/>
                          <a:pt x="969460" y="-36409"/>
                          <a:pt x="1150200" y="0"/>
                        </a:cubicBezTo>
                        <a:cubicBezTo>
                          <a:pt x="1340765" y="4383"/>
                          <a:pt x="1456714" y="16683"/>
                          <a:pt x="1560689" y="0"/>
                        </a:cubicBezTo>
                        <a:cubicBezTo>
                          <a:pt x="1655395" y="-17795"/>
                          <a:pt x="1943727" y="19452"/>
                          <a:pt x="2067763" y="0"/>
                        </a:cubicBezTo>
                        <a:cubicBezTo>
                          <a:pt x="2201166" y="-6373"/>
                          <a:pt x="2484010" y="-8918"/>
                          <a:pt x="2671423" y="0"/>
                        </a:cubicBezTo>
                        <a:cubicBezTo>
                          <a:pt x="2807217" y="27176"/>
                          <a:pt x="2960934" y="119522"/>
                          <a:pt x="2928208" y="258014"/>
                        </a:cubicBezTo>
                        <a:lnTo>
                          <a:pt x="2928208" y="258014"/>
                        </a:lnTo>
                        <a:cubicBezTo>
                          <a:pt x="2952794" y="364018"/>
                          <a:pt x="2793137" y="510695"/>
                          <a:pt x="2671423" y="516029"/>
                        </a:cubicBezTo>
                        <a:cubicBezTo>
                          <a:pt x="2469859" y="498238"/>
                          <a:pt x="2398738" y="501595"/>
                          <a:pt x="2260935" y="516029"/>
                        </a:cubicBezTo>
                        <a:cubicBezTo>
                          <a:pt x="2141455" y="531331"/>
                          <a:pt x="1974058" y="510423"/>
                          <a:pt x="1753860" y="516029"/>
                        </a:cubicBezTo>
                        <a:cubicBezTo>
                          <a:pt x="1541836" y="515707"/>
                          <a:pt x="1478319" y="509091"/>
                          <a:pt x="1343372" y="516029"/>
                        </a:cubicBezTo>
                        <a:cubicBezTo>
                          <a:pt x="1180939" y="518678"/>
                          <a:pt x="1031539" y="503099"/>
                          <a:pt x="908736" y="516029"/>
                        </a:cubicBezTo>
                        <a:cubicBezTo>
                          <a:pt x="727573" y="491373"/>
                          <a:pt x="450856" y="521477"/>
                          <a:pt x="256784" y="516029"/>
                        </a:cubicBezTo>
                        <a:cubicBezTo>
                          <a:pt x="134745" y="522110"/>
                          <a:pt x="5596" y="393662"/>
                          <a:pt x="0" y="258014"/>
                        </a:cubicBezTo>
                        <a:close/>
                      </a:path>
                      <a:path w="2928208" h="516030" fill="none" stroke="0" extrusionOk="0">
                        <a:moveTo>
                          <a:pt x="0" y="258014"/>
                        </a:moveTo>
                        <a:cubicBezTo>
                          <a:pt x="12194" y="131003"/>
                          <a:pt x="85627" y="20204"/>
                          <a:pt x="256784" y="0"/>
                        </a:cubicBezTo>
                        <a:cubicBezTo>
                          <a:pt x="402820" y="17308"/>
                          <a:pt x="472839" y="-12923"/>
                          <a:pt x="691419" y="0"/>
                        </a:cubicBezTo>
                        <a:cubicBezTo>
                          <a:pt x="887531" y="15593"/>
                          <a:pt x="1008096" y="-10080"/>
                          <a:pt x="1150200" y="0"/>
                        </a:cubicBezTo>
                        <a:cubicBezTo>
                          <a:pt x="1294845" y="-2550"/>
                          <a:pt x="1377901" y="-810"/>
                          <a:pt x="1584835" y="0"/>
                        </a:cubicBezTo>
                        <a:cubicBezTo>
                          <a:pt x="1790519" y="-5583"/>
                          <a:pt x="1923069" y="33391"/>
                          <a:pt x="2116056" y="0"/>
                        </a:cubicBezTo>
                        <a:cubicBezTo>
                          <a:pt x="2336178" y="-14851"/>
                          <a:pt x="2493736" y="42358"/>
                          <a:pt x="2671423" y="0"/>
                        </a:cubicBezTo>
                        <a:cubicBezTo>
                          <a:pt x="2765008" y="-8121"/>
                          <a:pt x="2928464" y="125890"/>
                          <a:pt x="2928208" y="258014"/>
                        </a:cubicBezTo>
                        <a:lnTo>
                          <a:pt x="2928208" y="258014"/>
                        </a:lnTo>
                        <a:cubicBezTo>
                          <a:pt x="2927353" y="440847"/>
                          <a:pt x="2797896" y="538199"/>
                          <a:pt x="2671423" y="516029"/>
                        </a:cubicBezTo>
                        <a:cubicBezTo>
                          <a:pt x="2556343" y="513598"/>
                          <a:pt x="2336225" y="505279"/>
                          <a:pt x="2236788" y="516029"/>
                        </a:cubicBezTo>
                        <a:cubicBezTo>
                          <a:pt x="2157005" y="516651"/>
                          <a:pt x="1972417" y="536547"/>
                          <a:pt x="1778007" y="516029"/>
                        </a:cubicBezTo>
                        <a:cubicBezTo>
                          <a:pt x="1592909" y="504858"/>
                          <a:pt x="1502848" y="535668"/>
                          <a:pt x="1343372" y="516029"/>
                        </a:cubicBezTo>
                        <a:cubicBezTo>
                          <a:pt x="1185697" y="500076"/>
                          <a:pt x="1074581" y="531152"/>
                          <a:pt x="932883" y="516029"/>
                        </a:cubicBezTo>
                        <a:cubicBezTo>
                          <a:pt x="813845" y="488691"/>
                          <a:pt x="629908" y="532492"/>
                          <a:pt x="256784" y="516029"/>
                        </a:cubicBezTo>
                        <a:cubicBezTo>
                          <a:pt x="81791" y="533610"/>
                          <a:pt x="15688" y="372637"/>
                          <a:pt x="0" y="25801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6E19A794-AB1B-39DF-AC0F-79A543C9D7D9}"/>
              </a:ext>
            </a:extLst>
          </p:cNvPr>
          <p:cNvGrpSpPr/>
          <p:nvPr/>
        </p:nvGrpSpPr>
        <p:grpSpPr>
          <a:xfrm>
            <a:off x="-69921" y="682870"/>
            <a:ext cx="649312" cy="554658"/>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xmlns="" id="{6AF374C0-F317-C0B5-A0C6-22C25F901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xmlns="" id="{2E95EEC1-BA8B-C53B-0BF9-6EB8F1735A36}"/>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8" name="Group 7">
            <a:extLst>
              <a:ext uri="{FF2B5EF4-FFF2-40B4-BE49-F238E27FC236}">
                <a16:creationId xmlns:a16="http://schemas.microsoft.com/office/drawing/2014/main" xmlns="" id="{5E8642CF-E95A-B334-95B3-E60F5CE9F978}"/>
              </a:ext>
            </a:extLst>
          </p:cNvPr>
          <p:cNvGrpSpPr/>
          <p:nvPr/>
        </p:nvGrpSpPr>
        <p:grpSpPr>
          <a:xfrm>
            <a:off x="-37409" y="2536142"/>
            <a:ext cx="649312" cy="554658"/>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xmlns="" id="{BAC20B90-4D9C-1641-1DFF-BD4D5648D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xmlns="" id="{11BA8D52-4002-2872-23AC-9FF75CD1F75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2" name="Group 11">
            <a:extLst>
              <a:ext uri="{FF2B5EF4-FFF2-40B4-BE49-F238E27FC236}">
                <a16:creationId xmlns:a16="http://schemas.microsoft.com/office/drawing/2014/main" xmlns="" id="{40C73F85-F292-F9BB-3181-4D4CDE202E24}"/>
              </a:ext>
            </a:extLst>
          </p:cNvPr>
          <p:cNvGrpSpPr/>
          <p:nvPr/>
        </p:nvGrpSpPr>
        <p:grpSpPr>
          <a:xfrm>
            <a:off x="0" y="4759727"/>
            <a:ext cx="649312" cy="554658"/>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xmlns="" id="{18918890-5A1F-FDB0-B5EE-C73530DC5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4" name="TextBox 13">
              <a:extLst>
                <a:ext uri="{FF2B5EF4-FFF2-40B4-BE49-F238E27FC236}">
                  <a16:creationId xmlns:a16="http://schemas.microsoft.com/office/drawing/2014/main" xmlns="" id="{E22A9BEF-B323-CAE7-5F2A-C452C63D8E8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447367" y="1029286"/>
            <a:ext cx="823912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9214659" y="305757"/>
            <a:ext cx="2529973" cy="6181286"/>
          </a:xfrm>
          <a:prstGeom prst="rect">
            <a:avLst/>
          </a:prstGeom>
          <a:ln>
            <a:noFill/>
          </a:ln>
          <a:effectLst>
            <a:softEdge rad="112500"/>
          </a:effectLst>
        </p:spPr>
      </p:pic>
      <p:grpSp>
        <p:nvGrpSpPr>
          <p:cNvPr id="5" name="Group 4">
            <a:extLst>
              <a:ext uri="{FF2B5EF4-FFF2-40B4-BE49-F238E27FC236}">
                <a16:creationId xmlns:a16="http://schemas.microsoft.com/office/drawing/2014/main" xmlns="" id="{1F4E4C49-81C5-FAD0-DD98-95D1D3937B87}"/>
              </a:ext>
            </a:extLst>
          </p:cNvPr>
          <p:cNvGrpSpPr/>
          <p:nvPr/>
        </p:nvGrpSpPr>
        <p:grpSpPr>
          <a:xfrm>
            <a:off x="138859" y="2991419"/>
            <a:ext cx="828675" cy="809961"/>
            <a:chOff x="-93175" y="1999914"/>
            <a:chExt cx="931530" cy="931530"/>
          </a:xfrm>
        </p:grpSpPr>
        <p:pic>
          <p:nvPicPr>
            <p:cNvPr id="6" name="Picture 5" descr="A picture containing vector graphics&#10;&#10;Description automatically generated">
              <a:extLst>
                <a:ext uri="{FF2B5EF4-FFF2-40B4-BE49-F238E27FC236}">
                  <a16:creationId xmlns:a16="http://schemas.microsoft.com/office/drawing/2014/main" xmlns="" id="{D72A988B-AD8F-62C4-E8CD-C85835D83C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7" name="TextBox 6">
              <a:extLst>
                <a:ext uri="{FF2B5EF4-FFF2-40B4-BE49-F238E27FC236}">
                  <a16:creationId xmlns:a16="http://schemas.microsoft.com/office/drawing/2014/main" xmlns="" id="{998E0AD5-1BE4-E857-A9E5-FE9E3845F762}"/>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3219216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97258" y="15356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xmlns=""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xmlns=""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ngọt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lịm</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xmlns=""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xmlns=""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xmlns=""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xmlns=""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xmlns=""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xmlns="" id="{334B1AF6-B183-4D41-8569-50E172F516F2}"/>
              </a:ext>
            </a:extLst>
          </p:cNvPr>
          <p:cNvGrpSpPr/>
          <p:nvPr/>
        </p:nvGrpSpPr>
        <p:grpSpPr>
          <a:xfrm>
            <a:off x="6673324" y="2002723"/>
            <a:ext cx="3253044" cy="1121791"/>
            <a:chOff x="6273421" y="3334445"/>
            <a:chExt cx="2213353" cy="1121791"/>
          </a:xfrm>
        </p:grpSpPr>
        <p:sp>
          <p:nvSpPr>
            <p:cNvPr id="37" name="Rectangle: Rounded Corners 36">
              <a:extLst>
                <a:ext uri="{FF2B5EF4-FFF2-40B4-BE49-F238E27FC236}">
                  <a16:creationId xmlns:a16="http://schemas.microsoft.com/office/drawing/2014/main" xmlns=""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no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bụng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xmlns=""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xmlns=""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xmlns=""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xmlns=""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605596" y="140250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138549" y="2475490"/>
            <a:ext cx="959631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
        <p:nvSpPr>
          <p:cNvPr id="2" name="Rectangle: Rounded Corners 7">
            <a:extLst>
              <a:ext uri="{FF2B5EF4-FFF2-40B4-BE49-F238E27FC236}">
                <a16:creationId xmlns:a16="http://schemas.microsoft.com/office/drawing/2014/main" xmlns="" id="{E7C7BA50-5863-CFDD-C8F0-DCBC1AC19C8F}"/>
              </a:ext>
            </a:extLst>
          </p:cNvPr>
          <p:cNvSpPr/>
          <p:nvPr/>
        </p:nvSpPr>
        <p:spPr>
          <a:xfrm>
            <a:off x="475118" y="442379"/>
            <a:ext cx="2928208" cy="51603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custGeom>
                    <a:avLst/>
                    <a:gdLst>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84835 w 2928208"/>
                      <a:gd name="connsiteY4" fmla="*/ 0 h 516030"/>
                      <a:gd name="connsiteX5" fmla="*/ 2116056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36788 w 2928208"/>
                      <a:gd name="connsiteY10" fmla="*/ 516029 h 516030"/>
                      <a:gd name="connsiteX11" fmla="*/ 1778007 w 2928208"/>
                      <a:gd name="connsiteY11" fmla="*/ 516029 h 516030"/>
                      <a:gd name="connsiteX12" fmla="*/ 1343372 w 2928208"/>
                      <a:gd name="connsiteY12" fmla="*/ 516029 h 516030"/>
                      <a:gd name="connsiteX13" fmla="*/ 932883 w 2928208"/>
                      <a:gd name="connsiteY13" fmla="*/ 516029 h 516030"/>
                      <a:gd name="connsiteX14" fmla="*/ 256784 w 2928208"/>
                      <a:gd name="connsiteY14" fmla="*/ 516029 h 516030"/>
                      <a:gd name="connsiteX15" fmla="*/ 0 w 2928208"/>
                      <a:gd name="connsiteY15" fmla="*/ 258014 h 516030"/>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60689 w 2928208"/>
                      <a:gd name="connsiteY4" fmla="*/ 0 h 516030"/>
                      <a:gd name="connsiteX5" fmla="*/ 2067763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60935 w 2928208"/>
                      <a:gd name="connsiteY10" fmla="*/ 516029 h 516030"/>
                      <a:gd name="connsiteX11" fmla="*/ 1753860 w 2928208"/>
                      <a:gd name="connsiteY11" fmla="*/ 516029 h 516030"/>
                      <a:gd name="connsiteX12" fmla="*/ 1343372 w 2928208"/>
                      <a:gd name="connsiteY12" fmla="*/ 516029 h 516030"/>
                      <a:gd name="connsiteX13" fmla="*/ 908736 w 2928208"/>
                      <a:gd name="connsiteY13" fmla="*/ 516029 h 516030"/>
                      <a:gd name="connsiteX14" fmla="*/ 256784 w 2928208"/>
                      <a:gd name="connsiteY14" fmla="*/ 516029 h 516030"/>
                      <a:gd name="connsiteX15" fmla="*/ 0 w 2928208"/>
                      <a:gd name="connsiteY15" fmla="*/ 258014 h 51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8208" h="516030" fill="none" extrusionOk="0">
                        <a:moveTo>
                          <a:pt x="0" y="258014"/>
                        </a:moveTo>
                        <a:cubicBezTo>
                          <a:pt x="26539" y="130428"/>
                          <a:pt x="80026" y="-58"/>
                          <a:pt x="256784" y="0"/>
                        </a:cubicBezTo>
                        <a:cubicBezTo>
                          <a:pt x="391267" y="21572"/>
                          <a:pt x="501633" y="-12433"/>
                          <a:pt x="691419" y="0"/>
                        </a:cubicBezTo>
                        <a:cubicBezTo>
                          <a:pt x="891951" y="9014"/>
                          <a:pt x="1005666" y="14564"/>
                          <a:pt x="1150200" y="0"/>
                        </a:cubicBezTo>
                        <a:cubicBezTo>
                          <a:pt x="1312426" y="11761"/>
                          <a:pt x="1367916" y="10193"/>
                          <a:pt x="1584835" y="0"/>
                        </a:cubicBezTo>
                        <a:cubicBezTo>
                          <a:pt x="1786867" y="-9188"/>
                          <a:pt x="1945968" y="27067"/>
                          <a:pt x="2116056" y="0"/>
                        </a:cubicBezTo>
                        <a:cubicBezTo>
                          <a:pt x="2325773" y="-39216"/>
                          <a:pt x="2491310" y="7507"/>
                          <a:pt x="2671423" y="0"/>
                        </a:cubicBezTo>
                        <a:cubicBezTo>
                          <a:pt x="2809134" y="-15188"/>
                          <a:pt x="2915586" y="138737"/>
                          <a:pt x="2928208" y="258014"/>
                        </a:cubicBezTo>
                        <a:lnTo>
                          <a:pt x="2928208" y="258014"/>
                        </a:lnTo>
                        <a:cubicBezTo>
                          <a:pt x="2899878" y="424168"/>
                          <a:pt x="2816780" y="521702"/>
                          <a:pt x="2671423" y="516029"/>
                        </a:cubicBezTo>
                        <a:cubicBezTo>
                          <a:pt x="2567146" y="503017"/>
                          <a:pt x="2324721" y="502059"/>
                          <a:pt x="2236788" y="516029"/>
                        </a:cubicBezTo>
                        <a:cubicBezTo>
                          <a:pt x="2130729" y="519908"/>
                          <a:pt x="1984123" y="552162"/>
                          <a:pt x="1778007" y="516029"/>
                        </a:cubicBezTo>
                        <a:cubicBezTo>
                          <a:pt x="1580403" y="512549"/>
                          <a:pt x="1516219" y="527163"/>
                          <a:pt x="1343372" y="516029"/>
                        </a:cubicBezTo>
                        <a:cubicBezTo>
                          <a:pt x="1173720" y="504068"/>
                          <a:pt x="1089202" y="536149"/>
                          <a:pt x="932883" y="516029"/>
                        </a:cubicBezTo>
                        <a:cubicBezTo>
                          <a:pt x="769755" y="489369"/>
                          <a:pt x="622023" y="546063"/>
                          <a:pt x="256784" y="516029"/>
                        </a:cubicBezTo>
                        <a:cubicBezTo>
                          <a:pt x="119609" y="527678"/>
                          <a:pt x="-2870" y="393397"/>
                          <a:pt x="0" y="258014"/>
                        </a:cubicBezTo>
                        <a:close/>
                      </a:path>
                      <a:path w="2928208" h="516030" stroke="0" extrusionOk="0">
                        <a:moveTo>
                          <a:pt x="0" y="258014"/>
                        </a:moveTo>
                        <a:cubicBezTo>
                          <a:pt x="-21335" y="130160"/>
                          <a:pt x="150734" y="24505"/>
                          <a:pt x="256784" y="0"/>
                        </a:cubicBezTo>
                        <a:cubicBezTo>
                          <a:pt x="350428" y="-19374"/>
                          <a:pt x="554163" y="-26685"/>
                          <a:pt x="691419" y="0"/>
                        </a:cubicBezTo>
                        <a:cubicBezTo>
                          <a:pt x="835861" y="-24288"/>
                          <a:pt x="969460" y="-36409"/>
                          <a:pt x="1150200" y="0"/>
                        </a:cubicBezTo>
                        <a:cubicBezTo>
                          <a:pt x="1340765" y="4383"/>
                          <a:pt x="1456714" y="16683"/>
                          <a:pt x="1560689" y="0"/>
                        </a:cubicBezTo>
                        <a:cubicBezTo>
                          <a:pt x="1655395" y="-17795"/>
                          <a:pt x="1943727" y="19452"/>
                          <a:pt x="2067763" y="0"/>
                        </a:cubicBezTo>
                        <a:cubicBezTo>
                          <a:pt x="2201166" y="-6373"/>
                          <a:pt x="2484010" y="-8918"/>
                          <a:pt x="2671423" y="0"/>
                        </a:cubicBezTo>
                        <a:cubicBezTo>
                          <a:pt x="2807217" y="27176"/>
                          <a:pt x="2960934" y="119522"/>
                          <a:pt x="2928208" y="258014"/>
                        </a:cubicBezTo>
                        <a:lnTo>
                          <a:pt x="2928208" y="258014"/>
                        </a:lnTo>
                        <a:cubicBezTo>
                          <a:pt x="2952794" y="364018"/>
                          <a:pt x="2793137" y="510695"/>
                          <a:pt x="2671423" y="516029"/>
                        </a:cubicBezTo>
                        <a:cubicBezTo>
                          <a:pt x="2469859" y="498238"/>
                          <a:pt x="2398738" y="501595"/>
                          <a:pt x="2260935" y="516029"/>
                        </a:cubicBezTo>
                        <a:cubicBezTo>
                          <a:pt x="2141455" y="531331"/>
                          <a:pt x="1974058" y="510423"/>
                          <a:pt x="1753860" y="516029"/>
                        </a:cubicBezTo>
                        <a:cubicBezTo>
                          <a:pt x="1541836" y="515707"/>
                          <a:pt x="1478319" y="509091"/>
                          <a:pt x="1343372" y="516029"/>
                        </a:cubicBezTo>
                        <a:cubicBezTo>
                          <a:pt x="1180939" y="518678"/>
                          <a:pt x="1031539" y="503099"/>
                          <a:pt x="908736" y="516029"/>
                        </a:cubicBezTo>
                        <a:cubicBezTo>
                          <a:pt x="727573" y="491373"/>
                          <a:pt x="450856" y="521477"/>
                          <a:pt x="256784" y="516029"/>
                        </a:cubicBezTo>
                        <a:cubicBezTo>
                          <a:pt x="134745" y="522110"/>
                          <a:pt x="5596" y="393662"/>
                          <a:pt x="0" y="258014"/>
                        </a:cubicBezTo>
                        <a:close/>
                      </a:path>
                      <a:path w="2928208" h="516030" fill="none" stroke="0" extrusionOk="0">
                        <a:moveTo>
                          <a:pt x="0" y="258014"/>
                        </a:moveTo>
                        <a:cubicBezTo>
                          <a:pt x="12194" y="131003"/>
                          <a:pt x="85627" y="20204"/>
                          <a:pt x="256784" y="0"/>
                        </a:cubicBezTo>
                        <a:cubicBezTo>
                          <a:pt x="402820" y="17308"/>
                          <a:pt x="472839" y="-12923"/>
                          <a:pt x="691419" y="0"/>
                        </a:cubicBezTo>
                        <a:cubicBezTo>
                          <a:pt x="887531" y="15593"/>
                          <a:pt x="1008096" y="-10080"/>
                          <a:pt x="1150200" y="0"/>
                        </a:cubicBezTo>
                        <a:cubicBezTo>
                          <a:pt x="1294845" y="-2550"/>
                          <a:pt x="1377901" y="-810"/>
                          <a:pt x="1584835" y="0"/>
                        </a:cubicBezTo>
                        <a:cubicBezTo>
                          <a:pt x="1790519" y="-5583"/>
                          <a:pt x="1923069" y="33391"/>
                          <a:pt x="2116056" y="0"/>
                        </a:cubicBezTo>
                        <a:cubicBezTo>
                          <a:pt x="2336178" y="-14851"/>
                          <a:pt x="2493736" y="42358"/>
                          <a:pt x="2671423" y="0"/>
                        </a:cubicBezTo>
                        <a:cubicBezTo>
                          <a:pt x="2765008" y="-8121"/>
                          <a:pt x="2928464" y="125890"/>
                          <a:pt x="2928208" y="258014"/>
                        </a:cubicBezTo>
                        <a:lnTo>
                          <a:pt x="2928208" y="258014"/>
                        </a:lnTo>
                        <a:cubicBezTo>
                          <a:pt x="2927353" y="440847"/>
                          <a:pt x="2797896" y="538199"/>
                          <a:pt x="2671423" y="516029"/>
                        </a:cubicBezTo>
                        <a:cubicBezTo>
                          <a:pt x="2556343" y="513598"/>
                          <a:pt x="2336225" y="505279"/>
                          <a:pt x="2236788" y="516029"/>
                        </a:cubicBezTo>
                        <a:cubicBezTo>
                          <a:pt x="2157005" y="516651"/>
                          <a:pt x="1972417" y="536547"/>
                          <a:pt x="1778007" y="516029"/>
                        </a:cubicBezTo>
                        <a:cubicBezTo>
                          <a:pt x="1592909" y="504858"/>
                          <a:pt x="1502848" y="535668"/>
                          <a:pt x="1343372" y="516029"/>
                        </a:cubicBezTo>
                        <a:cubicBezTo>
                          <a:pt x="1185697" y="500076"/>
                          <a:pt x="1074581" y="531152"/>
                          <a:pt x="932883" y="516029"/>
                        </a:cubicBezTo>
                        <a:cubicBezTo>
                          <a:pt x="813845" y="488691"/>
                          <a:pt x="629908" y="532492"/>
                          <a:pt x="256784" y="516029"/>
                        </a:cubicBezTo>
                        <a:cubicBezTo>
                          <a:pt x="81791" y="533610"/>
                          <a:pt x="15688" y="372637"/>
                          <a:pt x="0" y="25801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6E19A794-AB1B-39DF-AC0F-79A543C9D7D9}"/>
              </a:ext>
            </a:extLst>
          </p:cNvPr>
          <p:cNvGrpSpPr/>
          <p:nvPr/>
        </p:nvGrpSpPr>
        <p:grpSpPr>
          <a:xfrm>
            <a:off x="0" y="2257328"/>
            <a:ext cx="649312" cy="554658"/>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xmlns="" id="{6AF374C0-F317-C0B5-A0C6-22C25F901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xmlns="" id="{2E95EEC1-BA8B-C53B-0BF9-6EB8F1735A36}"/>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Tree>
    <p:extLst>
      <p:ext uri="{BB962C8B-B14F-4D97-AF65-F5344CB8AC3E}">
        <p14:creationId xmlns:p14="http://schemas.microsoft.com/office/powerpoint/2010/main" val="3253224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605596" y="140250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138549" y="2475490"/>
            <a:ext cx="9596310" cy="2677656"/>
          </a:xfrm>
          <a:prstGeom prst="rect">
            <a:avLst/>
          </a:prstGeom>
          <a:noFill/>
        </p:spPr>
        <p:txBody>
          <a:bodyPr wrap="square" rtlCol="0">
            <a:spAutoFit/>
          </a:bodyPr>
          <a:lstStyle/>
          <a:p>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Thấy vậy, đàn chim </a:t>
            </a:r>
            <a:r>
              <a:rPr lang="vi-VN" sz="2400" dirty="0">
                <a:solidFill>
                  <a:srgbClr val="CBEFEF"/>
                </a:solidFill>
                <a:latin typeface="Arial-Rounded" panose="020B0500000000000000" pitchFamily="34" charset="0"/>
                <a:ea typeface="Arial-Rounded" panose="020B0500000000000000" pitchFamily="34" charset="0"/>
                <a:cs typeface="Arial-Rounded" panose="020B0500000000000000" pitchFamily="34" charset="0"/>
              </a:rPr>
              <a:t>cầu khẩn</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a:t>
            </a:r>
            <a:r>
              <a:rPr lang="vi-VN" sz="2400" dirty="0">
                <a:solidFill>
                  <a:srgbClr val="CBEFEF"/>
                </a:solidFill>
                <a:latin typeface="Arial-Rounded" panose="020B0500000000000000" pitchFamily="34" charset="0"/>
                <a:ea typeface="Arial-Rounded" panose="020B0500000000000000" pitchFamily="34" charset="0"/>
                <a:cs typeface="Arial-Rounded" panose="020B0500000000000000" pitchFamily="34" charset="0"/>
              </a:rPr>
              <a:t>đói lả </a:t>
            </a:r>
            <a:r>
              <a:rPr lang="vi-VN" sz="2400" dirty="0">
                <a:latin typeface="Arial-Rounded" panose="020B0500000000000000" pitchFamily="34" charset="0"/>
                <a:ea typeface="Arial-Rounded" panose="020B0500000000000000" pitchFamily="34" charset="0"/>
                <a:cs typeface="Arial-Rounded" panose="020B0500000000000000" pitchFamily="34" charset="0"/>
              </a:rPr>
              <a:t>rồi.</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
        <p:nvSpPr>
          <p:cNvPr id="2" name="Rectangle: Rounded Corners 7">
            <a:extLst>
              <a:ext uri="{FF2B5EF4-FFF2-40B4-BE49-F238E27FC236}">
                <a16:creationId xmlns:a16="http://schemas.microsoft.com/office/drawing/2014/main" xmlns="" id="{E7C7BA50-5863-CFDD-C8F0-DCBC1AC19C8F}"/>
              </a:ext>
            </a:extLst>
          </p:cNvPr>
          <p:cNvSpPr/>
          <p:nvPr/>
        </p:nvSpPr>
        <p:spPr>
          <a:xfrm>
            <a:off x="475118" y="442379"/>
            <a:ext cx="2928208" cy="51603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custGeom>
                    <a:avLst/>
                    <a:gdLst>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84835 w 2928208"/>
                      <a:gd name="connsiteY4" fmla="*/ 0 h 516030"/>
                      <a:gd name="connsiteX5" fmla="*/ 2116056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36788 w 2928208"/>
                      <a:gd name="connsiteY10" fmla="*/ 516029 h 516030"/>
                      <a:gd name="connsiteX11" fmla="*/ 1778007 w 2928208"/>
                      <a:gd name="connsiteY11" fmla="*/ 516029 h 516030"/>
                      <a:gd name="connsiteX12" fmla="*/ 1343372 w 2928208"/>
                      <a:gd name="connsiteY12" fmla="*/ 516029 h 516030"/>
                      <a:gd name="connsiteX13" fmla="*/ 932883 w 2928208"/>
                      <a:gd name="connsiteY13" fmla="*/ 516029 h 516030"/>
                      <a:gd name="connsiteX14" fmla="*/ 256784 w 2928208"/>
                      <a:gd name="connsiteY14" fmla="*/ 516029 h 516030"/>
                      <a:gd name="connsiteX15" fmla="*/ 0 w 2928208"/>
                      <a:gd name="connsiteY15" fmla="*/ 258014 h 516030"/>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60689 w 2928208"/>
                      <a:gd name="connsiteY4" fmla="*/ 0 h 516030"/>
                      <a:gd name="connsiteX5" fmla="*/ 2067763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60935 w 2928208"/>
                      <a:gd name="connsiteY10" fmla="*/ 516029 h 516030"/>
                      <a:gd name="connsiteX11" fmla="*/ 1753860 w 2928208"/>
                      <a:gd name="connsiteY11" fmla="*/ 516029 h 516030"/>
                      <a:gd name="connsiteX12" fmla="*/ 1343372 w 2928208"/>
                      <a:gd name="connsiteY12" fmla="*/ 516029 h 516030"/>
                      <a:gd name="connsiteX13" fmla="*/ 908736 w 2928208"/>
                      <a:gd name="connsiteY13" fmla="*/ 516029 h 516030"/>
                      <a:gd name="connsiteX14" fmla="*/ 256784 w 2928208"/>
                      <a:gd name="connsiteY14" fmla="*/ 516029 h 516030"/>
                      <a:gd name="connsiteX15" fmla="*/ 0 w 2928208"/>
                      <a:gd name="connsiteY15" fmla="*/ 258014 h 51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8208" h="516030" fill="none" extrusionOk="0">
                        <a:moveTo>
                          <a:pt x="0" y="258014"/>
                        </a:moveTo>
                        <a:cubicBezTo>
                          <a:pt x="26539" y="130428"/>
                          <a:pt x="80026" y="-58"/>
                          <a:pt x="256784" y="0"/>
                        </a:cubicBezTo>
                        <a:cubicBezTo>
                          <a:pt x="391267" y="21572"/>
                          <a:pt x="501633" y="-12433"/>
                          <a:pt x="691419" y="0"/>
                        </a:cubicBezTo>
                        <a:cubicBezTo>
                          <a:pt x="891951" y="9014"/>
                          <a:pt x="1005666" y="14564"/>
                          <a:pt x="1150200" y="0"/>
                        </a:cubicBezTo>
                        <a:cubicBezTo>
                          <a:pt x="1312426" y="11761"/>
                          <a:pt x="1367916" y="10193"/>
                          <a:pt x="1584835" y="0"/>
                        </a:cubicBezTo>
                        <a:cubicBezTo>
                          <a:pt x="1786867" y="-9188"/>
                          <a:pt x="1945968" y="27067"/>
                          <a:pt x="2116056" y="0"/>
                        </a:cubicBezTo>
                        <a:cubicBezTo>
                          <a:pt x="2325773" y="-39216"/>
                          <a:pt x="2491310" y="7507"/>
                          <a:pt x="2671423" y="0"/>
                        </a:cubicBezTo>
                        <a:cubicBezTo>
                          <a:pt x="2809134" y="-15188"/>
                          <a:pt x="2915586" y="138737"/>
                          <a:pt x="2928208" y="258014"/>
                        </a:cubicBezTo>
                        <a:lnTo>
                          <a:pt x="2928208" y="258014"/>
                        </a:lnTo>
                        <a:cubicBezTo>
                          <a:pt x="2899878" y="424168"/>
                          <a:pt x="2816780" y="521702"/>
                          <a:pt x="2671423" y="516029"/>
                        </a:cubicBezTo>
                        <a:cubicBezTo>
                          <a:pt x="2567146" y="503017"/>
                          <a:pt x="2324721" y="502059"/>
                          <a:pt x="2236788" y="516029"/>
                        </a:cubicBezTo>
                        <a:cubicBezTo>
                          <a:pt x="2130729" y="519908"/>
                          <a:pt x="1984123" y="552162"/>
                          <a:pt x="1778007" y="516029"/>
                        </a:cubicBezTo>
                        <a:cubicBezTo>
                          <a:pt x="1580403" y="512549"/>
                          <a:pt x="1516219" y="527163"/>
                          <a:pt x="1343372" y="516029"/>
                        </a:cubicBezTo>
                        <a:cubicBezTo>
                          <a:pt x="1173720" y="504068"/>
                          <a:pt x="1089202" y="536149"/>
                          <a:pt x="932883" y="516029"/>
                        </a:cubicBezTo>
                        <a:cubicBezTo>
                          <a:pt x="769755" y="489369"/>
                          <a:pt x="622023" y="546063"/>
                          <a:pt x="256784" y="516029"/>
                        </a:cubicBezTo>
                        <a:cubicBezTo>
                          <a:pt x="119609" y="527678"/>
                          <a:pt x="-2870" y="393397"/>
                          <a:pt x="0" y="258014"/>
                        </a:cubicBezTo>
                        <a:close/>
                      </a:path>
                      <a:path w="2928208" h="516030" stroke="0" extrusionOk="0">
                        <a:moveTo>
                          <a:pt x="0" y="258014"/>
                        </a:moveTo>
                        <a:cubicBezTo>
                          <a:pt x="-21335" y="130160"/>
                          <a:pt x="150734" y="24505"/>
                          <a:pt x="256784" y="0"/>
                        </a:cubicBezTo>
                        <a:cubicBezTo>
                          <a:pt x="350428" y="-19374"/>
                          <a:pt x="554163" y="-26685"/>
                          <a:pt x="691419" y="0"/>
                        </a:cubicBezTo>
                        <a:cubicBezTo>
                          <a:pt x="835861" y="-24288"/>
                          <a:pt x="969460" y="-36409"/>
                          <a:pt x="1150200" y="0"/>
                        </a:cubicBezTo>
                        <a:cubicBezTo>
                          <a:pt x="1340765" y="4383"/>
                          <a:pt x="1456714" y="16683"/>
                          <a:pt x="1560689" y="0"/>
                        </a:cubicBezTo>
                        <a:cubicBezTo>
                          <a:pt x="1655395" y="-17795"/>
                          <a:pt x="1943727" y="19452"/>
                          <a:pt x="2067763" y="0"/>
                        </a:cubicBezTo>
                        <a:cubicBezTo>
                          <a:pt x="2201166" y="-6373"/>
                          <a:pt x="2484010" y="-8918"/>
                          <a:pt x="2671423" y="0"/>
                        </a:cubicBezTo>
                        <a:cubicBezTo>
                          <a:pt x="2807217" y="27176"/>
                          <a:pt x="2960934" y="119522"/>
                          <a:pt x="2928208" y="258014"/>
                        </a:cubicBezTo>
                        <a:lnTo>
                          <a:pt x="2928208" y="258014"/>
                        </a:lnTo>
                        <a:cubicBezTo>
                          <a:pt x="2952794" y="364018"/>
                          <a:pt x="2793137" y="510695"/>
                          <a:pt x="2671423" y="516029"/>
                        </a:cubicBezTo>
                        <a:cubicBezTo>
                          <a:pt x="2469859" y="498238"/>
                          <a:pt x="2398738" y="501595"/>
                          <a:pt x="2260935" y="516029"/>
                        </a:cubicBezTo>
                        <a:cubicBezTo>
                          <a:pt x="2141455" y="531331"/>
                          <a:pt x="1974058" y="510423"/>
                          <a:pt x="1753860" y="516029"/>
                        </a:cubicBezTo>
                        <a:cubicBezTo>
                          <a:pt x="1541836" y="515707"/>
                          <a:pt x="1478319" y="509091"/>
                          <a:pt x="1343372" y="516029"/>
                        </a:cubicBezTo>
                        <a:cubicBezTo>
                          <a:pt x="1180939" y="518678"/>
                          <a:pt x="1031539" y="503099"/>
                          <a:pt x="908736" y="516029"/>
                        </a:cubicBezTo>
                        <a:cubicBezTo>
                          <a:pt x="727573" y="491373"/>
                          <a:pt x="450856" y="521477"/>
                          <a:pt x="256784" y="516029"/>
                        </a:cubicBezTo>
                        <a:cubicBezTo>
                          <a:pt x="134745" y="522110"/>
                          <a:pt x="5596" y="393662"/>
                          <a:pt x="0" y="258014"/>
                        </a:cubicBezTo>
                        <a:close/>
                      </a:path>
                      <a:path w="2928208" h="516030" fill="none" stroke="0" extrusionOk="0">
                        <a:moveTo>
                          <a:pt x="0" y="258014"/>
                        </a:moveTo>
                        <a:cubicBezTo>
                          <a:pt x="12194" y="131003"/>
                          <a:pt x="85627" y="20204"/>
                          <a:pt x="256784" y="0"/>
                        </a:cubicBezTo>
                        <a:cubicBezTo>
                          <a:pt x="402820" y="17308"/>
                          <a:pt x="472839" y="-12923"/>
                          <a:pt x="691419" y="0"/>
                        </a:cubicBezTo>
                        <a:cubicBezTo>
                          <a:pt x="887531" y="15593"/>
                          <a:pt x="1008096" y="-10080"/>
                          <a:pt x="1150200" y="0"/>
                        </a:cubicBezTo>
                        <a:cubicBezTo>
                          <a:pt x="1294845" y="-2550"/>
                          <a:pt x="1377901" y="-810"/>
                          <a:pt x="1584835" y="0"/>
                        </a:cubicBezTo>
                        <a:cubicBezTo>
                          <a:pt x="1790519" y="-5583"/>
                          <a:pt x="1923069" y="33391"/>
                          <a:pt x="2116056" y="0"/>
                        </a:cubicBezTo>
                        <a:cubicBezTo>
                          <a:pt x="2336178" y="-14851"/>
                          <a:pt x="2493736" y="42358"/>
                          <a:pt x="2671423" y="0"/>
                        </a:cubicBezTo>
                        <a:cubicBezTo>
                          <a:pt x="2765008" y="-8121"/>
                          <a:pt x="2928464" y="125890"/>
                          <a:pt x="2928208" y="258014"/>
                        </a:cubicBezTo>
                        <a:lnTo>
                          <a:pt x="2928208" y="258014"/>
                        </a:lnTo>
                        <a:cubicBezTo>
                          <a:pt x="2927353" y="440847"/>
                          <a:pt x="2797896" y="538199"/>
                          <a:pt x="2671423" y="516029"/>
                        </a:cubicBezTo>
                        <a:cubicBezTo>
                          <a:pt x="2556343" y="513598"/>
                          <a:pt x="2336225" y="505279"/>
                          <a:pt x="2236788" y="516029"/>
                        </a:cubicBezTo>
                        <a:cubicBezTo>
                          <a:pt x="2157005" y="516651"/>
                          <a:pt x="1972417" y="536547"/>
                          <a:pt x="1778007" y="516029"/>
                        </a:cubicBezTo>
                        <a:cubicBezTo>
                          <a:pt x="1592909" y="504858"/>
                          <a:pt x="1502848" y="535668"/>
                          <a:pt x="1343372" y="516029"/>
                        </a:cubicBezTo>
                        <a:cubicBezTo>
                          <a:pt x="1185697" y="500076"/>
                          <a:pt x="1074581" y="531152"/>
                          <a:pt x="932883" y="516029"/>
                        </a:cubicBezTo>
                        <a:cubicBezTo>
                          <a:pt x="813845" y="488691"/>
                          <a:pt x="629908" y="532492"/>
                          <a:pt x="256784" y="516029"/>
                        </a:cubicBezTo>
                        <a:cubicBezTo>
                          <a:pt x="81791" y="533610"/>
                          <a:pt x="15688" y="372637"/>
                          <a:pt x="0" y="25801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6E19A794-AB1B-39DF-AC0F-79A543C9D7D9}"/>
              </a:ext>
            </a:extLst>
          </p:cNvPr>
          <p:cNvGrpSpPr/>
          <p:nvPr/>
        </p:nvGrpSpPr>
        <p:grpSpPr>
          <a:xfrm>
            <a:off x="0" y="2257328"/>
            <a:ext cx="649312" cy="554658"/>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xmlns="" id="{6AF374C0-F317-C0B5-A0C6-22C25F901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xmlns="" id="{2E95EEC1-BA8B-C53B-0BF9-6EB8F1735A36}"/>
                </a:ext>
              </a:extLst>
            </p:cNvPr>
            <p:cNvSpPr txBox="1"/>
            <p:nvPr/>
          </p:nvSpPr>
          <p:spPr>
            <a:xfrm>
              <a:off x="-40416" y="2052713"/>
              <a:ext cx="826011" cy="8787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11" name="Speech Bubble: Rectangle with Corners Rounded 11">
            <a:extLst>
              <a:ext uri="{FF2B5EF4-FFF2-40B4-BE49-F238E27FC236}">
                <a16:creationId xmlns:a16="http://schemas.microsoft.com/office/drawing/2014/main" xmlns="" id="{66711961-9C7D-6C6F-EF8F-5CFD1F2EA465}"/>
              </a:ext>
            </a:extLst>
          </p:cNvPr>
          <p:cNvSpPr/>
          <p:nvPr/>
        </p:nvSpPr>
        <p:spPr>
          <a:xfrm>
            <a:off x="475118" y="5000768"/>
            <a:ext cx="8252915" cy="554658"/>
          </a:xfrm>
          <a:prstGeom prst="flowChartAlternateProcess">
            <a:avLst/>
          </a:prstGeom>
          <a:solidFill>
            <a:srgbClr val="CCFFFF"/>
          </a:solidFill>
          <a:ln w="38100">
            <a:solidFill>
              <a:srgbClr val="002060"/>
            </a:solidFill>
            <a:extLst>
              <a:ext uri="{C807C97D-BFC1-408E-A445-0C87EB9F89A2}">
                <ask:lineSketchStyleProps xmlns:ask="http://schemas.microsoft.com/office/drawing/2018/sketchyshapes" xmlns="" sd="3244475365">
                  <a:custGeom>
                    <a:avLst/>
                    <a:gdLst>
                      <a:gd name="connsiteX0" fmla="*/ 0 w 8252915"/>
                      <a:gd name="connsiteY0" fmla="*/ 92443 h 554658"/>
                      <a:gd name="connsiteX1" fmla="*/ 92443 w 8252915"/>
                      <a:gd name="connsiteY1" fmla="*/ 0 h 554658"/>
                      <a:gd name="connsiteX2" fmla="*/ 8160472 w 8252915"/>
                      <a:gd name="connsiteY2" fmla="*/ 0 h 554658"/>
                      <a:gd name="connsiteX3" fmla="*/ 8252915 w 8252915"/>
                      <a:gd name="connsiteY3" fmla="*/ 92443 h 554658"/>
                      <a:gd name="connsiteX4" fmla="*/ 8252915 w 8252915"/>
                      <a:gd name="connsiteY4" fmla="*/ 462215 h 554658"/>
                      <a:gd name="connsiteX5" fmla="*/ 8160472 w 8252915"/>
                      <a:gd name="connsiteY5" fmla="*/ 554658 h 554658"/>
                      <a:gd name="connsiteX6" fmla="*/ 92443 w 8252915"/>
                      <a:gd name="connsiteY6" fmla="*/ 554658 h 554658"/>
                      <a:gd name="connsiteX7" fmla="*/ 0 w 8252915"/>
                      <a:gd name="connsiteY7" fmla="*/ 462215 h 554658"/>
                      <a:gd name="connsiteX8" fmla="*/ 0 w 8252915"/>
                      <a:gd name="connsiteY8" fmla="*/ 92443 h 55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2915" h="554658" fill="none" extrusionOk="0">
                        <a:moveTo>
                          <a:pt x="0" y="92443"/>
                        </a:moveTo>
                        <a:cubicBezTo>
                          <a:pt x="3104" y="39481"/>
                          <a:pt x="40966" y="-4519"/>
                          <a:pt x="92443" y="0"/>
                        </a:cubicBezTo>
                        <a:cubicBezTo>
                          <a:pt x="1112257" y="-7529"/>
                          <a:pt x="6829322" y="-129728"/>
                          <a:pt x="8160472" y="0"/>
                        </a:cubicBezTo>
                        <a:cubicBezTo>
                          <a:pt x="8210239" y="76"/>
                          <a:pt x="8257077" y="39550"/>
                          <a:pt x="8252915" y="92443"/>
                        </a:cubicBezTo>
                        <a:cubicBezTo>
                          <a:pt x="8281290" y="187560"/>
                          <a:pt x="8279175" y="306479"/>
                          <a:pt x="8252915" y="462215"/>
                        </a:cubicBezTo>
                        <a:cubicBezTo>
                          <a:pt x="8250790" y="506499"/>
                          <a:pt x="8215627" y="561191"/>
                          <a:pt x="8160472" y="554658"/>
                        </a:cubicBezTo>
                        <a:cubicBezTo>
                          <a:pt x="6093506" y="451137"/>
                          <a:pt x="3466685" y="651465"/>
                          <a:pt x="92443" y="554658"/>
                        </a:cubicBezTo>
                        <a:cubicBezTo>
                          <a:pt x="42416" y="550584"/>
                          <a:pt x="4308" y="514760"/>
                          <a:pt x="0" y="462215"/>
                        </a:cubicBezTo>
                        <a:cubicBezTo>
                          <a:pt x="-31750" y="329735"/>
                          <a:pt x="15306" y="143758"/>
                          <a:pt x="0" y="92443"/>
                        </a:cubicBezTo>
                        <a:close/>
                      </a:path>
                      <a:path w="8252915" h="554658" stroke="0" extrusionOk="0">
                        <a:moveTo>
                          <a:pt x="0" y="92443"/>
                        </a:moveTo>
                        <a:cubicBezTo>
                          <a:pt x="2706" y="32582"/>
                          <a:pt x="36347" y="5198"/>
                          <a:pt x="92443" y="0"/>
                        </a:cubicBezTo>
                        <a:cubicBezTo>
                          <a:pt x="3011425" y="-30226"/>
                          <a:pt x="7342592" y="19287"/>
                          <a:pt x="8160472" y="0"/>
                        </a:cubicBezTo>
                        <a:cubicBezTo>
                          <a:pt x="8217202" y="1996"/>
                          <a:pt x="8260628" y="35900"/>
                          <a:pt x="8252915" y="92443"/>
                        </a:cubicBezTo>
                        <a:cubicBezTo>
                          <a:pt x="8282453" y="178627"/>
                          <a:pt x="8280390" y="306360"/>
                          <a:pt x="8252915" y="462215"/>
                        </a:cubicBezTo>
                        <a:cubicBezTo>
                          <a:pt x="8260247" y="512395"/>
                          <a:pt x="8207050" y="548254"/>
                          <a:pt x="8160472" y="554658"/>
                        </a:cubicBezTo>
                        <a:cubicBezTo>
                          <a:pt x="4438456" y="434945"/>
                          <a:pt x="3654660" y="555672"/>
                          <a:pt x="92443" y="554658"/>
                        </a:cubicBezTo>
                        <a:cubicBezTo>
                          <a:pt x="38285" y="549272"/>
                          <a:pt x="165" y="522788"/>
                          <a:pt x="0" y="462215"/>
                        </a:cubicBezTo>
                        <a:cubicBezTo>
                          <a:pt x="-1245" y="330032"/>
                          <a:pt x="7693" y="259882"/>
                          <a:pt x="0" y="9244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a:t>
            </a:r>
            <a:r>
              <a:rPr lang="vi-VN"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tha thiết xin người khác điều gì đó.</a:t>
            </a:r>
            <a:endParaRPr kumimoji="0" lang="vi-VN" sz="2800" i="1"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1">
            <a:extLst>
              <a:ext uri="{FF2B5EF4-FFF2-40B4-BE49-F238E27FC236}">
                <a16:creationId xmlns:a16="http://schemas.microsoft.com/office/drawing/2014/main" xmlns="" id="{80B289E8-BB24-FFFF-37FA-5019E7E1E329}"/>
              </a:ext>
            </a:extLst>
          </p:cNvPr>
          <p:cNvSpPr/>
          <p:nvPr/>
        </p:nvSpPr>
        <p:spPr>
          <a:xfrm>
            <a:off x="475118" y="5948806"/>
            <a:ext cx="8252915" cy="554658"/>
          </a:xfrm>
          <a:prstGeom prst="flowChartAlternateProcess">
            <a:avLst/>
          </a:prstGeom>
          <a:solidFill>
            <a:srgbClr val="CCFFFF"/>
          </a:solidFill>
          <a:ln w="38100">
            <a:solidFill>
              <a:srgbClr val="002060"/>
            </a:solidFill>
            <a:extLst>
              <a:ext uri="{C807C97D-BFC1-408E-A445-0C87EB9F89A2}">
                <ask:lineSketchStyleProps xmlns:ask="http://schemas.microsoft.com/office/drawing/2018/sketchyshapes" xmlns="" sd="3244475365">
                  <a:custGeom>
                    <a:avLst/>
                    <a:gdLst>
                      <a:gd name="connsiteX0" fmla="*/ 0 w 8252915"/>
                      <a:gd name="connsiteY0" fmla="*/ 92443 h 554658"/>
                      <a:gd name="connsiteX1" fmla="*/ 92443 w 8252915"/>
                      <a:gd name="connsiteY1" fmla="*/ 0 h 554658"/>
                      <a:gd name="connsiteX2" fmla="*/ 8160472 w 8252915"/>
                      <a:gd name="connsiteY2" fmla="*/ 0 h 554658"/>
                      <a:gd name="connsiteX3" fmla="*/ 8252915 w 8252915"/>
                      <a:gd name="connsiteY3" fmla="*/ 92443 h 554658"/>
                      <a:gd name="connsiteX4" fmla="*/ 8252915 w 8252915"/>
                      <a:gd name="connsiteY4" fmla="*/ 462215 h 554658"/>
                      <a:gd name="connsiteX5" fmla="*/ 8160472 w 8252915"/>
                      <a:gd name="connsiteY5" fmla="*/ 554658 h 554658"/>
                      <a:gd name="connsiteX6" fmla="*/ 92443 w 8252915"/>
                      <a:gd name="connsiteY6" fmla="*/ 554658 h 554658"/>
                      <a:gd name="connsiteX7" fmla="*/ 0 w 8252915"/>
                      <a:gd name="connsiteY7" fmla="*/ 462215 h 554658"/>
                      <a:gd name="connsiteX8" fmla="*/ 0 w 8252915"/>
                      <a:gd name="connsiteY8" fmla="*/ 92443 h 55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2915" h="554658" fill="none" extrusionOk="0">
                        <a:moveTo>
                          <a:pt x="0" y="92443"/>
                        </a:moveTo>
                        <a:cubicBezTo>
                          <a:pt x="3104" y="39481"/>
                          <a:pt x="40966" y="-4519"/>
                          <a:pt x="92443" y="0"/>
                        </a:cubicBezTo>
                        <a:cubicBezTo>
                          <a:pt x="1112257" y="-7529"/>
                          <a:pt x="6829322" y="-129728"/>
                          <a:pt x="8160472" y="0"/>
                        </a:cubicBezTo>
                        <a:cubicBezTo>
                          <a:pt x="8210239" y="76"/>
                          <a:pt x="8257077" y="39550"/>
                          <a:pt x="8252915" y="92443"/>
                        </a:cubicBezTo>
                        <a:cubicBezTo>
                          <a:pt x="8281290" y="187560"/>
                          <a:pt x="8279175" y="306479"/>
                          <a:pt x="8252915" y="462215"/>
                        </a:cubicBezTo>
                        <a:cubicBezTo>
                          <a:pt x="8250790" y="506499"/>
                          <a:pt x="8215627" y="561191"/>
                          <a:pt x="8160472" y="554658"/>
                        </a:cubicBezTo>
                        <a:cubicBezTo>
                          <a:pt x="6093506" y="451137"/>
                          <a:pt x="3466685" y="651465"/>
                          <a:pt x="92443" y="554658"/>
                        </a:cubicBezTo>
                        <a:cubicBezTo>
                          <a:pt x="42416" y="550584"/>
                          <a:pt x="4308" y="514760"/>
                          <a:pt x="0" y="462215"/>
                        </a:cubicBezTo>
                        <a:cubicBezTo>
                          <a:pt x="-31750" y="329735"/>
                          <a:pt x="15306" y="143758"/>
                          <a:pt x="0" y="92443"/>
                        </a:cubicBezTo>
                        <a:close/>
                      </a:path>
                      <a:path w="8252915" h="554658" stroke="0" extrusionOk="0">
                        <a:moveTo>
                          <a:pt x="0" y="92443"/>
                        </a:moveTo>
                        <a:cubicBezTo>
                          <a:pt x="2706" y="32582"/>
                          <a:pt x="36347" y="5198"/>
                          <a:pt x="92443" y="0"/>
                        </a:cubicBezTo>
                        <a:cubicBezTo>
                          <a:pt x="3011425" y="-30226"/>
                          <a:pt x="7342592" y="19287"/>
                          <a:pt x="8160472" y="0"/>
                        </a:cubicBezTo>
                        <a:cubicBezTo>
                          <a:pt x="8217202" y="1996"/>
                          <a:pt x="8260628" y="35900"/>
                          <a:pt x="8252915" y="92443"/>
                        </a:cubicBezTo>
                        <a:cubicBezTo>
                          <a:pt x="8282453" y="178627"/>
                          <a:pt x="8280390" y="306360"/>
                          <a:pt x="8252915" y="462215"/>
                        </a:cubicBezTo>
                        <a:cubicBezTo>
                          <a:pt x="8260247" y="512395"/>
                          <a:pt x="8207050" y="548254"/>
                          <a:pt x="8160472" y="554658"/>
                        </a:cubicBezTo>
                        <a:cubicBezTo>
                          <a:pt x="4438456" y="434945"/>
                          <a:pt x="3654660" y="555672"/>
                          <a:pt x="92443" y="554658"/>
                        </a:cubicBezTo>
                        <a:cubicBezTo>
                          <a:pt x="38285" y="549272"/>
                          <a:pt x="165" y="522788"/>
                          <a:pt x="0" y="462215"/>
                        </a:cubicBezTo>
                        <a:cubicBezTo>
                          <a:pt x="-1245" y="330032"/>
                          <a:pt x="7693" y="259882"/>
                          <a:pt x="0" y="9244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lả</a:t>
            </a:r>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đói</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mức</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vững</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i="1"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2BF5283E-C93A-1830-665E-E713CA1294F5}"/>
              </a:ext>
            </a:extLst>
          </p:cNvPr>
          <p:cNvSpPr txBox="1"/>
          <p:nvPr/>
        </p:nvSpPr>
        <p:spPr>
          <a:xfrm>
            <a:off x="5027375" y="3932071"/>
            <a:ext cx="1270649"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đói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lả</a:t>
            </a:r>
            <a:endParaRPr lang="en-US" sz="2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065DA5AF-3764-6BA6-F067-0836A485C5FC}"/>
              </a:ext>
            </a:extLst>
          </p:cNvPr>
          <p:cNvSpPr txBox="1"/>
          <p:nvPr/>
        </p:nvSpPr>
        <p:spPr>
          <a:xfrm>
            <a:off x="3056065" y="3569417"/>
            <a:ext cx="1586719"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khẩn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1682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mph" presetSubtype="0" fill="hold" grpId="0" nodeType="clickEffect">
                                      <p:stCondLst>
                                        <p:cond delay="0"/>
                                      </p:stCondLst>
                                      <p:iterate type="lt">
                                        <p:tmPct val="4000"/>
                                      </p:iterate>
                                      <p:childTnLst>
                                        <p:set>
                                          <p:cBhvr override="childStyle">
                                            <p:cTn id="13" dur="500" fill="hold"/>
                                            <p:tgtEl>
                                              <p:spTgt spid="14"/>
                                            </p:tgtEl>
                                            <p:attrNameLst>
                                              <p:attrName>style.color</p:attrName>
                                            </p:attrNameLst>
                                          </p:cBhvr>
                                          <p:to>
                                            <p:clrVal>
                                              <a:srgbClr val="FF0000"/>
                                            </p:clrVal>
                                          </p:to>
                                        </p:set>
                                        <p:set>
                                          <p:cBhvr>
                                            <p:cTn id="14" dur="500" fill="hold"/>
                                            <p:tgtEl>
                                              <p:spTgt spid="14"/>
                                            </p:tgtEl>
                                            <p:attrNameLst>
                                              <p:attrName>fillcolor</p:attrName>
                                            </p:attrNameLst>
                                          </p:cBhvr>
                                          <p:to>
                                            <p:clrVal>
                                              <a:srgbClr val="FF0000"/>
                                            </p:clrVal>
                                          </p:to>
                                        </p:set>
                                        <p:set>
                                          <p:cBhvr>
                                            <p:cTn id="15" dur="500" fill="hold"/>
                                            <p:tgtEl>
                                              <p:spTgt spid="1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14:presetBounceEnd="66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66000">
                                          <p:cBhvr additive="base">
                                            <p:cTn id="20"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500" fill="hold"/>
                                            <p:tgtEl>
                                              <p:spTgt spid="13"/>
                                            </p:tgtEl>
                                            <p:attrNameLst>
                                              <p:attrName>style.color</p:attrName>
                                            </p:attrNameLst>
                                          </p:cBhvr>
                                          <p:to>
                                            <p:clrVal>
                                              <a:srgbClr val="FF0000"/>
                                            </p:clrVal>
                                          </p:to>
                                        </p:set>
                                        <p:set>
                                          <p:cBhvr>
                                            <p:cTn id="26" dur="500" fill="hold"/>
                                            <p:tgtEl>
                                              <p:spTgt spid="13"/>
                                            </p:tgtEl>
                                            <p:attrNameLst>
                                              <p:attrName>fillcolor</p:attrName>
                                            </p:attrNameLst>
                                          </p:cBhvr>
                                          <p:to>
                                            <p:clrVal>
                                              <a:srgbClr val="FF0000"/>
                                            </p:clrVal>
                                          </p:to>
                                        </p:set>
                                        <p:set>
                                          <p:cBhvr>
                                            <p:cTn id="27" dur="500" fill="hold"/>
                                            <p:tgtEl>
                                              <p:spTgt spid="13"/>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14:presetBounceEnd="66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66000">
                                          <p:cBhvr additive="base">
                                            <p:cTn id="3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mph" presetSubtype="0" fill="hold" grpId="0" nodeType="clickEffect">
                                      <p:stCondLst>
                                        <p:cond delay="0"/>
                                      </p:stCondLst>
                                      <p:iterate type="lt">
                                        <p:tmPct val="4000"/>
                                      </p:iterate>
                                      <p:childTnLst>
                                        <p:set>
                                          <p:cBhvr override="childStyle">
                                            <p:cTn id="13" dur="500" fill="hold"/>
                                            <p:tgtEl>
                                              <p:spTgt spid="14"/>
                                            </p:tgtEl>
                                            <p:attrNameLst>
                                              <p:attrName>style.color</p:attrName>
                                            </p:attrNameLst>
                                          </p:cBhvr>
                                          <p:to>
                                            <p:clrVal>
                                              <a:srgbClr val="FF0000"/>
                                            </p:clrVal>
                                          </p:to>
                                        </p:set>
                                        <p:set>
                                          <p:cBhvr>
                                            <p:cTn id="14" dur="500" fill="hold"/>
                                            <p:tgtEl>
                                              <p:spTgt spid="14"/>
                                            </p:tgtEl>
                                            <p:attrNameLst>
                                              <p:attrName>fillcolor</p:attrName>
                                            </p:attrNameLst>
                                          </p:cBhvr>
                                          <p:to>
                                            <p:clrVal>
                                              <a:srgbClr val="FF0000"/>
                                            </p:clrVal>
                                          </p:to>
                                        </p:set>
                                        <p:set>
                                          <p:cBhvr>
                                            <p:cTn id="15" dur="500" fill="hold"/>
                                            <p:tgtEl>
                                              <p:spTgt spid="1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ppt_x"/>
                                              </p:val>
                                            </p:tav>
                                            <p:tav tm="100000">
                                              <p:val>
                                                <p:strVal val="#ppt_x"/>
                                              </p:val>
                                            </p:tav>
                                          </p:tavLst>
                                        </p:anim>
                                        <p:anim calcmode="lin" valueType="num">
                                          <p:cBhvr additive="base">
                                            <p:cTn id="21"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500" fill="hold"/>
                                            <p:tgtEl>
                                              <p:spTgt spid="13"/>
                                            </p:tgtEl>
                                            <p:attrNameLst>
                                              <p:attrName>style.color</p:attrName>
                                            </p:attrNameLst>
                                          </p:cBhvr>
                                          <p:to>
                                            <p:clrVal>
                                              <a:srgbClr val="FF0000"/>
                                            </p:clrVal>
                                          </p:to>
                                        </p:set>
                                        <p:set>
                                          <p:cBhvr>
                                            <p:cTn id="26" dur="500" fill="hold"/>
                                            <p:tgtEl>
                                              <p:spTgt spid="13"/>
                                            </p:tgtEl>
                                            <p:attrNameLst>
                                              <p:attrName>fillcolor</p:attrName>
                                            </p:attrNameLst>
                                          </p:cBhvr>
                                          <p:to>
                                            <p:clrVal>
                                              <a:srgbClr val="FF0000"/>
                                            </p:clrVal>
                                          </p:to>
                                        </p:set>
                                        <p:set>
                                          <p:cBhvr>
                                            <p:cTn id="27" dur="500" fill="hold"/>
                                            <p:tgtEl>
                                              <p:spTgt spid="13"/>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605596" y="140250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324655" y="2305019"/>
            <a:ext cx="9596310" cy="4154984"/>
          </a:xfrm>
          <a:prstGeom prst="rect">
            <a:avLst/>
          </a:prstGeom>
          <a:noFill/>
        </p:spPr>
        <p:txBody>
          <a:bodyPr wrap="square" rtlCol="0">
            <a:spAutoFit/>
          </a:bodyPr>
          <a:lstStyle/>
          <a:p>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
        <p:nvSpPr>
          <p:cNvPr id="2" name="Rectangle: Rounded Corners 7">
            <a:extLst>
              <a:ext uri="{FF2B5EF4-FFF2-40B4-BE49-F238E27FC236}">
                <a16:creationId xmlns:a16="http://schemas.microsoft.com/office/drawing/2014/main" xmlns="" id="{E7C7BA50-5863-CFDD-C8F0-DCBC1AC19C8F}"/>
              </a:ext>
            </a:extLst>
          </p:cNvPr>
          <p:cNvSpPr/>
          <p:nvPr/>
        </p:nvSpPr>
        <p:spPr>
          <a:xfrm>
            <a:off x="475118" y="442379"/>
            <a:ext cx="2928208" cy="51603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custGeom>
                    <a:avLst/>
                    <a:gdLst>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84835 w 2928208"/>
                      <a:gd name="connsiteY4" fmla="*/ 0 h 516030"/>
                      <a:gd name="connsiteX5" fmla="*/ 2116056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36788 w 2928208"/>
                      <a:gd name="connsiteY10" fmla="*/ 516029 h 516030"/>
                      <a:gd name="connsiteX11" fmla="*/ 1778007 w 2928208"/>
                      <a:gd name="connsiteY11" fmla="*/ 516029 h 516030"/>
                      <a:gd name="connsiteX12" fmla="*/ 1343372 w 2928208"/>
                      <a:gd name="connsiteY12" fmla="*/ 516029 h 516030"/>
                      <a:gd name="connsiteX13" fmla="*/ 932883 w 2928208"/>
                      <a:gd name="connsiteY13" fmla="*/ 516029 h 516030"/>
                      <a:gd name="connsiteX14" fmla="*/ 256784 w 2928208"/>
                      <a:gd name="connsiteY14" fmla="*/ 516029 h 516030"/>
                      <a:gd name="connsiteX15" fmla="*/ 0 w 2928208"/>
                      <a:gd name="connsiteY15" fmla="*/ 258014 h 516030"/>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60689 w 2928208"/>
                      <a:gd name="connsiteY4" fmla="*/ 0 h 516030"/>
                      <a:gd name="connsiteX5" fmla="*/ 2067763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60935 w 2928208"/>
                      <a:gd name="connsiteY10" fmla="*/ 516029 h 516030"/>
                      <a:gd name="connsiteX11" fmla="*/ 1753860 w 2928208"/>
                      <a:gd name="connsiteY11" fmla="*/ 516029 h 516030"/>
                      <a:gd name="connsiteX12" fmla="*/ 1343372 w 2928208"/>
                      <a:gd name="connsiteY12" fmla="*/ 516029 h 516030"/>
                      <a:gd name="connsiteX13" fmla="*/ 908736 w 2928208"/>
                      <a:gd name="connsiteY13" fmla="*/ 516029 h 516030"/>
                      <a:gd name="connsiteX14" fmla="*/ 256784 w 2928208"/>
                      <a:gd name="connsiteY14" fmla="*/ 516029 h 516030"/>
                      <a:gd name="connsiteX15" fmla="*/ 0 w 2928208"/>
                      <a:gd name="connsiteY15" fmla="*/ 258014 h 51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8208" h="516030" fill="none" extrusionOk="0">
                        <a:moveTo>
                          <a:pt x="0" y="258014"/>
                        </a:moveTo>
                        <a:cubicBezTo>
                          <a:pt x="26539" y="130428"/>
                          <a:pt x="80026" y="-58"/>
                          <a:pt x="256784" y="0"/>
                        </a:cubicBezTo>
                        <a:cubicBezTo>
                          <a:pt x="391267" y="21572"/>
                          <a:pt x="501633" y="-12433"/>
                          <a:pt x="691419" y="0"/>
                        </a:cubicBezTo>
                        <a:cubicBezTo>
                          <a:pt x="891951" y="9014"/>
                          <a:pt x="1005666" y="14564"/>
                          <a:pt x="1150200" y="0"/>
                        </a:cubicBezTo>
                        <a:cubicBezTo>
                          <a:pt x="1312426" y="11761"/>
                          <a:pt x="1367916" y="10193"/>
                          <a:pt x="1584835" y="0"/>
                        </a:cubicBezTo>
                        <a:cubicBezTo>
                          <a:pt x="1786867" y="-9188"/>
                          <a:pt x="1945968" y="27067"/>
                          <a:pt x="2116056" y="0"/>
                        </a:cubicBezTo>
                        <a:cubicBezTo>
                          <a:pt x="2325773" y="-39216"/>
                          <a:pt x="2491310" y="7507"/>
                          <a:pt x="2671423" y="0"/>
                        </a:cubicBezTo>
                        <a:cubicBezTo>
                          <a:pt x="2809134" y="-15188"/>
                          <a:pt x="2915586" y="138737"/>
                          <a:pt x="2928208" y="258014"/>
                        </a:cubicBezTo>
                        <a:lnTo>
                          <a:pt x="2928208" y="258014"/>
                        </a:lnTo>
                        <a:cubicBezTo>
                          <a:pt x="2899878" y="424168"/>
                          <a:pt x="2816780" y="521702"/>
                          <a:pt x="2671423" y="516029"/>
                        </a:cubicBezTo>
                        <a:cubicBezTo>
                          <a:pt x="2567146" y="503017"/>
                          <a:pt x="2324721" y="502059"/>
                          <a:pt x="2236788" y="516029"/>
                        </a:cubicBezTo>
                        <a:cubicBezTo>
                          <a:pt x="2130729" y="519908"/>
                          <a:pt x="1984123" y="552162"/>
                          <a:pt x="1778007" y="516029"/>
                        </a:cubicBezTo>
                        <a:cubicBezTo>
                          <a:pt x="1580403" y="512549"/>
                          <a:pt x="1516219" y="527163"/>
                          <a:pt x="1343372" y="516029"/>
                        </a:cubicBezTo>
                        <a:cubicBezTo>
                          <a:pt x="1173720" y="504068"/>
                          <a:pt x="1089202" y="536149"/>
                          <a:pt x="932883" y="516029"/>
                        </a:cubicBezTo>
                        <a:cubicBezTo>
                          <a:pt x="769755" y="489369"/>
                          <a:pt x="622023" y="546063"/>
                          <a:pt x="256784" y="516029"/>
                        </a:cubicBezTo>
                        <a:cubicBezTo>
                          <a:pt x="119609" y="527678"/>
                          <a:pt x="-2870" y="393397"/>
                          <a:pt x="0" y="258014"/>
                        </a:cubicBezTo>
                        <a:close/>
                      </a:path>
                      <a:path w="2928208" h="516030" stroke="0" extrusionOk="0">
                        <a:moveTo>
                          <a:pt x="0" y="258014"/>
                        </a:moveTo>
                        <a:cubicBezTo>
                          <a:pt x="-21335" y="130160"/>
                          <a:pt x="150734" y="24505"/>
                          <a:pt x="256784" y="0"/>
                        </a:cubicBezTo>
                        <a:cubicBezTo>
                          <a:pt x="350428" y="-19374"/>
                          <a:pt x="554163" y="-26685"/>
                          <a:pt x="691419" y="0"/>
                        </a:cubicBezTo>
                        <a:cubicBezTo>
                          <a:pt x="835861" y="-24288"/>
                          <a:pt x="969460" y="-36409"/>
                          <a:pt x="1150200" y="0"/>
                        </a:cubicBezTo>
                        <a:cubicBezTo>
                          <a:pt x="1340765" y="4383"/>
                          <a:pt x="1456714" y="16683"/>
                          <a:pt x="1560689" y="0"/>
                        </a:cubicBezTo>
                        <a:cubicBezTo>
                          <a:pt x="1655395" y="-17795"/>
                          <a:pt x="1943727" y="19452"/>
                          <a:pt x="2067763" y="0"/>
                        </a:cubicBezTo>
                        <a:cubicBezTo>
                          <a:pt x="2201166" y="-6373"/>
                          <a:pt x="2484010" y="-8918"/>
                          <a:pt x="2671423" y="0"/>
                        </a:cubicBezTo>
                        <a:cubicBezTo>
                          <a:pt x="2807217" y="27176"/>
                          <a:pt x="2960934" y="119522"/>
                          <a:pt x="2928208" y="258014"/>
                        </a:cubicBezTo>
                        <a:lnTo>
                          <a:pt x="2928208" y="258014"/>
                        </a:lnTo>
                        <a:cubicBezTo>
                          <a:pt x="2952794" y="364018"/>
                          <a:pt x="2793137" y="510695"/>
                          <a:pt x="2671423" y="516029"/>
                        </a:cubicBezTo>
                        <a:cubicBezTo>
                          <a:pt x="2469859" y="498238"/>
                          <a:pt x="2398738" y="501595"/>
                          <a:pt x="2260935" y="516029"/>
                        </a:cubicBezTo>
                        <a:cubicBezTo>
                          <a:pt x="2141455" y="531331"/>
                          <a:pt x="1974058" y="510423"/>
                          <a:pt x="1753860" y="516029"/>
                        </a:cubicBezTo>
                        <a:cubicBezTo>
                          <a:pt x="1541836" y="515707"/>
                          <a:pt x="1478319" y="509091"/>
                          <a:pt x="1343372" y="516029"/>
                        </a:cubicBezTo>
                        <a:cubicBezTo>
                          <a:pt x="1180939" y="518678"/>
                          <a:pt x="1031539" y="503099"/>
                          <a:pt x="908736" y="516029"/>
                        </a:cubicBezTo>
                        <a:cubicBezTo>
                          <a:pt x="727573" y="491373"/>
                          <a:pt x="450856" y="521477"/>
                          <a:pt x="256784" y="516029"/>
                        </a:cubicBezTo>
                        <a:cubicBezTo>
                          <a:pt x="134745" y="522110"/>
                          <a:pt x="5596" y="393662"/>
                          <a:pt x="0" y="258014"/>
                        </a:cubicBezTo>
                        <a:close/>
                      </a:path>
                      <a:path w="2928208" h="516030" fill="none" stroke="0" extrusionOk="0">
                        <a:moveTo>
                          <a:pt x="0" y="258014"/>
                        </a:moveTo>
                        <a:cubicBezTo>
                          <a:pt x="12194" y="131003"/>
                          <a:pt x="85627" y="20204"/>
                          <a:pt x="256784" y="0"/>
                        </a:cubicBezTo>
                        <a:cubicBezTo>
                          <a:pt x="402820" y="17308"/>
                          <a:pt x="472839" y="-12923"/>
                          <a:pt x="691419" y="0"/>
                        </a:cubicBezTo>
                        <a:cubicBezTo>
                          <a:pt x="887531" y="15593"/>
                          <a:pt x="1008096" y="-10080"/>
                          <a:pt x="1150200" y="0"/>
                        </a:cubicBezTo>
                        <a:cubicBezTo>
                          <a:pt x="1294845" y="-2550"/>
                          <a:pt x="1377901" y="-810"/>
                          <a:pt x="1584835" y="0"/>
                        </a:cubicBezTo>
                        <a:cubicBezTo>
                          <a:pt x="1790519" y="-5583"/>
                          <a:pt x="1923069" y="33391"/>
                          <a:pt x="2116056" y="0"/>
                        </a:cubicBezTo>
                        <a:cubicBezTo>
                          <a:pt x="2336178" y="-14851"/>
                          <a:pt x="2493736" y="42358"/>
                          <a:pt x="2671423" y="0"/>
                        </a:cubicBezTo>
                        <a:cubicBezTo>
                          <a:pt x="2765008" y="-8121"/>
                          <a:pt x="2928464" y="125890"/>
                          <a:pt x="2928208" y="258014"/>
                        </a:cubicBezTo>
                        <a:lnTo>
                          <a:pt x="2928208" y="258014"/>
                        </a:lnTo>
                        <a:cubicBezTo>
                          <a:pt x="2927353" y="440847"/>
                          <a:pt x="2797896" y="538199"/>
                          <a:pt x="2671423" y="516029"/>
                        </a:cubicBezTo>
                        <a:cubicBezTo>
                          <a:pt x="2556343" y="513598"/>
                          <a:pt x="2336225" y="505279"/>
                          <a:pt x="2236788" y="516029"/>
                        </a:cubicBezTo>
                        <a:cubicBezTo>
                          <a:pt x="2157005" y="516651"/>
                          <a:pt x="1972417" y="536547"/>
                          <a:pt x="1778007" y="516029"/>
                        </a:cubicBezTo>
                        <a:cubicBezTo>
                          <a:pt x="1592909" y="504858"/>
                          <a:pt x="1502848" y="535668"/>
                          <a:pt x="1343372" y="516029"/>
                        </a:cubicBezTo>
                        <a:cubicBezTo>
                          <a:pt x="1185697" y="500076"/>
                          <a:pt x="1074581" y="531152"/>
                          <a:pt x="932883" y="516029"/>
                        </a:cubicBezTo>
                        <a:cubicBezTo>
                          <a:pt x="813845" y="488691"/>
                          <a:pt x="629908" y="532492"/>
                          <a:pt x="256784" y="516029"/>
                        </a:cubicBezTo>
                        <a:cubicBezTo>
                          <a:pt x="81791" y="533610"/>
                          <a:pt x="15688" y="372637"/>
                          <a:pt x="0" y="25801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6E19A794-AB1B-39DF-AC0F-79A543C9D7D9}"/>
              </a:ext>
            </a:extLst>
          </p:cNvPr>
          <p:cNvGrpSpPr/>
          <p:nvPr/>
        </p:nvGrpSpPr>
        <p:grpSpPr>
          <a:xfrm>
            <a:off x="0" y="2257328"/>
            <a:ext cx="649312" cy="554658"/>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xmlns="" id="{6AF374C0-F317-C0B5-A0C6-22C25F901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xmlns="" id="{2E95EEC1-BA8B-C53B-0BF9-6EB8F1735A36}"/>
                </a:ext>
              </a:extLst>
            </p:cNvPr>
            <p:cNvSpPr txBox="1"/>
            <p:nvPr/>
          </p:nvSpPr>
          <p:spPr>
            <a:xfrm>
              <a:off x="-40416" y="2052713"/>
              <a:ext cx="826011" cy="8787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641015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605596" y="140250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230359" y="2336218"/>
            <a:ext cx="9446980" cy="3046988"/>
          </a:xfrm>
          <a:prstGeom prst="rect">
            <a:avLst/>
          </a:prstGeom>
          <a:noFill/>
        </p:spPr>
        <p:txBody>
          <a:bodyPr wrap="square" rtlCol="0">
            <a:spAutoFit/>
          </a:bodyPr>
          <a:lstStyle/>
          <a:p>
            <a:pPr lvl="0" algn="ju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a:t>
            </a:r>
            <a:r>
              <a:rPr lang="vi-VN" sz="2400" dirty="0">
                <a:solidFill>
                  <a:srgbClr val="CBEFEF"/>
                </a:solidFill>
                <a:latin typeface="Arial-Rounded" panose="020B0500000000000000" pitchFamily="34" charset="0"/>
                <a:ea typeface="Arial-Rounded" panose="020B0500000000000000" pitchFamily="34" charset="0"/>
                <a:cs typeface="Arial-Rounded" panose="020B0500000000000000" pitchFamily="34" charset="0"/>
              </a:rPr>
              <a:t>lúc lỉu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 Chúng </a:t>
            </a:r>
            <a:r>
              <a:rPr lang="vi-VN" sz="2400" dirty="0">
                <a:solidFill>
                  <a:srgbClr val="CBEFEF"/>
                </a:solidFill>
                <a:latin typeface="Arial-Rounded" panose="020B0500000000000000" pitchFamily="34" charset="0"/>
                <a:ea typeface="Arial-Rounded" panose="020B0500000000000000" pitchFamily="34" charset="0"/>
                <a:cs typeface="Arial-Rounded" panose="020B0500000000000000" pitchFamily="34" charset="0"/>
              </a:rPr>
              <a:t>tíu tít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mổ nhiều quả chín mọng xuống cho thỏ.  Đúng là một cơn mưa hồng!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
        <p:nvSpPr>
          <p:cNvPr id="2" name="Rectangle: Rounded Corners 7">
            <a:extLst>
              <a:ext uri="{FF2B5EF4-FFF2-40B4-BE49-F238E27FC236}">
                <a16:creationId xmlns:a16="http://schemas.microsoft.com/office/drawing/2014/main" xmlns="" id="{E7C7BA50-5863-CFDD-C8F0-DCBC1AC19C8F}"/>
              </a:ext>
            </a:extLst>
          </p:cNvPr>
          <p:cNvSpPr/>
          <p:nvPr/>
        </p:nvSpPr>
        <p:spPr>
          <a:xfrm>
            <a:off x="475118" y="442379"/>
            <a:ext cx="2928208" cy="51603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custGeom>
                    <a:avLst/>
                    <a:gdLst>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84835 w 2928208"/>
                      <a:gd name="connsiteY4" fmla="*/ 0 h 516030"/>
                      <a:gd name="connsiteX5" fmla="*/ 2116056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36788 w 2928208"/>
                      <a:gd name="connsiteY10" fmla="*/ 516029 h 516030"/>
                      <a:gd name="connsiteX11" fmla="*/ 1778007 w 2928208"/>
                      <a:gd name="connsiteY11" fmla="*/ 516029 h 516030"/>
                      <a:gd name="connsiteX12" fmla="*/ 1343372 w 2928208"/>
                      <a:gd name="connsiteY12" fmla="*/ 516029 h 516030"/>
                      <a:gd name="connsiteX13" fmla="*/ 932883 w 2928208"/>
                      <a:gd name="connsiteY13" fmla="*/ 516029 h 516030"/>
                      <a:gd name="connsiteX14" fmla="*/ 256784 w 2928208"/>
                      <a:gd name="connsiteY14" fmla="*/ 516029 h 516030"/>
                      <a:gd name="connsiteX15" fmla="*/ 0 w 2928208"/>
                      <a:gd name="connsiteY15" fmla="*/ 258014 h 516030"/>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60689 w 2928208"/>
                      <a:gd name="connsiteY4" fmla="*/ 0 h 516030"/>
                      <a:gd name="connsiteX5" fmla="*/ 2067763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60935 w 2928208"/>
                      <a:gd name="connsiteY10" fmla="*/ 516029 h 516030"/>
                      <a:gd name="connsiteX11" fmla="*/ 1753860 w 2928208"/>
                      <a:gd name="connsiteY11" fmla="*/ 516029 h 516030"/>
                      <a:gd name="connsiteX12" fmla="*/ 1343372 w 2928208"/>
                      <a:gd name="connsiteY12" fmla="*/ 516029 h 516030"/>
                      <a:gd name="connsiteX13" fmla="*/ 908736 w 2928208"/>
                      <a:gd name="connsiteY13" fmla="*/ 516029 h 516030"/>
                      <a:gd name="connsiteX14" fmla="*/ 256784 w 2928208"/>
                      <a:gd name="connsiteY14" fmla="*/ 516029 h 516030"/>
                      <a:gd name="connsiteX15" fmla="*/ 0 w 2928208"/>
                      <a:gd name="connsiteY15" fmla="*/ 258014 h 51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8208" h="516030" fill="none" extrusionOk="0">
                        <a:moveTo>
                          <a:pt x="0" y="258014"/>
                        </a:moveTo>
                        <a:cubicBezTo>
                          <a:pt x="26539" y="130428"/>
                          <a:pt x="80026" y="-58"/>
                          <a:pt x="256784" y="0"/>
                        </a:cubicBezTo>
                        <a:cubicBezTo>
                          <a:pt x="391267" y="21572"/>
                          <a:pt x="501633" y="-12433"/>
                          <a:pt x="691419" y="0"/>
                        </a:cubicBezTo>
                        <a:cubicBezTo>
                          <a:pt x="891951" y="9014"/>
                          <a:pt x="1005666" y="14564"/>
                          <a:pt x="1150200" y="0"/>
                        </a:cubicBezTo>
                        <a:cubicBezTo>
                          <a:pt x="1312426" y="11761"/>
                          <a:pt x="1367916" y="10193"/>
                          <a:pt x="1584835" y="0"/>
                        </a:cubicBezTo>
                        <a:cubicBezTo>
                          <a:pt x="1786867" y="-9188"/>
                          <a:pt x="1945968" y="27067"/>
                          <a:pt x="2116056" y="0"/>
                        </a:cubicBezTo>
                        <a:cubicBezTo>
                          <a:pt x="2325773" y="-39216"/>
                          <a:pt x="2491310" y="7507"/>
                          <a:pt x="2671423" y="0"/>
                        </a:cubicBezTo>
                        <a:cubicBezTo>
                          <a:pt x="2809134" y="-15188"/>
                          <a:pt x="2915586" y="138737"/>
                          <a:pt x="2928208" y="258014"/>
                        </a:cubicBezTo>
                        <a:lnTo>
                          <a:pt x="2928208" y="258014"/>
                        </a:lnTo>
                        <a:cubicBezTo>
                          <a:pt x="2899878" y="424168"/>
                          <a:pt x="2816780" y="521702"/>
                          <a:pt x="2671423" y="516029"/>
                        </a:cubicBezTo>
                        <a:cubicBezTo>
                          <a:pt x="2567146" y="503017"/>
                          <a:pt x="2324721" y="502059"/>
                          <a:pt x="2236788" y="516029"/>
                        </a:cubicBezTo>
                        <a:cubicBezTo>
                          <a:pt x="2130729" y="519908"/>
                          <a:pt x="1984123" y="552162"/>
                          <a:pt x="1778007" y="516029"/>
                        </a:cubicBezTo>
                        <a:cubicBezTo>
                          <a:pt x="1580403" y="512549"/>
                          <a:pt x="1516219" y="527163"/>
                          <a:pt x="1343372" y="516029"/>
                        </a:cubicBezTo>
                        <a:cubicBezTo>
                          <a:pt x="1173720" y="504068"/>
                          <a:pt x="1089202" y="536149"/>
                          <a:pt x="932883" y="516029"/>
                        </a:cubicBezTo>
                        <a:cubicBezTo>
                          <a:pt x="769755" y="489369"/>
                          <a:pt x="622023" y="546063"/>
                          <a:pt x="256784" y="516029"/>
                        </a:cubicBezTo>
                        <a:cubicBezTo>
                          <a:pt x="119609" y="527678"/>
                          <a:pt x="-2870" y="393397"/>
                          <a:pt x="0" y="258014"/>
                        </a:cubicBezTo>
                        <a:close/>
                      </a:path>
                      <a:path w="2928208" h="516030" stroke="0" extrusionOk="0">
                        <a:moveTo>
                          <a:pt x="0" y="258014"/>
                        </a:moveTo>
                        <a:cubicBezTo>
                          <a:pt x="-21335" y="130160"/>
                          <a:pt x="150734" y="24505"/>
                          <a:pt x="256784" y="0"/>
                        </a:cubicBezTo>
                        <a:cubicBezTo>
                          <a:pt x="350428" y="-19374"/>
                          <a:pt x="554163" y="-26685"/>
                          <a:pt x="691419" y="0"/>
                        </a:cubicBezTo>
                        <a:cubicBezTo>
                          <a:pt x="835861" y="-24288"/>
                          <a:pt x="969460" y="-36409"/>
                          <a:pt x="1150200" y="0"/>
                        </a:cubicBezTo>
                        <a:cubicBezTo>
                          <a:pt x="1340765" y="4383"/>
                          <a:pt x="1456714" y="16683"/>
                          <a:pt x="1560689" y="0"/>
                        </a:cubicBezTo>
                        <a:cubicBezTo>
                          <a:pt x="1655395" y="-17795"/>
                          <a:pt x="1943727" y="19452"/>
                          <a:pt x="2067763" y="0"/>
                        </a:cubicBezTo>
                        <a:cubicBezTo>
                          <a:pt x="2201166" y="-6373"/>
                          <a:pt x="2484010" y="-8918"/>
                          <a:pt x="2671423" y="0"/>
                        </a:cubicBezTo>
                        <a:cubicBezTo>
                          <a:pt x="2807217" y="27176"/>
                          <a:pt x="2960934" y="119522"/>
                          <a:pt x="2928208" y="258014"/>
                        </a:cubicBezTo>
                        <a:lnTo>
                          <a:pt x="2928208" y="258014"/>
                        </a:lnTo>
                        <a:cubicBezTo>
                          <a:pt x="2952794" y="364018"/>
                          <a:pt x="2793137" y="510695"/>
                          <a:pt x="2671423" y="516029"/>
                        </a:cubicBezTo>
                        <a:cubicBezTo>
                          <a:pt x="2469859" y="498238"/>
                          <a:pt x="2398738" y="501595"/>
                          <a:pt x="2260935" y="516029"/>
                        </a:cubicBezTo>
                        <a:cubicBezTo>
                          <a:pt x="2141455" y="531331"/>
                          <a:pt x="1974058" y="510423"/>
                          <a:pt x="1753860" y="516029"/>
                        </a:cubicBezTo>
                        <a:cubicBezTo>
                          <a:pt x="1541836" y="515707"/>
                          <a:pt x="1478319" y="509091"/>
                          <a:pt x="1343372" y="516029"/>
                        </a:cubicBezTo>
                        <a:cubicBezTo>
                          <a:pt x="1180939" y="518678"/>
                          <a:pt x="1031539" y="503099"/>
                          <a:pt x="908736" y="516029"/>
                        </a:cubicBezTo>
                        <a:cubicBezTo>
                          <a:pt x="727573" y="491373"/>
                          <a:pt x="450856" y="521477"/>
                          <a:pt x="256784" y="516029"/>
                        </a:cubicBezTo>
                        <a:cubicBezTo>
                          <a:pt x="134745" y="522110"/>
                          <a:pt x="5596" y="393662"/>
                          <a:pt x="0" y="258014"/>
                        </a:cubicBezTo>
                        <a:close/>
                      </a:path>
                      <a:path w="2928208" h="516030" fill="none" stroke="0" extrusionOk="0">
                        <a:moveTo>
                          <a:pt x="0" y="258014"/>
                        </a:moveTo>
                        <a:cubicBezTo>
                          <a:pt x="12194" y="131003"/>
                          <a:pt x="85627" y="20204"/>
                          <a:pt x="256784" y="0"/>
                        </a:cubicBezTo>
                        <a:cubicBezTo>
                          <a:pt x="402820" y="17308"/>
                          <a:pt x="472839" y="-12923"/>
                          <a:pt x="691419" y="0"/>
                        </a:cubicBezTo>
                        <a:cubicBezTo>
                          <a:pt x="887531" y="15593"/>
                          <a:pt x="1008096" y="-10080"/>
                          <a:pt x="1150200" y="0"/>
                        </a:cubicBezTo>
                        <a:cubicBezTo>
                          <a:pt x="1294845" y="-2550"/>
                          <a:pt x="1377901" y="-810"/>
                          <a:pt x="1584835" y="0"/>
                        </a:cubicBezTo>
                        <a:cubicBezTo>
                          <a:pt x="1790519" y="-5583"/>
                          <a:pt x="1923069" y="33391"/>
                          <a:pt x="2116056" y="0"/>
                        </a:cubicBezTo>
                        <a:cubicBezTo>
                          <a:pt x="2336178" y="-14851"/>
                          <a:pt x="2493736" y="42358"/>
                          <a:pt x="2671423" y="0"/>
                        </a:cubicBezTo>
                        <a:cubicBezTo>
                          <a:pt x="2765008" y="-8121"/>
                          <a:pt x="2928464" y="125890"/>
                          <a:pt x="2928208" y="258014"/>
                        </a:cubicBezTo>
                        <a:lnTo>
                          <a:pt x="2928208" y="258014"/>
                        </a:lnTo>
                        <a:cubicBezTo>
                          <a:pt x="2927353" y="440847"/>
                          <a:pt x="2797896" y="538199"/>
                          <a:pt x="2671423" y="516029"/>
                        </a:cubicBezTo>
                        <a:cubicBezTo>
                          <a:pt x="2556343" y="513598"/>
                          <a:pt x="2336225" y="505279"/>
                          <a:pt x="2236788" y="516029"/>
                        </a:cubicBezTo>
                        <a:cubicBezTo>
                          <a:pt x="2157005" y="516651"/>
                          <a:pt x="1972417" y="536547"/>
                          <a:pt x="1778007" y="516029"/>
                        </a:cubicBezTo>
                        <a:cubicBezTo>
                          <a:pt x="1592909" y="504858"/>
                          <a:pt x="1502848" y="535668"/>
                          <a:pt x="1343372" y="516029"/>
                        </a:cubicBezTo>
                        <a:cubicBezTo>
                          <a:pt x="1185697" y="500076"/>
                          <a:pt x="1074581" y="531152"/>
                          <a:pt x="932883" y="516029"/>
                        </a:cubicBezTo>
                        <a:cubicBezTo>
                          <a:pt x="813845" y="488691"/>
                          <a:pt x="629908" y="532492"/>
                          <a:pt x="256784" y="516029"/>
                        </a:cubicBezTo>
                        <a:cubicBezTo>
                          <a:pt x="81791" y="533610"/>
                          <a:pt x="15688" y="372637"/>
                          <a:pt x="0" y="25801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6E19A794-AB1B-39DF-AC0F-79A543C9D7D9}"/>
              </a:ext>
            </a:extLst>
          </p:cNvPr>
          <p:cNvGrpSpPr/>
          <p:nvPr/>
        </p:nvGrpSpPr>
        <p:grpSpPr>
          <a:xfrm>
            <a:off x="0" y="2257328"/>
            <a:ext cx="649312" cy="554658"/>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xmlns="" id="{6AF374C0-F317-C0B5-A0C6-22C25F901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xmlns="" id="{2E95EEC1-BA8B-C53B-0BF9-6EB8F1735A36}"/>
                </a:ext>
              </a:extLst>
            </p:cNvPr>
            <p:cNvSpPr txBox="1"/>
            <p:nvPr/>
          </p:nvSpPr>
          <p:spPr>
            <a:xfrm>
              <a:off x="-40416" y="2052713"/>
              <a:ext cx="826011" cy="8787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
        <p:nvSpPr>
          <p:cNvPr id="8" name="Speech Bubble: Rectangle with Corners Rounded 11">
            <a:extLst>
              <a:ext uri="{FF2B5EF4-FFF2-40B4-BE49-F238E27FC236}">
                <a16:creationId xmlns:a16="http://schemas.microsoft.com/office/drawing/2014/main" xmlns="" id="{55E20377-D696-BC48-F6D8-2047E26C5E30}"/>
              </a:ext>
            </a:extLst>
          </p:cNvPr>
          <p:cNvSpPr/>
          <p:nvPr/>
        </p:nvSpPr>
        <p:spPr>
          <a:xfrm>
            <a:off x="740972" y="4815140"/>
            <a:ext cx="8252915" cy="554658"/>
          </a:xfrm>
          <a:prstGeom prst="flowChartAlternateProcess">
            <a:avLst/>
          </a:prstGeom>
          <a:solidFill>
            <a:srgbClr val="CCFFFF"/>
          </a:solidFill>
          <a:ln w="38100">
            <a:solidFill>
              <a:srgbClr val="002060"/>
            </a:solidFill>
            <a:extLst>
              <a:ext uri="{C807C97D-BFC1-408E-A445-0C87EB9F89A2}">
                <ask:lineSketchStyleProps xmlns:ask="http://schemas.microsoft.com/office/drawing/2018/sketchyshapes" xmlns="" sd="3244475365">
                  <a:custGeom>
                    <a:avLst/>
                    <a:gdLst>
                      <a:gd name="connsiteX0" fmla="*/ 0 w 8252915"/>
                      <a:gd name="connsiteY0" fmla="*/ 92443 h 554658"/>
                      <a:gd name="connsiteX1" fmla="*/ 92443 w 8252915"/>
                      <a:gd name="connsiteY1" fmla="*/ 0 h 554658"/>
                      <a:gd name="connsiteX2" fmla="*/ 8160472 w 8252915"/>
                      <a:gd name="connsiteY2" fmla="*/ 0 h 554658"/>
                      <a:gd name="connsiteX3" fmla="*/ 8252915 w 8252915"/>
                      <a:gd name="connsiteY3" fmla="*/ 92443 h 554658"/>
                      <a:gd name="connsiteX4" fmla="*/ 8252915 w 8252915"/>
                      <a:gd name="connsiteY4" fmla="*/ 462215 h 554658"/>
                      <a:gd name="connsiteX5" fmla="*/ 8160472 w 8252915"/>
                      <a:gd name="connsiteY5" fmla="*/ 554658 h 554658"/>
                      <a:gd name="connsiteX6" fmla="*/ 92443 w 8252915"/>
                      <a:gd name="connsiteY6" fmla="*/ 554658 h 554658"/>
                      <a:gd name="connsiteX7" fmla="*/ 0 w 8252915"/>
                      <a:gd name="connsiteY7" fmla="*/ 462215 h 554658"/>
                      <a:gd name="connsiteX8" fmla="*/ 0 w 8252915"/>
                      <a:gd name="connsiteY8" fmla="*/ 92443 h 55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2915" h="554658" fill="none" extrusionOk="0">
                        <a:moveTo>
                          <a:pt x="0" y="92443"/>
                        </a:moveTo>
                        <a:cubicBezTo>
                          <a:pt x="3104" y="39481"/>
                          <a:pt x="40966" y="-4519"/>
                          <a:pt x="92443" y="0"/>
                        </a:cubicBezTo>
                        <a:cubicBezTo>
                          <a:pt x="1112257" y="-7529"/>
                          <a:pt x="6829322" y="-129728"/>
                          <a:pt x="8160472" y="0"/>
                        </a:cubicBezTo>
                        <a:cubicBezTo>
                          <a:pt x="8210239" y="76"/>
                          <a:pt x="8257077" y="39550"/>
                          <a:pt x="8252915" y="92443"/>
                        </a:cubicBezTo>
                        <a:cubicBezTo>
                          <a:pt x="8281290" y="187560"/>
                          <a:pt x="8279175" y="306479"/>
                          <a:pt x="8252915" y="462215"/>
                        </a:cubicBezTo>
                        <a:cubicBezTo>
                          <a:pt x="8250790" y="506499"/>
                          <a:pt x="8215627" y="561191"/>
                          <a:pt x="8160472" y="554658"/>
                        </a:cubicBezTo>
                        <a:cubicBezTo>
                          <a:pt x="6093506" y="451137"/>
                          <a:pt x="3466685" y="651465"/>
                          <a:pt x="92443" y="554658"/>
                        </a:cubicBezTo>
                        <a:cubicBezTo>
                          <a:pt x="42416" y="550584"/>
                          <a:pt x="4308" y="514760"/>
                          <a:pt x="0" y="462215"/>
                        </a:cubicBezTo>
                        <a:cubicBezTo>
                          <a:pt x="-31750" y="329735"/>
                          <a:pt x="15306" y="143758"/>
                          <a:pt x="0" y="92443"/>
                        </a:cubicBezTo>
                        <a:close/>
                      </a:path>
                      <a:path w="8252915" h="554658" stroke="0" extrusionOk="0">
                        <a:moveTo>
                          <a:pt x="0" y="92443"/>
                        </a:moveTo>
                        <a:cubicBezTo>
                          <a:pt x="2706" y="32582"/>
                          <a:pt x="36347" y="5198"/>
                          <a:pt x="92443" y="0"/>
                        </a:cubicBezTo>
                        <a:cubicBezTo>
                          <a:pt x="3011425" y="-30226"/>
                          <a:pt x="7342592" y="19287"/>
                          <a:pt x="8160472" y="0"/>
                        </a:cubicBezTo>
                        <a:cubicBezTo>
                          <a:pt x="8217202" y="1996"/>
                          <a:pt x="8260628" y="35900"/>
                          <a:pt x="8252915" y="92443"/>
                        </a:cubicBezTo>
                        <a:cubicBezTo>
                          <a:pt x="8282453" y="178627"/>
                          <a:pt x="8280390" y="306360"/>
                          <a:pt x="8252915" y="462215"/>
                        </a:cubicBezTo>
                        <a:cubicBezTo>
                          <a:pt x="8260247" y="512395"/>
                          <a:pt x="8207050" y="548254"/>
                          <a:pt x="8160472" y="554658"/>
                        </a:cubicBezTo>
                        <a:cubicBezTo>
                          <a:pt x="4438456" y="434945"/>
                          <a:pt x="3654660" y="555672"/>
                          <a:pt x="92443" y="554658"/>
                        </a:cubicBezTo>
                        <a:cubicBezTo>
                          <a:pt x="38285" y="549272"/>
                          <a:pt x="165" y="522788"/>
                          <a:pt x="0" y="462215"/>
                        </a:cubicBezTo>
                        <a:cubicBezTo>
                          <a:pt x="-1245" y="330032"/>
                          <a:pt x="7693" y="259882"/>
                          <a:pt x="0" y="9244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lỉu</a:t>
            </a:r>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chùm</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sai</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trĩu</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xuống</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i="1"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Speech Bubble: Rectangle with Corners Rounded 11">
            <a:extLst>
              <a:ext uri="{FF2B5EF4-FFF2-40B4-BE49-F238E27FC236}">
                <a16:creationId xmlns:a16="http://schemas.microsoft.com/office/drawing/2014/main" xmlns="" id="{D954DE9E-F96B-D364-258E-93E5D7722AB3}"/>
              </a:ext>
            </a:extLst>
          </p:cNvPr>
          <p:cNvSpPr/>
          <p:nvPr/>
        </p:nvSpPr>
        <p:spPr>
          <a:xfrm>
            <a:off x="740972" y="5739615"/>
            <a:ext cx="8252915" cy="554658"/>
          </a:xfrm>
          <a:prstGeom prst="flowChartAlternateProcess">
            <a:avLst/>
          </a:prstGeom>
          <a:solidFill>
            <a:srgbClr val="CCFFFF"/>
          </a:solidFill>
          <a:ln w="38100">
            <a:solidFill>
              <a:srgbClr val="002060"/>
            </a:solidFill>
            <a:extLst>
              <a:ext uri="{C807C97D-BFC1-408E-A445-0C87EB9F89A2}">
                <ask:lineSketchStyleProps xmlns:ask="http://schemas.microsoft.com/office/drawing/2018/sketchyshapes" xmlns="" sd="3244475365">
                  <a:custGeom>
                    <a:avLst/>
                    <a:gdLst>
                      <a:gd name="connsiteX0" fmla="*/ 0 w 8252915"/>
                      <a:gd name="connsiteY0" fmla="*/ 92443 h 554658"/>
                      <a:gd name="connsiteX1" fmla="*/ 92443 w 8252915"/>
                      <a:gd name="connsiteY1" fmla="*/ 0 h 554658"/>
                      <a:gd name="connsiteX2" fmla="*/ 8160472 w 8252915"/>
                      <a:gd name="connsiteY2" fmla="*/ 0 h 554658"/>
                      <a:gd name="connsiteX3" fmla="*/ 8252915 w 8252915"/>
                      <a:gd name="connsiteY3" fmla="*/ 92443 h 554658"/>
                      <a:gd name="connsiteX4" fmla="*/ 8252915 w 8252915"/>
                      <a:gd name="connsiteY4" fmla="*/ 462215 h 554658"/>
                      <a:gd name="connsiteX5" fmla="*/ 8160472 w 8252915"/>
                      <a:gd name="connsiteY5" fmla="*/ 554658 h 554658"/>
                      <a:gd name="connsiteX6" fmla="*/ 92443 w 8252915"/>
                      <a:gd name="connsiteY6" fmla="*/ 554658 h 554658"/>
                      <a:gd name="connsiteX7" fmla="*/ 0 w 8252915"/>
                      <a:gd name="connsiteY7" fmla="*/ 462215 h 554658"/>
                      <a:gd name="connsiteX8" fmla="*/ 0 w 8252915"/>
                      <a:gd name="connsiteY8" fmla="*/ 92443 h 55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2915" h="554658" fill="none" extrusionOk="0">
                        <a:moveTo>
                          <a:pt x="0" y="92443"/>
                        </a:moveTo>
                        <a:cubicBezTo>
                          <a:pt x="3104" y="39481"/>
                          <a:pt x="40966" y="-4519"/>
                          <a:pt x="92443" y="0"/>
                        </a:cubicBezTo>
                        <a:cubicBezTo>
                          <a:pt x="1112257" y="-7529"/>
                          <a:pt x="6829322" y="-129728"/>
                          <a:pt x="8160472" y="0"/>
                        </a:cubicBezTo>
                        <a:cubicBezTo>
                          <a:pt x="8210239" y="76"/>
                          <a:pt x="8257077" y="39550"/>
                          <a:pt x="8252915" y="92443"/>
                        </a:cubicBezTo>
                        <a:cubicBezTo>
                          <a:pt x="8281290" y="187560"/>
                          <a:pt x="8279175" y="306479"/>
                          <a:pt x="8252915" y="462215"/>
                        </a:cubicBezTo>
                        <a:cubicBezTo>
                          <a:pt x="8250790" y="506499"/>
                          <a:pt x="8215627" y="561191"/>
                          <a:pt x="8160472" y="554658"/>
                        </a:cubicBezTo>
                        <a:cubicBezTo>
                          <a:pt x="6093506" y="451137"/>
                          <a:pt x="3466685" y="651465"/>
                          <a:pt x="92443" y="554658"/>
                        </a:cubicBezTo>
                        <a:cubicBezTo>
                          <a:pt x="42416" y="550584"/>
                          <a:pt x="4308" y="514760"/>
                          <a:pt x="0" y="462215"/>
                        </a:cubicBezTo>
                        <a:cubicBezTo>
                          <a:pt x="-31750" y="329735"/>
                          <a:pt x="15306" y="143758"/>
                          <a:pt x="0" y="92443"/>
                        </a:cubicBezTo>
                        <a:close/>
                      </a:path>
                      <a:path w="8252915" h="554658" stroke="0" extrusionOk="0">
                        <a:moveTo>
                          <a:pt x="0" y="92443"/>
                        </a:moveTo>
                        <a:cubicBezTo>
                          <a:pt x="2706" y="32582"/>
                          <a:pt x="36347" y="5198"/>
                          <a:pt x="92443" y="0"/>
                        </a:cubicBezTo>
                        <a:cubicBezTo>
                          <a:pt x="3011425" y="-30226"/>
                          <a:pt x="7342592" y="19287"/>
                          <a:pt x="8160472" y="0"/>
                        </a:cubicBezTo>
                        <a:cubicBezTo>
                          <a:pt x="8217202" y="1996"/>
                          <a:pt x="8260628" y="35900"/>
                          <a:pt x="8252915" y="92443"/>
                        </a:cubicBezTo>
                        <a:cubicBezTo>
                          <a:pt x="8282453" y="178627"/>
                          <a:pt x="8280390" y="306360"/>
                          <a:pt x="8252915" y="462215"/>
                        </a:cubicBezTo>
                        <a:cubicBezTo>
                          <a:pt x="8260247" y="512395"/>
                          <a:pt x="8207050" y="548254"/>
                          <a:pt x="8160472" y="554658"/>
                        </a:cubicBezTo>
                        <a:cubicBezTo>
                          <a:pt x="4438456" y="434945"/>
                          <a:pt x="3654660" y="555672"/>
                          <a:pt x="92443" y="554658"/>
                        </a:cubicBezTo>
                        <a:cubicBezTo>
                          <a:pt x="38285" y="549272"/>
                          <a:pt x="165" y="522788"/>
                          <a:pt x="0" y="462215"/>
                        </a:cubicBezTo>
                        <a:cubicBezTo>
                          <a:pt x="-1245" y="330032"/>
                          <a:pt x="7693" y="259882"/>
                          <a:pt x="0" y="9244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tít</a:t>
            </a:r>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vẻ</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bận</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rộn</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tất</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bật</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i="1"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43CB352B-53E9-360C-416B-361FA0B129EB}"/>
              </a:ext>
            </a:extLst>
          </p:cNvPr>
          <p:cNvSpPr txBox="1"/>
          <p:nvPr/>
        </p:nvSpPr>
        <p:spPr>
          <a:xfrm>
            <a:off x="8788542" y="3429000"/>
            <a:ext cx="1270649"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tíu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tít</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D716D89B-344F-0D14-FAD8-6488473639D2}"/>
              </a:ext>
            </a:extLst>
          </p:cNvPr>
          <p:cNvSpPr txBox="1"/>
          <p:nvPr/>
        </p:nvSpPr>
        <p:spPr>
          <a:xfrm>
            <a:off x="6236680" y="3419758"/>
            <a:ext cx="1586719"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lúc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lỉu</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9489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2"/>
                                            </p:tgtEl>
                                            <p:attrNameLst>
                                              <p:attrName>style.color</p:attrName>
                                            </p:attrNameLst>
                                          </p:cBhvr>
                                          <p:to>
                                            <p:clrVal>
                                              <a:srgbClr val="FF0000"/>
                                            </p:clrVal>
                                          </p:to>
                                        </p:set>
                                        <p:set>
                                          <p:cBhvr>
                                            <p:cTn id="7" dur="500" fill="hold"/>
                                            <p:tgtEl>
                                              <p:spTgt spid="12"/>
                                            </p:tgtEl>
                                            <p:attrNameLst>
                                              <p:attrName>fillcolor</p:attrName>
                                            </p:attrNameLst>
                                          </p:cBhvr>
                                          <p:to>
                                            <p:clrVal>
                                              <a:srgbClr val="FF0000"/>
                                            </p:clrVal>
                                          </p:to>
                                        </p:set>
                                        <p:set>
                                          <p:cBhvr>
                                            <p:cTn id="8" dur="500" fill="hold"/>
                                            <p:tgtEl>
                                              <p:spTgt spid="1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6000">
                                          <p:cBhvr additive="base">
                                            <p:cTn id="13"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11"/>
                                            </p:tgtEl>
                                            <p:attrNameLst>
                                              <p:attrName>style.color</p:attrName>
                                            </p:attrNameLst>
                                          </p:cBhvr>
                                          <p:to>
                                            <p:clrVal>
                                              <a:srgbClr val="FF0000"/>
                                            </p:clrVal>
                                          </p:to>
                                        </p:set>
                                        <p:set>
                                          <p:cBhvr>
                                            <p:cTn id="19" dur="500" fill="hold"/>
                                            <p:tgtEl>
                                              <p:spTgt spid="11"/>
                                            </p:tgtEl>
                                            <p:attrNameLst>
                                              <p:attrName>fillcolor</p:attrName>
                                            </p:attrNameLst>
                                          </p:cBhvr>
                                          <p:to>
                                            <p:clrVal>
                                              <a:srgbClr val="FF0000"/>
                                            </p:clrVal>
                                          </p:to>
                                        </p:set>
                                        <p:set>
                                          <p:cBhvr>
                                            <p:cTn id="20" dur="500" fill="hold"/>
                                            <p:tgtEl>
                                              <p:spTgt spid="11"/>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66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6000">
                                          <p:cBhvr additive="base">
                                            <p:cTn id="25"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2"/>
                                            </p:tgtEl>
                                            <p:attrNameLst>
                                              <p:attrName>style.color</p:attrName>
                                            </p:attrNameLst>
                                          </p:cBhvr>
                                          <p:to>
                                            <p:clrVal>
                                              <a:srgbClr val="FF0000"/>
                                            </p:clrVal>
                                          </p:to>
                                        </p:set>
                                        <p:set>
                                          <p:cBhvr>
                                            <p:cTn id="7" dur="500" fill="hold"/>
                                            <p:tgtEl>
                                              <p:spTgt spid="12"/>
                                            </p:tgtEl>
                                            <p:attrNameLst>
                                              <p:attrName>fillcolor</p:attrName>
                                            </p:attrNameLst>
                                          </p:cBhvr>
                                          <p:to>
                                            <p:clrVal>
                                              <a:srgbClr val="FF0000"/>
                                            </p:clrVal>
                                          </p:to>
                                        </p:set>
                                        <p:set>
                                          <p:cBhvr>
                                            <p:cTn id="8" dur="500" fill="hold"/>
                                            <p:tgtEl>
                                              <p:spTgt spid="1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11"/>
                                            </p:tgtEl>
                                            <p:attrNameLst>
                                              <p:attrName>style.color</p:attrName>
                                            </p:attrNameLst>
                                          </p:cBhvr>
                                          <p:to>
                                            <p:clrVal>
                                              <a:srgbClr val="FF0000"/>
                                            </p:clrVal>
                                          </p:to>
                                        </p:set>
                                        <p:set>
                                          <p:cBhvr>
                                            <p:cTn id="19" dur="500" fill="hold"/>
                                            <p:tgtEl>
                                              <p:spTgt spid="11"/>
                                            </p:tgtEl>
                                            <p:attrNameLst>
                                              <p:attrName>fillcolor</p:attrName>
                                            </p:attrNameLst>
                                          </p:cBhvr>
                                          <p:to>
                                            <p:clrVal>
                                              <a:srgbClr val="FF0000"/>
                                            </p:clrVal>
                                          </p:to>
                                        </p:set>
                                        <p:set>
                                          <p:cBhvr>
                                            <p:cTn id="20" dur="500" fill="hold"/>
                                            <p:tgtEl>
                                              <p:spTgt spid="11"/>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xmlns="" id="{A5E0686D-A44F-48A9-AFF4-D2BB815FE504}"/>
              </a:ext>
            </a:extLst>
          </p:cNvPr>
          <p:cNvGrpSpPr/>
          <p:nvPr/>
        </p:nvGrpSpPr>
        <p:grpSpPr>
          <a:xfrm>
            <a:off x="537331" y="705232"/>
            <a:ext cx="4961336" cy="3239478"/>
            <a:chOff x="3075431" y="592335"/>
            <a:chExt cx="4325245" cy="3239478"/>
          </a:xfrm>
        </p:grpSpPr>
        <p:sp>
          <p:nvSpPr>
            <p:cNvPr id="26" name="Rectangle: Rounded Corners 6">
              <a:extLst>
                <a:ext uri="{FF2B5EF4-FFF2-40B4-BE49-F238E27FC236}">
                  <a16:creationId xmlns:a16="http://schemas.microsoft.com/office/drawing/2014/main" xmlns="" id="{1DDC92F6-CB2E-429D-9E45-4ECD155D83D9}"/>
                </a:ext>
              </a:extLst>
            </p:cNvPr>
            <p:cNvSpPr/>
            <p:nvPr/>
          </p:nvSpPr>
          <p:spPr>
            <a:xfrm>
              <a:off x="3075431" y="1220141"/>
              <a:ext cx="4325245" cy="261167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custGeom>
                      <a:avLst/>
                      <a:gdLst>
                        <a:gd name="connsiteX0" fmla="*/ 0 w 4961336"/>
                        <a:gd name="connsiteY0" fmla="*/ 327455 h 1623318"/>
                        <a:gd name="connsiteX1" fmla="*/ 477150 w 4961336"/>
                        <a:gd name="connsiteY1" fmla="*/ 0 h 1623318"/>
                        <a:gd name="connsiteX2" fmla="*/ 1198416 w 4961336"/>
                        <a:gd name="connsiteY2" fmla="*/ 0 h 1623318"/>
                        <a:gd name="connsiteX3" fmla="*/ 2079964 w 4961336"/>
                        <a:gd name="connsiteY3" fmla="*/ 0 h 1623318"/>
                        <a:gd name="connsiteX4" fmla="*/ 2841301 w 4961336"/>
                        <a:gd name="connsiteY4" fmla="*/ 0 h 1623318"/>
                        <a:gd name="connsiteX5" fmla="*/ 3722849 w 4961336"/>
                        <a:gd name="connsiteY5" fmla="*/ 0 h 1623318"/>
                        <a:gd name="connsiteX6" fmla="*/ 4484185 w 4961336"/>
                        <a:gd name="connsiteY6" fmla="*/ 0 h 1623318"/>
                        <a:gd name="connsiteX7" fmla="*/ 4961336 w 4961336"/>
                        <a:gd name="connsiteY7" fmla="*/ 327455 h 1623318"/>
                        <a:gd name="connsiteX8" fmla="*/ 4961336 w 4961336"/>
                        <a:gd name="connsiteY8" fmla="*/ 811659 h 1623318"/>
                        <a:gd name="connsiteX9" fmla="*/ 4961336 w 4961336"/>
                        <a:gd name="connsiteY9" fmla="*/ 1295862 h 1623318"/>
                        <a:gd name="connsiteX10" fmla="*/ 4484185 w 4961336"/>
                        <a:gd name="connsiteY10" fmla="*/ 1623318 h 1623318"/>
                        <a:gd name="connsiteX11" fmla="*/ 3682778 w 4961336"/>
                        <a:gd name="connsiteY11" fmla="*/ 1623318 h 1623318"/>
                        <a:gd name="connsiteX12" fmla="*/ 2801230 w 4961336"/>
                        <a:gd name="connsiteY12" fmla="*/ 1623318 h 1623318"/>
                        <a:gd name="connsiteX13" fmla="*/ 2120034 w 4961336"/>
                        <a:gd name="connsiteY13" fmla="*/ 1623318 h 1623318"/>
                        <a:gd name="connsiteX14" fmla="*/ 1438839 w 4961336"/>
                        <a:gd name="connsiteY14" fmla="*/ 1623318 h 1623318"/>
                        <a:gd name="connsiteX15" fmla="*/ 477150 w 4961336"/>
                        <a:gd name="connsiteY15" fmla="*/ 1623318 h 1623318"/>
                        <a:gd name="connsiteX16" fmla="*/ 0 w 4961336"/>
                        <a:gd name="connsiteY16" fmla="*/ 1295862 h 1623318"/>
                        <a:gd name="connsiteX17" fmla="*/ 0 w 4961336"/>
                        <a:gd name="connsiteY17" fmla="*/ 840711 h 1623318"/>
                        <a:gd name="connsiteX18" fmla="*/ 0 w 4961336"/>
                        <a:gd name="connsiteY18" fmla="*/ 327455 h 1623318"/>
                        <a:gd name="connsiteX0" fmla="*/ 0 w 4961336"/>
                        <a:gd name="connsiteY0" fmla="*/ 327455 h 1623318"/>
                        <a:gd name="connsiteX1" fmla="*/ 477150 w 4961336"/>
                        <a:gd name="connsiteY1" fmla="*/ 0 h 1623318"/>
                        <a:gd name="connsiteX2" fmla="*/ 1318627 w 4961336"/>
                        <a:gd name="connsiteY2" fmla="*/ 0 h 1623318"/>
                        <a:gd name="connsiteX3" fmla="*/ 2039894 w 4961336"/>
                        <a:gd name="connsiteY3" fmla="*/ 0 h 1623318"/>
                        <a:gd name="connsiteX4" fmla="*/ 2761160 w 4961336"/>
                        <a:gd name="connsiteY4" fmla="*/ 0 h 1623318"/>
                        <a:gd name="connsiteX5" fmla="*/ 3602637 w 4961336"/>
                        <a:gd name="connsiteY5" fmla="*/ 0 h 1623318"/>
                        <a:gd name="connsiteX6" fmla="*/ 4484185 w 4961336"/>
                        <a:gd name="connsiteY6" fmla="*/ 0 h 1623318"/>
                        <a:gd name="connsiteX7" fmla="*/ 4961336 w 4961336"/>
                        <a:gd name="connsiteY7" fmla="*/ 327455 h 1623318"/>
                        <a:gd name="connsiteX8" fmla="*/ 4961336 w 4961336"/>
                        <a:gd name="connsiteY8" fmla="*/ 811659 h 1623318"/>
                        <a:gd name="connsiteX9" fmla="*/ 4961336 w 4961336"/>
                        <a:gd name="connsiteY9" fmla="*/ 1295862 h 1623318"/>
                        <a:gd name="connsiteX10" fmla="*/ 4484185 w 4961336"/>
                        <a:gd name="connsiteY10" fmla="*/ 1623318 h 1623318"/>
                        <a:gd name="connsiteX11" fmla="*/ 3802989 w 4961336"/>
                        <a:gd name="connsiteY11" fmla="*/ 1623318 h 1623318"/>
                        <a:gd name="connsiteX12" fmla="*/ 3001582 w 4961336"/>
                        <a:gd name="connsiteY12" fmla="*/ 1623318 h 1623318"/>
                        <a:gd name="connsiteX13" fmla="*/ 2280316 w 4961336"/>
                        <a:gd name="connsiteY13" fmla="*/ 1623318 h 1623318"/>
                        <a:gd name="connsiteX14" fmla="*/ 1438839 w 4961336"/>
                        <a:gd name="connsiteY14" fmla="*/ 1623318 h 1623318"/>
                        <a:gd name="connsiteX15" fmla="*/ 477150 w 4961336"/>
                        <a:gd name="connsiteY15" fmla="*/ 1623318 h 1623318"/>
                        <a:gd name="connsiteX16" fmla="*/ 0 w 4961336"/>
                        <a:gd name="connsiteY16" fmla="*/ 1295862 h 1623318"/>
                        <a:gd name="connsiteX17" fmla="*/ 0 w 4961336"/>
                        <a:gd name="connsiteY17" fmla="*/ 840711 h 1623318"/>
                        <a:gd name="connsiteX18" fmla="*/ 0 w 4961336"/>
                        <a:gd name="connsiteY18" fmla="*/ 327455 h 162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61336" h="1623318" fill="none" extrusionOk="0">
                          <a:moveTo>
                            <a:pt x="0" y="327455"/>
                          </a:moveTo>
                          <a:cubicBezTo>
                            <a:pt x="41057" y="148223"/>
                            <a:pt x="219900" y="1087"/>
                            <a:pt x="477150" y="0"/>
                          </a:cubicBezTo>
                          <a:cubicBezTo>
                            <a:pt x="813913" y="-1114"/>
                            <a:pt x="883532" y="-7322"/>
                            <a:pt x="1198416" y="0"/>
                          </a:cubicBezTo>
                          <a:cubicBezTo>
                            <a:pt x="1480806" y="46553"/>
                            <a:pt x="1798879" y="-27300"/>
                            <a:pt x="2079964" y="0"/>
                          </a:cubicBezTo>
                          <a:cubicBezTo>
                            <a:pt x="2366389" y="-2587"/>
                            <a:pt x="2524574" y="16141"/>
                            <a:pt x="2841301" y="0"/>
                          </a:cubicBezTo>
                          <a:cubicBezTo>
                            <a:pt x="3155131" y="-8047"/>
                            <a:pt x="3431439" y="12669"/>
                            <a:pt x="3722849" y="0"/>
                          </a:cubicBezTo>
                          <a:cubicBezTo>
                            <a:pt x="4008178" y="14512"/>
                            <a:pt x="4256378" y="28599"/>
                            <a:pt x="4484185" y="0"/>
                          </a:cubicBezTo>
                          <a:cubicBezTo>
                            <a:pt x="4756327" y="48950"/>
                            <a:pt x="4923496" y="103081"/>
                            <a:pt x="4961336" y="327455"/>
                          </a:cubicBezTo>
                          <a:cubicBezTo>
                            <a:pt x="4952962" y="537271"/>
                            <a:pt x="4962213" y="584534"/>
                            <a:pt x="4961336" y="811659"/>
                          </a:cubicBezTo>
                          <a:cubicBezTo>
                            <a:pt x="4967631" y="1041127"/>
                            <a:pt x="4990486" y="1159948"/>
                            <a:pt x="4961336" y="1295862"/>
                          </a:cubicBezTo>
                          <a:cubicBezTo>
                            <a:pt x="4935709" y="1452629"/>
                            <a:pt x="4769750" y="1643528"/>
                            <a:pt x="4484185" y="1623318"/>
                          </a:cubicBezTo>
                          <a:cubicBezTo>
                            <a:pt x="4323028" y="1606711"/>
                            <a:pt x="4031501" y="1632144"/>
                            <a:pt x="3682778" y="1623318"/>
                          </a:cubicBezTo>
                          <a:cubicBezTo>
                            <a:pt x="3338674" y="1668513"/>
                            <a:pt x="3110794" y="1643013"/>
                            <a:pt x="2801230" y="1623318"/>
                          </a:cubicBezTo>
                          <a:cubicBezTo>
                            <a:pt x="2497253" y="1647122"/>
                            <a:pt x="2298733" y="1616961"/>
                            <a:pt x="2120034" y="1623318"/>
                          </a:cubicBezTo>
                          <a:cubicBezTo>
                            <a:pt x="1934606" y="1610142"/>
                            <a:pt x="1612886" y="1613546"/>
                            <a:pt x="1438839" y="1623318"/>
                          </a:cubicBezTo>
                          <a:cubicBezTo>
                            <a:pt x="1256249" y="1596474"/>
                            <a:pt x="809503" y="1680750"/>
                            <a:pt x="477150" y="1623318"/>
                          </a:cubicBezTo>
                          <a:cubicBezTo>
                            <a:pt x="164801" y="1647747"/>
                            <a:pt x="-10019" y="1467699"/>
                            <a:pt x="0" y="1295862"/>
                          </a:cubicBezTo>
                          <a:cubicBezTo>
                            <a:pt x="-30508" y="1080184"/>
                            <a:pt x="12565" y="925416"/>
                            <a:pt x="0" y="840711"/>
                          </a:cubicBezTo>
                          <a:cubicBezTo>
                            <a:pt x="-30005" y="745649"/>
                            <a:pt x="-8674" y="564801"/>
                            <a:pt x="0" y="327455"/>
                          </a:cubicBezTo>
                          <a:close/>
                        </a:path>
                        <a:path w="4961336" h="1623318" stroke="0" extrusionOk="0">
                          <a:moveTo>
                            <a:pt x="0" y="327455"/>
                          </a:moveTo>
                          <a:cubicBezTo>
                            <a:pt x="-28581" y="155661"/>
                            <a:pt x="273311" y="22375"/>
                            <a:pt x="477150" y="0"/>
                          </a:cubicBezTo>
                          <a:cubicBezTo>
                            <a:pt x="781763" y="-11833"/>
                            <a:pt x="924106" y="-24245"/>
                            <a:pt x="1318627" y="0"/>
                          </a:cubicBezTo>
                          <a:cubicBezTo>
                            <a:pt x="1719422" y="-5444"/>
                            <a:pt x="1865395" y="-24541"/>
                            <a:pt x="2039894" y="0"/>
                          </a:cubicBezTo>
                          <a:cubicBezTo>
                            <a:pt x="2164615" y="31285"/>
                            <a:pt x="2481496" y="-22851"/>
                            <a:pt x="2761160" y="0"/>
                          </a:cubicBezTo>
                          <a:cubicBezTo>
                            <a:pt x="3043659" y="33905"/>
                            <a:pt x="3263697" y="20564"/>
                            <a:pt x="3602637" y="0"/>
                          </a:cubicBezTo>
                          <a:cubicBezTo>
                            <a:pt x="3967090" y="26898"/>
                            <a:pt x="4226306" y="7781"/>
                            <a:pt x="4484185" y="0"/>
                          </a:cubicBezTo>
                          <a:cubicBezTo>
                            <a:pt x="4701115" y="-65457"/>
                            <a:pt x="4920876" y="162363"/>
                            <a:pt x="4961336" y="327455"/>
                          </a:cubicBezTo>
                          <a:cubicBezTo>
                            <a:pt x="4910574" y="452621"/>
                            <a:pt x="4995315" y="668440"/>
                            <a:pt x="4961336" y="811659"/>
                          </a:cubicBezTo>
                          <a:cubicBezTo>
                            <a:pt x="4953012" y="974973"/>
                            <a:pt x="4974066" y="1132342"/>
                            <a:pt x="4961336" y="1295862"/>
                          </a:cubicBezTo>
                          <a:cubicBezTo>
                            <a:pt x="4964917" y="1484387"/>
                            <a:pt x="4676845" y="1648750"/>
                            <a:pt x="4484185" y="1623318"/>
                          </a:cubicBezTo>
                          <a:cubicBezTo>
                            <a:pt x="4201458" y="1604948"/>
                            <a:pt x="3938332" y="1657004"/>
                            <a:pt x="3802989" y="1623318"/>
                          </a:cubicBezTo>
                          <a:cubicBezTo>
                            <a:pt x="3684800" y="1616414"/>
                            <a:pt x="3184202" y="1668836"/>
                            <a:pt x="3001582" y="1623318"/>
                          </a:cubicBezTo>
                          <a:cubicBezTo>
                            <a:pt x="2812339" y="1620173"/>
                            <a:pt x="2619332" y="1575830"/>
                            <a:pt x="2280316" y="1623318"/>
                          </a:cubicBezTo>
                          <a:cubicBezTo>
                            <a:pt x="1935370" y="1618800"/>
                            <a:pt x="1724614" y="1592209"/>
                            <a:pt x="1438839" y="1623318"/>
                          </a:cubicBezTo>
                          <a:cubicBezTo>
                            <a:pt x="1140249" y="1643342"/>
                            <a:pt x="966146" y="1587351"/>
                            <a:pt x="477150" y="1623318"/>
                          </a:cubicBezTo>
                          <a:cubicBezTo>
                            <a:pt x="216196" y="1646957"/>
                            <a:pt x="27955" y="1492455"/>
                            <a:pt x="0" y="1295862"/>
                          </a:cubicBezTo>
                          <a:cubicBezTo>
                            <a:pt x="-9018" y="1104927"/>
                            <a:pt x="9973" y="1023176"/>
                            <a:pt x="0" y="840711"/>
                          </a:cubicBezTo>
                          <a:cubicBezTo>
                            <a:pt x="-24634" y="667343"/>
                            <a:pt x="-8811" y="460805"/>
                            <a:pt x="0" y="327455"/>
                          </a:cubicBezTo>
                          <a:close/>
                        </a:path>
                        <a:path w="4961336" h="1623318" fill="none" stroke="0" extrusionOk="0">
                          <a:moveTo>
                            <a:pt x="0" y="327455"/>
                          </a:moveTo>
                          <a:cubicBezTo>
                            <a:pt x="37530" y="152141"/>
                            <a:pt x="267366" y="27213"/>
                            <a:pt x="477150" y="0"/>
                          </a:cubicBezTo>
                          <a:cubicBezTo>
                            <a:pt x="815659" y="-11039"/>
                            <a:pt x="873334" y="-8950"/>
                            <a:pt x="1198416" y="0"/>
                          </a:cubicBezTo>
                          <a:cubicBezTo>
                            <a:pt x="1564340" y="-14495"/>
                            <a:pt x="1743865" y="-702"/>
                            <a:pt x="2079964" y="0"/>
                          </a:cubicBezTo>
                          <a:cubicBezTo>
                            <a:pt x="2352646" y="19241"/>
                            <a:pt x="2542110" y="-7483"/>
                            <a:pt x="2841301" y="0"/>
                          </a:cubicBezTo>
                          <a:cubicBezTo>
                            <a:pt x="3177945" y="-15833"/>
                            <a:pt x="3483379" y="-15931"/>
                            <a:pt x="3722849" y="0"/>
                          </a:cubicBezTo>
                          <a:cubicBezTo>
                            <a:pt x="3975693" y="-56441"/>
                            <a:pt x="4258366" y="39058"/>
                            <a:pt x="4484185" y="0"/>
                          </a:cubicBezTo>
                          <a:cubicBezTo>
                            <a:pt x="4764437" y="639"/>
                            <a:pt x="4983353" y="165597"/>
                            <a:pt x="4961336" y="327455"/>
                          </a:cubicBezTo>
                          <a:cubicBezTo>
                            <a:pt x="4937591" y="539274"/>
                            <a:pt x="4954996" y="578033"/>
                            <a:pt x="4961336" y="811659"/>
                          </a:cubicBezTo>
                          <a:cubicBezTo>
                            <a:pt x="4936043" y="1043868"/>
                            <a:pt x="4970733" y="1166522"/>
                            <a:pt x="4961336" y="1295862"/>
                          </a:cubicBezTo>
                          <a:cubicBezTo>
                            <a:pt x="4988898" y="1452225"/>
                            <a:pt x="4803049" y="1602216"/>
                            <a:pt x="4484185" y="1623318"/>
                          </a:cubicBezTo>
                          <a:cubicBezTo>
                            <a:pt x="4256328" y="1649015"/>
                            <a:pt x="4063307" y="1544844"/>
                            <a:pt x="3682778" y="1623318"/>
                          </a:cubicBezTo>
                          <a:cubicBezTo>
                            <a:pt x="3288919" y="1615949"/>
                            <a:pt x="3060935" y="1664281"/>
                            <a:pt x="2801230" y="1623318"/>
                          </a:cubicBezTo>
                          <a:cubicBezTo>
                            <a:pt x="2571033" y="1620215"/>
                            <a:pt x="2296905" y="1651571"/>
                            <a:pt x="2120034" y="1623318"/>
                          </a:cubicBezTo>
                          <a:cubicBezTo>
                            <a:pt x="1937366" y="1619347"/>
                            <a:pt x="1595301" y="1607281"/>
                            <a:pt x="1438839" y="1623318"/>
                          </a:cubicBezTo>
                          <a:cubicBezTo>
                            <a:pt x="1330343" y="1685479"/>
                            <a:pt x="819545" y="1583080"/>
                            <a:pt x="477150" y="1623318"/>
                          </a:cubicBezTo>
                          <a:cubicBezTo>
                            <a:pt x="128262" y="1659420"/>
                            <a:pt x="6080" y="1444561"/>
                            <a:pt x="0" y="1295862"/>
                          </a:cubicBezTo>
                          <a:cubicBezTo>
                            <a:pt x="-26617" y="1105076"/>
                            <a:pt x="31391" y="940097"/>
                            <a:pt x="0" y="840711"/>
                          </a:cubicBezTo>
                          <a:cubicBezTo>
                            <a:pt x="-13936" y="741994"/>
                            <a:pt x="570" y="580742"/>
                            <a:pt x="0" y="327455"/>
                          </a:cubicBezTo>
                          <a:close/>
                        </a:path>
                      </a:pathLst>
                    </a:cu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xmlns="" id="{EE8AE733-9552-4437-B390-AC5AA1495126}"/>
                </a:ext>
              </a:extLst>
            </p:cNvPr>
            <p:cNvSpPr/>
            <p:nvPr/>
          </p:nvSpPr>
          <p:spPr>
            <a:xfrm>
              <a:off x="4197565" y="592335"/>
              <a:ext cx="2418836"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a16="http://schemas.microsoft.com/office/drawing/2014/main" xmlns="" id="{5CEDA464-2510-4639-94DB-A0F88E9B602D}"/>
              </a:ext>
            </a:extLst>
          </p:cNvPr>
          <p:cNvGrpSpPr/>
          <p:nvPr/>
        </p:nvGrpSpPr>
        <p:grpSpPr>
          <a:xfrm>
            <a:off x="5441430" y="3641942"/>
            <a:ext cx="5741807" cy="2437071"/>
            <a:chOff x="5189220" y="3812803"/>
            <a:chExt cx="5460377" cy="2437071"/>
          </a:xfrm>
        </p:grpSpPr>
        <p:grpSp>
          <p:nvGrpSpPr>
            <p:cNvPr id="41" name="Group 40">
              <a:extLst>
                <a:ext uri="{FF2B5EF4-FFF2-40B4-BE49-F238E27FC236}">
                  <a16:creationId xmlns:a16="http://schemas.microsoft.com/office/drawing/2014/main" xmlns=""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xmlns=""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xmlns=""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xmlns="" id="{D426CA08-5590-45CB-AFE9-18C876472B91}"/>
                </a:ext>
              </a:extLst>
            </p:cNvPr>
            <p:cNvPicPr>
              <a:picLocks noChangeAspect="1"/>
            </p:cNvPicPr>
            <p:nvPr/>
          </p:nvPicPr>
          <p:blipFill>
            <a:blip r:embed="rId2"/>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xmlns="" id="{F56E555D-2C00-4AD0-A4A0-03920A96C767}"/>
                </a:ext>
              </a:extLst>
            </p:cNvPr>
            <p:cNvPicPr>
              <a:picLocks noChangeAspect="1"/>
            </p:cNvPicPr>
            <p:nvPr/>
          </p:nvPicPr>
          <p:blipFill>
            <a:blip r:embed="rId3"/>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xmlns="" id="{E7303417-20A3-4BB6-BACB-D184A10E9774}"/>
                </a:ext>
              </a:extLst>
            </p:cNvPr>
            <p:cNvPicPr>
              <a:picLocks noChangeAspect="1"/>
            </p:cNvPicPr>
            <p:nvPr/>
          </p:nvPicPr>
          <p:blipFill>
            <a:blip r:embed="rId4"/>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xmlns="" id="{00DA58DE-5BED-4782-9970-E6B826181F93}"/>
                </a:ext>
              </a:extLst>
            </p:cNvPr>
            <p:cNvPicPr>
              <a:picLocks noChangeAspect="1"/>
            </p:cNvPicPr>
            <p:nvPr/>
          </p:nvPicPr>
          <p:blipFill>
            <a:blip r:embed="rId2"/>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xmlns="" id="{CFE99ADE-0AC2-4FFD-A709-2A08E689619B}"/>
                </a:ext>
              </a:extLst>
            </p:cNvPr>
            <p:cNvPicPr>
              <a:picLocks noChangeAspect="1"/>
            </p:cNvPicPr>
            <p:nvPr/>
          </p:nvPicPr>
          <p:blipFill>
            <a:blip r:embed="rId3"/>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xmlns="" id="{40F597BB-F617-45FC-85F4-635C0E2C14EB}"/>
                </a:ext>
              </a:extLst>
            </p:cNvPr>
            <p:cNvPicPr>
              <a:picLocks noChangeAspect="1"/>
            </p:cNvPicPr>
            <p:nvPr/>
          </p:nvPicPr>
          <p:blipFill>
            <a:blip r:embed="rId4"/>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xmlns="" id="{EEDB1D95-3CA3-4508-9498-16B5EDDF5519}"/>
                </a:ext>
              </a:extLst>
            </p:cNvPr>
            <p:cNvPicPr>
              <a:picLocks noChangeAspect="1"/>
            </p:cNvPicPr>
            <p:nvPr/>
          </p:nvPicPr>
          <p:blipFill>
            <a:blip r:embed="rId2"/>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xmlns="" id="{1D7D5FE0-4A9B-4C7B-AA76-9880CE6AF9C0}"/>
                </a:ext>
              </a:extLst>
            </p:cNvPr>
            <p:cNvPicPr>
              <a:picLocks noChangeAspect="1"/>
            </p:cNvPicPr>
            <p:nvPr/>
          </p:nvPicPr>
          <p:blipFill>
            <a:blip r:embed="rId3"/>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xmlns="" id="{9A27B76F-AFD6-4529-8AE7-BE337AAE95EE}"/>
                </a:ext>
              </a:extLst>
            </p:cNvPr>
            <p:cNvPicPr>
              <a:picLocks noChangeAspect="1"/>
            </p:cNvPicPr>
            <p:nvPr/>
          </p:nvPicPr>
          <p:blipFill>
            <a:blip r:embed="rId4"/>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xmlns=""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xmlns=""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xmlns=""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xmlns=""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xmlns=""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xmlns=""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xmlns="" id="{0B9CFF7C-8949-41A1-B34D-DBF8D6B5054C}"/>
                  </a:ext>
                </a:extLst>
              </p:cNvPr>
              <p:cNvSpPr/>
              <p:nvPr/>
            </p:nvSpPr>
            <p:spPr>
              <a:xfrm>
                <a:off x="4831158" y="1301619"/>
                <a:ext cx="3728076"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36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36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36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36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xmlns=""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xmlns=""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xmlns=""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xmlns=""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xmlns=""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xmlns=""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xmlns=""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xmlns=""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xmlns=""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xmlns=""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288918" y="12104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138549" y="802738"/>
            <a:ext cx="959631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Tree>
    <p:extLst>
      <p:ext uri="{BB962C8B-B14F-4D97-AF65-F5344CB8AC3E}">
        <p14:creationId xmlns:p14="http://schemas.microsoft.com/office/powerpoint/2010/main" val="3223570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447367" y="1029286"/>
            <a:ext cx="823912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9214659" y="305757"/>
            <a:ext cx="2529973" cy="6181286"/>
          </a:xfrm>
          <a:prstGeom prst="rect">
            <a:avLst/>
          </a:prstGeom>
          <a:ln>
            <a:noFill/>
          </a:ln>
          <a:effectLst>
            <a:softEdge rad="112500"/>
          </a:effectLst>
        </p:spPr>
      </p:pic>
    </p:spTree>
    <p:extLst>
      <p:ext uri="{BB962C8B-B14F-4D97-AF65-F5344CB8AC3E}">
        <p14:creationId xmlns:p14="http://schemas.microsoft.com/office/powerpoint/2010/main" val="228364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xmlns=""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xmlns=""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xmln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xmlns=""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xmlns=""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xmlns=""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xmlns="" id="{BAE93385-DD09-4ED7-A850-469790E87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xmlns=""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xmlns=""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xmlns=""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xmlns=""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xmlns="" id="{47B3977B-F91B-4AE2-979A-F5F953FBFE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xmlns=""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xmlns=""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xmlns=""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2800"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xmlns=""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xmlns="" id="{E1DD1929-9D2D-4933-A753-FE0DC3BA2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xmlns=""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xmlns=""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xmlns=""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2800"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xmlns=""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xmlns="" id="{A7361BC9-831D-4EA5-B336-5556297028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xmlns=""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xmlns=""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xmlns=""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xmlns=""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2800"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xmlns=""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xmlns="" id="{75D21D9D-0471-4B66-B8F3-26CDD7F3B7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xmlns=""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003172" y="2738691"/>
            <a:ext cx="10405648" cy="1569660"/>
          </a:xfrm>
          <a:prstGeom prst="rect">
            <a:avLst/>
          </a:prstGeom>
          <a:noFill/>
        </p:spPr>
        <p:txBody>
          <a:bodyPr wrap="square">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150595" y="2861802"/>
            <a:ext cx="9642373" cy="1323439"/>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257319" y="2890391"/>
            <a:ext cx="9954632" cy="1200329"/>
          </a:xfrm>
          <a:prstGeom prst="rect">
            <a:avLst/>
          </a:prstGeom>
          <a:noFill/>
        </p:spPr>
        <p:txBody>
          <a:bodyPr wrap="square">
            <a:spAutoFit/>
          </a:bodyPr>
          <a:lstStyle/>
          <a:p>
            <a:pPr lvl="0"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323851" y="664691"/>
            <a:ext cx="10480138" cy="1084593"/>
            <a:chOff x="278113" y="1435101"/>
            <a:chExt cx="11175425"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1140824" y="1704855"/>
              <a:ext cx="10312714"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671101"/>
                        <a:gd name="connsiteY0" fmla="*/ 198992 h 814839"/>
                        <a:gd name="connsiteX1" fmla="*/ 173461 w 9671101"/>
                        <a:gd name="connsiteY1" fmla="*/ 0 h 814839"/>
                        <a:gd name="connsiteX2" fmla="*/ 9497639 w 9671101"/>
                        <a:gd name="connsiteY2" fmla="*/ 0 h 814839"/>
                        <a:gd name="connsiteX3" fmla="*/ 9671101 w 9671101"/>
                        <a:gd name="connsiteY3" fmla="*/ 198992 h 814839"/>
                        <a:gd name="connsiteX4" fmla="*/ 9671101 w 9671101"/>
                        <a:gd name="connsiteY4" fmla="*/ 615847 h 814839"/>
                        <a:gd name="connsiteX5" fmla="*/ 9497639 w 9671101"/>
                        <a:gd name="connsiteY5" fmla="*/ 814839 h 814839"/>
                        <a:gd name="connsiteX6" fmla="*/ 173461 w 9671101"/>
                        <a:gd name="connsiteY6" fmla="*/ 814839 h 814839"/>
                        <a:gd name="connsiteX7" fmla="*/ 0 w 9671101"/>
                        <a:gd name="connsiteY7" fmla="*/ 615847 h 814839"/>
                        <a:gd name="connsiteX8" fmla="*/ 0 w 9671101"/>
                        <a:gd name="connsiteY8" fmla="*/ 198992 h 814839"/>
                        <a:gd name="connsiteX0" fmla="*/ 0 w 9671101"/>
                        <a:gd name="connsiteY0" fmla="*/ 198992 h 814839"/>
                        <a:gd name="connsiteX1" fmla="*/ 173461 w 9671101"/>
                        <a:gd name="connsiteY1" fmla="*/ 0 h 814839"/>
                        <a:gd name="connsiteX2" fmla="*/ 9497639 w 9671101"/>
                        <a:gd name="connsiteY2" fmla="*/ 0 h 814839"/>
                        <a:gd name="connsiteX3" fmla="*/ 9671101 w 9671101"/>
                        <a:gd name="connsiteY3" fmla="*/ 198992 h 814839"/>
                        <a:gd name="connsiteX4" fmla="*/ 9671101 w 9671101"/>
                        <a:gd name="connsiteY4" fmla="*/ 615847 h 814839"/>
                        <a:gd name="connsiteX5" fmla="*/ 9497639 w 9671101"/>
                        <a:gd name="connsiteY5" fmla="*/ 814839 h 814839"/>
                        <a:gd name="connsiteX6" fmla="*/ 173461 w 9671101"/>
                        <a:gd name="connsiteY6" fmla="*/ 814839 h 814839"/>
                        <a:gd name="connsiteX7" fmla="*/ 0 w 9671101"/>
                        <a:gd name="connsiteY7" fmla="*/ 615847 h 814839"/>
                        <a:gd name="connsiteX8" fmla="*/ 0 w 96711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1101" h="814839" fill="none" extrusionOk="0">
                          <a:moveTo>
                            <a:pt x="0" y="198992"/>
                          </a:moveTo>
                          <a:cubicBezTo>
                            <a:pt x="-8606" y="121685"/>
                            <a:pt x="68104" y="-7019"/>
                            <a:pt x="173461" y="0"/>
                          </a:cubicBezTo>
                          <a:cubicBezTo>
                            <a:pt x="4044264" y="-30480"/>
                            <a:pt x="4850853" y="-174595"/>
                            <a:pt x="9497639" y="0"/>
                          </a:cubicBezTo>
                          <a:cubicBezTo>
                            <a:pt x="9615761" y="7596"/>
                            <a:pt x="9658477" y="77034"/>
                            <a:pt x="9671101" y="198992"/>
                          </a:cubicBezTo>
                          <a:cubicBezTo>
                            <a:pt x="9659234" y="344683"/>
                            <a:pt x="9696239" y="540460"/>
                            <a:pt x="9671101" y="615847"/>
                          </a:cubicBezTo>
                          <a:cubicBezTo>
                            <a:pt x="9685732" y="714029"/>
                            <a:pt x="9598764" y="808372"/>
                            <a:pt x="9497639" y="814839"/>
                          </a:cubicBezTo>
                          <a:cubicBezTo>
                            <a:pt x="5622871" y="887549"/>
                            <a:pt x="1561787" y="748719"/>
                            <a:pt x="173461" y="814839"/>
                          </a:cubicBezTo>
                          <a:cubicBezTo>
                            <a:pt x="59057" y="809406"/>
                            <a:pt x="-18366" y="725472"/>
                            <a:pt x="0" y="615847"/>
                          </a:cubicBezTo>
                          <a:cubicBezTo>
                            <a:pt x="-18204" y="521539"/>
                            <a:pt x="-26505" y="373879"/>
                            <a:pt x="0" y="198992"/>
                          </a:cubicBezTo>
                          <a:close/>
                        </a:path>
                        <a:path w="9671101" h="814839" stroke="0" extrusionOk="0">
                          <a:moveTo>
                            <a:pt x="0" y="198992"/>
                          </a:moveTo>
                          <a:cubicBezTo>
                            <a:pt x="-20544" y="67099"/>
                            <a:pt x="65054" y="3958"/>
                            <a:pt x="173461" y="0"/>
                          </a:cubicBezTo>
                          <a:cubicBezTo>
                            <a:pt x="4563711" y="-370569"/>
                            <a:pt x="7339046" y="128111"/>
                            <a:pt x="9497639" y="0"/>
                          </a:cubicBezTo>
                          <a:cubicBezTo>
                            <a:pt x="9579271" y="-13887"/>
                            <a:pt x="9645161" y="81543"/>
                            <a:pt x="9671101" y="198992"/>
                          </a:cubicBezTo>
                          <a:cubicBezTo>
                            <a:pt x="9670055" y="300123"/>
                            <a:pt x="9702683" y="521747"/>
                            <a:pt x="9671101" y="615847"/>
                          </a:cubicBezTo>
                          <a:cubicBezTo>
                            <a:pt x="9682060" y="699812"/>
                            <a:pt x="9587381" y="804554"/>
                            <a:pt x="9497639" y="814839"/>
                          </a:cubicBezTo>
                          <a:cubicBezTo>
                            <a:pt x="5755378" y="771421"/>
                            <a:pt x="2001866" y="844575"/>
                            <a:pt x="173461" y="814839"/>
                          </a:cubicBezTo>
                          <a:cubicBezTo>
                            <a:pt x="63796" y="821182"/>
                            <a:pt x="-10227" y="743308"/>
                            <a:pt x="0" y="615847"/>
                          </a:cubicBezTo>
                          <a:cubicBezTo>
                            <a:pt x="4763" y="464292"/>
                            <a:pt x="23858" y="351482"/>
                            <a:pt x="0" y="198992"/>
                          </a:cubicBezTo>
                          <a:close/>
                        </a:path>
                        <a:path w="9671101" h="814839" fill="none" stroke="0" extrusionOk="0">
                          <a:moveTo>
                            <a:pt x="0" y="198992"/>
                          </a:moveTo>
                          <a:cubicBezTo>
                            <a:pt x="-5845" y="104207"/>
                            <a:pt x="64819" y="863"/>
                            <a:pt x="173461" y="0"/>
                          </a:cubicBezTo>
                          <a:cubicBezTo>
                            <a:pt x="4153290" y="21241"/>
                            <a:pt x="4997893" y="-114547"/>
                            <a:pt x="9497639" y="0"/>
                          </a:cubicBezTo>
                          <a:cubicBezTo>
                            <a:pt x="9599799" y="-1868"/>
                            <a:pt x="9650112" y="71175"/>
                            <a:pt x="9671101" y="198992"/>
                          </a:cubicBezTo>
                          <a:cubicBezTo>
                            <a:pt x="9646525" y="346949"/>
                            <a:pt x="9698449" y="531759"/>
                            <a:pt x="9671101" y="615847"/>
                          </a:cubicBezTo>
                          <a:cubicBezTo>
                            <a:pt x="9681736" y="714990"/>
                            <a:pt x="9593878" y="805533"/>
                            <a:pt x="9497639" y="814839"/>
                          </a:cubicBezTo>
                          <a:cubicBezTo>
                            <a:pt x="5739483" y="986737"/>
                            <a:pt x="1548393" y="761514"/>
                            <a:pt x="173461" y="814839"/>
                          </a:cubicBezTo>
                          <a:cubicBezTo>
                            <a:pt x="68488" y="813249"/>
                            <a:pt x="-21747" y="735605"/>
                            <a:pt x="0" y="615847"/>
                          </a:cubicBezTo>
                          <a:cubicBezTo>
                            <a:pt x="-25482" y="568744"/>
                            <a:pt x="-49542" y="378656"/>
                            <a:pt x="0" y="1989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xmlns=""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xmlns=""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xmlns=""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150595" y="2404750"/>
            <a:ext cx="9642373" cy="1200329"/>
          </a:xfrm>
          <a:prstGeom prst="rect">
            <a:avLst/>
          </a:prstGeom>
          <a:noFill/>
        </p:spPr>
        <p:txBody>
          <a:bodyPr wrap="square">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xmlns=""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xmlns="" id="{DE786322-4D24-2B71-BB65-C0A5313043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xmlns=""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xmlns=""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xmlns="" id="{2487E7B2-9729-A25A-D30D-091B3A5194B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xmlns="" id="{AFE22130-CA25-4000-8054-644EED02975D}"/>
              </a:ext>
            </a:extLst>
          </p:cNvPr>
          <p:cNvPicPr>
            <a:picLocks noChangeAspect="1"/>
          </p:cNvPicPr>
          <p:nvPr/>
        </p:nvPicPr>
        <p:blipFill>
          <a:blip r:embed="rId11"/>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xmlns=""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xmlns=""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xmlns=""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xmlns=""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xmlns=""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xmlns=""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288918" y="12104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138549" y="802738"/>
            <a:ext cx="959631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phát hiện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 cây hồng. Cây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có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quả, quả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 Thỏ nghĩ: “Chờ hồng chín, mình sẽ thưởng thức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vị ngọt lịm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 nó.”. Hằng ngày, thỏ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chăm chỉ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tưới nước cho cây. Ít lâu sau, quả hồng ngả vàng, rồi đỏ. Thỏ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 nhẫn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hốt hoảng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khẩn</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 lả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ríu rít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ngạc nhiên</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Tree>
    <p:extLst>
      <p:ext uri="{BB962C8B-B14F-4D97-AF65-F5344CB8AC3E}">
        <p14:creationId xmlns:p14="http://schemas.microsoft.com/office/powerpoint/2010/main" val="2455714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711451" y="1043354"/>
            <a:ext cx="823912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 mặt lắc đầu</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Đàn chim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ái ngại</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một mình tớ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no bụng. Các cậu ăn thì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 đàn no bụng</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 động</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lỉu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Chúng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tíu tít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mổ nhiều quả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 mọng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9214659" y="305757"/>
            <a:ext cx="2529973" cy="6181286"/>
          </a:xfrm>
          <a:prstGeom prst="rect">
            <a:avLst/>
          </a:prstGeom>
          <a:ln>
            <a:noFill/>
          </a:ln>
          <a:effectLst>
            <a:softEdge rad="112500"/>
          </a:effectLst>
        </p:spPr>
      </p:pic>
    </p:spTree>
    <p:extLst>
      <p:ext uri="{BB962C8B-B14F-4D97-AF65-F5344CB8AC3E}">
        <p14:creationId xmlns:p14="http://schemas.microsoft.com/office/powerpoint/2010/main" val="3419450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xmlns=""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xmlns=""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xmlns=""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xmlns=""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xmlns=""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xmlns=""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xmlns=""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xmlns="" id="{AD05C8E5-09E7-4E40-BA4B-9C7F468D149E}"/>
                      </a:ext>
                    </a:extLst>
                  </p:cNvPr>
                  <p:cNvSpPr txBox="1"/>
                  <p:nvPr/>
                </p:nvSpPr>
                <p:spPr>
                  <a:xfrm>
                    <a:off x="1698973" y="1568694"/>
                    <a:ext cx="3887885" cy="584775"/>
                  </a:xfrm>
                  <a:prstGeom prst="rect">
                    <a:avLst/>
                  </a:prstGeom>
                  <a:noFill/>
                </p:spPr>
                <p:txBody>
                  <a:bodyPr wrap="square">
                    <a:spAutoFit/>
                  </a:bodyPr>
                  <a:lstStyle/>
                  <a:p>
                    <a:pPr algn="ctr"/>
                    <a:r>
                      <a:rPr lang="en-US" sz="3200" b="1" dirty="0" err="1">
                        <a:ln w="9525">
                          <a:solidFill>
                            <a:schemeClr val="bg1"/>
                          </a:solid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Tiêu</a:t>
                    </a:r>
                    <a:r>
                      <a:rPr lang="en-US" sz="3200" b="1" dirty="0">
                        <a:ln w="9525">
                          <a:solidFill>
                            <a:schemeClr val="bg1"/>
                          </a:solid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9525">
                          <a:solidFill>
                            <a:schemeClr val="bg1"/>
                          </a:solid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chí</a:t>
                    </a:r>
                    <a:r>
                      <a:rPr lang="en-US" sz="3200" b="1" dirty="0">
                        <a:ln w="9525">
                          <a:solidFill>
                            <a:schemeClr val="bg1"/>
                          </a:solid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9525">
                          <a:solidFill>
                            <a:schemeClr val="bg1"/>
                          </a:solid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3200" b="1" dirty="0">
                        <a:ln w="9525">
                          <a:solidFill>
                            <a:schemeClr val="bg1"/>
                          </a:solid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9525">
                          <a:solidFill>
                            <a:schemeClr val="bg1"/>
                          </a:solid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giá</a:t>
                    </a:r>
                    <a:endParaRPr lang="en-US" sz="3200" b="1" dirty="0">
                      <a:ln w="9525">
                        <a:solidFill>
                          <a:schemeClr val="bg1"/>
                        </a:solid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xmlns="" id="{62A497D6-15EA-4380-B7CA-5E840818D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xmlns=""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xmlns="" id="{2E4C9A1C-BE40-461C-BA16-DD05C8D4D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xmlns="" id="{4C8A1B72-A184-4890-A1FF-253DFE4916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xmlns="" id="{A3F4B001-F671-4455-8D36-7F09CC890E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xmlns=""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descr="A picture containing graphical user interface&#10;&#10;Description automatically generated">
              <a:extLst>
                <a:ext uri="{FF2B5EF4-FFF2-40B4-BE49-F238E27FC236}">
                  <a16:creationId xmlns:a16="http://schemas.microsoft.com/office/drawing/2014/main" xmlns=""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grpSp>
        <p:nvGrpSpPr>
          <p:cNvPr id="45" name="Group 44">
            <a:extLst>
              <a:ext uri="{FF2B5EF4-FFF2-40B4-BE49-F238E27FC236}">
                <a16:creationId xmlns:a16="http://schemas.microsoft.com/office/drawing/2014/main" xmlns="" id="{1CA14B3C-87C3-2122-95F1-9B89E7B57F4B}"/>
              </a:ext>
            </a:extLst>
          </p:cNvPr>
          <p:cNvGrpSpPr/>
          <p:nvPr/>
        </p:nvGrpSpPr>
        <p:grpSpPr>
          <a:xfrm>
            <a:off x="3277772" y="135770"/>
            <a:ext cx="8778662" cy="6518247"/>
            <a:chOff x="4227089" y="495000"/>
            <a:chExt cx="6930768" cy="5868000"/>
          </a:xfrm>
        </p:grpSpPr>
        <p:pic>
          <p:nvPicPr>
            <p:cNvPr id="29" name="Picture 28">
              <a:extLst>
                <a:ext uri="{FF2B5EF4-FFF2-40B4-BE49-F238E27FC236}">
                  <a16:creationId xmlns:a16="http://schemas.microsoft.com/office/drawing/2014/main" xmlns=""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xmlns="" id="{97568BE0-D9F0-DB91-B015-21D685AE745B}"/>
                </a:ext>
              </a:extLst>
            </p:cNvPr>
            <p:cNvSpPr txBox="1"/>
            <p:nvPr/>
          </p:nvSpPr>
          <p:spPr>
            <a:xfrm>
              <a:off x="8579379" y="4967866"/>
              <a:ext cx="1651731" cy="526439"/>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libri" panose="020F0502020204030204"/>
                  <a:ea typeface="+mn-ea"/>
                  <a:cs typeface="+mn-cs"/>
                </a:rPr>
                <a:t>TẬP VIẾT</a:t>
              </a:r>
            </a:p>
          </p:txBody>
        </p:sp>
      </p:grpSp>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xmlns=""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6"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8" name="Picture 7">
            <a:extLst>
              <a:ext uri="{FF2B5EF4-FFF2-40B4-BE49-F238E27FC236}">
                <a16:creationId xmlns:a16="http://schemas.microsoft.com/office/drawing/2014/main" xmlns="" id="{83DE53E5-B59B-46A7-BBCB-BAF194D79758}"/>
              </a:ext>
            </a:extLst>
          </p:cNvPr>
          <p:cNvPicPr>
            <a:picLocks noChangeAspect="1"/>
          </p:cNvPicPr>
          <p:nvPr/>
        </p:nvPicPr>
        <p:blipFill>
          <a:blip r:embed="rId7"/>
          <a:stretch>
            <a:fillRect/>
          </a:stretch>
        </p:blipFill>
        <p:spPr>
          <a:xfrm>
            <a:off x="4584289" y="2322506"/>
            <a:ext cx="6547671" cy="1603387"/>
          </a:xfrm>
          <a:prstGeom prst="rect">
            <a:avLst/>
          </a:prstGeom>
        </p:spPr>
      </p:pic>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xmlns=""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3B1EF6AC-2D05-A0D1-15EA-F715632B85BE}"/>
                </a:ext>
              </a:extLst>
            </p:cNvPr>
            <p:cNvSpPr txBox="1"/>
            <p:nvPr/>
          </p:nvSpPr>
          <p:spPr>
            <a:xfrm>
              <a:off x="1685925" y="397669"/>
              <a:ext cx="2657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Cùng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ôn</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tập</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xmlns="" id="{BBE27DFE-774E-2B03-493D-641B45141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0" name="Picture 19">
            <a:extLst>
              <a:ext uri="{FF2B5EF4-FFF2-40B4-BE49-F238E27FC236}">
                <a16:creationId xmlns:a16="http://schemas.microsoft.com/office/drawing/2014/main" xmlns="" id="{C44EAF1A-2BEE-D500-8E74-31F4430EE7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56040" y="1543358"/>
            <a:ext cx="3556074" cy="3776656"/>
          </a:xfrm>
          <a:prstGeom prst="rect">
            <a:avLst/>
          </a:prstGeom>
        </p:spPr>
      </p:pic>
      <p:grpSp>
        <p:nvGrpSpPr>
          <p:cNvPr id="37" name="Group 36">
            <a:extLst>
              <a:ext uri="{FF2B5EF4-FFF2-40B4-BE49-F238E27FC236}">
                <a16:creationId xmlns:a16="http://schemas.microsoft.com/office/drawing/2014/main" xmlns=""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xmlns="" id="{64E3BD0E-9201-1ACB-CCBA-35F6EBF72339}"/>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xmlns=""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R. </a:t>
              </a:r>
            </a:p>
          </p:txBody>
        </p:sp>
      </p:grpSp>
      <p:pic>
        <p:nvPicPr>
          <p:cNvPr id="7" name="Picture 6">
            <a:extLst>
              <a:ext uri="{FF2B5EF4-FFF2-40B4-BE49-F238E27FC236}">
                <a16:creationId xmlns:a16="http://schemas.microsoft.com/office/drawing/2014/main" xmlns="" id="{47FF3A05-6180-219A-2BB0-EDD42A0DE31D}"/>
              </a:ext>
            </a:extLst>
          </p:cNvPr>
          <p:cNvPicPr>
            <a:picLocks noChangeAspect="1"/>
          </p:cNvPicPr>
          <p:nvPr/>
        </p:nvPicPr>
        <p:blipFill rotWithShape="1">
          <a:blip r:embed="rId9"/>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xmlns="" id="{9F240775-87A1-05D8-0AFF-6E0C7B59679E}"/>
              </a:ext>
            </a:extLst>
          </p:cNvPr>
          <p:cNvPicPr>
            <a:picLocks noChangeAspect="1"/>
          </p:cNvPicPr>
          <p:nvPr/>
        </p:nvPicPr>
        <p:blipFill>
          <a:blip r:embed="rId10"/>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2" presetClass="entr" presetSubtype="4" fill="hold" nodeType="afterEffect" p14:presetBounceEnd="40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40000">
                                          <p:cBhvr additive="base">
                                            <p:cTn id="16"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11" name="click.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ppt_x"/>
                                              </p:val>
                                            </p:tav>
                                            <p:tav tm="100000">
                                              <p:val>
                                                <p:strVal val="#ppt_x"/>
                                              </p:val>
                                            </p:tav>
                                          </p:tavLst>
                                        </p:anim>
                                        <p:anim calcmode="lin" valueType="num">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2"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6C119320-D2A0-92C4-81CC-A0D97C9E617E}"/>
              </a:ext>
            </a:extLst>
          </p:cNvPr>
          <p:cNvGrpSpPr/>
          <p:nvPr/>
        </p:nvGrpSpPr>
        <p:grpSpPr>
          <a:xfrm>
            <a:off x="515999" y="0"/>
            <a:ext cx="4313176" cy="1044000"/>
            <a:chOff x="515999" y="0"/>
            <a:chExt cx="4313176" cy="1044000"/>
          </a:xfrm>
        </p:grpSpPr>
        <p:sp>
          <p:nvSpPr>
            <p:cNvPr id="17" name="Rectangle: Rounded Corners 16">
              <a:extLst>
                <a:ext uri="{FF2B5EF4-FFF2-40B4-BE49-F238E27FC236}">
                  <a16:creationId xmlns:a16="http://schemas.microsoft.com/office/drawing/2014/main" xmlns=""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3B1EF6AC-2D05-A0D1-15EA-F715632B85BE}"/>
                </a:ext>
              </a:extLst>
            </p:cNvPr>
            <p:cNvSpPr txBox="1"/>
            <p:nvPr/>
          </p:nvSpPr>
          <p:spPr>
            <a:xfrm>
              <a:off x="1781175" y="397669"/>
              <a:ext cx="3048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Cùng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quan</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sát</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xmlns="" id="{BBE27DFE-774E-2B03-493D-641B45141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 name="R">
            <a:hlinkClick r:id="" action="ppaction://media"/>
            <a:extLst>
              <a:ext uri="{FF2B5EF4-FFF2-40B4-BE49-F238E27FC236}">
                <a16:creationId xmlns:a16="http://schemas.microsoft.com/office/drawing/2014/main" xmlns="" id="{E6F4A9E8-C67D-30FF-BF50-34CFF080314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61735" y="1105331"/>
            <a:ext cx="8487508" cy="4774223"/>
          </a:xfrm>
          <a:prstGeom prst="rect">
            <a:avLst/>
          </a:prstGeom>
        </p:spPr>
      </p:pic>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xmlns=""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3B1EF6AC-2D05-A0D1-15EA-F715632B85BE}"/>
                </a:ext>
              </a:extLst>
            </p:cNvPr>
            <p:cNvSpPr txBox="1"/>
            <p:nvPr/>
          </p:nvSpPr>
          <p:spPr>
            <a:xfrm>
              <a:off x="1704975" y="397669"/>
              <a:ext cx="26384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Cùng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ôn</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tập</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xmlns="" id="{BBE27DFE-774E-2B03-493D-641B45141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0" name="Picture 19">
            <a:extLst>
              <a:ext uri="{FF2B5EF4-FFF2-40B4-BE49-F238E27FC236}">
                <a16:creationId xmlns:a16="http://schemas.microsoft.com/office/drawing/2014/main" xmlns="" id="{C44EAF1A-2BEE-D500-8E74-31F4430EE7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56040" y="1541687"/>
            <a:ext cx="3556073" cy="3779998"/>
          </a:xfrm>
          <a:prstGeom prst="rect">
            <a:avLst/>
          </a:prstGeom>
        </p:spPr>
      </p:pic>
      <p:grpSp>
        <p:nvGrpSpPr>
          <p:cNvPr id="37" name="Group 36">
            <a:extLst>
              <a:ext uri="{FF2B5EF4-FFF2-40B4-BE49-F238E27FC236}">
                <a16:creationId xmlns:a16="http://schemas.microsoft.com/office/drawing/2014/main" xmlns=""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xmlns="" id="{64E3BD0E-9201-1ACB-CCBA-35F6EBF72339}"/>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xmlns=""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S. </a:t>
              </a:r>
            </a:p>
          </p:txBody>
        </p:sp>
      </p:grpSp>
      <p:pic>
        <p:nvPicPr>
          <p:cNvPr id="7" name="Picture 6">
            <a:extLst>
              <a:ext uri="{FF2B5EF4-FFF2-40B4-BE49-F238E27FC236}">
                <a16:creationId xmlns:a16="http://schemas.microsoft.com/office/drawing/2014/main" xmlns="" id="{47FF3A05-6180-219A-2BB0-EDD42A0DE31D}"/>
              </a:ext>
            </a:extLst>
          </p:cNvPr>
          <p:cNvPicPr>
            <a:picLocks noChangeAspect="1"/>
          </p:cNvPicPr>
          <p:nvPr/>
        </p:nvPicPr>
        <p:blipFill rotWithShape="1">
          <a:blip r:embed="rId9"/>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xmlns="" id="{9F240775-87A1-05D8-0AFF-6E0C7B59679E}"/>
              </a:ext>
            </a:extLst>
          </p:cNvPr>
          <p:cNvPicPr>
            <a:picLocks noChangeAspect="1"/>
          </p:cNvPicPr>
          <p:nvPr/>
        </p:nvPicPr>
        <p:blipFill>
          <a:blip r:embed="rId10"/>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2" presetClass="entr" presetSubtype="4" fill="hold" nodeType="afterEffect" p14:presetBounceEnd="40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40000">
                                          <p:cBhvr additive="base">
                                            <p:cTn id="16"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11" name="click.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ppt_x"/>
                                              </p:val>
                                            </p:tav>
                                            <p:tav tm="100000">
                                              <p:val>
                                                <p:strVal val="#ppt_x"/>
                                              </p:val>
                                            </p:tav>
                                          </p:tavLst>
                                        </p:anim>
                                        <p:anim calcmode="lin" valueType="num">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2"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xmlns=""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3B1EF6AC-2D05-A0D1-15EA-F715632B85BE}"/>
                </a:ext>
              </a:extLst>
            </p:cNvPr>
            <p:cNvSpPr txBox="1"/>
            <p:nvPr/>
          </p:nvSpPr>
          <p:spPr>
            <a:xfrm>
              <a:off x="1752600" y="397669"/>
              <a:ext cx="28860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Cùng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quan</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sát</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xmlns="" id="{BBE27DFE-774E-2B03-493D-641B45141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 name="S hoa">
            <a:hlinkClick r:id="" action="ppaction://media"/>
            <a:extLst>
              <a:ext uri="{FF2B5EF4-FFF2-40B4-BE49-F238E27FC236}">
                <a16:creationId xmlns:a16="http://schemas.microsoft.com/office/drawing/2014/main" xmlns="" id="{8FB2136C-6F5D-4CE4-9FF1-DEB1E16DF86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71674" y="1210270"/>
            <a:ext cx="8753475" cy="4923830"/>
          </a:xfrm>
          <a:prstGeom prst="rect">
            <a:avLst/>
          </a:prstGeom>
        </p:spPr>
      </p:pic>
    </p:spTree>
    <p:extLst>
      <p:ext uri="{BB962C8B-B14F-4D97-AF65-F5344CB8AC3E}">
        <p14:creationId xmlns:p14="http://schemas.microsoft.com/office/powerpoint/2010/main" val="1424629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1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6C119320-D2A0-92C4-81CC-A0D97C9E617E}"/>
              </a:ext>
            </a:extLst>
          </p:cNvPr>
          <p:cNvGrpSpPr/>
          <p:nvPr/>
        </p:nvGrpSpPr>
        <p:grpSpPr>
          <a:xfrm>
            <a:off x="515999" y="0"/>
            <a:ext cx="4672587" cy="1044000"/>
            <a:chOff x="515999" y="0"/>
            <a:chExt cx="4672587" cy="1044000"/>
          </a:xfrm>
        </p:grpSpPr>
        <p:sp>
          <p:nvSpPr>
            <p:cNvPr id="17" name="Rectangle: Rounded Corners 16">
              <a:extLst>
                <a:ext uri="{FF2B5EF4-FFF2-40B4-BE49-F238E27FC236}">
                  <a16:creationId xmlns:a16="http://schemas.microsoft.com/office/drawing/2014/main" xmlns="" id="{CBBE2349-EC40-C228-40A2-3AF88EBD5A74}"/>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3B1EF6AC-2D05-A0D1-15EA-F715632B85BE}"/>
                </a:ext>
              </a:extLst>
            </p:cNvPr>
            <p:cNvSpPr txBox="1"/>
            <p:nvPr/>
          </p:nvSpPr>
          <p:spPr>
            <a:xfrm>
              <a:off x="1918549" y="397669"/>
              <a:ext cx="32440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Cùng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luyện</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viết</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xmlns="" id="{BBE27DFE-774E-2B03-493D-641B451413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xmlns="" id="{47FF3A05-6180-219A-2BB0-EDD42A0DE31D}"/>
              </a:ext>
            </a:extLst>
          </p:cNvPr>
          <p:cNvPicPr>
            <a:picLocks noChangeAspect="1"/>
          </p:cNvPicPr>
          <p:nvPr/>
        </p:nvPicPr>
        <p:blipFill rotWithShape="1">
          <a:blip r:embed="rId5"/>
          <a:srcRect l="9891" r="7736" b="35652"/>
          <a:stretch/>
        </p:blipFill>
        <p:spPr>
          <a:xfrm>
            <a:off x="0" y="3785372"/>
            <a:ext cx="12192000" cy="3072628"/>
          </a:xfrm>
          <a:prstGeom prst="rect">
            <a:avLst/>
          </a:prstGeom>
        </p:spPr>
      </p:pic>
      <p:pic>
        <p:nvPicPr>
          <p:cNvPr id="14" name="Picture 13">
            <a:extLst>
              <a:ext uri="{FF2B5EF4-FFF2-40B4-BE49-F238E27FC236}">
                <a16:creationId xmlns:a16="http://schemas.microsoft.com/office/drawing/2014/main" xmlns="" id="{ECB6EC48-0B29-53E7-18A5-07282797B9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5483" y="1504432"/>
            <a:ext cx="3048064" cy="3237135"/>
          </a:xfrm>
          <a:prstGeom prst="rect">
            <a:avLst/>
          </a:prstGeom>
        </p:spPr>
      </p:pic>
      <p:pic>
        <p:nvPicPr>
          <p:cNvPr id="15" name="Picture 14">
            <a:extLst>
              <a:ext uri="{FF2B5EF4-FFF2-40B4-BE49-F238E27FC236}">
                <a16:creationId xmlns:a16="http://schemas.microsoft.com/office/drawing/2014/main" xmlns="" id="{D5D9EA87-9AE4-8D8D-03BE-54916225127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063029" y="1503000"/>
            <a:ext cx="3048064" cy="3239999"/>
          </a:xfrm>
          <a:prstGeom prst="rect">
            <a:avLst/>
          </a:prstGeom>
        </p:spPr>
      </p:pic>
      <p:grpSp>
        <p:nvGrpSpPr>
          <p:cNvPr id="21" name="Group 20">
            <a:extLst>
              <a:ext uri="{FF2B5EF4-FFF2-40B4-BE49-F238E27FC236}">
                <a16:creationId xmlns:a16="http://schemas.microsoft.com/office/drawing/2014/main" xmlns="" id="{C18B83E9-5F98-F08C-E2A5-29806D6C4CA8}"/>
              </a:ext>
            </a:extLst>
          </p:cNvPr>
          <p:cNvGrpSpPr/>
          <p:nvPr/>
        </p:nvGrpSpPr>
        <p:grpSpPr>
          <a:xfrm>
            <a:off x="7683546" y="-135000"/>
            <a:ext cx="3420000" cy="3420000"/>
            <a:chOff x="7809698" y="585143"/>
            <a:chExt cx="3420000" cy="3420000"/>
          </a:xfrm>
        </p:grpSpPr>
        <p:pic>
          <p:nvPicPr>
            <p:cNvPr id="22" name="Picture 21">
              <a:extLst>
                <a:ext uri="{FF2B5EF4-FFF2-40B4-BE49-F238E27FC236}">
                  <a16:creationId xmlns:a16="http://schemas.microsoft.com/office/drawing/2014/main" xmlns="" id="{3E1C2CE1-F1FB-D973-9F65-754130091E19}"/>
                </a:ext>
              </a:extLst>
            </p:cNvPr>
            <p:cNvPicPr>
              <a:picLocks noChangeAspect="1"/>
            </p:cNvPicPr>
            <p:nvPr/>
          </p:nvPicPr>
          <p:blipFill>
            <a:blip r:embed="rId8"/>
            <a:stretch>
              <a:fillRect/>
            </a:stretch>
          </p:blipFill>
          <p:spPr>
            <a:xfrm>
              <a:off x="7809698" y="585143"/>
              <a:ext cx="3420000" cy="3420000"/>
            </a:xfrm>
            <a:prstGeom prst="rect">
              <a:avLst/>
            </a:prstGeom>
          </p:spPr>
        </p:pic>
        <p:sp>
          <p:nvSpPr>
            <p:cNvPr id="24" name="TextBox 23">
              <a:extLst>
                <a:ext uri="{FF2B5EF4-FFF2-40B4-BE49-F238E27FC236}">
                  <a16:creationId xmlns:a16="http://schemas.microsoft.com/office/drawing/2014/main" xmlns="" id="{829E11A5-8087-4480-90BB-40113912995E}"/>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 name="Group 1"/>
          <p:cNvGrpSpPr/>
          <p:nvPr/>
        </p:nvGrpSpPr>
        <p:grpSpPr>
          <a:xfrm>
            <a:off x="8966239" y="2223000"/>
            <a:ext cx="2709761" cy="4176000"/>
            <a:chOff x="8966239" y="2223000"/>
            <a:chExt cx="2709761" cy="4176000"/>
          </a:xfrm>
        </p:grpSpPr>
        <p:pic>
          <p:nvPicPr>
            <p:cNvPr id="26" name="Picture 25">
              <a:extLst>
                <a:ext uri="{FF2B5EF4-FFF2-40B4-BE49-F238E27FC236}">
                  <a16:creationId xmlns:a16="http://schemas.microsoft.com/office/drawing/2014/main" xmlns="" id="{040925A3-E5E4-F8D4-773C-CA49B4BF61D6}"/>
                </a:ext>
              </a:extLst>
            </p:cNvPr>
            <p:cNvPicPr>
              <a:picLocks noChangeAspect="1"/>
            </p:cNvPicPr>
            <p:nvPr/>
          </p:nvPicPr>
          <p:blipFill>
            <a:blip r:embed="rId9"/>
            <a:stretch>
              <a:fillRect/>
            </a:stretch>
          </p:blipFill>
          <p:spPr>
            <a:xfrm>
              <a:off x="8966239" y="2223000"/>
              <a:ext cx="2709761" cy="4176000"/>
            </a:xfrm>
            <a:prstGeom prst="rect">
              <a:avLst/>
            </a:prstGeom>
          </p:spPr>
        </p:pic>
        <p:pic>
          <p:nvPicPr>
            <p:cNvPr id="2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7012" y="4965678"/>
              <a:ext cx="680520" cy="680520"/>
            </a:xfrm>
            <a:prstGeom prst="rect">
              <a:avLst/>
            </a:prstGeom>
          </p:spPr>
        </p:pic>
      </p:grpSp>
    </p:spTree>
    <p:extLst>
      <p:ext uri="{BB962C8B-B14F-4D97-AF65-F5344CB8AC3E}">
        <p14:creationId xmlns:p14="http://schemas.microsoft.com/office/powerpoint/2010/main" val="1443886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outVertical)">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xmlns=""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xmlns="" id="{DE786322-4D24-2B71-BB65-C0A5313043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4860" y="243222"/>
            <a:ext cx="10103696" cy="2942278"/>
          </a:xfrm>
          <a:prstGeom prst="rect">
            <a:avLst/>
          </a:prstGeom>
        </p:spPr>
      </p:pic>
      <p:pic>
        <p:nvPicPr>
          <p:cNvPr id="9" name="Picture 20">
            <a:extLst>
              <a:ext uri="{FF2B5EF4-FFF2-40B4-BE49-F238E27FC236}">
                <a16:creationId xmlns:a16="http://schemas.microsoft.com/office/drawing/2014/main" xmlns=""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xmlns="" id="{3923A292-8F2F-DEAC-96E4-E7957C821154}"/>
              </a:ext>
            </a:extLst>
          </p:cNvPr>
          <p:cNvSpPr txBox="1"/>
          <p:nvPr/>
        </p:nvSpPr>
        <p:spPr>
          <a:xfrm>
            <a:off x="2989866" y="1175752"/>
            <a:ext cx="7813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a:rPr>
              <a:t>Đọc 1 đoạn mình thích và giải thích lí do vì sao thích đoạn đó.</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xmlns="" id="{45586738-7F15-3D01-59E2-7D62D57D02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xmlns="" id="{681DC4AC-B71C-4FDC-BD4F-950566ADB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xmlns="" id="{BF8A5213-2BF0-3153-412E-B1DD02EF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961" y="0"/>
            <a:ext cx="5940000" cy="5940000"/>
          </a:xfrm>
          <a:prstGeom prst="rect">
            <a:avLst/>
          </a:prstGeom>
        </p:spPr>
      </p:pic>
      <p:pic>
        <p:nvPicPr>
          <p:cNvPr id="10" name="Picture 9" descr="A close-up of some flowers&#10;&#10;Description automatically generated with low confidence">
            <a:extLst>
              <a:ext uri="{FF2B5EF4-FFF2-40B4-BE49-F238E27FC236}">
                <a16:creationId xmlns:a16="http://schemas.microsoft.com/office/drawing/2014/main" xmlns="" id="{58DEF69C-F939-B9CB-4DAC-0CCCBBD3F6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flipH="1">
            <a:off x="7747606" y="2898000"/>
            <a:ext cx="4444392" cy="3960000"/>
          </a:xfrm>
          <a:prstGeom prst="rect">
            <a:avLst/>
          </a:prstGeom>
        </p:spPr>
      </p:pic>
      <p:pic>
        <p:nvPicPr>
          <p:cNvPr id="9" name="Picture 8" descr="A close-up of some flowers&#10;&#10;Description automatically generated with low confidence">
            <a:extLst>
              <a:ext uri="{FF2B5EF4-FFF2-40B4-BE49-F238E27FC236}">
                <a16:creationId xmlns:a16="http://schemas.microsoft.com/office/drawing/2014/main" xmlns="" id="{F0DD9F9E-C4F3-EE36-DA13-FD301E4D2E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11" name="Group 10"/>
          <p:cNvGrpSpPr/>
          <p:nvPr/>
        </p:nvGrpSpPr>
        <p:grpSpPr>
          <a:xfrm>
            <a:off x="2144141" y="233184"/>
            <a:ext cx="2972161" cy="4860000"/>
            <a:chOff x="957761" y="1458000"/>
            <a:chExt cx="2972161" cy="4860000"/>
          </a:xfrm>
        </p:grpSpPr>
        <p:pic>
          <p:nvPicPr>
            <p:cNvPr id="12" name="Picture 11">
              <a:extLst>
                <a:ext uri="{FF2B5EF4-FFF2-40B4-BE49-F238E27FC236}">
                  <a16:creationId xmlns:a16="http://schemas.microsoft.com/office/drawing/2014/main" xmlns="" id="{0A684ED8-28A8-1E8A-12CC-4958D73998E4}"/>
                </a:ext>
              </a:extLst>
            </p:cNvPr>
            <p:cNvPicPr>
              <a:picLocks noChangeAspect="1"/>
            </p:cNvPicPr>
            <p:nvPr/>
          </p:nvPicPr>
          <p:blipFill>
            <a:blip r:embed="rId5"/>
            <a:stretch>
              <a:fillRect/>
            </a:stretch>
          </p:blipFill>
          <p:spPr>
            <a:xfrm>
              <a:off x="957761" y="1458000"/>
              <a:ext cx="2972161" cy="4860000"/>
            </a:xfrm>
            <a:prstGeom prst="rect">
              <a:avLst/>
            </a:prstGeom>
          </p:spPr>
        </p:pic>
        <p:pic>
          <p:nvPicPr>
            <p:cNvPr id="13"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2" name="Picture 1">
            <a:extLst>
              <a:ext uri="{FF2B5EF4-FFF2-40B4-BE49-F238E27FC236}">
                <a16:creationId xmlns:a16="http://schemas.microsoft.com/office/drawing/2014/main" xmlns="" id="{AEAD2F6C-8A9A-44DC-BD10-521AB45D077A}"/>
              </a:ext>
            </a:extLst>
          </p:cNvPr>
          <p:cNvPicPr>
            <a:picLocks noChangeAspect="1"/>
          </p:cNvPicPr>
          <p:nvPr/>
        </p:nvPicPr>
        <p:blipFill>
          <a:blip r:embed="rId7"/>
          <a:stretch>
            <a:fillRect/>
          </a:stretch>
        </p:blipFill>
        <p:spPr>
          <a:xfrm>
            <a:off x="5214873" y="1336429"/>
            <a:ext cx="5877053" cy="2737341"/>
          </a:xfrm>
          <a:prstGeom prst="rect">
            <a:avLst/>
          </a:prstGeom>
        </p:spPr>
      </p:pic>
    </p:spTree>
    <p:extLst>
      <p:ext uri="{BB962C8B-B14F-4D97-AF65-F5344CB8AC3E}">
        <p14:creationId xmlns:p14="http://schemas.microsoft.com/office/powerpoint/2010/main" val="114197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xmlns="" id="{681DC4AC-B71C-4FDC-BD4F-950566ADB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9" name="Picture 8" descr="A close-up of some flowers&#10;&#10;Description automatically generated with low confidence">
            <a:extLst>
              <a:ext uri="{FF2B5EF4-FFF2-40B4-BE49-F238E27FC236}">
                <a16:creationId xmlns:a16="http://schemas.microsoft.com/office/drawing/2014/main" xmlns="" id="{F0DD9F9E-C4F3-EE36-DA13-FD301E4D2E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16" name="Group 15">
            <a:extLst>
              <a:ext uri="{FF2B5EF4-FFF2-40B4-BE49-F238E27FC236}">
                <a16:creationId xmlns:a16="http://schemas.microsoft.com/office/drawing/2014/main" xmlns="" id="{C26417E7-9356-EF31-A58E-3EB170E276C4}"/>
              </a:ext>
            </a:extLst>
          </p:cNvPr>
          <p:cNvGrpSpPr/>
          <p:nvPr/>
        </p:nvGrpSpPr>
        <p:grpSpPr>
          <a:xfrm>
            <a:off x="515999" y="0"/>
            <a:ext cx="4275076" cy="1044000"/>
            <a:chOff x="515999" y="0"/>
            <a:chExt cx="3952587" cy="1044000"/>
          </a:xfrm>
        </p:grpSpPr>
        <p:sp>
          <p:nvSpPr>
            <p:cNvPr id="11" name="Rectangle: Rounded Corners 10">
              <a:extLst>
                <a:ext uri="{FF2B5EF4-FFF2-40B4-BE49-F238E27FC236}">
                  <a16:creationId xmlns:a16="http://schemas.microsoft.com/office/drawing/2014/main" xmlns=""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C5CA4697-3EDD-A689-46D5-B9F3F3F8E0FD}"/>
                </a:ext>
              </a:extLst>
            </p:cNvPr>
            <p:cNvSpPr txBox="1"/>
            <p:nvPr/>
          </p:nvSpPr>
          <p:spPr>
            <a:xfrm>
              <a:off x="1918549" y="397669"/>
              <a:ext cx="24248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Từ</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ứng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dụng</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xmlns="" id="{6A28A64E-0D80-5948-2ACA-BBD712EFDD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xmlns=""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xmlns="" id="{F9AC92F6-CFD6-B564-4DB5-9FD44219812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xmlns=""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Vừ A Dí</a:t>
              </a:r>
              <a:r>
                <a:rPr kumimoji="0" lang="el-GR"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ζ</a:t>
              </a:r>
              <a:endPar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endParaRPr>
            </a:p>
          </p:txBody>
        </p:sp>
      </p:grpSp>
      <p:pic>
        <p:nvPicPr>
          <p:cNvPr id="10" name="Picture 9" descr="A close-up of some flowers&#10;&#10;Description automatically generated with low confidence">
            <a:extLst>
              <a:ext uri="{FF2B5EF4-FFF2-40B4-BE49-F238E27FC236}">
                <a16:creationId xmlns:a16="http://schemas.microsoft.com/office/drawing/2014/main" xmlns="" id="{58DEF69C-F939-B9CB-4DAC-0CCCBBD3F6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179"/>
          <a:stretch/>
        </p:blipFill>
        <p:spPr>
          <a:xfrm flipH="1">
            <a:off x="7747606" y="2898000"/>
            <a:ext cx="4444392" cy="3960000"/>
          </a:xfrm>
          <a:prstGeom prst="rect">
            <a:avLst/>
          </a:prstGeom>
        </p:spPr>
      </p:pic>
      <p:pic>
        <p:nvPicPr>
          <p:cNvPr id="17" name="Picture 16">
            <a:extLst>
              <a:ext uri="{FF2B5EF4-FFF2-40B4-BE49-F238E27FC236}">
                <a16:creationId xmlns:a16="http://schemas.microsoft.com/office/drawing/2014/main" xmlns="" id="{D287A0B3-C061-431A-B813-77B4F71F095E}"/>
              </a:ext>
            </a:extLst>
          </p:cNvPr>
          <p:cNvPicPr>
            <a:picLocks noChangeAspect="1"/>
          </p:cNvPicPr>
          <p:nvPr/>
        </p:nvPicPr>
        <p:blipFill>
          <a:blip r:embed="rId7"/>
          <a:stretch>
            <a:fillRect/>
          </a:stretch>
        </p:blipFill>
        <p:spPr>
          <a:xfrm>
            <a:off x="1407630" y="1812234"/>
            <a:ext cx="5921650" cy="26458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a:extLst>
              <a:ext uri="{FF2B5EF4-FFF2-40B4-BE49-F238E27FC236}">
                <a16:creationId xmlns:a16="http://schemas.microsoft.com/office/drawing/2014/main" xmlns="" id="{EE2B9BDC-6300-41CD-98B5-195233EC7038}"/>
              </a:ext>
            </a:extLst>
          </p:cNvPr>
          <p:cNvSpPr txBox="1"/>
          <p:nvPr/>
        </p:nvSpPr>
        <p:spPr>
          <a:xfrm>
            <a:off x="2590801" y="2736574"/>
            <a:ext cx="4171950"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Ghềnh</a:t>
            </a:r>
            <a:r>
              <a:rPr kumimoji="0" lang="en-US" sz="44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Ráng</a:t>
            </a:r>
            <a:endParaRPr kumimoji="0" lang="en-US" sz="44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endParaRPr>
          </a:p>
        </p:txBody>
      </p:sp>
      <p:pic>
        <p:nvPicPr>
          <p:cNvPr id="2" name="Picture 2" descr="Khu du lịch Ghềnh Ráng Tiên Sa viên ngọc bích giữa biển xanh">
            <a:extLst>
              <a:ext uri="{FF2B5EF4-FFF2-40B4-BE49-F238E27FC236}">
                <a16:creationId xmlns:a16="http://schemas.microsoft.com/office/drawing/2014/main" xmlns="" id="{F282EA8E-EA2E-401A-87C5-E3083947CC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9050" y="2112645"/>
            <a:ext cx="3924300" cy="235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7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xmlns="" id="{681DC4AC-B71C-4FDC-BD4F-950566ADBF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9" name="Picture 8" descr="A close-up of some flowers&#10;&#10;Description automatically generated with low confidence">
            <a:extLst>
              <a:ext uri="{FF2B5EF4-FFF2-40B4-BE49-F238E27FC236}">
                <a16:creationId xmlns:a16="http://schemas.microsoft.com/office/drawing/2014/main" xmlns="" id="{F0DD9F9E-C4F3-EE36-DA13-FD301E4D2E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pic>
        <p:nvPicPr>
          <p:cNvPr id="17" name="Picture 16">
            <a:extLst>
              <a:ext uri="{FF2B5EF4-FFF2-40B4-BE49-F238E27FC236}">
                <a16:creationId xmlns:a16="http://schemas.microsoft.com/office/drawing/2014/main" xmlns="" id="{E272B2F2-3676-4DAD-6A22-16A5998EE7A9}"/>
              </a:ext>
            </a:extLst>
          </p:cNvPr>
          <p:cNvPicPr>
            <a:picLocks noChangeAspect="1"/>
          </p:cNvPicPr>
          <p:nvPr/>
        </p:nvPicPr>
        <p:blipFill>
          <a:blip r:embed="rId6"/>
          <a:stretch>
            <a:fillRect/>
          </a:stretch>
        </p:blipFill>
        <p:spPr>
          <a:xfrm flipH="1">
            <a:off x="515999" y="2223000"/>
            <a:ext cx="2008192" cy="4176000"/>
          </a:xfrm>
          <a:prstGeom prst="rect">
            <a:avLst/>
          </a:prstGeom>
        </p:spPr>
      </p:pic>
      <p:grpSp>
        <p:nvGrpSpPr>
          <p:cNvPr id="39" name="Group 38">
            <a:extLst>
              <a:ext uri="{FF2B5EF4-FFF2-40B4-BE49-F238E27FC236}">
                <a16:creationId xmlns:a16="http://schemas.microsoft.com/office/drawing/2014/main" xmlns="" id="{0D3D1F36-8DCB-1CA3-523F-294FCCC9BC51}"/>
              </a:ext>
            </a:extLst>
          </p:cNvPr>
          <p:cNvGrpSpPr/>
          <p:nvPr/>
        </p:nvGrpSpPr>
        <p:grpSpPr>
          <a:xfrm>
            <a:off x="2561652" y="-919061"/>
            <a:ext cx="8267700" cy="7176676"/>
            <a:chOff x="7878679" y="-1104182"/>
            <a:chExt cx="4141510" cy="6272069"/>
          </a:xfrm>
        </p:grpSpPr>
        <p:pic>
          <p:nvPicPr>
            <p:cNvPr id="41" name="Picture 40" descr="A picture containing text, picture frame, businesscard&#10;&#10;Description automatically generated">
              <a:extLst>
                <a:ext uri="{FF2B5EF4-FFF2-40B4-BE49-F238E27FC236}">
                  <a16:creationId xmlns:a16="http://schemas.microsoft.com/office/drawing/2014/main" xmlns="" id="{456D03BC-950C-0D10-2816-496702ED014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2626" b="2626"/>
            <a:stretch/>
          </p:blipFill>
          <p:spPr>
            <a:xfrm rot="1140622">
              <a:off x="7878679" y="-1104182"/>
              <a:ext cx="4141510" cy="6272069"/>
            </a:xfrm>
            <a:prstGeom prst="rect">
              <a:avLst/>
            </a:prstGeom>
          </p:spPr>
        </p:pic>
        <p:sp>
          <p:nvSpPr>
            <p:cNvPr id="42" name="TextBox 41">
              <a:extLst>
                <a:ext uri="{FF2B5EF4-FFF2-40B4-BE49-F238E27FC236}">
                  <a16:creationId xmlns:a16="http://schemas.microsoft.com/office/drawing/2014/main" xmlns="" id="{91003CDA-1270-56EF-7798-967D1CE50C8F}"/>
                </a:ext>
              </a:extLst>
            </p:cNvPr>
            <p:cNvSpPr txBox="1"/>
            <p:nvPr/>
          </p:nvSpPr>
          <p:spPr>
            <a:xfrm rot="192619" flipH="1">
              <a:off x="8575579" y="1298331"/>
              <a:ext cx="2710113" cy="236597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Ghềnh Ráng là khu du lịch nổi tiếng tại trung tâm thành phố Quy Nhơn, tỉnh Bình Định. </a:t>
              </a:r>
              <a:endParaRPr kumimoji="0" lang="en-US"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2369483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40000">
                                          <p:cBhvr additive="base">
                                            <p:cTn id="7"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16" presetClass="entr" presetSubtype="37"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outVertical)">
                                          <p:cBhvr>
                                            <p:cTn id="12" dur="500"/>
                                            <p:tgtEl>
                                              <p:spTgt spid="39"/>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ppt_x"/>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4"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par>
                              <p:cTn id="17" fill="hold">
                                <p:stCondLst>
                                  <p:cond delay="1750"/>
                                </p:stCondLst>
                                <p:childTnLst>
                                  <p:par>
                                    <p:cTn id="18" presetID="26" presetClass="emph" presetSubtype="0" fill="hold" nodeType="afterEffect">
                                      <p:stCondLst>
                                        <p:cond delay="0"/>
                                      </p:stCondLst>
                                      <p:childTnLst>
                                        <p:animEffect transition="out" filter="fade">
                                          <p:cBhvr>
                                            <p:cTn id="19" dur="500" tmFilter="0, 0; .2, .5; .8, .5; 1, 0"/>
                                            <p:tgtEl>
                                              <p:spTgt spid="18"/>
                                            </p:tgtEl>
                                          </p:cBhvr>
                                        </p:animEffect>
                                        <p:animScale>
                                          <p:cBhvr>
                                            <p:cTn id="20" dur="250" autoRev="1" fill="hold"/>
                                            <p:tgtEl>
                                              <p:spTgt spid="18"/>
                                            </p:tgtEl>
                                          </p:cBhvr>
                                          <p:by x="105000" y="105000"/>
                                        </p:animScale>
                                      </p:childTnLst>
                                    </p:cTn>
                                  </p:par>
                                </p:childTnLst>
                              </p:cTn>
                            </p:par>
                            <p:par>
                              <p:cTn id="21" fill="hold">
                                <p:stCondLst>
                                  <p:cond delay="2250"/>
                                </p:stCondLst>
                                <p:childTnLst>
                                  <p:par>
                                    <p:cTn id="22" presetID="12" presetClass="entr" presetSubtype="4"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p:tgtEl>
                                              <p:spTgt spid="21"/>
                                            </p:tgtEl>
                                            <p:attrNameLst>
                                              <p:attrName>ppt_y</p:attrName>
                                            </p:attrNameLst>
                                          </p:cBhvr>
                                          <p:tavLst>
                                            <p:tav tm="0">
                                              <p:val>
                                                <p:strVal val="#ppt_y+#ppt_h*1.125000"/>
                                              </p:val>
                                            </p:tav>
                                            <p:tav tm="100000">
                                              <p:val>
                                                <p:strVal val="#ppt_y"/>
                                              </p:val>
                                            </p:tav>
                                          </p:tavLst>
                                        </p:anim>
                                        <p:animEffect transition="in" filter="wipe(up)">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400"/>
                                            <p:tgtEl>
                                              <p:spTgt spid="22"/>
                                            </p:tgtEl>
                                          </p:cBhvr>
                                        </p:animEffect>
                                      </p:childTnLst>
                                    </p:cTn>
                                  </p:par>
                                </p:childTnLst>
                              </p:cTn>
                            </p:par>
                            <p:par>
                              <p:cTn id="31" fill="hold">
                                <p:stCondLst>
                                  <p:cond delay="400"/>
                                </p:stCondLst>
                                <p:childTnLst>
                                  <p:par>
                                    <p:cTn id="32" presetID="22" presetClass="entr" presetSubtype="1"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400"/>
                                            <p:tgtEl>
                                              <p:spTgt spid="23"/>
                                            </p:tgtEl>
                                          </p:cBhvr>
                                        </p:animEffect>
                                      </p:childTnLst>
                                    </p:cTn>
                                  </p:par>
                                </p:childTnLst>
                              </p:cTn>
                            </p:par>
                            <p:par>
                              <p:cTn id="35" fill="hold">
                                <p:stCondLst>
                                  <p:cond delay="800"/>
                                </p:stCondLst>
                                <p:childTnLst>
                                  <p:par>
                                    <p:cTn id="36" presetID="22" presetClass="entr" presetSubtype="1"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400"/>
                                            <p:tgtEl>
                                              <p:spTgt spid="27"/>
                                            </p:tgtEl>
                                          </p:cBhvr>
                                        </p:animEffect>
                                      </p:childTnLst>
                                    </p:cTn>
                                  </p:par>
                                </p:childTnLst>
                              </p:cTn>
                            </p:par>
                            <p:par>
                              <p:cTn id="39" fill="hold">
                                <p:stCondLst>
                                  <p:cond delay="1200"/>
                                </p:stCondLst>
                                <p:childTnLst>
                                  <p:par>
                                    <p:cTn id="40" presetID="16" presetClass="entr" presetSubtype="37"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outVertical)">
                                          <p:cBhvr>
                                            <p:cTn id="42" dur="500"/>
                                            <p:tgtEl>
                                              <p:spTgt spid="24"/>
                                            </p:tgtEl>
                                          </p:cBhvr>
                                        </p:animEffect>
                                      </p:childTnLst>
                                      <p:subTnLst>
                                        <p:audio>
                                          <p:cMediaNode>
                                            <p:cTn display="0" masterRel="sameClick">
                                              <p:stCondLst>
                                                <p:cond evt="begin" delay="0">
                                                  <p:tn val="40"/>
                                                </p:cond>
                                              </p:stCondLst>
                                              <p:endCondLst>
                                                <p:cond evt="onStopAudio" delay="0">
                                                  <p:tgtEl>
                                                    <p:sldTgt/>
                                                  </p:tgtEl>
                                                </p:cond>
                                              </p:endCondLst>
                                            </p:cTn>
                                            <p:tgtEl>
                                              <p:sndTgt r:embed="rId15" name="Trò-chơi-ting.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par>
                                    <p:cTn id="48" presetID="10" presetClass="exit" presetSubtype="0" fill="hold" nodeType="with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par>
                              <p:cTn id="51" fill="hold">
                                <p:stCondLst>
                                  <p:cond delay="500"/>
                                </p:stCondLst>
                                <p:childTnLst>
                                  <p:par>
                                    <p:cTn id="52" presetID="26" presetClass="emph" presetSubtype="0" fill="hold" nodeType="afterEffect">
                                      <p:stCondLst>
                                        <p:cond delay="0"/>
                                      </p:stCondLst>
                                      <p:childTnLst>
                                        <p:animEffect transition="out" filter="fade">
                                          <p:cBhvr>
                                            <p:cTn id="53" dur="500" tmFilter="0, 0; .2, .5; .8, .5; 1, 0"/>
                                            <p:tgtEl>
                                              <p:spTgt spid="34"/>
                                            </p:tgtEl>
                                          </p:cBhvr>
                                        </p:animEffect>
                                        <p:animScale>
                                          <p:cBhvr>
                                            <p:cTn id="54" dur="250" autoRev="1" fill="hold"/>
                                            <p:tgtEl>
                                              <p:spTgt spid="34"/>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400"/>
                                            <p:tgtEl>
                                              <p:spTgt spid="37"/>
                                            </p:tgtEl>
                                          </p:cBhvr>
                                        </p:animEffect>
                                      </p:childTnLst>
                                    </p:cTn>
                                  </p:par>
                                </p:childTnLst>
                              </p:cTn>
                            </p:par>
                            <p:par>
                              <p:cTn id="60" fill="hold">
                                <p:stCondLst>
                                  <p:cond delay="400"/>
                                </p:stCondLst>
                                <p:childTnLst>
                                  <p:par>
                                    <p:cTn id="61" presetID="22" presetClass="entr" presetSubtype="4" fill="hold"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down)">
                                          <p:cBhvr>
                                            <p:cTn id="63" dur="400"/>
                                            <p:tgtEl>
                                              <p:spTgt spid="38"/>
                                            </p:tgtEl>
                                          </p:cBhvr>
                                        </p:animEffect>
                                      </p:childTnLst>
                                    </p:cTn>
                                  </p:par>
                                </p:childTnLst>
                              </p:cTn>
                            </p:par>
                            <p:par>
                              <p:cTn id="64" fill="hold">
                                <p:stCondLst>
                                  <p:cond delay="800"/>
                                </p:stCondLst>
                                <p:childTnLst>
                                  <p:par>
                                    <p:cTn id="65" presetID="22" presetClass="entr" presetSubtype="4" fill="hold" nodeType="after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400"/>
                                            <p:tgtEl>
                                              <p:spTgt spid="49"/>
                                            </p:tgtEl>
                                          </p:cBhvr>
                                        </p:animEffect>
                                      </p:childTnLst>
                                    </p:cTn>
                                  </p:par>
                                </p:childTnLst>
                              </p:cTn>
                            </p:par>
                            <p:par>
                              <p:cTn id="68" fill="hold">
                                <p:stCondLst>
                                  <p:cond delay="1200"/>
                                </p:stCondLst>
                                <p:childTnLst>
                                  <p:par>
                                    <p:cTn id="69" presetID="16" presetClass="entr" presetSubtype="37" fill="hold"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barn(outVertical)">
                                          <p:cBhvr>
                                            <p:cTn id="71" dur="500"/>
                                            <p:tgtEl>
                                              <p:spTgt spid="39"/>
                                            </p:tgtEl>
                                          </p:cBhvr>
                                        </p:animEffect>
                                      </p:childTnLst>
                                      <p:subTnLst>
                                        <p:audio>
                                          <p:cMediaNode>
                                            <p:cTn display="0" masterRel="sameClick">
                                              <p:stCondLst>
                                                <p:cond evt="begin" delay="0">
                                                  <p:tn val="69"/>
                                                </p:cond>
                                              </p:stCondLst>
                                              <p:endCondLst>
                                                <p:cond evt="onStopAudio" delay="0">
                                                  <p:tgtEl>
                                                    <p:sldTgt/>
                                                  </p:tgtEl>
                                                </p:cond>
                                              </p:endCondLst>
                                            </p:cTn>
                                            <p:tgtEl>
                                              <p:sndTgt r:embed="rId1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xmlns="" id="{681DC4AC-B71C-4FDC-BD4F-950566ADB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9" name="Picture 8" descr="A close-up of some flowers&#10;&#10;Description automatically generated with low confidence">
            <a:extLst>
              <a:ext uri="{FF2B5EF4-FFF2-40B4-BE49-F238E27FC236}">
                <a16:creationId xmlns:a16="http://schemas.microsoft.com/office/drawing/2014/main" xmlns="" id="{F0DD9F9E-C4F3-EE36-DA13-FD301E4D2E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16" name="Group 15">
            <a:extLst>
              <a:ext uri="{FF2B5EF4-FFF2-40B4-BE49-F238E27FC236}">
                <a16:creationId xmlns:a16="http://schemas.microsoft.com/office/drawing/2014/main" xmlns="" id="{C26417E7-9356-EF31-A58E-3EB170E276C4}"/>
              </a:ext>
            </a:extLst>
          </p:cNvPr>
          <p:cNvGrpSpPr/>
          <p:nvPr/>
        </p:nvGrpSpPr>
        <p:grpSpPr>
          <a:xfrm>
            <a:off x="515999" y="0"/>
            <a:ext cx="4779901" cy="1072575"/>
            <a:chOff x="515999" y="0"/>
            <a:chExt cx="4779901" cy="1072575"/>
          </a:xfrm>
        </p:grpSpPr>
        <p:sp>
          <p:nvSpPr>
            <p:cNvPr id="11" name="Rectangle: Rounded Corners 10">
              <a:extLst>
                <a:ext uri="{FF2B5EF4-FFF2-40B4-BE49-F238E27FC236}">
                  <a16:creationId xmlns:a16="http://schemas.microsoft.com/office/drawing/2014/main" xmlns=""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C5CA4697-3EDD-A689-46D5-B9F3F3F8E0FD}"/>
                </a:ext>
              </a:extLst>
            </p:cNvPr>
            <p:cNvSpPr txBox="1"/>
            <p:nvPr/>
          </p:nvSpPr>
          <p:spPr>
            <a:xfrm>
              <a:off x="1728049" y="426244"/>
              <a:ext cx="35678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Viết</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từ</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ứng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dụng</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xmlns="" id="{6A28A64E-0D80-5948-2ACA-BBD712EFDD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xmlns=""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xmlns="" id="{F9AC92F6-CFD6-B564-4DB5-9FD44219812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xmlns=""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Vừ A Dí</a:t>
              </a:r>
              <a:r>
                <a:rPr kumimoji="0" lang="el-GR"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ζ</a:t>
              </a:r>
              <a:endPar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endParaRPr>
            </a:p>
          </p:txBody>
        </p:sp>
      </p:grpSp>
      <p:pic>
        <p:nvPicPr>
          <p:cNvPr id="10" name="Picture 9" descr="A close-up of some flowers&#10;&#10;Description automatically generated with low confidence">
            <a:extLst>
              <a:ext uri="{FF2B5EF4-FFF2-40B4-BE49-F238E27FC236}">
                <a16:creationId xmlns:a16="http://schemas.microsoft.com/office/drawing/2014/main" xmlns="" id="{58DEF69C-F939-B9CB-4DAC-0CCCBBD3F6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flipH="1">
            <a:off x="7747606" y="2898000"/>
            <a:ext cx="4444392" cy="3960000"/>
          </a:xfrm>
          <a:prstGeom prst="rect">
            <a:avLst/>
          </a:prstGeom>
        </p:spPr>
      </p:pic>
      <p:grpSp>
        <p:nvGrpSpPr>
          <p:cNvPr id="19" name="Group 18">
            <a:extLst>
              <a:ext uri="{FF2B5EF4-FFF2-40B4-BE49-F238E27FC236}">
                <a16:creationId xmlns:a16="http://schemas.microsoft.com/office/drawing/2014/main" xmlns=""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xmlns="" id="{976574D7-364B-49A1-5FF8-7DFFD7EDC81E}"/>
                </a:ext>
              </a:extLst>
            </p:cNvPr>
            <p:cNvPicPr>
              <a:picLocks noChangeAspect="1"/>
            </p:cNvPicPr>
            <p:nvPr/>
          </p:nvPicPr>
          <p:blipFill>
            <a:blip r:embed="rId8"/>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xmlns=""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2525"/>
                  </a:solidFill>
                  <a:effectLst/>
                  <a:uLnTx/>
                  <a:uFillTx/>
                  <a:latin typeface="Calibri" panose="020F0502020204030204"/>
                  <a:ea typeface="+mn-ea"/>
                  <a:cs typeface="+mn-cs"/>
                </a:rPr>
                <a:t>Viết</a:t>
              </a:r>
              <a:r>
                <a:rPr kumimoji="0" lang="en-US" sz="3200" b="1" i="0" u="none" strike="noStrike" kern="1200" cap="none" spc="0" normalizeH="0" baseline="0" noProof="0" dirty="0">
                  <a:ln>
                    <a:noFill/>
                  </a:ln>
                  <a:solidFill>
                    <a:srgbClr val="ED2525"/>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2525"/>
                  </a:solidFill>
                  <a:effectLst/>
                  <a:uLnTx/>
                  <a:uFillTx/>
                  <a:latin typeface="Calibri" panose="020F0502020204030204"/>
                  <a:ea typeface="+mn-ea"/>
                  <a:cs typeface="+mn-cs"/>
                </a:rPr>
                <a:t>vào</a:t>
              </a:r>
              <a:r>
                <a:rPr kumimoji="0" lang="en-US" sz="3200" b="1" i="0" u="none" strike="noStrike" kern="1200" cap="none" spc="0" normalizeH="0" baseline="0" noProof="0" dirty="0">
                  <a:ln>
                    <a:noFill/>
                  </a:ln>
                  <a:solidFill>
                    <a:srgbClr val="ED2525"/>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2525"/>
                  </a:solidFill>
                  <a:effectLst/>
                  <a:uLnTx/>
                  <a:uFillTx/>
                  <a:latin typeface="Calibri" panose="020F0502020204030204"/>
                  <a:ea typeface="+mn-ea"/>
                  <a:cs typeface="+mn-cs"/>
                </a:rPr>
                <a:t>vở</a:t>
              </a:r>
              <a:r>
                <a:rPr kumimoji="0" lang="en-US" sz="3200" b="1" i="0" u="none" strike="noStrike" kern="1200" cap="none" spc="0" normalizeH="0" baseline="0" noProof="0" dirty="0">
                  <a:ln>
                    <a:noFill/>
                  </a:ln>
                  <a:solidFill>
                    <a:srgbClr val="ED2525"/>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2525"/>
                  </a:solidFill>
                  <a:effectLst/>
                  <a:uLnTx/>
                  <a:uFillTx/>
                  <a:latin typeface="Calibri" panose="020F0502020204030204"/>
                  <a:ea typeface="+mn-ea"/>
                  <a:cs typeface="+mn-cs"/>
                </a:rPr>
                <a:t>tập</a:t>
              </a:r>
              <a:r>
                <a:rPr kumimoji="0" lang="en-US" sz="3200" b="1" i="0" u="none" strike="noStrike" kern="1200" cap="none" spc="0" normalizeH="0" baseline="0" noProof="0" dirty="0">
                  <a:ln>
                    <a:noFill/>
                  </a:ln>
                  <a:solidFill>
                    <a:srgbClr val="ED2525"/>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2525"/>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ED2525"/>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xmlns="" id="{9CE02B37-C5F3-F791-F4C1-6EBBE46DE40B}"/>
              </a:ext>
            </a:extLst>
          </p:cNvPr>
          <p:cNvGrpSpPr/>
          <p:nvPr/>
        </p:nvGrpSpPr>
        <p:grpSpPr>
          <a:xfrm>
            <a:off x="5033445" y="3095531"/>
            <a:ext cx="2953684" cy="3060000"/>
            <a:chOff x="0"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xmlns="" id="{9AAD555B-58FA-A895-230D-2A0F866C60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xmlns=""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grpSp>
        <p:nvGrpSpPr>
          <p:cNvPr id="28" name="Group 27"/>
          <p:cNvGrpSpPr/>
          <p:nvPr/>
        </p:nvGrpSpPr>
        <p:grpSpPr>
          <a:xfrm>
            <a:off x="8582180" y="2214929"/>
            <a:ext cx="2709761" cy="4176000"/>
            <a:chOff x="8966239" y="2223000"/>
            <a:chExt cx="2709761" cy="4176000"/>
          </a:xfrm>
        </p:grpSpPr>
        <p:pic>
          <p:nvPicPr>
            <p:cNvPr id="29" name="Picture 28">
              <a:extLst>
                <a:ext uri="{FF2B5EF4-FFF2-40B4-BE49-F238E27FC236}">
                  <a16:creationId xmlns:a16="http://schemas.microsoft.com/office/drawing/2014/main" xmlns="" id="{040925A3-E5E4-F8D4-773C-CA49B4BF61D6}"/>
                </a:ext>
              </a:extLst>
            </p:cNvPr>
            <p:cNvPicPr>
              <a:picLocks noChangeAspect="1"/>
            </p:cNvPicPr>
            <p:nvPr/>
          </p:nvPicPr>
          <p:blipFill>
            <a:blip r:embed="rId10"/>
            <a:stretch>
              <a:fillRect/>
            </a:stretch>
          </p:blipFill>
          <p:spPr>
            <a:xfrm>
              <a:off x="8966239" y="2223000"/>
              <a:ext cx="2709761" cy="4176000"/>
            </a:xfrm>
            <a:prstGeom prst="rect">
              <a:avLst/>
            </a:prstGeom>
          </p:spPr>
        </p:pic>
        <p:pic>
          <p:nvPicPr>
            <p:cNvPr id="3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57012" y="4965678"/>
              <a:ext cx="680520" cy="680520"/>
            </a:xfrm>
            <a:prstGeom prst="rect">
              <a:avLst/>
            </a:prstGeom>
          </p:spPr>
        </p:pic>
      </p:grpSp>
      <p:pic>
        <p:nvPicPr>
          <p:cNvPr id="2" name="Picture 1">
            <a:extLst>
              <a:ext uri="{FF2B5EF4-FFF2-40B4-BE49-F238E27FC236}">
                <a16:creationId xmlns:a16="http://schemas.microsoft.com/office/drawing/2014/main" xmlns="" id="{3D258E3E-6C5A-4480-9346-30B415BE2381}"/>
              </a:ext>
            </a:extLst>
          </p:cNvPr>
          <p:cNvPicPr>
            <a:picLocks noChangeAspect="1"/>
          </p:cNvPicPr>
          <p:nvPr/>
        </p:nvPicPr>
        <p:blipFill>
          <a:blip r:embed="rId12"/>
          <a:stretch>
            <a:fillRect/>
          </a:stretch>
        </p:blipFill>
        <p:spPr>
          <a:xfrm>
            <a:off x="723900" y="1335287"/>
            <a:ext cx="4718574" cy="2241669"/>
          </a:xfrm>
          <a:prstGeom prst="rect">
            <a:avLst/>
          </a:prstGeom>
        </p:spPr>
      </p:pic>
    </p:spTree>
    <p:extLst>
      <p:ext uri="{BB962C8B-B14F-4D97-AF65-F5344CB8AC3E}">
        <p14:creationId xmlns:p14="http://schemas.microsoft.com/office/powerpoint/2010/main" val="299740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14:bounceEnd="40000">
                                          <p:cBhvr additive="base">
                                            <p:cTn id="22"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5"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xmlns="" id="{681DC4AC-B71C-4FDC-BD4F-950566ADBF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9" name="Picture 8" descr="A close-up of some flowers&#10;&#10;Description automatically generated with low confidence">
            <a:extLst>
              <a:ext uri="{FF2B5EF4-FFF2-40B4-BE49-F238E27FC236}">
                <a16:creationId xmlns:a16="http://schemas.microsoft.com/office/drawing/2014/main" xmlns="" id="{F0DD9F9E-C4F3-EE36-DA13-FD301E4D2E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31" name="Group 30">
            <a:extLst>
              <a:ext uri="{FF2B5EF4-FFF2-40B4-BE49-F238E27FC236}">
                <a16:creationId xmlns:a16="http://schemas.microsoft.com/office/drawing/2014/main" xmlns=""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xmlns="" id="{F9AC92F6-CFD6-B564-4DB5-9FD44219812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xmlns=""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Vừ A Dí</a:t>
              </a:r>
              <a:r>
                <a:rPr kumimoji="0" lang="el-GR"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ζ</a:t>
              </a:r>
              <a:endPar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endParaRPr>
            </a:p>
          </p:txBody>
        </p:sp>
      </p:grpSp>
      <p:pic>
        <p:nvPicPr>
          <p:cNvPr id="10" name="Picture 9" descr="A close-up of some flowers&#10;&#10;Description automatically generated with low confidence">
            <a:extLst>
              <a:ext uri="{FF2B5EF4-FFF2-40B4-BE49-F238E27FC236}">
                <a16:creationId xmlns:a16="http://schemas.microsoft.com/office/drawing/2014/main" xmlns="" id="{58DEF69C-F939-B9CB-4DAC-0CCCBBD3F6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179"/>
          <a:stretch/>
        </p:blipFill>
        <p:spPr>
          <a:xfrm flipH="1">
            <a:off x="7747606" y="2898000"/>
            <a:ext cx="4444392" cy="3960000"/>
          </a:xfrm>
          <a:prstGeom prst="rect">
            <a:avLst/>
          </a:prstGeom>
        </p:spPr>
      </p:pic>
      <p:pic>
        <p:nvPicPr>
          <p:cNvPr id="28" name="Picture 27">
            <a:extLst>
              <a:ext uri="{FF2B5EF4-FFF2-40B4-BE49-F238E27FC236}">
                <a16:creationId xmlns:a16="http://schemas.microsoft.com/office/drawing/2014/main" xmlns="" id="{BBB2B819-8D73-A577-BED2-FEA286546636}"/>
              </a:ext>
            </a:extLst>
          </p:cNvPr>
          <p:cNvPicPr>
            <a:picLocks noChangeAspect="1"/>
          </p:cNvPicPr>
          <p:nvPr/>
        </p:nvPicPr>
        <p:blipFill>
          <a:blip r:embed="rId8"/>
          <a:stretch>
            <a:fillRect/>
          </a:stretch>
        </p:blipFill>
        <p:spPr>
          <a:xfrm>
            <a:off x="515999" y="457933"/>
            <a:ext cx="4352921" cy="938865"/>
          </a:xfrm>
          <a:prstGeom prst="rect">
            <a:avLst/>
          </a:prstGeom>
        </p:spPr>
      </p:pic>
      <p:pic>
        <p:nvPicPr>
          <p:cNvPr id="29" name="Picture 28">
            <a:extLst>
              <a:ext uri="{FF2B5EF4-FFF2-40B4-BE49-F238E27FC236}">
                <a16:creationId xmlns:a16="http://schemas.microsoft.com/office/drawing/2014/main" xmlns="" id="{C3C58701-61ED-419A-57A8-4F7ACCCB254D}"/>
              </a:ext>
            </a:extLst>
          </p:cNvPr>
          <p:cNvPicPr>
            <a:picLocks noChangeAspect="1"/>
          </p:cNvPicPr>
          <p:nvPr/>
        </p:nvPicPr>
        <p:blipFill>
          <a:blip r:embed="rId9"/>
          <a:stretch>
            <a:fillRect/>
          </a:stretch>
        </p:blipFill>
        <p:spPr>
          <a:xfrm>
            <a:off x="5315802" y="1396798"/>
            <a:ext cx="5909109" cy="1764000"/>
          </a:xfrm>
          <a:prstGeom prst="rect">
            <a:avLst/>
          </a:prstGeom>
        </p:spPr>
      </p:pic>
      <p:pic>
        <p:nvPicPr>
          <p:cNvPr id="30" name="Picture 29">
            <a:extLst>
              <a:ext uri="{FF2B5EF4-FFF2-40B4-BE49-F238E27FC236}">
                <a16:creationId xmlns:a16="http://schemas.microsoft.com/office/drawing/2014/main" xmlns="" id="{229011EC-2310-1BED-75EC-5F360896DA7F}"/>
              </a:ext>
            </a:extLst>
          </p:cNvPr>
          <p:cNvPicPr>
            <a:picLocks noChangeAspect="1"/>
          </p:cNvPicPr>
          <p:nvPr/>
        </p:nvPicPr>
        <p:blipFill>
          <a:blip r:embed="rId10"/>
          <a:stretch>
            <a:fillRect/>
          </a:stretch>
        </p:blipFill>
        <p:spPr>
          <a:xfrm>
            <a:off x="3773807" y="4670536"/>
            <a:ext cx="6030124" cy="1728000"/>
          </a:xfrm>
          <a:prstGeom prst="rect">
            <a:avLst/>
          </a:prstGeom>
        </p:spPr>
      </p:pic>
      <p:pic>
        <p:nvPicPr>
          <p:cNvPr id="34" name="Picture 33">
            <a:extLst>
              <a:ext uri="{FF2B5EF4-FFF2-40B4-BE49-F238E27FC236}">
                <a16:creationId xmlns:a16="http://schemas.microsoft.com/office/drawing/2014/main" xmlns="" id="{35213BE7-1CE3-52F4-BC6D-12A56B4AFD3F}"/>
              </a:ext>
            </a:extLst>
          </p:cNvPr>
          <p:cNvPicPr>
            <a:picLocks noChangeAspect="1"/>
          </p:cNvPicPr>
          <p:nvPr/>
        </p:nvPicPr>
        <p:blipFill>
          <a:blip r:embed="rId11"/>
          <a:stretch>
            <a:fillRect/>
          </a:stretch>
        </p:blipFill>
        <p:spPr>
          <a:xfrm>
            <a:off x="967087" y="3038701"/>
            <a:ext cx="5821782" cy="1764000"/>
          </a:xfrm>
          <a:prstGeom prst="rect">
            <a:avLst/>
          </a:prstGeom>
        </p:spPr>
      </p:pic>
      <p:pic>
        <p:nvPicPr>
          <p:cNvPr id="13"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0563" y="552357"/>
            <a:ext cx="686169" cy="686169"/>
          </a:xfrm>
          <a:prstGeom prst="rect">
            <a:avLst/>
          </a:prstGeom>
        </p:spPr>
      </p:pic>
      <p:pic>
        <p:nvPicPr>
          <p:cNvPr id="14"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89219" y="1724210"/>
            <a:ext cx="686169" cy="686169"/>
          </a:xfrm>
          <a:prstGeom prst="rect">
            <a:avLst/>
          </a:prstGeom>
        </p:spPr>
      </p:pic>
      <p:pic>
        <p:nvPicPr>
          <p:cNvPr id="15"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71852" y="3393212"/>
            <a:ext cx="686169" cy="686169"/>
          </a:xfrm>
          <a:prstGeom prst="rect">
            <a:avLst/>
          </a:prstGeom>
        </p:spPr>
      </p:pic>
      <p:pic>
        <p:nvPicPr>
          <p:cNvPr id="16"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97771" y="4991193"/>
            <a:ext cx="686169" cy="686169"/>
          </a:xfrm>
          <a:prstGeom prst="rect">
            <a:avLst/>
          </a:prstGeom>
        </p:spPr>
      </p:pic>
    </p:spTree>
    <p:extLst>
      <p:ext uri="{BB962C8B-B14F-4D97-AF65-F5344CB8AC3E}">
        <p14:creationId xmlns:p14="http://schemas.microsoft.com/office/powerpoint/2010/main" val="2625613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left)">
                                      <p:cBhvr>
                                        <p:cTn id="13"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p:tgtEl>
                                          <p:spTgt spid="34"/>
                                        </p:tgtEl>
                                        <p:attrNameLst>
                                          <p:attrName>ppt_x</p:attrName>
                                        </p:attrNameLst>
                                      </p:cBhvr>
                                      <p:tavLst>
                                        <p:tav tm="0">
                                          <p:val>
                                            <p:strVal val="#ppt_x-#ppt_w*1.125000"/>
                                          </p:val>
                                        </p:tav>
                                        <p:tav tm="100000">
                                          <p:val>
                                            <p:strVal val="#ppt_x"/>
                                          </p:val>
                                        </p:tav>
                                      </p:tavLst>
                                    </p:anim>
                                    <p:animEffect transition="in" filter="wipe(right)">
                                      <p:cBhvr>
                                        <p:cTn id="19" dur="5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3" name="Trò-chơi-ting.wav"/>
                                        </p:tgtEl>
                                      </p:cMediaNode>
                                    </p:audio>
                                  </p:subTnLst>
                                </p:cTn>
                              </p:par>
                            </p:childTnLst>
                          </p:cTn>
                        </p:par>
                      </p:childTnLst>
                    </p:cTn>
                  </p:par>
                  <p:par>
                    <p:cTn id="20" fill="hold">
                      <p:stCondLst>
                        <p:cond delay="indefinite"/>
                      </p:stCondLst>
                      <p:childTnLst>
                        <p:par>
                          <p:cTn id="21" fill="hold">
                            <p:stCondLst>
                              <p:cond delay="0"/>
                            </p:stCondLst>
                            <p:childTnLst>
                              <p:par>
                                <p:cTn id="22" presetID="12" presetClass="entr" presetSubtype="2"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p:tgtEl>
                                          <p:spTgt spid="30"/>
                                        </p:tgtEl>
                                        <p:attrNameLst>
                                          <p:attrName>ppt_x</p:attrName>
                                        </p:attrNameLst>
                                      </p:cBhvr>
                                      <p:tavLst>
                                        <p:tav tm="0">
                                          <p:val>
                                            <p:strVal val="#ppt_x+#ppt_w*1.125000"/>
                                          </p:val>
                                        </p:tav>
                                        <p:tav tm="100000">
                                          <p:val>
                                            <p:strVal val="#ppt_x"/>
                                          </p:val>
                                        </p:tav>
                                      </p:tavLst>
                                    </p:anim>
                                    <p:animEffect transition="in" filter="wipe(left)">
                                      <p:cBhvr>
                                        <p:cTn id="25" dur="500"/>
                                        <p:tgtEl>
                                          <p:spTgt spid="30"/>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E64712-9ED8-2992-8AC2-66A048BB9B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050597A0-FF02-BCED-05F6-2707DB48A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961" y="0"/>
            <a:ext cx="5940000" cy="5940000"/>
          </a:xfrm>
          <a:prstGeom prst="rect">
            <a:avLst/>
          </a:prstGeom>
        </p:spPr>
      </p:pic>
      <p:grpSp>
        <p:nvGrpSpPr>
          <p:cNvPr id="7" name="Group 6"/>
          <p:cNvGrpSpPr/>
          <p:nvPr/>
        </p:nvGrpSpPr>
        <p:grpSpPr>
          <a:xfrm>
            <a:off x="1309639" y="819111"/>
            <a:ext cx="2972161" cy="4860000"/>
            <a:chOff x="957761" y="1458000"/>
            <a:chExt cx="2972161" cy="4860000"/>
          </a:xfrm>
        </p:grpSpPr>
        <p:pic>
          <p:nvPicPr>
            <p:cNvPr id="8" name="Picture 7">
              <a:extLst>
                <a:ext uri="{FF2B5EF4-FFF2-40B4-BE49-F238E27FC236}">
                  <a16:creationId xmlns:a16="http://schemas.microsoft.com/office/drawing/2014/main" xmlns=""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9"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2" name="Picture 1">
            <a:extLst>
              <a:ext uri="{FF2B5EF4-FFF2-40B4-BE49-F238E27FC236}">
                <a16:creationId xmlns:a16="http://schemas.microsoft.com/office/drawing/2014/main" xmlns="" id="{9EA46F95-6226-4DB0-A877-CFAC2ABCB3FB}"/>
              </a:ext>
            </a:extLst>
          </p:cNvPr>
          <p:cNvPicPr>
            <a:picLocks noChangeAspect="1"/>
          </p:cNvPicPr>
          <p:nvPr/>
        </p:nvPicPr>
        <p:blipFill>
          <a:blip r:embed="rId6"/>
          <a:stretch>
            <a:fillRect/>
          </a:stretch>
        </p:blipFill>
        <p:spPr>
          <a:xfrm>
            <a:off x="5294521" y="1031629"/>
            <a:ext cx="5432007" cy="2737341"/>
          </a:xfrm>
          <a:prstGeom prst="rect">
            <a:avLst/>
          </a:prstGeom>
        </p:spPr>
      </p:pic>
    </p:spTree>
    <p:extLst>
      <p:ext uri="{BB962C8B-B14F-4D97-AF65-F5344CB8AC3E}">
        <p14:creationId xmlns:p14="http://schemas.microsoft.com/office/powerpoint/2010/main" val="93440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E64712-9ED8-2992-8AC2-66A048BB9B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xmlns=""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xmlns="" id="{CF8B785E-DA6F-39C4-F227-4035C636A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grpSp>
        <p:nvGrpSpPr>
          <p:cNvPr id="5" name="Group 4">
            <a:extLst>
              <a:ext uri="{FF2B5EF4-FFF2-40B4-BE49-F238E27FC236}">
                <a16:creationId xmlns:a16="http://schemas.microsoft.com/office/drawing/2014/main" xmlns="" id="{029DB5A1-4B85-0318-6285-BB9C4E855C92}"/>
              </a:ext>
            </a:extLst>
          </p:cNvPr>
          <p:cNvGrpSpPr/>
          <p:nvPr/>
        </p:nvGrpSpPr>
        <p:grpSpPr>
          <a:xfrm>
            <a:off x="515999" y="0"/>
            <a:ext cx="4379851" cy="1044000"/>
            <a:chOff x="515999" y="0"/>
            <a:chExt cx="4379851" cy="1044000"/>
          </a:xfrm>
        </p:grpSpPr>
        <p:sp>
          <p:nvSpPr>
            <p:cNvPr id="6" name="Rectangle: Rounded Corners 5">
              <a:extLst>
                <a:ext uri="{FF2B5EF4-FFF2-40B4-BE49-F238E27FC236}">
                  <a16:creationId xmlns:a16="http://schemas.microsoft.com/office/drawing/2014/main" xmlns="" id="{A4CE5AA5-AC17-E959-B5BE-19B854F9D69B}"/>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302ECD1-4BD5-62AF-3760-6B6E8BE563B7}"/>
                </a:ext>
              </a:extLst>
            </p:cNvPr>
            <p:cNvSpPr txBox="1"/>
            <p:nvPr/>
          </p:nvSpPr>
          <p:spPr>
            <a:xfrm>
              <a:off x="1918549" y="397669"/>
              <a:ext cx="29773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Câu</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ứng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dụng</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26A63B7E-FA9A-E81D-917F-661DC09708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xmlns="" id="{2A83A7CA-8004-5074-2534-4A11B30AD63C}"/>
              </a:ext>
            </a:extLst>
          </p:cNvPr>
          <p:cNvSpPr txBox="1"/>
          <p:nvPr/>
        </p:nvSpPr>
        <p:spPr>
          <a:xfrm>
            <a:off x="1386670" y="-3066778"/>
            <a:ext cx="604728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Dù ai wĀ wgả wĀ w</a:t>
            </a:r>
            <a:r>
              <a:rPr kumimoji="0" lang="el-GR"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θΗ</a:t>
            </a:r>
            <a:r>
              <a:rPr kumimoji="0" lang="en-US"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łng, </a:t>
            </a:r>
            <a:endParaRPr kumimoji="0" lang="vi-VN"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endParaRPr>
          </a:p>
        </p:txBody>
      </p:sp>
      <p:sp>
        <p:nvSpPr>
          <p:cNvPr id="12" name="TextBox 11">
            <a:extLst>
              <a:ext uri="{FF2B5EF4-FFF2-40B4-BE49-F238E27FC236}">
                <a16:creationId xmlns:a16="http://schemas.microsoft.com/office/drawing/2014/main" xmlns="" id="{8129AEC1-B618-7E6A-A3A7-CFC60958DCED}"/>
              </a:ext>
            </a:extLst>
          </p:cNvPr>
          <p:cNvSpPr txBox="1"/>
          <p:nvPr/>
        </p:nvSpPr>
        <p:spPr>
          <a:xfrm>
            <a:off x="642669" y="-2334394"/>
            <a:ext cx="8639141"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LŜg Ǉa vẫn νẄng ηư kΗϛng ba εân.</a:t>
            </a:r>
          </a:p>
        </p:txBody>
      </p:sp>
      <p:sp>
        <p:nvSpPr>
          <p:cNvPr id="13" name="TextBox 12">
            <a:extLst>
              <a:ext uri="{FF2B5EF4-FFF2-40B4-BE49-F238E27FC236}">
                <a16:creationId xmlns:a16="http://schemas.microsoft.com/office/drawing/2014/main" xmlns="" id="{2592B952-FA15-07A0-2B01-F88CA271138D}"/>
              </a:ext>
            </a:extLst>
          </p:cNvPr>
          <p:cNvSpPr txBox="1"/>
          <p:nvPr/>
        </p:nvSpPr>
        <p:spPr>
          <a:xfrm>
            <a:off x="5753967" y="-1603293"/>
            <a:ext cx="1679993"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Ca dao</a:t>
            </a:r>
          </a:p>
        </p:txBody>
      </p:sp>
      <p:sp>
        <p:nvSpPr>
          <p:cNvPr id="34" name="TextBox 33">
            <a:extLst>
              <a:ext uri="{FF2B5EF4-FFF2-40B4-BE49-F238E27FC236}">
                <a16:creationId xmlns:a16="http://schemas.microsoft.com/office/drawing/2014/main" xmlns="" id="{0DBC595B-77F5-A520-E230-CDEEE0D82B0D}"/>
              </a:ext>
            </a:extLst>
          </p:cNvPr>
          <p:cNvSpPr txBox="1"/>
          <p:nvPr/>
        </p:nvSpPr>
        <p:spPr>
          <a:xfrm>
            <a:off x="2740586" y="3429000"/>
            <a:ext cx="79655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Câu</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ca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dao</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ca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ngợi</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vẻ</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đẹp</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của</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tỉnh</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Bình</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Định</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Đây</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là</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nơi</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vi-VN"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có nhiều địa điểm hấp dẫn: bãi tắm Tiên Sa, bãi đá trứng, nhà thờ đá, mộ Hàn Mặc Tử...</a:t>
            </a:r>
            <a:endPar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endParaRPr>
          </a:p>
        </p:txBody>
      </p:sp>
      <p:pic>
        <p:nvPicPr>
          <p:cNvPr id="39" name="Picture 38">
            <a:extLst>
              <a:ext uri="{FF2B5EF4-FFF2-40B4-BE49-F238E27FC236}">
                <a16:creationId xmlns:a16="http://schemas.microsoft.com/office/drawing/2014/main" xmlns="" id="{E0A2390B-23F1-A19A-AEB1-95C35A85D992}"/>
              </a:ext>
            </a:extLst>
          </p:cNvPr>
          <p:cNvPicPr>
            <a:picLocks noChangeAspect="1"/>
          </p:cNvPicPr>
          <p:nvPr/>
        </p:nvPicPr>
        <p:blipFill>
          <a:blip r:embed="rId7"/>
          <a:stretch>
            <a:fillRect/>
          </a:stretch>
        </p:blipFill>
        <p:spPr>
          <a:xfrm>
            <a:off x="504277" y="2682001"/>
            <a:ext cx="2828544" cy="4176000"/>
          </a:xfrm>
          <a:prstGeom prst="rect">
            <a:avLst/>
          </a:prstGeom>
        </p:spPr>
      </p:pic>
      <p:pic>
        <p:nvPicPr>
          <p:cNvPr id="14" name="Picture 13">
            <a:extLst>
              <a:ext uri="{FF2B5EF4-FFF2-40B4-BE49-F238E27FC236}">
                <a16:creationId xmlns:a16="http://schemas.microsoft.com/office/drawing/2014/main" xmlns="" id="{4C587A14-1358-451C-8BC9-D2153AA9CB37}"/>
              </a:ext>
            </a:extLst>
          </p:cNvPr>
          <p:cNvPicPr>
            <a:picLocks noChangeAspect="1"/>
          </p:cNvPicPr>
          <p:nvPr/>
        </p:nvPicPr>
        <p:blipFill>
          <a:blip r:embed="rId8"/>
          <a:stretch>
            <a:fillRect/>
          </a:stretch>
        </p:blipFill>
        <p:spPr>
          <a:xfrm>
            <a:off x="1882499" y="1435147"/>
            <a:ext cx="9303302" cy="1835055"/>
          </a:xfrm>
          <a:prstGeom prst="rect">
            <a:avLst/>
          </a:prstGeom>
        </p:spPr>
      </p:pic>
    </p:spTree>
    <p:extLst>
      <p:ext uri="{BB962C8B-B14F-4D97-AF65-F5344CB8AC3E}">
        <p14:creationId xmlns:p14="http://schemas.microsoft.com/office/powerpoint/2010/main" val="2376441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40000">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14:bounceEnd="40000">
                                          <p:cBhvr additive="base">
                                            <p:cTn id="17" dur="750" fill="hold"/>
                                            <p:tgtEl>
                                              <p:spTgt spid="39"/>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par>
                              <p:cTn id="19" fill="hold">
                                <p:stCondLst>
                                  <p:cond delay="750"/>
                                </p:stCondLst>
                                <p:childTnLst>
                                  <p:par>
                                    <p:cTn id="20" presetID="18" presetClass="entr" presetSubtype="6"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750" fill="hold"/>
                                            <p:tgtEl>
                                              <p:spTgt spid="39"/>
                                            </p:tgtEl>
                                            <p:attrNameLst>
                                              <p:attrName>ppt_x</p:attrName>
                                            </p:attrNameLst>
                                          </p:cBhvr>
                                          <p:tavLst>
                                            <p:tav tm="0">
                                              <p:val>
                                                <p:strVal val="#ppt_x"/>
                                              </p:val>
                                            </p:tav>
                                            <p:tav tm="100000">
                                              <p:val>
                                                <p:strVal val="#ppt_x"/>
                                              </p:val>
                                            </p:tav>
                                          </p:tavLst>
                                        </p:anim>
                                        <p:anim calcmode="lin" valueType="num">
                                          <p:cBhvr additive="base">
                                            <p:cTn id="18" dur="75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uỷn.wav"/>
                                            </p:tgtEl>
                                          </p:cMediaNode>
                                        </p:audio>
                                      </p:subTnLst>
                                    </p:cTn>
                                  </p:par>
                                </p:childTnLst>
                              </p:cTn>
                            </p:par>
                            <p:par>
                              <p:cTn id="19" fill="hold">
                                <p:stCondLst>
                                  <p:cond delay="750"/>
                                </p:stCondLst>
                                <p:childTnLst>
                                  <p:par>
                                    <p:cTn id="20" presetID="18" presetClass="entr" presetSubtype="6"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xmlns="" id="{11BE3FA7-0D70-4431-814F-D8C40576EA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hu du lịch Ghềnh Ráng Tiên Sa viên ngọc bích giữa biển xanh">
            <a:extLst>
              <a:ext uri="{FF2B5EF4-FFF2-40B4-BE49-F238E27FC236}">
                <a16:creationId xmlns:a16="http://schemas.microsoft.com/office/drawing/2014/main" xmlns="" id="{6EF5F996-A4B6-4A57-8BAF-4400489CB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369" b="2"/>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ÃI BIỂN TIÊN SA – KHU DU LỊCH SINH THÁI TIÊN SA ĐÀ NẴNG - Du Lịch Puolotrip">
            <a:extLst>
              <a:ext uri="{FF2B5EF4-FFF2-40B4-BE49-F238E27FC236}">
                <a16:creationId xmlns:a16="http://schemas.microsoft.com/office/drawing/2014/main" xmlns="" id="{3EF18E8D-D5DB-410B-92BF-68890C173B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65" r="15823" b="-1"/>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21F8675B-FE28-48A8-8F68-C9C352434812}"/>
              </a:ext>
            </a:extLst>
          </p:cNvPr>
          <p:cNvSpPr/>
          <p:nvPr/>
        </p:nvSpPr>
        <p:spPr>
          <a:xfrm>
            <a:off x="1990725" y="6019800"/>
            <a:ext cx="2705100" cy="609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Calibri" panose="020F0502020204030204"/>
                <a:ea typeface="+mn-ea"/>
                <a:cs typeface="+mn-cs"/>
              </a:rPr>
              <a:t>Ghềnh</a:t>
            </a:r>
            <a:r>
              <a:rPr kumimoji="0" lang="en-US" sz="32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7030A0"/>
                </a:solidFill>
                <a:effectLst/>
                <a:uLnTx/>
                <a:uFillTx/>
                <a:latin typeface="Calibri" panose="020F0502020204030204"/>
                <a:ea typeface="+mn-ea"/>
                <a:cs typeface="+mn-cs"/>
              </a:rPr>
              <a:t>Ráng</a:t>
            </a:r>
            <a:endParaRPr kumimoji="0" lang="en-US" sz="32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56572792-6CAB-459E-80CE-A5D8D88D8EDB}"/>
              </a:ext>
            </a:extLst>
          </p:cNvPr>
          <p:cNvSpPr/>
          <p:nvPr/>
        </p:nvSpPr>
        <p:spPr>
          <a:xfrm>
            <a:off x="7829550" y="6057900"/>
            <a:ext cx="2705100" cy="609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Calibri" panose="020F0502020204030204"/>
                <a:ea typeface="+mn-ea"/>
                <a:cs typeface="+mn-cs"/>
              </a:rPr>
              <a:t>Bãi</a:t>
            </a:r>
            <a:r>
              <a:rPr kumimoji="0" lang="en-US" sz="32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7030A0"/>
                </a:solidFill>
                <a:effectLst/>
                <a:uLnTx/>
                <a:uFillTx/>
                <a:latin typeface="Calibri" panose="020F0502020204030204"/>
                <a:ea typeface="+mn-ea"/>
                <a:cs typeface="+mn-cs"/>
              </a:rPr>
              <a:t>Tiên</a:t>
            </a:r>
            <a:r>
              <a:rPr kumimoji="0" lang="en-US" sz="3200" b="0" i="0" u="none" strike="noStrike" kern="1200" cap="none" spc="0" normalizeH="0" baseline="0" noProof="0" dirty="0">
                <a:ln>
                  <a:noFill/>
                </a:ln>
                <a:solidFill>
                  <a:srgbClr val="7030A0"/>
                </a:solidFill>
                <a:effectLst/>
                <a:uLnTx/>
                <a:uFillTx/>
                <a:latin typeface="Calibri" panose="020F0502020204030204"/>
                <a:ea typeface="+mn-ea"/>
                <a:cs typeface="+mn-cs"/>
              </a:rPr>
              <a:t> Sa</a:t>
            </a:r>
          </a:p>
        </p:txBody>
      </p:sp>
    </p:spTree>
    <p:extLst>
      <p:ext uri="{BB962C8B-B14F-4D97-AF65-F5344CB8AC3E}">
        <p14:creationId xmlns:p14="http://schemas.microsoft.com/office/powerpoint/2010/main" val="958119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E64712-9ED8-2992-8AC2-66A048BB9B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xmlns=""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xmlns="" id="{CF8B785E-DA6F-39C4-F227-4035C636A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grpSp>
        <p:nvGrpSpPr>
          <p:cNvPr id="10" name="Group 9">
            <a:extLst>
              <a:ext uri="{FF2B5EF4-FFF2-40B4-BE49-F238E27FC236}">
                <a16:creationId xmlns:a16="http://schemas.microsoft.com/office/drawing/2014/main" xmlns="" id="{1F972E23-0CF1-D45C-3236-BED5B809A1F1}"/>
              </a:ext>
            </a:extLst>
          </p:cNvPr>
          <p:cNvGrpSpPr/>
          <p:nvPr/>
        </p:nvGrpSpPr>
        <p:grpSpPr>
          <a:xfrm>
            <a:off x="515999" y="0"/>
            <a:ext cx="4312587" cy="1053525"/>
            <a:chOff x="515999" y="0"/>
            <a:chExt cx="4312587" cy="1053525"/>
          </a:xfrm>
        </p:grpSpPr>
        <p:sp>
          <p:nvSpPr>
            <p:cNvPr id="11" name="Rectangle: Rounded Corners 10">
              <a:extLst>
                <a:ext uri="{FF2B5EF4-FFF2-40B4-BE49-F238E27FC236}">
                  <a16:creationId xmlns:a16="http://schemas.microsoft.com/office/drawing/2014/main" xmlns="" id="{E7F2E2DE-482C-E325-F49F-20DBF106A903}"/>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9F58C13D-96D2-2AF9-2111-D27F52B1E7B2}"/>
                </a:ext>
              </a:extLst>
            </p:cNvPr>
            <p:cNvSpPr txBox="1"/>
            <p:nvPr/>
          </p:nvSpPr>
          <p:spPr>
            <a:xfrm>
              <a:off x="1804249" y="407194"/>
              <a:ext cx="29201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Cùng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tìm</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hiểu</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endParaRPr>
            </a:p>
          </p:txBody>
        </p:sp>
        <p:pic>
          <p:nvPicPr>
            <p:cNvPr id="13" name="Picture 12" descr="A snail on a leaf&#10;&#10;Description automatically generated with low confidence">
              <a:extLst>
                <a:ext uri="{FF2B5EF4-FFF2-40B4-BE49-F238E27FC236}">
                  <a16:creationId xmlns:a16="http://schemas.microsoft.com/office/drawing/2014/main" xmlns="" id="{F03BC817-0AEB-A78F-D2F7-7D060AEA5A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3" name="Group 32">
            <a:extLst>
              <a:ext uri="{FF2B5EF4-FFF2-40B4-BE49-F238E27FC236}">
                <a16:creationId xmlns:a16="http://schemas.microsoft.com/office/drawing/2014/main" xmlns="" id="{152AB8C6-E4BB-1DC5-F018-E07B0C1E2DD1}"/>
              </a:ext>
            </a:extLst>
          </p:cNvPr>
          <p:cNvGrpSpPr/>
          <p:nvPr/>
        </p:nvGrpSpPr>
        <p:grpSpPr>
          <a:xfrm>
            <a:off x="2513285" y="3856244"/>
            <a:ext cx="7165419" cy="2124000"/>
            <a:chOff x="2511839" y="1033472"/>
            <a:chExt cx="7165419" cy="2124000"/>
          </a:xfrm>
        </p:grpSpPr>
        <p:pic>
          <p:nvPicPr>
            <p:cNvPr id="34" name="Picture 33">
              <a:extLst>
                <a:ext uri="{FF2B5EF4-FFF2-40B4-BE49-F238E27FC236}">
                  <a16:creationId xmlns:a16="http://schemas.microsoft.com/office/drawing/2014/main" xmlns="" id="{DEC755CB-DF00-631C-C7D8-882F9687C1A3}"/>
                </a:ext>
              </a:extLst>
            </p:cNvPr>
            <p:cNvPicPr>
              <a:picLocks noChangeAspect="1"/>
            </p:cNvPicPr>
            <p:nvPr/>
          </p:nvPicPr>
          <p:blipFill>
            <a:blip r:embed="rId5"/>
            <a:stretch>
              <a:fillRect/>
            </a:stretch>
          </p:blipFill>
          <p:spPr>
            <a:xfrm>
              <a:off x="2511839" y="1033472"/>
              <a:ext cx="7165419" cy="2124000"/>
            </a:xfrm>
            <a:prstGeom prst="rect">
              <a:avLst/>
            </a:prstGeom>
          </p:spPr>
        </p:pic>
        <p:sp>
          <p:nvSpPr>
            <p:cNvPr id="35" name="TextBox 34">
              <a:extLst>
                <a:ext uri="{FF2B5EF4-FFF2-40B4-BE49-F238E27FC236}">
                  <a16:creationId xmlns:a16="http://schemas.microsoft.com/office/drawing/2014/main" xmlns="" id="{6F57CC41-4B22-78A1-1E98-D111132D7D28}"/>
                </a:ext>
              </a:extLst>
            </p:cNvPr>
            <p:cNvSpPr txBox="1"/>
            <p:nvPr/>
          </p:nvSpPr>
          <p:spPr>
            <a:xfrm>
              <a:off x="2810960" y="1771145"/>
              <a:ext cx="60390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Trong</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câu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ứng</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dụng</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nào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viết</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Vì</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sao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a:t>
              </a:r>
            </a:p>
          </p:txBody>
        </p:sp>
      </p:grpSp>
      <p:pic>
        <p:nvPicPr>
          <p:cNvPr id="15" name="Picture 14">
            <a:extLst>
              <a:ext uri="{FF2B5EF4-FFF2-40B4-BE49-F238E27FC236}">
                <a16:creationId xmlns:a16="http://schemas.microsoft.com/office/drawing/2014/main" xmlns="" id="{1ADEB096-B845-42F8-BA48-68AF1777712E}"/>
              </a:ext>
            </a:extLst>
          </p:cNvPr>
          <p:cNvPicPr>
            <a:picLocks noChangeAspect="1"/>
          </p:cNvPicPr>
          <p:nvPr/>
        </p:nvPicPr>
        <p:blipFill rotWithShape="1">
          <a:blip r:embed="rId6"/>
          <a:srcRect l="48692" t="996" r="13566" b="819"/>
          <a:stretch/>
        </p:blipFill>
        <p:spPr>
          <a:xfrm rot="16200000">
            <a:off x="5382886" y="-1966274"/>
            <a:ext cx="2675532" cy="8980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xmlns="" id="{B190B9CE-8DA7-4B6A-90CD-2D63E555FD1B}"/>
              </a:ext>
            </a:extLst>
          </p:cNvPr>
          <p:cNvSpPr txBox="1"/>
          <p:nvPr/>
        </p:nvSpPr>
        <p:spPr>
          <a:xfrm>
            <a:off x="3667125" y="1585869"/>
            <a:ext cx="5618505"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Về</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thăm</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Bình</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Định</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quê</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ta</a:t>
            </a:r>
          </a:p>
        </p:txBody>
      </p:sp>
      <p:sp>
        <p:nvSpPr>
          <p:cNvPr id="17" name="TextBox 16">
            <a:extLst>
              <a:ext uri="{FF2B5EF4-FFF2-40B4-BE49-F238E27FC236}">
                <a16:creationId xmlns:a16="http://schemas.microsoft.com/office/drawing/2014/main" xmlns="" id="{1009A4E9-D7C3-406A-BECC-200D9FAEA494}"/>
              </a:ext>
            </a:extLst>
          </p:cNvPr>
          <p:cNvSpPr txBox="1"/>
          <p:nvPr/>
        </p:nvSpPr>
        <p:spPr>
          <a:xfrm>
            <a:off x="2876549" y="2221575"/>
            <a:ext cx="8601075"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Không</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quên</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Ghềnh</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Ráng</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Tiên</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Sa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hữu</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tình</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a:t>
            </a:r>
          </a:p>
        </p:txBody>
      </p:sp>
      <p:sp>
        <p:nvSpPr>
          <p:cNvPr id="18" name="TextBox 17">
            <a:extLst>
              <a:ext uri="{FF2B5EF4-FFF2-40B4-BE49-F238E27FC236}">
                <a16:creationId xmlns:a16="http://schemas.microsoft.com/office/drawing/2014/main" xmlns="" id="{AB9325EF-B50F-46A0-B92C-EFA1F55E762D}"/>
              </a:ext>
            </a:extLst>
          </p:cNvPr>
          <p:cNvSpPr txBox="1"/>
          <p:nvPr/>
        </p:nvSpPr>
        <p:spPr>
          <a:xfrm>
            <a:off x="8181974" y="2859750"/>
            <a:ext cx="3009901"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Tuấn</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Mạnh</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a:t>
            </a:r>
          </a:p>
        </p:txBody>
      </p:sp>
    </p:spTree>
    <p:extLst>
      <p:ext uri="{BB962C8B-B14F-4D97-AF65-F5344CB8AC3E}">
        <p14:creationId xmlns:p14="http://schemas.microsoft.com/office/powerpoint/2010/main" val="81140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E64712-9ED8-2992-8AC2-66A048BB9B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xmlns=""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xmlns="" id="{CF8B785E-DA6F-39C4-F227-4035C636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grpSp>
        <p:nvGrpSpPr>
          <p:cNvPr id="5" name="Group 4">
            <a:extLst>
              <a:ext uri="{FF2B5EF4-FFF2-40B4-BE49-F238E27FC236}">
                <a16:creationId xmlns:a16="http://schemas.microsoft.com/office/drawing/2014/main" xmlns="" id="{029DB5A1-4B85-0318-6285-BB9C4E855C92}"/>
              </a:ext>
            </a:extLst>
          </p:cNvPr>
          <p:cNvGrpSpPr/>
          <p:nvPr/>
        </p:nvGrpSpPr>
        <p:grpSpPr>
          <a:xfrm>
            <a:off x="515999" y="0"/>
            <a:ext cx="5032587" cy="1044000"/>
            <a:chOff x="515999" y="0"/>
            <a:chExt cx="5032587" cy="1044000"/>
          </a:xfrm>
        </p:grpSpPr>
        <p:sp>
          <p:nvSpPr>
            <p:cNvPr id="6" name="Rectangle: Rounded Corners 5">
              <a:extLst>
                <a:ext uri="{FF2B5EF4-FFF2-40B4-BE49-F238E27FC236}">
                  <a16:creationId xmlns:a16="http://schemas.microsoft.com/office/drawing/2014/main" xmlns="" id="{A4CE5AA5-AC17-E959-B5BE-19B854F9D69B}"/>
                </a:ext>
              </a:extLst>
            </p:cNvPr>
            <p:cNvSpPr/>
            <p:nvPr/>
          </p:nvSpPr>
          <p:spPr>
            <a:xfrm>
              <a:off x="652586" y="458999"/>
              <a:ext cx="4896000" cy="574473"/>
            </a:xfrm>
            <a:custGeom>
              <a:avLst/>
              <a:gdLst>
                <a:gd name="connsiteX0" fmla="*/ 0 w 4896000"/>
                <a:gd name="connsiteY0" fmla="*/ 82942 h 574473"/>
                <a:gd name="connsiteX1" fmla="*/ 82942 w 4896000"/>
                <a:gd name="connsiteY1" fmla="*/ 0 h 574473"/>
                <a:gd name="connsiteX2" fmla="*/ 4813058 w 4896000"/>
                <a:gd name="connsiteY2" fmla="*/ 0 h 574473"/>
                <a:gd name="connsiteX3" fmla="*/ 4896000 w 4896000"/>
                <a:gd name="connsiteY3" fmla="*/ 82942 h 574473"/>
                <a:gd name="connsiteX4" fmla="*/ 4896000 w 4896000"/>
                <a:gd name="connsiteY4" fmla="*/ 491531 h 574473"/>
                <a:gd name="connsiteX5" fmla="*/ 4813058 w 4896000"/>
                <a:gd name="connsiteY5" fmla="*/ 574473 h 574473"/>
                <a:gd name="connsiteX6" fmla="*/ 82942 w 4896000"/>
                <a:gd name="connsiteY6" fmla="*/ 574473 h 574473"/>
                <a:gd name="connsiteX7" fmla="*/ 0 w 4896000"/>
                <a:gd name="connsiteY7" fmla="*/ 491531 h 574473"/>
                <a:gd name="connsiteX8" fmla="*/ 0 w 489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6000" h="574473" fill="none" extrusionOk="0">
                  <a:moveTo>
                    <a:pt x="0" y="82942"/>
                  </a:moveTo>
                  <a:cubicBezTo>
                    <a:pt x="-4220" y="31159"/>
                    <a:pt x="29000" y="2771"/>
                    <a:pt x="82942" y="0"/>
                  </a:cubicBezTo>
                  <a:cubicBezTo>
                    <a:pt x="1371964" y="-92351"/>
                    <a:pt x="2894129" y="104030"/>
                    <a:pt x="4813058" y="0"/>
                  </a:cubicBezTo>
                  <a:cubicBezTo>
                    <a:pt x="4857008" y="2172"/>
                    <a:pt x="4899811" y="29465"/>
                    <a:pt x="4896000" y="82942"/>
                  </a:cubicBezTo>
                  <a:cubicBezTo>
                    <a:pt x="4887915" y="244919"/>
                    <a:pt x="4882797" y="382450"/>
                    <a:pt x="4896000" y="491531"/>
                  </a:cubicBezTo>
                  <a:cubicBezTo>
                    <a:pt x="4895626" y="542904"/>
                    <a:pt x="4853905" y="567011"/>
                    <a:pt x="4813058" y="574473"/>
                  </a:cubicBezTo>
                  <a:cubicBezTo>
                    <a:pt x="2918240" y="437847"/>
                    <a:pt x="639974" y="565650"/>
                    <a:pt x="82942" y="574473"/>
                  </a:cubicBezTo>
                  <a:cubicBezTo>
                    <a:pt x="37508" y="567174"/>
                    <a:pt x="2781" y="542620"/>
                    <a:pt x="0" y="491531"/>
                  </a:cubicBezTo>
                  <a:cubicBezTo>
                    <a:pt x="24640" y="405180"/>
                    <a:pt x="-27775" y="183803"/>
                    <a:pt x="0" y="82942"/>
                  </a:cubicBezTo>
                  <a:close/>
                </a:path>
                <a:path w="4896000" h="574473" stroke="0" extrusionOk="0">
                  <a:moveTo>
                    <a:pt x="0" y="82942"/>
                  </a:moveTo>
                  <a:cubicBezTo>
                    <a:pt x="148" y="37911"/>
                    <a:pt x="32618" y="-6924"/>
                    <a:pt x="82942" y="0"/>
                  </a:cubicBezTo>
                  <a:cubicBezTo>
                    <a:pt x="1266398" y="-168373"/>
                    <a:pt x="4279558" y="-141978"/>
                    <a:pt x="4813058" y="0"/>
                  </a:cubicBezTo>
                  <a:cubicBezTo>
                    <a:pt x="4857402" y="1693"/>
                    <a:pt x="4898644" y="35760"/>
                    <a:pt x="4896000" y="82942"/>
                  </a:cubicBezTo>
                  <a:cubicBezTo>
                    <a:pt x="4882215" y="283589"/>
                    <a:pt x="4859465" y="429706"/>
                    <a:pt x="4896000" y="491531"/>
                  </a:cubicBezTo>
                  <a:cubicBezTo>
                    <a:pt x="4892089" y="543285"/>
                    <a:pt x="4863490" y="577198"/>
                    <a:pt x="4813058" y="574473"/>
                  </a:cubicBezTo>
                  <a:cubicBezTo>
                    <a:pt x="3280846" y="662374"/>
                    <a:pt x="1527023"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302ECD1-4BD5-62AF-3760-6B6E8BE563B7}"/>
                </a:ext>
              </a:extLst>
            </p:cNvPr>
            <p:cNvSpPr txBox="1"/>
            <p:nvPr/>
          </p:nvSpPr>
          <p:spPr>
            <a:xfrm>
              <a:off x="1918549" y="397669"/>
              <a:ext cx="3615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Viết</a:t>
              </a:r>
              <a:r>
                <a:rPr kumimoji="0" lang="en-US" sz="36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0"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câu</a:t>
              </a:r>
              <a:r>
                <a:rPr kumimoji="0" lang="en-US" sz="36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0"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ứng</a:t>
              </a:r>
              <a:r>
                <a:rPr kumimoji="0" lang="en-US" sz="36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0"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dụng</a:t>
              </a:r>
              <a:endParaRPr kumimoji="0" lang="en-US" sz="36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26A63B7E-FA9A-E81D-917F-661DC09708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8" name="Picture 27">
            <a:extLst>
              <a:ext uri="{FF2B5EF4-FFF2-40B4-BE49-F238E27FC236}">
                <a16:creationId xmlns:a16="http://schemas.microsoft.com/office/drawing/2014/main" xmlns="" id="{B90D3E23-4267-EF7C-690F-DD56D171E54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8006" y="1169767"/>
            <a:ext cx="7583152" cy="2310491"/>
          </a:xfrm>
          <a:prstGeom prst="rect">
            <a:avLst/>
          </a:prstGeom>
        </p:spPr>
      </p:pic>
      <p:grpSp>
        <p:nvGrpSpPr>
          <p:cNvPr id="24" name="Group 23">
            <a:extLst>
              <a:ext uri="{FF2B5EF4-FFF2-40B4-BE49-F238E27FC236}">
                <a16:creationId xmlns:a16="http://schemas.microsoft.com/office/drawing/2014/main" xmlns="" id="{2F923011-F298-E020-4F0C-CBDB3155E548}"/>
              </a:ext>
            </a:extLst>
          </p:cNvPr>
          <p:cNvGrpSpPr/>
          <p:nvPr/>
        </p:nvGrpSpPr>
        <p:grpSpPr>
          <a:xfrm>
            <a:off x="2872740" y="3329428"/>
            <a:ext cx="2953684" cy="3060000"/>
            <a:chOff x="0" y="3798000"/>
            <a:chExt cx="2953684" cy="3060000"/>
          </a:xfrm>
        </p:grpSpPr>
        <p:pic>
          <p:nvPicPr>
            <p:cNvPr id="25" name="Picture 24" descr="Graphical user interface, application&#10;&#10;Description automatically generated">
              <a:extLst>
                <a:ext uri="{FF2B5EF4-FFF2-40B4-BE49-F238E27FC236}">
                  <a16:creationId xmlns:a16="http://schemas.microsoft.com/office/drawing/2014/main" xmlns="" id="{81E8731A-5F97-381C-992A-1B13703972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26" name="TextBox 25">
              <a:extLst>
                <a:ext uri="{FF2B5EF4-FFF2-40B4-BE49-F238E27FC236}">
                  <a16:creationId xmlns:a16="http://schemas.microsoft.com/office/drawing/2014/main" xmlns="" id="{39169155-48D1-7371-7D88-80933DA9DE15}"/>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cxnSp>
        <p:nvCxnSpPr>
          <p:cNvPr id="29" name="Straight Arrow Connector 28">
            <a:extLst>
              <a:ext uri="{FF2B5EF4-FFF2-40B4-BE49-F238E27FC236}">
                <a16:creationId xmlns:a16="http://schemas.microsoft.com/office/drawing/2014/main" xmlns="" id="{5500F0AB-B0EA-175A-8B81-9C0053197E68}"/>
              </a:ext>
            </a:extLst>
          </p:cNvPr>
          <p:cNvCxnSpPr>
            <a:cxnSpLocks/>
          </p:cNvCxnSpPr>
          <p:nvPr/>
        </p:nvCxnSpPr>
        <p:spPr>
          <a:xfrm flipV="1">
            <a:off x="563480" y="1748256"/>
            <a:ext cx="1166332" cy="37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FDF81DB1-9B10-1114-4E41-A03ACDAC76E5}"/>
              </a:ext>
            </a:extLst>
          </p:cNvPr>
          <p:cNvSpPr txBox="1"/>
          <p:nvPr/>
        </p:nvSpPr>
        <p:spPr>
          <a:xfrm>
            <a:off x="847053" y="1181836"/>
            <a:ext cx="7104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3399"/>
                </a:solidFill>
                <a:effectLst/>
                <a:uLnTx/>
                <a:uFillTx/>
                <a:latin typeface="Calibri" panose="020F0502020204030204"/>
                <a:ea typeface="+mn-ea"/>
                <a:cs typeface="+mn-cs"/>
              </a:rPr>
              <a:t>2 ô</a:t>
            </a:r>
          </a:p>
        </p:txBody>
      </p:sp>
      <p:sp>
        <p:nvSpPr>
          <p:cNvPr id="31" name="TextBox 30">
            <a:extLst>
              <a:ext uri="{FF2B5EF4-FFF2-40B4-BE49-F238E27FC236}">
                <a16:creationId xmlns:a16="http://schemas.microsoft.com/office/drawing/2014/main" xmlns="" id="{21B75973-85B6-7EE8-6D1A-3470A36CEB22}"/>
              </a:ext>
            </a:extLst>
          </p:cNvPr>
          <p:cNvSpPr txBox="1"/>
          <p:nvPr/>
        </p:nvSpPr>
        <p:spPr>
          <a:xfrm>
            <a:off x="491831" y="1758975"/>
            <a:ext cx="7104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3399"/>
                </a:solidFill>
                <a:effectLst/>
                <a:uLnTx/>
                <a:uFillTx/>
                <a:latin typeface="Calibri" panose="020F0502020204030204"/>
                <a:ea typeface="+mn-ea"/>
                <a:cs typeface="+mn-cs"/>
              </a:rPr>
              <a:t>1 ô</a:t>
            </a:r>
          </a:p>
        </p:txBody>
      </p:sp>
      <p:cxnSp>
        <p:nvCxnSpPr>
          <p:cNvPr id="32" name="Straight Arrow Connector 31">
            <a:extLst>
              <a:ext uri="{FF2B5EF4-FFF2-40B4-BE49-F238E27FC236}">
                <a16:creationId xmlns:a16="http://schemas.microsoft.com/office/drawing/2014/main" xmlns="" id="{DB2056B9-2D6E-A58B-90D5-A0D09EC887E5}"/>
              </a:ext>
            </a:extLst>
          </p:cNvPr>
          <p:cNvCxnSpPr>
            <a:cxnSpLocks/>
          </p:cNvCxnSpPr>
          <p:nvPr/>
        </p:nvCxnSpPr>
        <p:spPr>
          <a:xfrm>
            <a:off x="563480" y="2327711"/>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1DACD09D-AE77-A974-18EC-2CEDF9B74812}"/>
              </a:ext>
            </a:extLst>
          </p:cNvPr>
          <p:cNvGrpSpPr/>
          <p:nvPr/>
        </p:nvGrpSpPr>
        <p:grpSpPr>
          <a:xfrm>
            <a:off x="7689536" y="-135000"/>
            <a:ext cx="3420000" cy="3420000"/>
            <a:chOff x="7809698" y="585143"/>
            <a:chExt cx="3420000" cy="3420000"/>
          </a:xfrm>
        </p:grpSpPr>
        <p:pic>
          <p:nvPicPr>
            <p:cNvPr id="20" name="Picture 19">
              <a:extLst>
                <a:ext uri="{FF2B5EF4-FFF2-40B4-BE49-F238E27FC236}">
                  <a16:creationId xmlns:a16="http://schemas.microsoft.com/office/drawing/2014/main" xmlns="" id="{26558C11-161E-1BCD-9CFC-ADF03691D8DF}"/>
                </a:ext>
              </a:extLst>
            </p:cNvPr>
            <p:cNvPicPr>
              <a:picLocks noChangeAspect="1"/>
            </p:cNvPicPr>
            <p:nvPr/>
          </p:nvPicPr>
          <p:blipFill>
            <a:blip r:embed="rId8"/>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xmlns="" id="{461DDF36-CD36-EB53-E2D3-B169CB56D62C}"/>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7" name="Group 26"/>
          <p:cNvGrpSpPr/>
          <p:nvPr/>
        </p:nvGrpSpPr>
        <p:grpSpPr>
          <a:xfrm>
            <a:off x="8892897" y="2188296"/>
            <a:ext cx="2709761" cy="4176000"/>
            <a:chOff x="8966239" y="2223000"/>
            <a:chExt cx="2709761" cy="4176000"/>
          </a:xfrm>
        </p:grpSpPr>
        <p:pic>
          <p:nvPicPr>
            <p:cNvPr id="33" name="Picture 32">
              <a:extLst>
                <a:ext uri="{FF2B5EF4-FFF2-40B4-BE49-F238E27FC236}">
                  <a16:creationId xmlns:a16="http://schemas.microsoft.com/office/drawing/2014/main" xmlns="" id="{040925A3-E5E4-F8D4-773C-CA49B4BF61D6}"/>
                </a:ext>
              </a:extLst>
            </p:cNvPr>
            <p:cNvPicPr>
              <a:picLocks noChangeAspect="1"/>
            </p:cNvPicPr>
            <p:nvPr/>
          </p:nvPicPr>
          <p:blipFill>
            <a:blip r:embed="rId9"/>
            <a:stretch>
              <a:fillRect/>
            </a:stretch>
          </p:blipFill>
          <p:spPr>
            <a:xfrm>
              <a:off x="8966239" y="2223000"/>
              <a:ext cx="2709761" cy="4176000"/>
            </a:xfrm>
            <a:prstGeom prst="rect">
              <a:avLst/>
            </a:prstGeom>
          </p:spPr>
        </p:pic>
        <p:pic>
          <p:nvPicPr>
            <p:cNvPr id="34"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7012" y="4965678"/>
              <a:ext cx="680520" cy="680520"/>
            </a:xfrm>
            <a:prstGeom prst="rect">
              <a:avLst/>
            </a:prstGeom>
          </p:spPr>
        </p:pic>
      </p:grpSp>
    </p:spTree>
    <p:extLst>
      <p:ext uri="{BB962C8B-B14F-4D97-AF65-F5344CB8AC3E}">
        <p14:creationId xmlns:p14="http://schemas.microsoft.com/office/powerpoint/2010/main" val="4144125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outVertical)">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14:presetBounceEnd="40000">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14:bounceEnd="40000">
                                          <p:cBhvr additive="base">
                                            <p:cTn id="46"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7"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outVertical)">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anim calcmode="lin" valueType="num">
                                          <p:cBhvr>
                                            <p:cTn id="46" dur="500" fill="hold"/>
                                            <p:tgtEl>
                                              <p:spTgt spid="23"/>
                                            </p:tgtEl>
                                            <p:attrNameLst>
                                              <p:attrName>ppt_x</p:attrName>
                                            </p:attrNameLst>
                                          </p:cBhvr>
                                          <p:tavLst>
                                            <p:tav tm="0">
                                              <p:val>
                                                <p:strVal val="#ppt_x"/>
                                              </p:val>
                                            </p:tav>
                                            <p:tav tm="100000">
                                              <p:val>
                                                <p:strVal val="#ppt_x"/>
                                              </p:val>
                                            </p:tav>
                                          </p:tavLst>
                                        </p:anim>
                                        <p:anim calcmode="lin" valueType="num">
                                          <p:cBhvr>
                                            <p:cTn id="47"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13" name="Trò-chơi-ting.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750" fill="hold"/>
                                            <p:tgtEl>
                                              <p:spTgt spid="24"/>
                                            </p:tgtEl>
                                            <p:attrNameLst>
                                              <p:attrName>ppt_x</p:attrName>
                                            </p:attrNameLst>
                                          </p:cBhvr>
                                          <p:tavLst>
                                            <p:tav tm="0">
                                              <p:val>
                                                <p:strVal val="#ppt_x"/>
                                              </p:val>
                                            </p:tav>
                                            <p:tav tm="100000">
                                              <p:val>
                                                <p:strVal val="#ppt_x"/>
                                              </p:val>
                                            </p:tav>
                                          </p:tavLst>
                                        </p:anim>
                                        <p:anim calcmode="lin" valueType="num">
                                          <p:cBhvr additive="base">
                                            <p:cTn id="53"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xmlns=""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xmlns=""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xmlns=""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xmlns=""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xmlns=""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xmlns=""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xmlns=""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xmlns=""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xmlns=""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xmlns=""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E64712-9ED8-2992-8AC2-66A048BB9B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xmlns=""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xmlns="" id="{CF8B785E-DA6F-39C4-F227-4035C636A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27" name="Picture 26">
            <a:extLst>
              <a:ext uri="{FF2B5EF4-FFF2-40B4-BE49-F238E27FC236}">
                <a16:creationId xmlns:a16="http://schemas.microsoft.com/office/drawing/2014/main" xmlns="" id="{3BC68344-EB90-27F0-B62A-0326B3C50133}"/>
              </a:ext>
            </a:extLst>
          </p:cNvPr>
          <p:cNvPicPr>
            <a:picLocks noChangeAspect="1"/>
          </p:cNvPicPr>
          <p:nvPr/>
        </p:nvPicPr>
        <p:blipFill>
          <a:blip r:embed="rId6"/>
          <a:stretch>
            <a:fillRect/>
          </a:stretch>
        </p:blipFill>
        <p:spPr>
          <a:xfrm>
            <a:off x="515999" y="453963"/>
            <a:ext cx="4352921" cy="938865"/>
          </a:xfrm>
          <a:prstGeom prst="rect">
            <a:avLst/>
          </a:prstGeom>
        </p:spPr>
      </p:pic>
      <p:pic>
        <p:nvPicPr>
          <p:cNvPr id="33" name="Picture 32">
            <a:extLst>
              <a:ext uri="{FF2B5EF4-FFF2-40B4-BE49-F238E27FC236}">
                <a16:creationId xmlns:a16="http://schemas.microsoft.com/office/drawing/2014/main" xmlns="" id="{E2564629-3BE0-FDBB-B139-4915BE982B72}"/>
              </a:ext>
            </a:extLst>
          </p:cNvPr>
          <p:cNvPicPr>
            <a:picLocks noChangeAspect="1"/>
          </p:cNvPicPr>
          <p:nvPr/>
        </p:nvPicPr>
        <p:blipFill>
          <a:blip r:embed="rId7"/>
          <a:stretch>
            <a:fillRect/>
          </a:stretch>
        </p:blipFill>
        <p:spPr>
          <a:xfrm>
            <a:off x="5317905" y="1392828"/>
            <a:ext cx="5903288" cy="1764000"/>
          </a:xfrm>
          <a:prstGeom prst="rect">
            <a:avLst/>
          </a:prstGeom>
        </p:spPr>
      </p:pic>
      <p:pic>
        <p:nvPicPr>
          <p:cNvPr id="34" name="Picture 33">
            <a:extLst>
              <a:ext uri="{FF2B5EF4-FFF2-40B4-BE49-F238E27FC236}">
                <a16:creationId xmlns:a16="http://schemas.microsoft.com/office/drawing/2014/main" xmlns="" id="{E29D3854-9AD1-3447-7652-A0B78F816B4B}"/>
              </a:ext>
            </a:extLst>
          </p:cNvPr>
          <p:cNvPicPr>
            <a:picLocks noChangeAspect="1"/>
          </p:cNvPicPr>
          <p:nvPr/>
        </p:nvPicPr>
        <p:blipFill>
          <a:blip r:embed="rId8"/>
          <a:stretch>
            <a:fillRect/>
          </a:stretch>
        </p:blipFill>
        <p:spPr>
          <a:xfrm>
            <a:off x="975011" y="3031682"/>
            <a:ext cx="5815961" cy="1764000"/>
          </a:xfrm>
          <a:prstGeom prst="rect">
            <a:avLst/>
          </a:prstGeom>
        </p:spPr>
      </p:pic>
      <p:pic>
        <p:nvPicPr>
          <p:cNvPr id="35" name="Picture 34">
            <a:extLst>
              <a:ext uri="{FF2B5EF4-FFF2-40B4-BE49-F238E27FC236}">
                <a16:creationId xmlns:a16="http://schemas.microsoft.com/office/drawing/2014/main" xmlns="" id="{4CDD5EC1-A005-268A-8C2D-F20B92589851}"/>
              </a:ext>
            </a:extLst>
          </p:cNvPr>
          <p:cNvPicPr>
            <a:picLocks noChangeAspect="1"/>
          </p:cNvPicPr>
          <p:nvPr/>
        </p:nvPicPr>
        <p:blipFill>
          <a:blip r:embed="rId9"/>
          <a:stretch>
            <a:fillRect/>
          </a:stretch>
        </p:blipFill>
        <p:spPr>
          <a:xfrm>
            <a:off x="4371492" y="4670536"/>
            <a:ext cx="5968382" cy="172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77599" y="470516"/>
            <a:ext cx="874541" cy="874541"/>
          </a:xfrm>
          <a:prstGeom prst="rect">
            <a:avLst/>
          </a:prstGeom>
        </p:spPr>
      </p:pic>
      <p:pic>
        <p:nvPicPr>
          <p:cNvPr id="11"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25132" y="1651246"/>
            <a:ext cx="874541" cy="874541"/>
          </a:xfrm>
          <a:prstGeom prst="rect">
            <a:avLst/>
          </a:prstGeom>
        </p:spPr>
      </p:pic>
      <p:pic>
        <p:nvPicPr>
          <p:cNvPr id="12"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0010" y="3293615"/>
            <a:ext cx="874541" cy="874541"/>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66344" y="4900473"/>
            <a:ext cx="874541" cy="874541"/>
          </a:xfrm>
          <a:prstGeom prst="rect">
            <a:avLst/>
          </a:prstGeom>
        </p:spPr>
      </p:pic>
    </p:spTree>
    <p:extLst>
      <p:ext uri="{BB962C8B-B14F-4D97-AF65-F5344CB8AC3E}">
        <p14:creationId xmlns:p14="http://schemas.microsoft.com/office/powerpoint/2010/main" val="4007005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p:tgtEl>
                                          <p:spTgt spid="33"/>
                                        </p:tgtEl>
                                        <p:attrNameLst>
                                          <p:attrName>ppt_x</p:attrName>
                                        </p:attrNameLst>
                                      </p:cBhvr>
                                      <p:tavLst>
                                        <p:tav tm="0">
                                          <p:val>
                                            <p:strVal val="#ppt_x+#ppt_w*1.125000"/>
                                          </p:val>
                                        </p:tav>
                                        <p:tav tm="100000">
                                          <p:val>
                                            <p:strVal val="#ppt_x"/>
                                          </p:val>
                                        </p:tav>
                                      </p:tavLst>
                                    </p:anim>
                                    <p:animEffect transition="in" filter="wipe(left)">
                                      <p:cBhvr>
                                        <p:cTn id="13"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p:tgtEl>
                                          <p:spTgt spid="34"/>
                                        </p:tgtEl>
                                        <p:attrNameLst>
                                          <p:attrName>ppt_x</p:attrName>
                                        </p:attrNameLst>
                                      </p:cBhvr>
                                      <p:tavLst>
                                        <p:tav tm="0">
                                          <p:val>
                                            <p:strVal val="#ppt_x-#ppt_w*1.125000"/>
                                          </p:val>
                                        </p:tav>
                                        <p:tav tm="100000">
                                          <p:val>
                                            <p:strVal val="#ppt_x"/>
                                          </p:val>
                                        </p:tav>
                                      </p:tavLst>
                                    </p:anim>
                                    <p:animEffect transition="in" filter="wipe(right)">
                                      <p:cBhvr>
                                        <p:cTn id="19" dur="5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3" name="Trò-chơi-ting.wav"/>
                                        </p:tgtEl>
                                      </p:cMediaNode>
                                    </p:audio>
                                  </p:subTnLst>
                                </p:cTn>
                              </p:par>
                            </p:childTnLst>
                          </p:cTn>
                        </p:par>
                      </p:childTnLst>
                    </p:cTn>
                  </p:par>
                  <p:par>
                    <p:cTn id="20" fill="hold">
                      <p:stCondLst>
                        <p:cond delay="indefinite"/>
                      </p:stCondLst>
                      <p:childTnLst>
                        <p:par>
                          <p:cTn id="21" fill="hold">
                            <p:stCondLst>
                              <p:cond delay="0"/>
                            </p:stCondLst>
                            <p:childTnLst>
                              <p:par>
                                <p:cTn id="22" presetID="12" presetClass="entr" presetSubtype="2"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p:tgtEl>
                                          <p:spTgt spid="35"/>
                                        </p:tgtEl>
                                        <p:attrNameLst>
                                          <p:attrName>ppt_x</p:attrName>
                                        </p:attrNameLst>
                                      </p:cBhvr>
                                      <p:tavLst>
                                        <p:tav tm="0">
                                          <p:val>
                                            <p:strVal val="#ppt_x+#ppt_w*1.125000"/>
                                          </p:val>
                                        </p:tav>
                                        <p:tav tm="100000">
                                          <p:val>
                                            <p:strVal val="#ppt_x"/>
                                          </p:val>
                                        </p:tav>
                                      </p:tavLst>
                                    </p:anim>
                                    <p:animEffect transition="in" filter="wipe(left)">
                                      <p:cBhvr>
                                        <p:cTn id="25" dur="500"/>
                                        <p:tgtEl>
                                          <p:spTgt spid="35"/>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xmlns="" id="{7B5862ED-6EEE-0F9B-F37B-5ECBEDAFF3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xmlns="" id="{45AAA7E3-82F0-8A46-C512-31A868AD2AB8}"/>
              </a:ext>
            </a:extLst>
          </p:cNvPr>
          <p:cNvPicPr>
            <a:picLocks noChangeAspect="1"/>
          </p:cNvPicPr>
          <p:nvPr/>
        </p:nvPicPr>
        <p:blipFill rotWithShape="1">
          <a:blip r:embed="rId5">
            <a:extLst>
              <a:ext uri="{28A0092B-C50C-407E-A947-70E740481C1C}">
                <a14:useLocalDpi xmlns:a14="http://schemas.microsoft.com/office/drawing/2010/main" val="0"/>
              </a:ext>
            </a:extLst>
          </a:blip>
          <a:srcRect l="5373" t="24369" r="5373" b="24369"/>
          <a:stretch/>
        </p:blipFill>
        <p:spPr>
          <a:xfrm>
            <a:off x="2166425" y="639000"/>
            <a:ext cx="10025575" cy="5580000"/>
          </a:xfrm>
          <a:prstGeom prst="rect">
            <a:avLst/>
          </a:prstGeom>
        </p:spPr>
      </p:pic>
      <p:sp>
        <p:nvSpPr>
          <p:cNvPr id="18" name="TextBox 17">
            <a:extLst>
              <a:ext uri="{FF2B5EF4-FFF2-40B4-BE49-F238E27FC236}">
                <a16:creationId xmlns:a16="http://schemas.microsoft.com/office/drawing/2014/main" xmlns="" id="{E8388BED-869E-5E75-06FC-F79425219CE7}"/>
              </a:ext>
            </a:extLst>
          </p:cNvPr>
          <p:cNvSpPr txBox="1"/>
          <p:nvPr/>
        </p:nvSpPr>
        <p:spPr>
          <a:xfrm>
            <a:off x="6545595" y="997242"/>
            <a:ext cx="21316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Dặn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dò</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FAD79EC6-7074-637B-81EC-14F0E6C7DE12}"/>
              </a:ext>
            </a:extLst>
          </p:cNvPr>
          <p:cNvSpPr txBox="1"/>
          <p:nvPr/>
        </p:nvSpPr>
        <p:spPr>
          <a:xfrm>
            <a:off x="3162300" y="1705128"/>
            <a:ext cx="76015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Luyện</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viết</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chữ</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hoa</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đã</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xmlns="" id="{B5CB6574-4FF5-CCF2-A162-91EF6E3E2F82}"/>
              </a:ext>
            </a:extLst>
          </p:cNvPr>
          <p:cNvSpPr txBox="1"/>
          <p:nvPr/>
        </p:nvSpPr>
        <p:spPr>
          <a:xfrm>
            <a:off x="3143250" y="3167065"/>
            <a:ext cx="76205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Chuẩn</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bị</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sau</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xmlns="" id="{5A7D3A4C-4389-BED3-37AC-B5A167D37BE4}"/>
              </a:ext>
            </a:extLst>
          </p:cNvPr>
          <p:cNvSpPr txBox="1"/>
          <p:nvPr/>
        </p:nvSpPr>
        <p:spPr>
          <a:xfrm>
            <a:off x="3124200" y="2436097"/>
            <a:ext cx="86193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Thực</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hiện</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phần</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viết</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ở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nhà</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vở</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Tập</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viết</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a:t>
            </a:r>
          </a:p>
        </p:txBody>
      </p:sp>
      <p:pic>
        <p:nvPicPr>
          <p:cNvPr id="23" name="Picture 22">
            <a:extLst>
              <a:ext uri="{FF2B5EF4-FFF2-40B4-BE49-F238E27FC236}">
                <a16:creationId xmlns:a16="http://schemas.microsoft.com/office/drawing/2014/main" xmlns="" id="{97B5B133-B12B-7414-E12D-24ACA3949F25}"/>
              </a:ext>
            </a:extLst>
          </p:cNvPr>
          <p:cNvPicPr>
            <a:picLocks noChangeAspect="1"/>
          </p:cNvPicPr>
          <p:nvPr/>
        </p:nvPicPr>
        <p:blipFill>
          <a:blip r:embed="rId6"/>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xmlns=""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xmlns="" id="{408D9941-0C6F-111B-0B4C-E4E7855A7B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xmlns="" id="{FD2A35E9-7D89-CD76-9CA4-54F334FECA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xmlns=""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xmlns=""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xmlns="" id="{925E00CB-44FE-44F1-8C05-033CC5102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xmlns=""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xmlns=""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xmlns=""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xmlns=""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9687" y="5172483"/>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xmlns="" id="{0F4B1CD7-385D-BD04-A0C9-D0073C76465B}"/>
              </a:ext>
            </a:extLst>
          </p:cNvPr>
          <p:cNvSpPr/>
          <p:nvPr/>
        </p:nvSpPr>
        <p:spPr>
          <a:xfrm>
            <a:off x="4547648" y="176996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xmlns="" id="{F4FE1DE9-0442-051E-BDE5-C339FCF62BA8}"/>
              </a:ext>
            </a:extLst>
          </p:cNvPr>
          <p:cNvPicPr>
            <a:picLocks noChangeAspect="1"/>
          </p:cNvPicPr>
          <p:nvPr/>
        </p:nvPicPr>
        <p:blipFill>
          <a:blip r:embed="rId3"/>
          <a:stretch>
            <a:fillRect/>
          </a:stretch>
        </p:blipFill>
        <p:spPr>
          <a:xfrm>
            <a:off x="3695023" y="4756686"/>
            <a:ext cx="6957052" cy="1180414"/>
          </a:xfrm>
          <a:prstGeom prst="rect">
            <a:avLst/>
          </a:prstGeom>
          <a:noFill/>
          <a:ln w="9525">
            <a:noFill/>
          </a:ln>
        </p:spPr>
      </p:pic>
      <p:pic>
        <p:nvPicPr>
          <p:cNvPr id="5" name="图片 71688" descr="9">
            <a:extLst>
              <a:ext uri="{FF2B5EF4-FFF2-40B4-BE49-F238E27FC236}">
                <a16:creationId xmlns:a16="http://schemas.microsoft.com/office/drawing/2014/main" xmlns="" id="{9BF0F2AE-F725-61BC-975D-E2CDA9FCB745}"/>
              </a:ext>
            </a:extLst>
          </p:cNvPr>
          <p:cNvPicPr>
            <a:picLocks noChangeAspect="1"/>
          </p:cNvPicPr>
          <p:nvPr/>
        </p:nvPicPr>
        <p:blipFill>
          <a:blip r:embed="rId4"/>
          <a:stretch>
            <a:fillRect/>
          </a:stretch>
        </p:blipFill>
        <p:spPr>
          <a:xfrm>
            <a:off x="3532805" y="2536037"/>
            <a:ext cx="7119270" cy="1140552"/>
          </a:xfrm>
          <a:prstGeom prst="rect">
            <a:avLst/>
          </a:prstGeom>
          <a:noFill/>
          <a:ln w="9525">
            <a:noFill/>
          </a:ln>
        </p:spPr>
      </p:pic>
      <p:pic>
        <p:nvPicPr>
          <p:cNvPr id="6" name="图片 71689" descr="10">
            <a:extLst>
              <a:ext uri="{FF2B5EF4-FFF2-40B4-BE49-F238E27FC236}">
                <a16:creationId xmlns:a16="http://schemas.microsoft.com/office/drawing/2014/main" xmlns="" id="{FFD513BA-9BFD-886C-23FC-C5862ED56CDF}"/>
              </a:ext>
            </a:extLst>
          </p:cNvPr>
          <p:cNvPicPr>
            <a:picLocks noChangeAspect="1"/>
          </p:cNvPicPr>
          <p:nvPr/>
        </p:nvPicPr>
        <p:blipFill>
          <a:blip r:embed="rId5"/>
          <a:stretch>
            <a:fillRect/>
          </a:stretch>
        </p:blipFill>
        <p:spPr>
          <a:xfrm>
            <a:off x="3537747" y="3672671"/>
            <a:ext cx="7063873" cy="1180414"/>
          </a:xfrm>
          <a:prstGeom prst="rect">
            <a:avLst/>
          </a:prstGeom>
          <a:noFill/>
          <a:ln w="9525">
            <a:noFill/>
          </a:ln>
        </p:spPr>
      </p:pic>
      <p:sp>
        <p:nvSpPr>
          <p:cNvPr id="7" name="TextBox 6">
            <a:extLst>
              <a:ext uri="{FF2B5EF4-FFF2-40B4-BE49-F238E27FC236}">
                <a16:creationId xmlns:a16="http://schemas.microsoft.com/office/drawing/2014/main" xmlns="" id="{41C150DB-EFDC-F8D7-6887-EB9CA4537932}"/>
              </a:ext>
            </a:extLst>
          </p:cNvPr>
          <p:cNvSpPr txBox="1"/>
          <p:nvPr/>
        </p:nvSpPr>
        <p:spPr>
          <a:xfrm>
            <a:off x="4240173" y="2607386"/>
            <a:ext cx="6086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Đọc</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đúng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từ</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ngữ</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câu</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đoạn</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và</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toàn</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bài</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Quả</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hồng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của</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thỏ</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con</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xmlns="" id="{A4C8A241-0B5C-6CB9-FF35-45D345865319}"/>
              </a:ext>
            </a:extLst>
          </p:cNvPr>
          <p:cNvSpPr txBox="1"/>
          <p:nvPr/>
        </p:nvSpPr>
        <p:spPr>
          <a:xfrm>
            <a:off x="4325893" y="3839350"/>
            <a:ext cx="59147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Trả</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lời</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được</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các</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câu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hỏi</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của</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bài</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Hiểu</a:t>
            </a:r>
            <a:r>
              <a:rPr kumimoji="0" lang="en-US"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en-US"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được</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nội dung </a:t>
            </a:r>
            <a:r>
              <a:rPr kumimoji="0" lang="en-US"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bài</a:t>
            </a:r>
            <a:r>
              <a:rPr kumimoji="0" lang="en-US"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en-US"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văn</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a:t>
            </a:r>
            <a:endParaRPr kumimoji="0" lang="zh-CN" altLang="en-US"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9" name="Rectangle 8">
            <a:extLst>
              <a:ext uri="{FF2B5EF4-FFF2-40B4-BE49-F238E27FC236}">
                <a16:creationId xmlns:a16="http://schemas.microsoft.com/office/drawing/2014/main" xmlns="" id="{7A71BA7E-02A7-8ADC-AA94-3AA530300289}"/>
              </a:ext>
            </a:extLst>
          </p:cNvPr>
          <p:cNvSpPr/>
          <p:nvPr/>
        </p:nvSpPr>
        <p:spPr>
          <a:xfrm>
            <a:off x="4168027" y="4853085"/>
            <a:ext cx="6195492" cy="830997"/>
          </a:xfrm>
          <a:prstGeom prst="rect">
            <a:avLst/>
          </a:prstGeom>
        </p:spPr>
        <p:txBody>
          <a:bodyPr wrap="square">
            <a:spAutoFit/>
          </a:bodyPr>
          <a:lstStyle/>
          <a:p>
            <a:pPr marL="0" marR="0" lvl="0" indent="0" algn="just" defTabSz="685800" rtl="0" eaLnBrk="1" fontAlgn="auto" latinLnBrk="0" hangingPunct="1">
              <a:lnSpc>
                <a:spcPct val="100000"/>
              </a:lnSpc>
              <a:spcBef>
                <a:spcPct val="20000"/>
              </a:spcBef>
              <a:spcAft>
                <a:spcPts val="0"/>
              </a:spcAft>
              <a:buClrTx/>
              <a:buSzTx/>
              <a:buFontTx/>
              <a:buNone/>
              <a:tabLst/>
              <a:defRPr/>
            </a:pP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tập</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chữ</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hoa</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R, S.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ứng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dụng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ứng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dụng</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0" name="Flowchart: Connector 9">
            <a:extLst>
              <a:ext uri="{FF2B5EF4-FFF2-40B4-BE49-F238E27FC236}">
                <a16:creationId xmlns:a16="http://schemas.microsoft.com/office/drawing/2014/main" xmlns="" id="{B391D491-0039-F473-16FC-7C3E8C8F9E48}"/>
              </a:ext>
            </a:extLst>
          </p:cNvPr>
          <p:cNvSpPr/>
          <p:nvPr/>
        </p:nvSpPr>
        <p:spPr>
          <a:xfrm>
            <a:off x="3406027" y="2663475"/>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11" name="Flowchart: Connector 10">
            <a:extLst>
              <a:ext uri="{FF2B5EF4-FFF2-40B4-BE49-F238E27FC236}">
                <a16:creationId xmlns:a16="http://schemas.microsoft.com/office/drawing/2014/main" xmlns="" id="{6BF16179-8461-1F7C-3B2F-02374960F017}"/>
              </a:ext>
            </a:extLst>
          </p:cNvPr>
          <p:cNvSpPr/>
          <p:nvPr/>
        </p:nvSpPr>
        <p:spPr>
          <a:xfrm>
            <a:off x="3367411" y="3799379"/>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12" name="Flowchart: Connector 11">
            <a:extLst>
              <a:ext uri="{FF2B5EF4-FFF2-40B4-BE49-F238E27FC236}">
                <a16:creationId xmlns:a16="http://schemas.microsoft.com/office/drawing/2014/main" xmlns="" id="{0BBBE5CA-388A-1F79-C022-D58D28A8B240}"/>
              </a:ext>
            </a:extLst>
          </p:cNvPr>
          <p:cNvSpPr/>
          <p:nvPr/>
        </p:nvSpPr>
        <p:spPr>
          <a:xfrm>
            <a:off x="3367411" y="4836361"/>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pic>
        <p:nvPicPr>
          <p:cNvPr id="13" name="图片 5">
            <a:extLst>
              <a:ext uri="{FF2B5EF4-FFF2-40B4-BE49-F238E27FC236}">
                <a16:creationId xmlns:a16="http://schemas.microsoft.com/office/drawing/2014/main" xmlns="" id="{514BDB1F-464F-F9B3-ADF9-0E8729C6C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751" y="3218648"/>
            <a:ext cx="3639352" cy="3639352"/>
          </a:xfrm>
          <a:prstGeom prst="rect">
            <a:avLst/>
          </a:prstGeom>
        </p:spPr>
      </p:pic>
    </p:spTree>
    <p:extLst>
      <p:ext uri="{BB962C8B-B14F-4D97-AF65-F5344CB8AC3E}">
        <p14:creationId xmlns:p14="http://schemas.microsoft.com/office/powerpoint/2010/main" val="3112533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xmlns=""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xmlns=""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xmlns="" id="{1F89B1A7-B773-48DF-8570-50A4891C7F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xmlns="" id="{199821C9-FFE8-41A8-8665-D64BE1787E20}"/>
                </a:ext>
              </a:extLst>
            </p:cNvPr>
            <p:cNvPicPr>
              <a:picLocks noChangeAspect="1"/>
            </p:cNvPicPr>
            <p:nvPr/>
          </p:nvPicPr>
          <p:blipFill rotWithShape="1">
            <a:blip r:embed="rId6"/>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xmlns="" id="{0EE25F69-70D3-43B5-B17F-2736B6844A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xmlns="" id="{B0842BC2-10C8-475E-85D9-63B3274310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xmlns="" id="{9306EFAE-78D2-465F-A0D8-F7F541157E69}"/>
              </a:ext>
            </a:extLst>
          </p:cNvPr>
          <p:cNvPicPr>
            <a:picLocks noChangeAspect="1"/>
          </p:cNvPicPr>
          <p:nvPr/>
        </p:nvPicPr>
        <p:blipFill>
          <a:blip r:embed="rId9"/>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xmlns=""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xmlns=""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xmlns=""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xmlns=""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xmlns=""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xmlns=""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xmlns=""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xmlns=""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xmlns=""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2486</Words>
  <Application>Microsoft Office PowerPoint</Application>
  <PresentationFormat>Widescreen</PresentationFormat>
  <Paragraphs>230</Paragraphs>
  <Slides>52</Slides>
  <Notes>0</Notes>
  <HiddenSlides>0</HiddenSlides>
  <MMClips>2</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52</vt:i4>
      </vt:variant>
    </vt:vector>
  </HeadingPairs>
  <TitlesOfParts>
    <vt:vector size="75" baseType="lpstr">
      <vt:lpstr>微软雅黑</vt:lpstr>
      <vt:lpstr>宋体</vt:lpstr>
      <vt:lpstr>Arial</vt:lpstr>
      <vt:lpstr>Arial-Rounded</vt:lpstr>
      <vt:lpstr>Calibri</vt:lpstr>
      <vt:lpstr>Calibri Light</vt:lpstr>
      <vt:lpstr>Coiny</vt:lpstr>
      <vt:lpstr>HP001 4 hàng</vt:lpstr>
      <vt:lpstr>HP001 5 hàng</vt:lpstr>
      <vt:lpstr>LNTH-Kids  Chinese Font 1</vt:lpstr>
      <vt:lpstr>LNTH-LuoLuoNotangYuanTi 1</vt:lpstr>
      <vt:lpstr>Tahoma</vt:lpstr>
      <vt:lpstr>Times New Roman</vt:lpstr>
      <vt:lpstr>UTM Duepuntozero</vt:lpstr>
      <vt:lpstr>UVN Van Chuong Nang</vt:lpstr>
      <vt:lpstr>Zilla Slab</vt:lpstr>
      <vt:lpstr>思源黑体 CN Medium</vt:lpstr>
      <vt:lpstr>等线</vt:lpstr>
      <vt:lpstr>等线 Light</vt:lpstr>
      <vt:lpstr>1_Office Theme</vt:lpstr>
      <vt:lpstr>Office 主题</vt:lpstr>
      <vt:lpstr>5_Office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65</cp:revision>
  <dcterms:created xsi:type="dcterms:W3CDTF">2022-11-13T02:17:39Z</dcterms:created>
  <dcterms:modified xsi:type="dcterms:W3CDTF">2023-02-22T04:00:47Z</dcterms:modified>
</cp:coreProperties>
</file>