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30"/>
  </p:notesMasterIdLst>
  <p:sldIdLst>
    <p:sldId id="1552" r:id="rId7"/>
    <p:sldId id="274" r:id="rId8"/>
    <p:sldId id="455" r:id="rId9"/>
    <p:sldId id="267" r:id="rId10"/>
    <p:sldId id="456" r:id="rId11"/>
    <p:sldId id="457" r:id="rId12"/>
    <p:sldId id="461" r:id="rId13"/>
    <p:sldId id="281" r:id="rId14"/>
    <p:sldId id="2640" r:id="rId15"/>
    <p:sldId id="294" r:id="rId16"/>
    <p:sldId id="271" r:id="rId17"/>
    <p:sldId id="295" r:id="rId18"/>
    <p:sldId id="298" r:id="rId19"/>
    <p:sldId id="2634" r:id="rId20"/>
    <p:sldId id="2635" r:id="rId21"/>
    <p:sldId id="2637" r:id="rId22"/>
    <p:sldId id="2638" r:id="rId23"/>
    <p:sldId id="299" r:id="rId24"/>
    <p:sldId id="301" r:id="rId25"/>
    <p:sldId id="292" r:id="rId26"/>
    <p:sldId id="283" r:id="rId27"/>
    <p:sldId id="2641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3" autoAdjust="0"/>
    <p:restoredTop sz="90418" autoAdjust="0"/>
  </p:normalViewPr>
  <p:slideViewPr>
    <p:cSldViewPr snapToGrid="0">
      <p:cViewPr varScale="1">
        <p:scale>
          <a:sx n="62" d="100"/>
          <a:sy n="62" d="100"/>
        </p:scale>
        <p:origin x="692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F275A264-1539-42AC-A22F-9351996D02A7}"/>
    <pc:docChg chg="addSld delSld modSld sldOrd">
      <pc:chgData name="Thao Phuong" userId="dd1b873d0ed009f0" providerId="LiveId" clId="{F275A264-1539-42AC-A22F-9351996D02A7}" dt="2023-02-16T10:04:20.331" v="84" actId="20577"/>
      <pc:docMkLst>
        <pc:docMk/>
      </pc:docMkLst>
      <pc:sldChg chg="modSp add mod ord">
        <pc:chgData name="Thao Phuong" userId="dd1b873d0ed009f0" providerId="LiveId" clId="{F275A264-1539-42AC-A22F-9351996D02A7}" dt="2023-02-16T10:04:20.331" v="84" actId="20577"/>
        <pc:sldMkLst>
          <pc:docMk/>
          <pc:sldMk cId="0" sldId="1552"/>
        </pc:sldMkLst>
        <pc:spChg chg="mod">
          <ac:chgData name="Thao Phuong" userId="dd1b873d0ed009f0" providerId="LiveId" clId="{F275A264-1539-42AC-A22F-9351996D02A7}" dt="2023-02-16T10:03:11.155" v="20" actId="20577"/>
          <ac:spMkLst>
            <pc:docMk/>
            <pc:sldMk cId="0" sldId="1552"/>
            <ac:spMk id="7" creationId="{B618510B-F213-4B03-AB01-7D7FBDF140DA}"/>
          </ac:spMkLst>
        </pc:spChg>
        <pc:spChg chg="mod">
          <ac:chgData name="Thao Phuong" userId="dd1b873d0ed009f0" providerId="LiveId" clId="{F275A264-1539-42AC-A22F-9351996D02A7}" dt="2023-02-16T10:04:20.331" v="84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del">
        <pc:chgData name="Thao Phuong" userId="dd1b873d0ed009f0" providerId="LiveId" clId="{F275A264-1539-42AC-A22F-9351996D02A7}" dt="2023-02-16T10:02:35.651" v="3" actId="47"/>
        <pc:sldMkLst>
          <pc:docMk/>
          <pc:sldMk cId="882510326" sldId="26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2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0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49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5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5" Type="http://schemas.openxmlformats.org/officeDocument/2006/relationships/image" Target="../media/image45.png"/><Relationship Id="rId23" Type="http://schemas.openxmlformats.org/officeDocument/2006/relationships/image" Target="../media/image48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44.png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5" Type="http://schemas.openxmlformats.org/officeDocument/2006/relationships/image" Target="../media/image45.png"/><Relationship Id="rId23" Type="http://schemas.openxmlformats.org/officeDocument/2006/relationships/image" Target="../media/image47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44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xmlns="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xmlns="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23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xmlns="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aa-ET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Phép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trừ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trong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phạm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vi 10 000 (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1)</a:t>
            </a:r>
            <a:endParaRPr kumimoji="0" lang="vi-VN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xmlns="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xmlns="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xmlns="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xmlns="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xmlns="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xmlns="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xmlns="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xmlns="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xmlns="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xmlns="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xmlns="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xmlns="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xmlns="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xmlns="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xmlns="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xmlns="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xmlns="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xmlns="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xmlns="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xmlns="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xmlns="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xmlns="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xmlns="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xmlns="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xmlns="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xmlns="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xmlns="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xmlns="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xmlns="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xmlns="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xmlns="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xmlns="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xmlns="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xmlns="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xmlns="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xmlns="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xmlns="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xmlns="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xmlns="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xmlns="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xmlns="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xmlns="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xmlns="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xmlns="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xmlns="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xmlns="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xmlns="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xmlns="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xmlns="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xmlns="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xmlns="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xmlns="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xmlns="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xmlns="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xmlns="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xmlns="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xmlns="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xmlns="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xmlns="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xmlns="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xmlns="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xmlns="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xmlns="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xmlns="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xmlns="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xmlns="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xmlns="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xmlns="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xmlns="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xmlns="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xmlns="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xmlns="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xmlns="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xmlns="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xmlns="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xmlns="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xmlns="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xmlns="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xmlns="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xmlns="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xmlns="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xmlns="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xmlns="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xmlns="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503970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37" y="727164"/>
            <a:ext cx="11132820" cy="42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xmlns="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xmlns="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xmlns="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xmlns="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xmlns="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xmlns="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xmlns="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xmlns="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xmlns="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xmlns="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xmlns="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xmlns="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xmlns="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7FC3DFA-EBDE-4808-9A86-3E1293B3BC96}"/>
                </a:ext>
              </a:extLst>
            </p:cNvPr>
            <p:cNvSpPr txBox="1"/>
            <p:nvPr/>
          </p:nvSpPr>
          <p:spPr>
            <a:xfrm>
              <a:off x="6597985" y="201039"/>
              <a:ext cx="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  <p:sp>
        <p:nvSpPr>
          <p:cNvPr id="26" name="矩形: 圆角 13">
            <a:extLst>
              <a:ext uri="{FF2B5EF4-FFF2-40B4-BE49-F238E27FC236}">
                <a16:creationId xmlns:a16="http://schemas.microsoft.com/office/drawing/2014/main" xmlns="" id="{AF6FD5C6-12BA-4041-7125-0CCF56977FD7}"/>
              </a:ext>
            </a:extLst>
          </p:cNvPr>
          <p:cNvSpPr/>
          <p:nvPr/>
        </p:nvSpPr>
        <p:spPr>
          <a:xfrm>
            <a:off x="2122414" y="-50054"/>
            <a:ext cx="8713047" cy="900853"/>
          </a:xfrm>
          <a:prstGeom prst="roundRect">
            <a:avLst>
              <a:gd name="adj" fmla="val 37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Chào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mừng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các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con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đến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với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học</a:t>
            </a:r>
            <a:endParaRPr lang="en-US" altLang="zh-CN" sz="3200" b="1" kern="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xmlns="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xmlns="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712158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625</Words>
  <Application>Microsoft Office PowerPoint</Application>
  <PresentationFormat>Widescreen</PresentationFormat>
  <Paragraphs>203</Paragraphs>
  <Slides>23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微软雅黑</vt:lpstr>
      <vt:lpstr>微软雅黑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HP-028</vt:lpstr>
      <vt:lpstr>iCiel Cadena</vt:lpstr>
      <vt:lpstr>Karla</vt:lpstr>
      <vt:lpstr>LNTH-Kids  Chinese Font 1</vt:lpstr>
      <vt:lpstr>Love Ya Like A Sister</vt:lpstr>
      <vt:lpstr>Tahoma</vt:lpstr>
      <vt:lpstr>Times New Roman</vt:lpstr>
      <vt:lpstr>UVN Van Chuong Nang</vt:lpstr>
      <vt:lpstr>Zilla Slab</vt:lpstr>
      <vt:lpstr>字魂59号-创粗黑</vt:lpstr>
      <vt:lpstr>等线</vt:lpstr>
      <vt:lpstr>迷你简细行楷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62</cp:revision>
  <dcterms:created xsi:type="dcterms:W3CDTF">2022-11-11T06:26:08Z</dcterms:created>
  <dcterms:modified xsi:type="dcterms:W3CDTF">2023-02-24T02:22:39Z</dcterms:modified>
</cp:coreProperties>
</file>