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9"/>
  </p:notesMasterIdLst>
  <p:sldIdLst>
    <p:sldId id="1552" r:id="rId5"/>
    <p:sldId id="293" r:id="rId6"/>
    <p:sldId id="315" r:id="rId7"/>
    <p:sldId id="2632" r:id="rId8"/>
    <p:sldId id="291" r:id="rId9"/>
    <p:sldId id="300" r:id="rId10"/>
    <p:sldId id="260" r:id="rId11"/>
    <p:sldId id="311" r:id="rId12"/>
    <p:sldId id="301" r:id="rId13"/>
    <p:sldId id="2633" r:id="rId14"/>
    <p:sldId id="302" r:id="rId15"/>
    <p:sldId id="306" r:id="rId16"/>
    <p:sldId id="2634" r:id="rId17"/>
    <p:sldId id="2635" r:id="rId18"/>
    <p:sldId id="2636" r:id="rId19"/>
    <p:sldId id="307" r:id="rId20"/>
    <p:sldId id="327" r:id="rId21"/>
    <p:sldId id="321" r:id="rId22"/>
    <p:sldId id="2638" r:id="rId23"/>
    <p:sldId id="288" r:id="rId24"/>
    <p:sldId id="2637" r:id="rId25"/>
    <p:sldId id="292" r:id="rId26"/>
    <p:sldId id="2639" r:id="rId27"/>
    <p:sldId id="3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323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12656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1219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13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2668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87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27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8649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33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DAEDF-4218-71D8-A096-52DECF10B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A7231A-C0D7-15EB-C31D-61481DD83D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41A71D-AACB-45F9-E50E-3B825145A330}"/>
              </a:ext>
            </a:extLst>
          </p:cNvPr>
          <p:cNvSpPr>
            <a:spLocks noGrp="1"/>
          </p:cNvSpPr>
          <p:nvPr>
            <p:ph type="dt" sz="half" idx="10"/>
          </p:nvPr>
        </p:nvSpPr>
        <p:spPr/>
        <p:txBody>
          <a:bodyPr/>
          <a:lstStyle/>
          <a:p>
            <a:fld id="{FAC8E41B-6BD4-4E73-A3EA-318B0F457BFA}" type="datetimeFigureOut">
              <a:rPr lang="en-US" smtClean="0"/>
              <a:t>2/22/2023</a:t>
            </a:fld>
            <a:endParaRPr lang="en-US"/>
          </a:p>
        </p:txBody>
      </p:sp>
      <p:sp>
        <p:nvSpPr>
          <p:cNvPr id="5" name="Footer Placeholder 4">
            <a:extLst>
              <a:ext uri="{FF2B5EF4-FFF2-40B4-BE49-F238E27FC236}">
                <a16:creationId xmlns:a16="http://schemas.microsoft.com/office/drawing/2014/main" xmlns="" id="{6E61EFC5-E1E2-EFA2-53BD-9172303B3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66B1E3-3BE7-C77F-4A2C-8D4709381366}"/>
              </a:ext>
            </a:extLst>
          </p:cNvPr>
          <p:cNvSpPr>
            <a:spLocks noGrp="1"/>
          </p:cNvSpPr>
          <p:nvPr>
            <p:ph type="sldNum" sz="quarter" idx="12"/>
          </p:nvPr>
        </p:nvSpPr>
        <p:spPr/>
        <p:txBody>
          <a:bodyPr/>
          <a:lstStyle/>
          <a:p>
            <a:fld id="{B49A5E36-0C27-495D-BBBD-DBEB1A4A1783}" type="slidenum">
              <a:rPr lang="en-US" smtClean="0"/>
              <a:t>‹#›</a:t>
            </a:fld>
            <a:endParaRPr lang="en-US"/>
          </a:p>
        </p:txBody>
      </p:sp>
    </p:spTree>
    <p:extLst>
      <p:ext uri="{BB962C8B-B14F-4D97-AF65-F5344CB8AC3E}">
        <p14:creationId xmlns:p14="http://schemas.microsoft.com/office/powerpoint/2010/main" val="3624617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xmlns=""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xmlns=""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xmlns=""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xmlns=""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xmlns=""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xmlns=""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xmlns=""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xmlns=""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xmlns=""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xmlns=""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xmlns=""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xmlns=""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xmlns=""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xmlns=""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xmlns=""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xmlns=""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xmlns=""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xmlns=""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xmlns=""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xmlns=""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xmlns=""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8" name="Footer Placeholder 7">
            <a:extLst>
              <a:ext uri="{FF2B5EF4-FFF2-40B4-BE49-F238E27FC236}">
                <a16:creationId xmlns:a16="http://schemas.microsoft.com/office/drawing/2014/main" xmlns=""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4" name="Footer Placeholder 3">
            <a:extLst>
              <a:ext uri="{FF2B5EF4-FFF2-40B4-BE49-F238E27FC236}">
                <a16:creationId xmlns:a16="http://schemas.microsoft.com/office/drawing/2014/main" xmlns=""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3" name="Footer Placeholder 2">
            <a:extLst>
              <a:ext uri="{FF2B5EF4-FFF2-40B4-BE49-F238E27FC236}">
                <a16:creationId xmlns:a16="http://schemas.microsoft.com/office/drawing/2014/main" xmlns=""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6" name="Footer Placeholder 5">
            <a:extLst>
              <a:ext uri="{FF2B5EF4-FFF2-40B4-BE49-F238E27FC236}">
                <a16:creationId xmlns:a16="http://schemas.microsoft.com/office/drawing/2014/main" xmlns=""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xmlns=""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6" name="Footer Placeholder 5">
            <a:extLst>
              <a:ext uri="{FF2B5EF4-FFF2-40B4-BE49-F238E27FC236}">
                <a16:creationId xmlns:a16="http://schemas.microsoft.com/office/drawing/2014/main" xmlns=""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5" name="Footer Placeholder 4">
            <a:extLst>
              <a:ext uri="{FF2B5EF4-FFF2-40B4-BE49-F238E27FC236}">
                <a16:creationId xmlns:a16="http://schemas.microsoft.com/office/drawing/2014/main" xmlns=""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5" name="Footer Placeholder 4">
            <a:extLst>
              <a:ext uri="{FF2B5EF4-FFF2-40B4-BE49-F238E27FC236}">
                <a16:creationId xmlns:a16="http://schemas.microsoft.com/office/drawing/2014/main" xmlns=""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2/22/2023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2/22/2023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2/22/2023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png"/><Relationship Id="rId5" Type="http://schemas.openxmlformats.org/officeDocument/2006/relationships/slideLayout" Target="../slideLayouts/slideLayout41.xml"/><Relationship Id="rId10" Type="http://schemas.openxmlformats.org/officeDocument/2006/relationships/image" Target="../media/image13.jpg"/><Relationship Id="rId4" Type="http://schemas.openxmlformats.org/officeDocument/2006/relationships/slideLayout" Target="../slideLayouts/slideLayout4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xmlns="" id="{9906F798-E4B2-4A0E-885F-0DF0BB3F89B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737" r:id="rId23"/>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141369-8A15-450C-B9C5-6F493AB62AC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F0FB07F-8BFD-499E-A12C-2A244DFD386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2/22/2023</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1.wav"/><Relationship Id="rId7" Type="http://schemas.openxmlformats.org/officeDocument/2006/relationships/image" Target="../media/image56.jpeg"/><Relationship Id="rId2" Type="http://schemas.openxmlformats.org/officeDocument/2006/relationships/slideLayout" Target="../slideLayouts/slideLayout51.xml"/><Relationship Id="rId1" Type="http://schemas.openxmlformats.org/officeDocument/2006/relationships/tags" Target="../tags/tag1.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6.jpeg"/><Relationship Id="rId2" Type="http://schemas.openxmlformats.org/officeDocument/2006/relationships/slideLayout" Target="../slideLayouts/slideLayout51.xml"/><Relationship Id="rId1" Type="http://schemas.openxmlformats.org/officeDocument/2006/relationships/tags" Target="../tags/tag2.xml"/><Relationship Id="rId6" Type="http://schemas.openxmlformats.org/officeDocument/2006/relationships/image" Target="../media/image57.jpeg"/><Relationship Id="rId5" Type="http://schemas.openxmlformats.org/officeDocument/2006/relationships/image" Target="../media/image54.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6.jpeg"/><Relationship Id="rId2" Type="http://schemas.openxmlformats.org/officeDocument/2006/relationships/slideLayout" Target="../slideLayouts/slideLayout51.xml"/><Relationship Id="rId1" Type="http://schemas.openxmlformats.org/officeDocument/2006/relationships/tags" Target="../tags/tag3.xml"/><Relationship Id="rId6" Type="http://schemas.openxmlformats.org/officeDocument/2006/relationships/image" Target="../media/image57.jpeg"/><Relationship Id="rId5" Type="http://schemas.openxmlformats.org/officeDocument/2006/relationships/image" Target="../media/image54.gif"/><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35.pn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346972" y="1453850"/>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23</a:t>
            </a:r>
            <a:r>
              <a:rPr kumimoji="0" lang="vi-VN"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1128178" y="2225352"/>
            <a:ext cx="9935643"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Toán</a:t>
            </a:r>
            <a:endParaRPr lang="en-US" altLang="aa-ET" sz="4050" b="1" dirty="0">
              <a:solidFill>
                <a:srgbClr val="FF0000"/>
              </a:solidFill>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SG"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Phép</a:t>
            </a:r>
            <a:r>
              <a:rPr kumimoji="0" lang="en-SG"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SG"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cộng</a:t>
            </a:r>
            <a:r>
              <a:rPr kumimoji="0" lang="en-SG"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SG"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trong</a:t>
            </a:r>
            <a:r>
              <a:rPr kumimoji="0" lang="en-SG"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SG"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phạm</a:t>
            </a:r>
            <a:r>
              <a:rPr kumimoji="0" lang="en-SG"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vi 10 000 (T1)</a:t>
            </a:r>
            <a:endParaRPr kumimoji="0" lang="vi-VN"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xmlns=""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xmlns=""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xmlns=""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xmlns=""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xmlns=""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xmlns=""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xmlns=""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xmlns=""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xmlns=""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xmlns=""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xmlns=""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xmlns=""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xmlns=""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xmlns=""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xmlns=""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xmlns=""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xmlns=""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xmlns=""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xmlns="" id="{151383F4-0E7B-44DB-9AD2-10473352CC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xmlns=""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xmlns=""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xmlns=""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xmlns=""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xmlns=""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xmlns=""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xmlns=""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xmlns=""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xmlns=""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xmlns=""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xmlns=""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xmlns=""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xmlns=""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xmlns=""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xmlns=""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xmlns=""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xmlns=""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xmlns=""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xmlns=""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xmlns=""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xmlns=""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xmlns=""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xmlns=""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xmlns=""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xmlns=""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xmlns=""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xmlns=""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xmlns=""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xmlns=""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xmlns=""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xmlns=""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xmlns=""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xmlns=""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xmlns=""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xmlns=""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xmlns=""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xmlns=""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xmlns=""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xmlns=""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xmlns=""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xmlns=""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xmlns=""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xmlns=""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xmlns=""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xmlns=""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xmlns=""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xmlns=""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xmlns=""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xmlns=""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xmlns=""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xmlns=""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p>
        </p:txBody>
      </p:sp>
      <p:sp>
        <p:nvSpPr>
          <p:cNvPr id="39" name="TextBox 38">
            <a:extLst>
              <a:ext uri="{FF2B5EF4-FFF2-40B4-BE49-F238E27FC236}">
                <a16:creationId xmlns:a16="http://schemas.microsoft.com/office/drawing/2014/main" xmlns=""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xmlns=""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xmlns=""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8 473</a:t>
            </a:r>
          </a:p>
        </p:txBody>
      </p:sp>
      <p:sp>
        <p:nvSpPr>
          <p:cNvPr id="43" name="TextBox 42">
            <a:extLst>
              <a:ext uri="{FF2B5EF4-FFF2-40B4-BE49-F238E27FC236}">
                <a16:creationId xmlns:a16="http://schemas.microsoft.com/office/drawing/2014/main" xmlns=""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xmlns=""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xmlns=""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xmlns=""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xmlns=""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xmlns=""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p>
        </p:txBody>
      </p:sp>
      <p:sp>
        <p:nvSpPr>
          <p:cNvPr id="27" name="TextBox 26">
            <a:extLst>
              <a:ext uri="{FF2B5EF4-FFF2-40B4-BE49-F238E27FC236}">
                <a16:creationId xmlns:a16="http://schemas.microsoft.com/office/drawing/2014/main" xmlns=""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xmlns="" id="{B76D913F-1959-401C-8743-6D9BA1FF2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xmlns=""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xmlns=""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xmlns="" id="{382AB676-70DF-422C-95DF-062217EDC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xmlns=""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xmlns=""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xmlns=""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xmlns=""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xmlns=""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xmlns=""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xmlns=""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xmlns=""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xmlns="" id="{2A35341D-4046-40BE-B308-3B2F9F80D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xmlns=""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xmlns=""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xmlns=""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xmlns=""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xmlns=""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xmlns=""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xmlns=""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xmlns=""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xmlns=""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xmlns=""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xmlns=""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xmlns=""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xmlns=""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xmlns=""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xmlns=""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xmlns=""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xmlns=""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xmlns=""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xmlns=""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xmlns=""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xmlns=""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xmlns=""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xmlns=""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xmlns=""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xmlns=""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Chào</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mừng</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các</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con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đến</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với</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tiết</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học</a:t>
            </a:r>
            <a:endPar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xmlns=""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3A2EAFB5-5E25-29EF-D451-A6671B5EF55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5928496"/>
            <a:ext cx="12192000" cy="2024016"/>
          </a:xfrm>
          <a:prstGeom prst="rect">
            <a:avLst/>
          </a:prstGeom>
        </p:spPr>
      </p:pic>
      <p:sp>
        <p:nvSpPr>
          <p:cNvPr id="14" name="TextBox 13">
            <a:extLst>
              <a:ext uri="{FF2B5EF4-FFF2-40B4-BE49-F238E27FC236}">
                <a16:creationId xmlns:a16="http://schemas.microsoft.com/office/drawing/2014/main" xmlns="" id="{A91BD972-0717-E9DB-D78B-5A88EE6FF130}"/>
              </a:ext>
            </a:extLst>
          </p:cNvPr>
          <p:cNvSpPr txBox="1"/>
          <p:nvPr/>
        </p:nvSpPr>
        <p:spPr>
          <a:xfrm>
            <a:off x="1637738" y="1872027"/>
            <a:ext cx="10153815" cy="2939266"/>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w="6600">
                  <a:solidFill>
                    <a:srgbClr val="0070C0"/>
                  </a:solidFill>
                  <a:prstDash val="solid"/>
                </a:ln>
                <a:solidFill>
                  <a:schemeClr val="bg2"/>
                </a:solidFill>
                <a:effectLst>
                  <a:outerShdw dist="38100" dir="2700000" algn="tl" rotWithShape="0">
                    <a:srgbClr val="5B9BD5">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1. T</a:t>
            </a:r>
            <a:r>
              <a:rPr kumimoji="0" lang="vi-VN" sz="3600" b="1" i="0" u="none" strike="noStrike" kern="1200" cap="none" spc="0" normalizeH="0" baseline="0" noProof="0" dirty="0">
                <a:ln w="6600">
                  <a:solidFill>
                    <a:srgbClr val="0070C0"/>
                  </a:solidFill>
                  <a:prstDash val="solid"/>
                </a:ln>
                <a:solidFill>
                  <a:schemeClr val="bg2"/>
                </a:solidFill>
                <a:effectLst>
                  <a:outerShdw dist="38100" dir="2700000" algn="tl" rotWithShape="0">
                    <a:srgbClr val="5B9BD5">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hực hiện được phép cộng các số có đến bốn chữ số (có nhớ không quá hai lượt và không liên tiếp).</a:t>
            </a:r>
          </a:p>
          <a:p>
            <a:pPr marL="0" marR="0" lvl="0" indent="0" algn="just" defTabSz="914400" rtl="0" eaLnBrk="1" fontAlgn="base" latinLnBrk="0" hangingPunct="1">
              <a:lnSpc>
                <a:spcPct val="100000"/>
              </a:lnSpc>
              <a:spcBef>
                <a:spcPts val="0"/>
              </a:spcBef>
              <a:spcAft>
                <a:spcPts val="600"/>
              </a:spcAft>
              <a:buClrTx/>
              <a:buSzTx/>
              <a:buFontTx/>
              <a:buNone/>
              <a:tabLst/>
              <a:defRPr/>
            </a:pP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2.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Vận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để</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giải</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các</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tập</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có</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liên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quan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đến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phép</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cộng</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các</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số</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có</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đến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bốn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chữ</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số</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vi-VN" sz="3600" b="1" i="0" u="none" strike="noStrike" kern="1200" cap="none" spc="0" normalizeH="0" baseline="0" noProof="0" dirty="0">
              <a:ln w="6600">
                <a:solidFill>
                  <a:srgbClr val="0070C0"/>
                </a:solidFill>
                <a:prstDash val="solid"/>
              </a:ln>
              <a:solidFill>
                <a:schemeClr val="bg2"/>
              </a:solidFill>
              <a:effectLst>
                <a:outerShdw dist="38100" dir="2700000" algn="tl" rotWithShape="0">
                  <a:srgbClr val="5B9BD5">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30" name="Picture 6">
            <a:extLst>
              <a:ext uri="{FF2B5EF4-FFF2-40B4-BE49-F238E27FC236}">
                <a16:creationId xmlns:a16="http://schemas.microsoft.com/office/drawing/2014/main" xmlns="" id="{B0E99FE1-303A-9856-5F21-886FBACF792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0409" y="2014302"/>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xmlns="" id="{C85C52A1-C30D-B9FC-3A46-757B85395FD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2305" y="3747958"/>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EE32E297-88D0-4562-9122-FAA63F47C674}"/>
              </a:ext>
            </a:extLst>
          </p:cNvPr>
          <p:cNvPicPr>
            <a:picLocks noChangeAspect="1"/>
          </p:cNvPicPr>
          <p:nvPr/>
        </p:nvPicPr>
        <p:blipFill>
          <a:blip r:embed="rId6"/>
          <a:stretch>
            <a:fillRect/>
          </a:stretch>
        </p:blipFill>
        <p:spPr>
          <a:xfrm>
            <a:off x="3019425" y="197348"/>
            <a:ext cx="5818537" cy="1601618"/>
          </a:xfrm>
          <a:prstGeom prst="rect">
            <a:avLst/>
          </a:prstGeom>
        </p:spPr>
      </p:pic>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xmlns=""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xmlns=""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xmlns=""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xmlns=""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xmlns=""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xmlns=""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xmlns=""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xmlns=""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xmlns=""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xmlns=""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xmlns=""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xmlns=""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xmlns=""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xmlns=""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xmlns=""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xmlns=""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xmlns=""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xmlns=""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xmlns="" id="{FB4689AD-7F6E-4C16-87B8-2F25C56BE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815</Words>
  <Application>Microsoft Office PowerPoint</Application>
  <PresentationFormat>Widescreen</PresentationFormat>
  <Paragraphs>181</Paragraphs>
  <Slides>24</Slides>
  <Notes>18</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24</vt:i4>
      </vt:variant>
    </vt:vector>
  </HeadingPairs>
  <TitlesOfParts>
    <vt:vector size="49" baseType="lpstr">
      <vt:lpstr>微软雅黑</vt:lpstr>
      <vt:lpstr>微软雅黑</vt:lpstr>
      <vt:lpstr>.VnHelvetInsH</vt:lpstr>
      <vt:lpstr>.VnTimeH</vt:lpstr>
      <vt:lpstr>Arial</vt:lpstr>
      <vt:lpstr>Bebas Neue</vt:lpstr>
      <vt:lpstr>Calibri</vt:lpstr>
      <vt:lpstr>Calibri Light</vt:lpstr>
      <vt:lpstr>Coiny</vt:lpstr>
      <vt:lpstr>Impact</vt:lpstr>
      <vt:lpstr>Karla</vt:lpstr>
      <vt:lpstr>LNTH-Kids  Chinese Font 1</vt:lpstr>
      <vt:lpstr>Love Ya Like A Sister</vt:lpstr>
      <vt:lpstr>Source Han Sans Regular</vt:lpstr>
      <vt:lpstr>Tahoma</vt:lpstr>
      <vt:lpstr>Times New Roman</vt:lpstr>
      <vt:lpstr>UTM Cookies</vt:lpstr>
      <vt:lpstr>UVN Van Chuong Nang</vt:lpstr>
      <vt:lpstr>Zilla Slab</vt:lpstr>
      <vt:lpstr>等线</vt:lpstr>
      <vt:lpstr>迷你简细行楷</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34</cp:revision>
  <dcterms:created xsi:type="dcterms:W3CDTF">2022-08-01T00:24:30Z</dcterms:created>
  <dcterms:modified xsi:type="dcterms:W3CDTF">2023-02-22T02:20:51Z</dcterms:modified>
</cp:coreProperties>
</file>