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0"/>
  </p:notesMasterIdLst>
  <p:sldIdLst>
    <p:sldId id="1552" r:id="rId3"/>
    <p:sldId id="421" r:id="rId4"/>
    <p:sldId id="422" r:id="rId5"/>
    <p:sldId id="428" r:id="rId6"/>
    <p:sldId id="434" r:id="rId7"/>
    <p:sldId id="435" r:id="rId8"/>
    <p:sldId id="436" r:id="rId9"/>
    <p:sldId id="437" r:id="rId10"/>
    <p:sldId id="438" r:id="rId11"/>
    <p:sldId id="439" r:id="rId12"/>
    <p:sldId id="441" r:id="rId13"/>
    <p:sldId id="423" r:id="rId14"/>
    <p:sldId id="396" r:id="rId15"/>
    <p:sldId id="397" r:id="rId16"/>
    <p:sldId id="398" r:id="rId17"/>
    <p:sldId id="399" r:id="rId18"/>
    <p:sldId id="4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0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6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10.xml"/><Relationship Id="rId3" Type="http://schemas.openxmlformats.org/officeDocument/2006/relationships/image" Target="../media/image17.png"/><Relationship Id="rId7" Type="http://schemas.openxmlformats.org/officeDocument/2006/relationships/slide" Target="slide8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slide" Target="slide11.xml"/><Relationship Id="rId5" Type="http://schemas.openxmlformats.org/officeDocument/2006/relationships/slide" Target="slide7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slide" Target="slide9.xml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slide" Target="slide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6.xml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346972" y="1453850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23</a:t>
            </a:r>
            <a:r>
              <a:rPr kumimoji="0" lang="vi-VN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kumimoji="0" lang="en-US" sz="4050" b="0" i="0" u="none" strike="noStrike" kern="1200" cap="none" spc="-113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178" y="2320942"/>
            <a:ext cx="9935643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Luyện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tập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chung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(T2)</a:t>
            </a:r>
            <a:endParaRPr kumimoji="0" lang="vi-VN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9cm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6 = 54 (cm2)</a:t>
            </a:r>
          </a:p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a) 81 cm2;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    b) 54 cm2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66928A-AE61-4D04-B3B8-7F3E5C4D4AA0}"/>
              </a:ext>
            </a:extLst>
          </p:cNvPr>
          <p:cNvCxnSpPr/>
          <p:nvPr/>
        </p:nvCxnSpPr>
        <p:spPr>
          <a:xfrm>
            <a:off x="3406588" y="681318"/>
            <a:ext cx="29045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9F51A6-4A6E-4FA0-B6F6-5F897C3A9D72}"/>
              </a:ext>
            </a:extLst>
          </p:cNvPr>
          <p:cNvCxnSpPr/>
          <p:nvPr/>
        </p:nvCxnSpPr>
        <p:spPr>
          <a:xfrm>
            <a:off x="3406588" y="1013012"/>
            <a:ext cx="29045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12 = 72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cm2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1DD78E-CC7B-4786-9544-C1EFFA617EF6}"/>
              </a:ext>
            </a:extLst>
          </p:cNvPr>
          <p:cNvCxnSpPr/>
          <p:nvPr/>
        </p:nvCxnSpPr>
        <p:spPr>
          <a:xfrm>
            <a:off x="5489388" y="1026758"/>
            <a:ext cx="290456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5BE8A1-D916-4F02-B6AD-F092FC55E72D}"/>
              </a:ext>
            </a:extLst>
          </p:cNvPr>
          <p:cNvCxnSpPr>
            <a:cxnSpLocks/>
          </p:cNvCxnSpPr>
          <p:nvPr/>
        </p:nvCxnSpPr>
        <p:spPr>
          <a:xfrm>
            <a:off x="9062720" y="1026758"/>
            <a:ext cx="16967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471C96-B645-404A-A066-8444B3CFEE6A}"/>
              </a:ext>
            </a:extLst>
          </p:cNvPr>
          <p:cNvCxnSpPr>
            <a:cxnSpLocks/>
          </p:cNvCxnSpPr>
          <p:nvPr/>
        </p:nvCxnSpPr>
        <p:spPr>
          <a:xfrm>
            <a:off x="2330132" y="1494118"/>
            <a:ext cx="219424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312B2D-DB51-4054-B18D-6879ADDE1619}"/>
              </a:ext>
            </a:extLst>
          </p:cNvPr>
          <p:cNvCxnSpPr>
            <a:cxnSpLocks/>
          </p:cNvCxnSpPr>
          <p:nvPr/>
        </p:nvCxnSpPr>
        <p:spPr>
          <a:xfrm>
            <a:off x="6096000" y="1480187"/>
            <a:ext cx="3332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F134DC-80D0-4C7A-A064-1EC465A1DCA2}"/>
              </a:ext>
            </a:extLst>
          </p:cNvPr>
          <p:cNvCxnSpPr>
            <a:cxnSpLocks/>
          </p:cNvCxnSpPr>
          <p:nvPr/>
        </p:nvCxnSpPr>
        <p:spPr>
          <a:xfrm>
            <a:off x="1902908" y="1067398"/>
            <a:ext cx="785130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92A6BD-793C-40EE-8A6B-1AD9FC4B88A1}"/>
              </a:ext>
            </a:extLst>
          </p:cNvPr>
          <p:cNvCxnSpPr>
            <a:cxnSpLocks/>
          </p:cNvCxnSpPr>
          <p:nvPr/>
        </p:nvCxnSpPr>
        <p:spPr>
          <a:xfrm>
            <a:off x="3947258" y="1656678"/>
            <a:ext cx="51285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cm2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8BB3DA-66F3-4711-ACE8-E2A199D01D92}"/>
              </a:ext>
            </a:extLst>
          </p:cNvPr>
          <p:cNvCxnSpPr/>
          <p:nvPr/>
        </p:nvCxnSpPr>
        <p:spPr>
          <a:xfrm>
            <a:off x="3853628" y="854038"/>
            <a:ext cx="290456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CDA076-6593-4771-BE37-3ED1A5EA74BF}"/>
              </a:ext>
            </a:extLst>
          </p:cNvPr>
          <p:cNvCxnSpPr>
            <a:cxnSpLocks/>
          </p:cNvCxnSpPr>
          <p:nvPr/>
        </p:nvCxnSpPr>
        <p:spPr>
          <a:xfrm>
            <a:off x="8713353" y="864796"/>
            <a:ext cx="19321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5D1B39-5C4B-4FCA-911A-C1D71F2DE73D}"/>
              </a:ext>
            </a:extLst>
          </p:cNvPr>
          <p:cNvCxnSpPr>
            <a:cxnSpLocks/>
          </p:cNvCxnSpPr>
          <p:nvPr/>
        </p:nvCxnSpPr>
        <p:spPr>
          <a:xfrm>
            <a:off x="1921435" y="1324542"/>
            <a:ext cx="19321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4D2B4-E804-409B-8FE9-CBF98607A888}"/>
              </a:ext>
            </a:extLst>
          </p:cNvPr>
          <p:cNvSpPr txBox="1"/>
          <p:nvPr/>
        </p:nvSpPr>
        <p:spPr>
          <a:xfrm>
            <a:off x="1351722" y="2355574"/>
            <a:ext cx="937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Củng cố kiến thức tính diện tích hình chữ nhật, hình vuông.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Giải quyết được một số tình huống thực tế liên quan đến chu vi,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538</Words>
  <Application>Microsoft Office PowerPoint</Application>
  <PresentationFormat>Widescreen</PresentationFormat>
  <Paragraphs>63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SVN-Cookies</vt:lpstr>
      <vt:lpstr>Tahoma</vt:lpstr>
      <vt:lpstr>Times New Roman</vt:lpstr>
      <vt:lpstr>UVN Van Chuong Nang</vt:lpstr>
      <vt:lpstr>字魂130号-快乐俏黑体</vt:lpstr>
      <vt:lpstr>思源黑体 CN</vt:lpstr>
      <vt:lpstr>思源黑体 CN Bold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Lê Thị Khánh Ly (420000327)</cp:lastModifiedBy>
  <cp:revision>34</cp:revision>
  <dcterms:created xsi:type="dcterms:W3CDTF">2022-11-07T09:21:50Z</dcterms:created>
  <dcterms:modified xsi:type="dcterms:W3CDTF">2023-02-17T02:16:03Z</dcterms:modified>
</cp:coreProperties>
</file>