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2" r:id="rId3"/>
    <p:sldMasterId id="2147483688" r:id="rId4"/>
  </p:sldMasterIdLst>
  <p:notesMasterIdLst>
    <p:notesMasterId r:id="rId25"/>
  </p:notesMasterIdLst>
  <p:sldIdLst>
    <p:sldId id="327" r:id="rId5"/>
    <p:sldId id="299" r:id="rId6"/>
    <p:sldId id="307" r:id="rId7"/>
    <p:sldId id="2636" r:id="rId8"/>
    <p:sldId id="285" r:id="rId9"/>
    <p:sldId id="286" r:id="rId10"/>
    <p:sldId id="287" r:id="rId11"/>
    <p:sldId id="290" r:id="rId12"/>
    <p:sldId id="318" r:id="rId13"/>
    <p:sldId id="320" r:id="rId14"/>
    <p:sldId id="321" r:id="rId15"/>
    <p:sldId id="275" r:id="rId16"/>
    <p:sldId id="323" r:id="rId17"/>
    <p:sldId id="322" r:id="rId18"/>
    <p:sldId id="2637" r:id="rId19"/>
    <p:sldId id="2638" r:id="rId20"/>
    <p:sldId id="2642" r:id="rId21"/>
    <p:sldId id="2640" r:id="rId22"/>
    <p:sldId id="2641" r:id="rId23"/>
    <p:sldId id="32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t>30/9/2022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373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36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5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32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8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9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85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2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8155FC-AB6E-3556-0CAC-104DA0183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D8296-7A39-4A75-A1F6-2280C153F5A3}" type="datetimeFigureOut">
              <a:rPr lang="zh-CN" altLang="en-US"/>
              <a:pPr>
                <a:defRPr/>
              </a:pPr>
              <a:t>2022/9/30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64967F-093B-AD7A-6595-4EF348820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39CC5C-6A8C-65FA-DDC9-280EA9F15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4D68-F418-4927-B0C4-F4842418C2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896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8E583A-ED51-9C7B-AFD1-EF1166B7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CA746-EA99-4C27-86FF-2E3E77BDB3FB}" type="datetimeFigureOut">
              <a:rPr lang="zh-CN" altLang="en-US"/>
              <a:pPr>
                <a:defRPr/>
              </a:pPr>
              <a:t>2022/9/30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52C7FA-3A6A-D0AE-4C44-95E60CBB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EF96B2-CF0C-21F0-2F89-590F19E4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2DB5E-799B-4B8E-ADF4-FB676369FB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777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D83956-C665-44CC-88FB-F21702E01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184E-B0AB-497F-846D-8846F3FF7E7A}" type="datetimeFigureOut">
              <a:rPr lang="zh-CN" altLang="en-US"/>
              <a:pPr>
                <a:defRPr/>
              </a:pPr>
              <a:t>2022/9/30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E2C188-DE0D-E401-61C5-A917516B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98B345-7362-1570-E52E-55601F511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106F6-9574-477E-99CB-434C07CF2F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457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F632AF9-ACD9-F199-DCAD-15CC40B0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E8DC2-DCF0-45A7-B510-484C7EA5B0C2}" type="datetimeFigureOut">
              <a:rPr lang="zh-CN" altLang="en-US"/>
              <a:pPr>
                <a:defRPr/>
              </a:pPr>
              <a:t>2022/9/30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517C804-CF47-95CD-CB2D-8F3A59B49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1FEE3F7-EA84-7A5E-1498-8C0BECBE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B4E57-A228-467F-B4A2-02EA732A2F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66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7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D7FBFA6B-162B-4442-6C71-A2E491EC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18B1B-7296-48A4-B031-EE3DE89099F7}" type="datetimeFigureOut">
              <a:rPr lang="zh-CN" altLang="en-US"/>
              <a:pPr>
                <a:defRPr/>
              </a:pPr>
              <a:t>2022/9/30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314E96E9-DBCC-2930-D600-270CBD73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1C346AAE-DD43-BE40-B599-E1ED09F3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B15B4-AA0E-4AC1-B234-26865D2DCE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343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A97E1CC-325F-67B5-F067-416BD9E1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69684-5856-4DF2-9540-EED117D18583}" type="datetimeFigureOut">
              <a:rPr lang="zh-CN" altLang="en-US"/>
              <a:pPr>
                <a:defRPr/>
              </a:pPr>
              <a:t>2022/9/30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2A70A56-692D-86D3-D9AB-595301EE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8705EA4C-90F7-E04A-090D-FE0B179B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8EC9E-18EE-4300-9862-A8F6DF459A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072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6BCFF4F1-400D-4AAD-0C89-27B25F0A1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A5F88-A555-4131-97FD-DDE24B1F6A8E}" type="datetimeFigureOut">
              <a:rPr lang="zh-CN" altLang="en-US"/>
              <a:pPr>
                <a:defRPr/>
              </a:pPr>
              <a:t>2022/9/30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8767FF7F-B207-1604-6A76-321698E0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B17E6C2E-1763-401A-7357-64336AD6B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F1160-87C4-4B8A-9CA2-652E1D04DF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900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0923BC5D-1811-E85D-5068-2C3185FBF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CB3F-9133-486A-AD68-49F4B72D0EAC}" type="datetimeFigureOut">
              <a:rPr lang="zh-CN" altLang="en-US"/>
              <a:pPr>
                <a:defRPr/>
              </a:pPr>
              <a:t>2022/9/30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E13BFBA-688A-1F10-0795-C803ED6E5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9CF90DA-8DB6-53DD-42D9-161F8D26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87E0-165D-4994-86DB-EF81C1C1B2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899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110C83D-95D7-9832-081F-B05138862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149E6-D3C0-467E-ACD1-2B56EFD56494}" type="datetimeFigureOut">
              <a:rPr lang="zh-CN" altLang="en-US"/>
              <a:pPr>
                <a:defRPr/>
              </a:pPr>
              <a:t>2022/9/30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E46CE5E-D613-1F08-4BDD-542197E2F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E0B34FB-06D0-F43C-F93B-072D6145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09A47-0BD6-4FF6-AE26-648E98AA32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7196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EA49EE-30C2-7811-60C4-2CAB3E50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F99FF-DBF8-413E-9DFB-7A0FD237FC12}" type="datetimeFigureOut">
              <a:rPr lang="zh-CN" altLang="en-US"/>
              <a:pPr>
                <a:defRPr/>
              </a:pPr>
              <a:t>2022/9/30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865680-13B1-8378-9460-9D79C320A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972957-CE97-5FE6-4E11-33EDCD340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9C26-A80C-4EBF-970B-779DB24927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9127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248364-6B6A-5CC3-6AA9-7327F35D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B7DBE-349B-45B1-8E08-F96AE0C6948F}" type="datetimeFigureOut">
              <a:rPr lang="zh-CN" altLang="en-US"/>
              <a:pPr>
                <a:defRPr/>
              </a:pPr>
              <a:t>2022/9/30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53FC61-0D18-15A5-5CA4-DB68092F3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2045C8-0F3F-EF77-5B42-6144DA65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F93F1-BB24-47E8-9FAE-D674B40656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4233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04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0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1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5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>
            <a:extLst>
              <a:ext uri="{FF2B5EF4-FFF2-40B4-BE49-F238E27FC236}">
                <a16:creationId xmlns:a16="http://schemas.microsoft.com/office/drawing/2014/main" id="{43ADE7E9-756F-8FC9-7B64-660549044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>
            <a:extLst>
              <a:ext uri="{FF2B5EF4-FFF2-40B4-BE49-F238E27FC236}">
                <a16:creationId xmlns:a16="http://schemas.microsoft.com/office/drawing/2014/main" id="{AFF90867-44F2-1ECE-3651-248A471F5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B84795-945F-0B16-0866-82A5B0B71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等线" panose="020F0502020204030204"/>
              </a:defRPr>
            </a:lvl1pPr>
          </a:lstStyle>
          <a:p>
            <a:pPr>
              <a:defRPr/>
            </a:pPr>
            <a:fld id="{CD12DF8C-DA79-4643-A9FD-01856BFF44CC}" type="datetimeFigureOut">
              <a:rPr lang="zh-CN" altLang="en-US"/>
              <a:pPr>
                <a:defRPr/>
              </a:pPr>
              <a:t>2022/9/30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05C8E7-3D54-806D-C9F8-B85F0AC06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等线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0C0BA8-743B-3C62-5D6D-576C1836B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等线" panose="020F0502020204030204"/>
              </a:defRPr>
            </a:lvl1pPr>
          </a:lstStyle>
          <a:p>
            <a:pPr>
              <a:defRPr/>
            </a:pPr>
            <a:fld id="{CA292F51-C5B8-4EAA-A144-3E195B266D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89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4.png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image" Target="../media/image52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06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022600" y="14288"/>
            <a:ext cx="8615363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3763963" y="1016000"/>
            <a:ext cx="46640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1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5</a:t>
            </a: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633" y="2061369"/>
            <a:ext cx="100679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Tiếng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Việt</a:t>
            </a:r>
            <a:endParaRPr kumimoji="0" lang="en-US" altLang="en-AI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Memorandum"/>
                <a:ea typeface="Zilla Slab"/>
                <a:cs typeface="Times New Roman" panose="02020603050405020304" pitchFamily="18" charset="0"/>
              </a:rPr>
              <a:t>Bài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Memorandum"/>
                <a:ea typeface="Zilla Slab"/>
                <a:cs typeface="Times New Roman" panose="02020603050405020304" pitchFamily="18" charset="0"/>
              </a:rPr>
              <a:t> 9: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"/>
                <a:ea typeface="Zilla Slab"/>
                <a:cs typeface="Times New Roman" panose="02020603050405020304" pitchFamily="18" charset="0"/>
              </a:rPr>
              <a:t>  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Nhớ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-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viết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: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Đi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học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vui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sao</a:t>
            </a:r>
            <a:endParaRPr kumimoji="0" lang="vi-VN" altLang="en-AI" sz="5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anose="020B06040202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241" y="2242484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7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27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8399" y="1297254"/>
              <a:ext cx="4339443" cy="1688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3200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32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ngữ</a:t>
              </a:r>
              <a:r>
                <a:rPr lang="en-US" sz="32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chứa</a:t>
              </a:r>
              <a:r>
                <a:rPr lang="en-US" sz="32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32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US" sz="32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32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32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s </a:t>
              </a:r>
              <a:r>
                <a:rPr lang="en-US" sz="3200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32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M: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suối</a:t>
              </a:r>
              <a:endPara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15B7077-3023-47C9-BB66-F5518A3F0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863" y="1542776"/>
            <a:ext cx="5784138" cy="529508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ADA8D4-679D-44C9-8486-C513BEE3E7E6}"/>
              </a:ext>
            </a:extLst>
          </p:cNvPr>
          <p:cNvCxnSpPr/>
          <p:nvPr/>
        </p:nvCxnSpPr>
        <p:spPr>
          <a:xfrm>
            <a:off x="5324475" y="723900"/>
            <a:ext cx="2647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ừ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s </a:t>
            </a:r>
            <a:r>
              <a:rPr 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x</a:t>
            </a:r>
            <a:r>
              <a:rPr 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438150"/>
            <a:ext cx="11953847" cy="718734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2347F120-CCA0-43D5-B4B4-5C256A232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617713"/>
              </p:ext>
            </p:extLst>
          </p:nvPr>
        </p:nvGraphicFramePr>
        <p:xfrm>
          <a:off x="1300296" y="1171390"/>
          <a:ext cx="9509194" cy="2592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9194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</a:tblGrid>
              <a:tr h="529837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ừ </a:t>
                      </a:r>
                      <a:r>
                        <a:rPr kumimoji="0" 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chứa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bắt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s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x </a:t>
                      </a:r>
                      <a:endParaRPr lang="en-US" sz="3600" b="0" dirty="0"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Dòng</a:t>
                      </a:r>
                      <a:r>
                        <a:rPr lang="en-US" sz="3600" dirty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sông</a:t>
                      </a:r>
                      <a:endParaRPr lang="en-US" sz="3600" dirty="0"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7" name="times up">
            <a:extLst>
              <a:ext uri="{FF2B5EF4-FFF2-40B4-BE49-F238E27FC236}">
                <a16:creationId xmlns:a16="http://schemas.microsoft.com/office/drawing/2014/main" id="{26ACD0C9-863D-4C39-AB5E-5EC2029ACF08}"/>
              </a:ext>
            </a:extLst>
          </p:cNvPr>
          <p:cNvGrpSpPr/>
          <p:nvPr/>
        </p:nvGrpSpPr>
        <p:grpSpPr>
          <a:xfrm>
            <a:off x="4598166" y="5583706"/>
            <a:ext cx="1534313" cy="564658"/>
            <a:chOff x="4284637" y="-304827"/>
            <a:chExt cx="2669678" cy="697560"/>
          </a:xfrm>
        </p:grpSpPr>
        <p:sp>
          <p:nvSpPr>
            <p:cNvPr id="28" name="Rounded Rectangle 203">
              <a:extLst>
                <a:ext uri="{FF2B5EF4-FFF2-40B4-BE49-F238E27FC236}">
                  <a16:creationId xmlns:a16="http://schemas.microsoft.com/office/drawing/2014/main" id="{0C2783C0-E7E3-4F23-9ECC-12F699B2D499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204">
              <a:extLst>
                <a:ext uri="{FF2B5EF4-FFF2-40B4-BE49-F238E27FC236}">
                  <a16:creationId xmlns:a16="http://schemas.microsoft.com/office/drawing/2014/main" id="{EB8FF20F-5C4B-4C0A-A365-2231629458C9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16A7A24-5CAF-40FB-A0BF-DDFC4BE8F187}"/>
              </a:ext>
            </a:extLst>
          </p:cNvPr>
          <p:cNvSpPr/>
          <p:nvPr/>
        </p:nvSpPr>
        <p:spPr>
          <a:xfrm>
            <a:off x="6399795" y="5687243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48E5CCB-450A-4E1E-AB07-EF7849AA1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53" y="3441500"/>
            <a:ext cx="2181442" cy="2174522"/>
          </a:xfrm>
          <a:prstGeom prst="rect">
            <a:avLst/>
          </a:prstGeom>
        </p:spPr>
      </p:pic>
      <p:grpSp>
        <p:nvGrpSpPr>
          <p:cNvPr id="38" name="Clock hand spin">
            <a:extLst>
              <a:ext uri="{FF2B5EF4-FFF2-40B4-BE49-F238E27FC236}">
                <a16:creationId xmlns:a16="http://schemas.microsoft.com/office/drawing/2014/main" id="{EB958CBC-B6DF-463F-9858-6B2D2E8EEFB4}"/>
              </a:ext>
            </a:extLst>
          </p:cNvPr>
          <p:cNvGrpSpPr/>
          <p:nvPr/>
        </p:nvGrpSpPr>
        <p:grpSpPr>
          <a:xfrm rot="1786145">
            <a:off x="4744570" y="4135725"/>
            <a:ext cx="1115558" cy="1081045"/>
            <a:chOff x="840573" y="2379277"/>
            <a:chExt cx="3829048" cy="3849975"/>
          </a:xfrm>
        </p:grpSpPr>
        <p:sp>
          <p:nvSpPr>
            <p:cNvPr id="39" name="Oval 28">
              <a:extLst>
                <a:ext uri="{FF2B5EF4-FFF2-40B4-BE49-F238E27FC236}">
                  <a16:creationId xmlns:a16="http://schemas.microsoft.com/office/drawing/2014/main" id="{F1405DC5-138A-46AF-8E4D-84EC0D2B0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hour hand">
              <a:extLst>
                <a:ext uri="{FF2B5EF4-FFF2-40B4-BE49-F238E27FC236}">
                  <a16:creationId xmlns:a16="http://schemas.microsoft.com/office/drawing/2014/main" id="{BCE8A742-4EC5-4C31-8972-E0B72598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046C621-A6CD-4CB6-A8E7-3174780881CE}"/>
              </a:ext>
            </a:extLst>
          </p:cNvPr>
          <p:cNvSpPr txBox="1"/>
          <p:nvPr/>
        </p:nvSpPr>
        <p:spPr>
          <a:xfrm>
            <a:off x="5651144" y="4438490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6082A4-3FFA-42ED-B45D-DD7A63C4EF19}"/>
              </a:ext>
            </a:extLst>
          </p:cNvPr>
          <p:cNvSpPr txBox="1"/>
          <p:nvPr/>
        </p:nvSpPr>
        <p:spPr>
          <a:xfrm>
            <a:off x="5139529" y="5000749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F48510-7918-4661-819D-50D538E6213A}"/>
              </a:ext>
            </a:extLst>
          </p:cNvPr>
          <p:cNvSpPr txBox="1"/>
          <p:nvPr/>
        </p:nvSpPr>
        <p:spPr>
          <a:xfrm>
            <a:off x="4691384" y="4438491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32C3BB-96A6-4A2F-9D5B-A6C92A8B7C10}"/>
              </a:ext>
            </a:extLst>
          </p:cNvPr>
          <p:cNvSpPr txBox="1"/>
          <p:nvPr/>
        </p:nvSpPr>
        <p:spPr>
          <a:xfrm>
            <a:off x="5101982" y="4020404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333375"/>
            <a:ext cx="11953847" cy="7082571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2FDE09-9711-449E-A886-AED910BAC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302951"/>
              </p:ext>
            </p:extLst>
          </p:nvPr>
        </p:nvGraphicFramePr>
        <p:xfrm>
          <a:off x="1430826" y="836409"/>
          <a:ext cx="9607605" cy="532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605">
                  <a:extLst>
                    <a:ext uri="{9D8B030D-6E8A-4147-A177-3AD203B41FA5}">
                      <a16:colId xmlns:a16="http://schemas.microsoft.com/office/drawing/2014/main" val="3492298301"/>
                    </a:ext>
                  </a:extLst>
                </a:gridCol>
              </a:tblGrid>
              <a:tr h="131803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 </a:t>
                      </a:r>
                      <a:endParaRPr lang="en-US" sz="3600" b="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6408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Dòng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674901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909578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16647"/>
                  </a:ext>
                </a:extLst>
              </a:tr>
              <a:tr h="45967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58607"/>
                  </a:ext>
                </a:extLst>
              </a:tr>
              <a:tr h="27926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721749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5279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59A2BB-0556-44C3-AF19-58343741B69C}"/>
              </a:ext>
            </a:extLst>
          </p:cNvPr>
          <p:cNvSpPr txBox="1"/>
          <p:nvPr/>
        </p:nvSpPr>
        <p:spPr>
          <a:xfrm>
            <a:off x="5380211" y="285089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DA0945-3375-48CE-88B3-0899C4FA0AAA}"/>
              </a:ext>
            </a:extLst>
          </p:cNvPr>
          <p:cNvSpPr txBox="1"/>
          <p:nvPr/>
        </p:nvSpPr>
        <p:spPr>
          <a:xfrm>
            <a:off x="5380211" y="353914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92F288-B4CC-480A-963F-D314B07A284C}"/>
              </a:ext>
            </a:extLst>
          </p:cNvPr>
          <p:cNvSpPr txBox="1"/>
          <p:nvPr/>
        </p:nvSpPr>
        <p:spPr>
          <a:xfrm>
            <a:off x="5597690" y="4185480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4AF8CB-A3BA-4A02-80E7-8A8E5912548B}"/>
              </a:ext>
            </a:extLst>
          </p:cNvPr>
          <p:cNvSpPr txBox="1"/>
          <p:nvPr/>
        </p:nvSpPr>
        <p:spPr>
          <a:xfrm>
            <a:off x="5678481" y="4788156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A11E56-C662-4969-A0B6-8253A6B5647A}"/>
              </a:ext>
            </a:extLst>
          </p:cNvPr>
          <p:cNvSpPr txBox="1"/>
          <p:nvPr/>
        </p:nvSpPr>
        <p:spPr>
          <a:xfrm>
            <a:off x="5380211" y="5416112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590800" y="1781175"/>
            <a:ext cx="5191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</a:t>
            </a:r>
          </a:p>
        </p:txBody>
      </p:sp>
    </p:spTree>
    <p:extLst>
      <p:ext uri="{BB962C8B-B14F-4D97-AF65-F5344CB8AC3E}">
        <p14:creationId xmlns:p14="http://schemas.microsoft.com/office/powerpoint/2010/main" val="207021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s, x (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282632" y="1562917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648470" y="1293333"/>
              <a:ext cx="4339443" cy="188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a.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bắt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đầu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bằng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s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x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dòng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suối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0377488-685E-48AC-BC30-FE52F1905CA1}"/>
              </a:ext>
            </a:extLst>
          </p:cNvPr>
          <p:cNvGrpSpPr/>
          <p:nvPr/>
        </p:nvGrpSpPr>
        <p:grpSpPr>
          <a:xfrm>
            <a:off x="6697191" y="2273927"/>
            <a:ext cx="4761384" cy="4521995"/>
            <a:chOff x="6697191" y="2273927"/>
            <a:chExt cx="4761384" cy="4521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E1CB95-957D-46B9-BF51-87A54222083B}"/>
                </a:ext>
              </a:extLst>
            </p:cNvPr>
            <p:cNvSpPr txBox="1"/>
            <p:nvPr/>
          </p:nvSpPr>
          <p:spPr>
            <a:xfrm>
              <a:off x="7127878" y="2273927"/>
              <a:ext cx="43306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THẢO LUẬN 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1135902-7F81-4714-B33A-DED69054E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802" y="4210458"/>
              <a:ext cx="2121764" cy="22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1EF3E0C6-607C-4847-AEC9-24778228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8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FFC80-EBF7-49C7-9860-0855C49B1C8B}"/>
              </a:ext>
            </a:extLst>
          </p:cNvPr>
          <p:cNvGrpSpPr/>
          <p:nvPr/>
        </p:nvGrpSpPr>
        <p:grpSpPr>
          <a:xfrm>
            <a:off x="1952625" y="177164"/>
            <a:ext cx="9391650" cy="3423285"/>
            <a:chOff x="449660" y="1005840"/>
            <a:chExt cx="3609269" cy="2194560"/>
          </a:xfrm>
        </p:grpSpPr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:a16="http://schemas.microsoft.com/office/drawing/2014/main" id="{F07B45E0-13C4-42AB-B7F4-4FFA6E79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7F7C4C-B2B2-4DC6-8F1B-D315381CED71}"/>
                </a:ext>
              </a:extLst>
            </p:cNvPr>
            <p:cNvSpPr txBox="1"/>
            <p:nvPr/>
          </p:nvSpPr>
          <p:spPr>
            <a:xfrm>
              <a:off x="825872" y="1531505"/>
              <a:ext cx="2621751" cy="927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Truyền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</a:p>
          </p:txBody>
        </p:sp>
      </p:grp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B2ECEC71-96E6-426F-895E-4E3CE4E07FE0}"/>
              </a:ext>
            </a:extLst>
          </p:cNvPr>
          <p:cNvSpPr/>
          <p:nvPr/>
        </p:nvSpPr>
        <p:spPr>
          <a:xfrm>
            <a:off x="2320304" y="3563320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400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kumimoji="0" lang="en-US" sz="400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lượt</a:t>
            </a:r>
            <a:r>
              <a:rPr kumimoji="0" lang="en-US" sz="400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400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400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400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400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400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kumimoji="0" lang="en-US" sz="400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400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400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400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chứa</a:t>
            </a:r>
            <a:r>
              <a:rPr kumimoji="0" lang="en-US" sz="400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400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400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400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kumimoji="0" lang="en-US" sz="400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40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3: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Tìm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thêm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từ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ngữ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mở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đầu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bằng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s, x (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hoặc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chứa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hỏi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,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ngã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)</a:t>
            </a:r>
          </a:p>
        </p:txBody>
      </p:sp>
      <p:sp>
        <p:nvSpPr>
          <p:cNvPr id="18" name="矩形: 圆角 5">
            <a:extLst>
              <a:ext uri="{FF2B5EF4-FFF2-40B4-BE49-F238E27FC236}">
                <a16:creationId xmlns:a16="http://schemas.microsoft.com/office/drawing/2014/main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3ED86F5A-5AD2-4C8F-AF24-9EEFF9B2596A}"/>
              </a:ext>
            </a:extLst>
          </p:cNvPr>
          <p:cNvSpPr/>
          <p:nvPr/>
        </p:nvSpPr>
        <p:spPr>
          <a:xfrm>
            <a:off x="561867" y="1943099"/>
            <a:ext cx="10976923" cy="36360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xích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xoài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sên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sầu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120918" y="1781175"/>
            <a:ext cx="5965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0" algn="ctr"/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87021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B83DB3-A51B-4954-A1A5-63F2B59D860C}"/>
              </a:ext>
            </a:extLst>
          </p:cNvPr>
          <p:cNvSpPr txBox="1"/>
          <p:nvPr/>
        </p:nvSpPr>
        <p:spPr>
          <a:xfrm>
            <a:off x="3324225" y="1990725"/>
            <a:ext cx="488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 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6"/>
            <a:ext cx="12188238" cy="6627293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E0667934-0297-4FE3-A420-C82E846CDD9A}"/>
              </a:ext>
            </a:extLst>
          </p:cNvPr>
          <p:cNvSpPr/>
          <p:nvPr/>
        </p:nvSpPr>
        <p:spPr>
          <a:xfrm>
            <a:off x="972723" y="1577841"/>
            <a:ext cx="467603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  <a:p>
            <a:pPr lvl="0" algn="just">
              <a:defRPr/>
            </a:pPr>
            <a:endParaRPr lang="vi-VN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Lật từng trang sách mới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Chao ôi là thơm tho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Này đây là nương lúa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Dập dờn những cánh cò.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6DDA-8853-4C02-98D1-88007FB53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256" y="608493"/>
            <a:ext cx="4676037" cy="9693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9A84159-8F3F-4CE0-AF79-46AC49198933}"/>
              </a:ext>
            </a:extLst>
          </p:cNvPr>
          <p:cNvSpPr/>
          <p:nvPr/>
        </p:nvSpPr>
        <p:spPr>
          <a:xfrm>
            <a:off x="6475160" y="1577841"/>
            <a:ext cx="505936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Bao nhiêu chuyện cổ tích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Cũng có trong sách hay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Cô dạy múa, dạy hát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Làm đồ chơi khéo tay.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378291" y="404630"/>
            <a:ext cx="2396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Đi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vui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sao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ji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wắng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xŪ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là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 gió ját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MΩ jan đċ já đào.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Lật Ǉừng Ǉrang sá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jƞ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 ċ là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κΧ</a:t>
            </a: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 đây là wư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lúa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 dŊ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cá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łu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İn cổ Ǉí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có Ǉr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sá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dạy júa, dạy hát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đồ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Ά≈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Ǉay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200" dirty="0" err="1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3200" dirty="0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thầm</a:t>
              </a:r>
              <a:r>
                <a:rPr lang="en-US" sz="3200" dirty="0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dirty="0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3200" dirty="0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dirty="0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3200" dirty="0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3200" dirty="0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endParaRPr lang="en-US" sz="3200" dirty="0">
                <a:solidFill>
                  <a:srgbClr val="EA461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28773" y="3716943"/>
            <a:ext cx="4134465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xôn</a:t>
            </a:r>
            <a:r>
              <a:rPr lang="en-US" sz="8797" dirty="0">
                <a:solidFill>
                  <a:srgbClr val="EA47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xao</a:t>
            </a:r>
            <a:endParaRPr lang="en-US" sz="4798" dirty="0">
              <a:solidFill>
                <a:srgbClr val="EA47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27349" y="3867283"/>
            <a:ext cx="4371710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dập</a:t>
            </a:r>
            <a:r>
              <a:rPr lang="en-US" sz="8797" dirty="0">
                <a:solidFill>
                  <a:srgbClr val="EA47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dờn</a:t>
            </a:r>
            <a:endParaRPr lang="en-US" sz="4798" dirty="0">
              <a:solidFill>
                <a:srgbClr val="EA47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52117" y="2560925"/>
            <a:ext cx="2009509" cy="803662"/>
            <a:chOff x="1318626" y="1765089"/>
            <a:chExt cx="2010129" cy="1004483"/>
          </a:xfrm>
        </p:grpSpPr>
        <p:sp>
          <p:nvSpPr>
            <p:cNvPr id="17" name="Rounded Rectangle 16"/>
            <p:cNvSpPr/>
            <p:nvPr/>
          </p:nvSpPr>
          <p:spPr>
            <a:xfrm>
              <a:off x="1318626" y="1765089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dập</a:t>
              </a:r>
              <a:r>
                <a:rPr lang="en-US" sz="3199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dờn</a:t>
              </a:r>
              <a:endParaRPr lang="en-US" sz="319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035979" y="5406731"/>
            <a:ext cx="7274212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199" kern="0" dirty="0">
                <a:solidFill>
                  <a:srgbClr val="FD5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3199" kern="0" dirty="0" err="1">
                <a:solidFill>
                  <a:srgbClr val="FD5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8E4E74-F0FB-4A0D-A35F-7BFDFAC679CC}"/>
              </a:ext>
            </a:extLst>
          </p:cNvPr>
          <p:cNvSpPr txBox="1"/>
          <p:nvPr/>
        </p:nvSpPr>
        <p:spPr>
          <a:xfrm>
            <a:off x="3246058" y="2906939"/>
            <a:ext cx="433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2" y="269758"/>
            <a:ext cx="6600329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860378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73889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606</Words>
  <Application>Microsoft Office PowerPoint</Application>
  <PresentationFormat>Widescreen</PresentationFormat>
  <Paragraphs>93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41" baseType="lpstr">
      <vt:lpstr>DengXian</vt:lpstr>
      <vt:lpstr>DengXian</vt:lpstr>
      <vt:lpstr>等线 Light</vt:lpstr>
      <vt:lpstr>微软雅黑</vt:lpstr>
      <vt:lpstr>.VnMemorandum</vt:lpstr>
      <vt:lpstr>Arial</vt:lpstr>
      <vt:lpstr>Arial-Rounded</vt:lpstr>
      <vt:lpstr>Calibri</vt:lpstr>
      <vt:lpstr>Coiny</vt:lpstr>
      <vt:lpstr>Gloria Hallelujah</vt:lpstr>
      <vt:lpstr>HP001 4 hàng</vt:lpstr>
      <vt:lpstr>OpenSans</vt:lpstr>
      <vt:lpstr>SVN-Hole Hearted</vt:lpstr>
      <vt:lpstr>Times New Roman</vt:lpstr>
      <vt:lpstr>UVN Van Chuong Nang</vt:lpstr>
      <vt:lpstr>Zilla Slab</vt:lpstr>
      <vt:lpstr>字魂70号-灵悦黑体</vt:lpstr>
      <vt:lpstr>第一PPT，www.1ppt.com</vt:lpstr>
      <vt:lpstr>千图网海量PPT模板www.58pic.com​​</vt:lpstr>
      <vt:lpstr>1_Office 主题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20</cp:revision>
  <dcterms:created xsi:type="dcterms:W3CDTF">2022-06-20T10:35:41Z</dcterms:created>
  <dcterms:modified xsi:type="dcterms:W3CDTF">2022-09-30T03:56:51Z</dcterms:modified>
</cp:coreProperties>
</file>