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 id="2147483698" r:id="rId5"/>
    <p:sldMasterId id="2147483710" r:id="rId6"/>
  </p:sldMasterIdLst>
  <p:notesMasterIdLst>
    <p:notesMasterId r:id="rId24"/>
  </p:notesMasterIdLst>
  <p:sldIdLst>
    <p:sldId id="318" r:id="rId7"/>
    <p:sldId id="323" r:id="rId8"/>
    <p:sldId id="259" r:id="rId9"/>
    <p:sldId id="320"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956" y="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1F1075-DF17-4AAA-9A7D-F8B846E4CDF6}" type="slidenum">
              <a:rPr lang="zh-CN" altLang="en-US" smtClean="0">
                <a:solidFill>
                  <a:prstClr val="black"/>
                </a:solidFill>
                <a:ea typeface="宋体" panose="02010600030101010101" pitchFamily="2" charset="-122"/>
              </a:rPr>
              <a:pPr>
                <a:defRPr/>
              </a:pPr>
              <a:t>2</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2607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1F1075-DF17-4AAA-9A7D-F8B846E4CDF6}" type="slidenum">
              <a:rPr lang="zh-CN" altLang="en-US" smtClean="0">
                <a:solidFill>
                  <a:prstClr val="black"/>
                </a:solidFill>
                <a:ea typeface="宋体" panose="02010600030101010101" pitchFamily="2" charset="-122"/>
              </a:rPr>
              <a:pPr>
                <a:defRPr/>
              </a:pPr>
              <a:t>4</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2023/10/5</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70BE43D-0713-48A4-A945-E96D31F568B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F83F157F-FEDC-4100-A4D3-481066B16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BE3B3A6E-A052-4210-B26A-43D8AEF44A8B}"/>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5C015731-9B85-47FB-84A7-C345EEB0E74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FD71187C-5058-4758-BAA7-FAB67A166C59}"/>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05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661ACCA-BFDB-4B3F-9F59-6E016042778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F6018889-A493-49FD-AEAA-7C92CB4F4FD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A843967C-B335-47C3-AC13-CD1CF22B4454}"/>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A2F7DD87-4EF8-4BDC-8E25-1BC6B0CE5C5F}"/>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0121E772-C74F-4055-AA5D-A9CD2BD90A92}"/>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906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4B490E2-72C1-4906-9EDE-51FB1DBF1AF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AA47517B-4E47-4972-A650-F7C9A9640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DC6B6B7B-8C88-417B-9682-B19E94E5FF30}"/>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5C710BB6-9308-4B35-BAB9-6273C39E9845}"/>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B9749539-A675-443D-8D34-44914AE57A4A}"/>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89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AC96DCD-30A7-4E37-BEB4-B29F8926C04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CD93374B-6194-4C04-B17B-0D2D2E255AE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7450A6AE-0650-44A2-8C3F-7D2F9D23EF29}"/>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B9EED3B0-26FE-4D9E-BD58-48BD81B43DD9}"/>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B5852674-91FF-4A18-86D3-4F7986337DEF}"/>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EE4DB870-027F-46B0-9C5B-3B47C98EF8AF}"/>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6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76E0E4-7F88-4440-83B0-65C57157E137}"/>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11F29201-A6B8-45F8-9F18-D50FE39B0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F59A75C-C897-4DB6-9F0C-44447E1B5EF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A4516E5C-167F-4769-97E6-ED9B1D855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6F07886D-3B18-43A8-BBC3-A123D5EF91C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36783D19-CB9B-46E4-BF8D-171F701EA144}"/>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8" name="Chỗ dành sẵn cho Chân trang 7">
            <a:extLst>
              <a:ext uri="{FF2B5EF4-FFF2-40B4-BE49-F238E27FC236}">
                <a16:creationId xmlns="" xmlns:a16="http://schemas.microsoft.com/office/drawing/2014/main" id="{F5E1F87C-D34D-44B7-B7BE-A22ABB7407A5}"/>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 xmlns:a16="http://schemas.microsoft.com/office/drawing/2014/main" id="{63174F03-1414-4101-A2B3-3D27C94AD0F5}"/>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285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F9FE3B6-71F5-44E9-B718-C582203BD04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EF357184-1F12-451F-9C28-0F9D84577EBC}"/>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4" name="Chỗ dành sẵn cho Chân trang 3">
            <a:extLst>
              <a:ext uri="{FF2B5EF4-FFF2-40B4-BE49-F238E27FC236}">
                <a16:creationId xmlns="" xmlns:a16="http://schemas.microsoft.com/office/drawing/2014/main" id="{57A6518B-5626-46B6-911D-9F02DE38D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 xmlns:a16="http://schemas.microsoft.com/office/drawing/2014/main" id="{11B46D37-4770-4D31-AC5A-E1BCF8FC370F}"/>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7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9E9FD4F2-61C8-4905-A45F-15B3DE09C935}"/>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3" name="Chỗ dành sẵn cho Chân trang 2">
            <a:extLst>
              <a:ext uri="{FF2B5EF4-FFF2-40B4-BE49-F238E27FC236}">
                <a16:creationId xmlns="" xmlns:a16="http://schemas.microsoft.com/office/drawing/2014/main" id="{6607CDDA-FC78-4461-83E6-09968C3E1EE7}"/>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 xmlns:a16="http://schemas.microsoft.com/office/drawing/2014/main" id="{23A6A46D-4B7B-4CD8-A42D-A7517A84303B}"/>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873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97E2910-2957-43F0-AE6F-08A37E1ABCE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74BE2A42-F7F8-4A77-9A30-50EB56FF9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FEE7AFE2-C8AF-4224-B0A5-9ECCB6195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0597E360-EE1E-415C-A82C-A8DAE6C6F05E}"/>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228FBC32-B59C-4332-ABC7-922310F589F1}"/>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E34D9D54-7BD2-4449-8277-F9955AB79DC2}"/>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77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6B25B84-683D-4AC3-90D3-E8CF8C09D07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0B83FD7C-4894-4820-BBC8-C450291E9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B1EAA32D-8A25-4A0A-A923-3CE9A0EA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1137ACE7-5889-4492-91CE-A43877BBC9C9}"/>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BA829292-F5A8-4FF0-BA92-8C5D447E5815}"/>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87021491-11B6-4210-8E83-F08CE9C520F8}"/>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76B49AE-90F2-4DAE-B03D-578A0971CA1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820163A6-4264-4609-B2DF-E79045A0F01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CA953A0C-C34A-4973-A468-FF8EC268D7FC}"/>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D85A4646-C9E6-4CB9-8589-D3D8EEF164E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65EFFD0E-15EE-410B-98CE-63639C0DBA3C}"/>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526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BD077D39-24B0-4219-B026-8E6C9FBC589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2DD74A57-1EBD-431D-86C6-ED80B472F95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8D4E548-1238-422E-92F7-606BF117D653}"/>
              </a:ext>
            </a:extLst>
          </p:cNvPr>
          <p:cNvSpPr>
            <a:spLocks noGrp="1"/>
          </p:cNvSpPr>
          <p:nvPr>
            <p:ph type="dt" sz="half" idx="10"/>
          </p:nvPr>
        </p:nvSpPr>
        <p:spPr/>
        <p:txBody>
          <a:body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BEEEECDB-0D3B-42C3-9861-DAD4316DAF82}"/>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4E06869B-CD3A-492B-A8F5-C040C2D8B45D}"/>
              </a:ext>
            </a:extLst>
          </p:cNvPr>
          <p:cNvSpPr>
            <a:spLocks noGrp="1"/>
          </p:cNvSpPr>
          <p:nvPr>
            <p:ph type="sldNum" sz="quarter" idx="12"/>
          </p:nvPr>
        </p:nvSpPr>
        <p:spPr/>
        <p:txBody>
          <a:body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65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0895026"/>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598272"/>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0852023"/>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35240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2793933"/>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6206730"/>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721284"/>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4004956"/>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5962145"/>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4660608"/>
      </p:ext>
    </p:extLst>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769172"/>
      </p:ext>
    </p:extLst>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1307671"/>
      </p:ext>
    </p:extLst>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6310176"/>
      </p:ext>
    </p:extLst>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0585352"/>
      </p:ext>
    </p:extLst>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073841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8356799"/>
      </p:ext>
    </p:extLst>
  </p:cSld>
  <p:clrMapOvr>
    <a:masterClrMapping/>
  </p:clrMapOvr>
  <p:transition spd="slow">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4501069"/>
      </p:ext>
    </p:extLst>
  </p:cSld>
  <p:clrMapOvr>
    <a:masterClrMapping/>
  </p:clrMapOvr>
  <p:transition spd="slow">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6414744"/>
      </p:ext>
    </p:extLst>
  </p:cSld>
  <p:clrMapOvr>
    <a:masterClrMapping/>
  </p:clrMapOvr>
  <p:transition spd="slow">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3121776"/>
      </p:ext>
    </p:extLst>
  </p:cSld>
  <p:clrMapOvr>
    <a:masterClrMapping/>
  </p:clrMapOvr>
  <p:transition spd="slow">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3106775"/>
      </p:ext>
    </p:extLst>
  </p:cSld>
  <p:clrMapOvr>
    <a:masterClrMapping/>
  </p:clrMapOvr>
  <p:transition spd="slow">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084122"/>
      </p:ext>
    </p:extLst>
  </p:cSld>
  <p:clrMapOvr>
    <a:masterClrMapping/>
  </p:clrMapOvr>
  <p:transition spd="slow">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2199825"/>
      </p:ext>
    </p:extLst>
  </p:cSld>
  <p:clrMapOvr>
    <a:masterClrMapping/>
  </p:clrMapOvr>
  <p:transition spd="slow">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0773796"/>
      </p:ext>
    </p:extLst>
  </p:cSld>
  <p:clrMapOvr>
    <a:masterClrMapping/>
  </p:clrMapOvr>
  <p:transition spd="slow">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0021224"/>
      </p:ext>
    </p:extLst>
  </p:cSld>
  <p:clrMapOvr>
    <a:masterClrMapping/>
  </p:clrMapOvr>
  <p:transition spd="slow">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9961646"/>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9557235"/>
      </p:ext>
    </p:extLst>
  </p:cSld>
  <p:clrMapOvr>
    <a:masterClrMapping/>
  </p:clrMapOvr>
  <p:transition spd="slow">
    <p:comb/>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8515168"/>
      </p:ext>
    </p:extLst>
  </p:cSld>
  <p:clrMapOvr>
    <a:masterClrMapping/>
  </p:clrMapOvr>
  <p:transition spd="slow">
    <p:comb/>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55534"/>
      </p:ext>
    </p:extLst>
  </p:cSld>
  <p:clrMapOvr>
    <a:masterClrMapping/>
  </p:clrMapOvr>
  <p:transition spd="slow">
    <p:comb/>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309174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2023/10/5</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 xmlns:a16="http://schemas.microsoft.com/office/drawing/2014/main"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8436460B-21F8-48D9-AD8F-FE12B1DF5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60B2BD41-8FA9-493E-B58B-A2C314C56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DA16DDA4-A045-49DD-AF9E-B6FB52158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D501-C1E9-434C-B6E4-A350938FDFAA}" type="datetimeFigureOut">
              <a:rPr lang="en-US" smtClean="0">
                <a:solidFill>
                  <a:prstClr val="black">
                    <a:tint val="75000"/>
                  </a:prstClr>
                </a:solidFill>
              </a:rPr>
              <a:pPr/>
              <a:t>10/5/2023</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C56043DC-86AA-4A84-9C92-DE21ED5C5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059456AF-8A0B-4127-A052-D45F91306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2628-D50A-4E4E-BF1B-CC4F867AE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8456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solidFill>
                  <a:prstClr val="black">
                    <a:tint val="75000"/>
                  </a:prstClr>
                </a:solidFill>
              </a:rPr>
              <a:pPr/>
              <a:t>2023/10/5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Picture 7" descr="Shape&#10;&#10;Description automatically generated with medium confidence">
            <a:extLst>
              <a:ext uri="{FF2B5EF4-FFF2-40B4-BE49-F238E27FC236}">
                <a16:creationId xmlns="" xmlns:a16="http://schemas.microsoft.com/office/drawing/2014/main"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26447732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hemeOverride" Target="../theme/themeOverride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31.xml"/><Relationship Id="rId1" Type="http://schemas.openxmlformats.org/officeDocument/2006/relationships/themeOverride" Target="../theme/themeOverride4.xml"/><Relationship Id="rId6" Type="http://schemas.openxmlformats.org/officeDocument/2006/relationships/image" Target="../media/image22.emf"/><Relationship Id="rId5" Type="http://schemas.openxmlformats.org/officeDocument/2006/relationships/image" Target="../media/image9.emf"/><Relationship Id="rId10" Type="http://schemas.microsoft.com/office/2007/relationships/hdphoto" Target="../media/hdphoto3.wdp"/><Relationship Id="rId4" Type="http://schemas.openxmlformats.org/officeDocument/2006/relationships/image" Target="../media/image3.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33.xml"/><Relationship Id="rId1" Type="http://schemas.openxmlformats.org/officeDocument/2006/relationships/themeOverride" Target="../theme/themeOverride5.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hemeOverride" Target="../theme/themeOverride6.xml"/><Relationship Id="rId5" Type="http://schemas.openxmlformats.org/officeDocument/2006/relationships/image" Target="../media/image33.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292388"/>
            <a:ext cx="8614999" cy="584775"/>
          </a:xfrm>
          <a:prstGeom prst="rect">
            <a:avLst/>
          </a:prstGeom>
          <a:noFill/>
        </p:spPr>
        <p:txBody>
          <a:bodyPr wrap="square" rtlCol="0">
            <a:spAutoFit/>
          </a:bodyPr>
          <a:lstStyle/>
          <a:p>
            <a:r>
              <a:rPr lang="en-US" sz="3200" b="1" dirty="0">
                <a:solidFill>
                  <a:srgbClr val="70AD47">
                    <a:lumMod val="75000"/>
                  </a:srgbClr>
                </a:solidFill>
                <a:latin typeface="Times New Roman" pitchFamily="18" charset="0"/>
                <a:cs typeface="Times New Roman" pitchFamily="18" charset="0"/>
              </a:rPr>
              <a:t>TRƯỜNG TIỂU HỌC PHÚC LỢI</a:t>
            </a:r>
            <a:endParaRPr lang="vi-VN" sz="32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19C6FF74-A3CD-43E9-B936-B3D00B198B50}"/>
              </a:ext>
            </a:extLst>
          </p:cNvPr>
          <p:cNvSpPr txBox="1"/>
          <p:nvPr/>
        </p:nvSpPr>
        <p:spPr>
          <a:xfrm>
            <a:off x="3764526" y="1016339"/>
            <a:ext cx="4662945" cy="707886"/>
          </a:xfrm>
          <a:prstGeom prst="rect">
            <a:avLst/>
          </a:prstGeom>
          <a:noFill/>
        </p:spPr>
        <p:txBody>
          <a:bodyPr wrap="square" rtlCol="0">
            <a:spAutoFit/>
          </a:bodyPr>
          <a:lstStyle/>
          <a:p>
            <a:pPr algn="ctr">
              <a:defRPr/>
            </a:pPr>
            <a:r>
              <a:rPr lang="en-US" sz="4000" b="1" spc="-15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4000" b="1" spc="-151" dirty="0" smtClean="0">
                <a:solidFill>
                  <a:srgbClr val="135E98"/>
                </a:solidFill>
                <a:latin typeface="Times New Roman" pitchFamily="18" charset="0"/>
                <a:ea typeface="LNTH-Kids  Chinese Font 1" panose="02010600030101010101" pitchFamily="2" charset="-128"/>
                <a:cs typeface="Times New Roman" pitchFamily="18" charset="0"/>
              </a:rPr>
              <a:t>5</a:t>
            </a:r>
            <a:endParaRPr lang="en-US" sz="4000" b="1" spc="-15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91280" y="2054233"/>
            <a:ext cx="12100720" cy="3785652"/>
          </a:xfrm>
          <a:prstGeom prst="rect">
            <a:avLst/>
          </a:prstGeom>
          <a:noFill/>
        </p:spPr>
        <p:txBody>
          <a:bodyPr wrap="square" rtlCol="0">
            <a:spAutoFit/>
          </a:bodyPr>
          <a:lstStyle/>
          <a:p>
            <a:pPr algn="ctr"/>
            <a:r>
              <a:rPr lang="en-US" sz="4800" b="1" dirty="0" err="1">
                <a:solidFill>
                  <a:srgbClr val="FF0000"/>
                </a:solidFill>
                <a:latin typeface="Times New Roman" pitchFamily="18" charset="0"/>
                <a:ea typeface="Zilla Slab" pitchFamily="2" charset="0"/>
                <a:cs typeface="Times New Roman" pitchFamily="18" charset="0"/>
              </a:rPr>
              <a:t>Tiếng</a:t>
            </a:r>
            <a:r>
              <a:rPr lang="en-US" sz="4800" b="1" dirty="0">
                <a:solidFill>
                  <a:srgbClr val="FF0000"/>
                </a:solidFill>
                <a:latin typeface="Times New Roman" pitchFamily="18" charset="0"/>
                <a:ea typeface="Zilla Slab" pitchFamily="2" charset="0"/>
                <a:cs typeface="Times New Roman" pitchFamily="18" charset="0"/>
              </a:rPr>
              <a:t> </a:t>
            </a:r>
            <a:r>
              <a:rPr lang="en-US" sz="4800" b="1" dirty="0" err="1">
                <a:solidFill>
                  <a:srgbClr val="FF0000"/>
                </a:solidFill>
                <a:latin typeface="Times New Roman" pitchFamily="18" charset="0"/>
                <a:ea typeface="Zilla Slab" pitchFamily="2" charset="0"/>
                <a:cs typeface="Times New Roman" pitchFamily="18" charset="0"/>
              </a:rPr>
              <a:t>Việt</a:t>
            </a:r>
            <a:endParaRPr lang="en-US" sz="4800" b="1" dirty="0">
              <a:solidFill>
                <a:srgbClr val="FF0000"/>
              </a:solidFill>
              <a:latin typeface="Times New Roman" pitchFamily="18" charset="0"/>
              <a:ea typeface="Zilla Slab" pitchFamily="2" charset="0"/>
              <a:cs typeface="Times New Roman" pitchFamily="18" charset="0"/>
            </a:endParaRPr>
          </a:p>
          <a:p>
            <a:pPr algn="ctr"/>
            <a:r>
              <a:rPr lang="en-US" sz="4800" b="1" err="1">
                <a:solidFill>
                  <a:srgbClr val="002060"/>
                </a:solidFill>
                <a:latin typeface="Times New Roman" pitchFamily="18" charset="0"/>
                <a:ea typeface="Zilla Slab" pitchFamily="2" charset="0"/>
                <a:cs typeface="Times New Roman" pitchFamily="18" charset="0"/>
              </a:rPr>
              <a:t>Bài</a:t>
            </a:r>
            <a:r>
              <a:rPr lang="en-US" sz="4800" b="1">
                <a:solidFill>
                  <a:srgbClr val="002060"/>
                </a:solidFill>
                <a:latin typeface="Times New Roman" pitchFamily="18" charset="0"/>
                <a:ea typeface="Zilla Slab" pitchFamily="2" charset="0"/>
                <a:cs typeface="Times New Roman" pitchFamily="18" charset="0"/>
              </a:rPr>
              <a:t> </a:t>
            </a:r>
            <a:r>
              <a:rPr lang="en-US" sz="4800" b="1" smtClean="0">
                <a:solidFill>
                  <a:srgbClr val="002060"/>
                </a:solidFill>
                <a:latin typeface="Times New Roman" pitchFamily="18" charset="0"/>
                <a:ea typeface="Zilla Slab" pitchFamily="2" charset="0"/>
                <a:cs typeface="Times New Roman" pitchFamily="18" charset="0"/>
              </a:rPr>
              <a:t>10:Luyện tập 2</a:t>
            </a:r>
          </a:p>
          <a:p>
            <a:pPr algn="ctr"/>
            <a:r>
              <a:rPr lang="en-US" sz="4800" b="1" smtClean="0">
                <a:solidFill>
                  <a:srgbClr val="002060"/>
                </a:solidFill>
                <a:latin typeface="Times New Roman" pitchFamily="18" charset="0"/>
                <a:ea typeface="Zilla Slab" pitchFamily="2" charset="0"/>
                <a:cs typeface="Times New Roman" pitchFamily="18" charset="0"/>
              </a:rPr>
              <a:t>Viết đoạn văn nêu tình cảm, cảm xúc với một người mà em yêu quý</a:t>
            </a:r>
            <a:endParaRPr lang="en-US" sz="4800" b="1" dirty="0">
              <a:solidFill>
                <a:srgbClr val="002060"/>
              </a:solidFill>
              <a:latin typeface="Times New Roman" pitchFamily="18" charset="0"/>
              <a:ea typeface="Zilla Slab" pitchFamily="2" charset="0"/>
              <a:cs typeface="Times New Roman" pitchFamily="18" charset="0"/>
            </a:endParaRPr>
          </a:p>
          <a:p>
            <a:r>
              <a:rPr lang="en-US" sz="4800" b="1">
                <a:solidFill>
                  <a:prstClr val="black"/>
                </a:solidFill>
                <a:latin typeface="Times New Roman" panose="02020603050405020304" pitchFamily="18" charset="0"/>
                <a:ea typeface="Zilla Slab" pitchFamily="2" charset="0"/>
                <a:cs typeface="Times New Roman" panose="02020603050405020304" pitchFamily="18" charset="0"/>
              </a:rPr>
              <a:t>   </a:t>
            </a:r>
            <a:endParaRPr lang="vi-VN" sz="4800" b="1" dirty="0">
              <a:solidFill>
                <a:srgbClr val="5B9BD5">
                  <a:lumMod val="50000"/>
                </a:srgb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2445849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022331"/>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16218C91-7BE3-4500-BBF6-8D445C1A8D5B}"/>
              </a:ext>
            </a:extLst>
          </p:cNvPr>
          <p:cNvSpPr txBox="1"/>
          <p:nvPr/>
        </p:nvSpPr>
        <p:spPr>
          <a:xfrm>
            <a:off x="676274" y="1819195"/>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 </a:t>
            </a:r>
            <a:r>
              <a:rPr kumimoji="0" lang="vi-VN"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 xmlns:a16="http://schemas.microsoft.com/office/drawing/2014/main"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 xmlns:a16="http://schemas.microsoft.com/office/drawing/2014/main"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 xmlns:a16="http://schemas.microsoft.com/office/drawing/2014/main" id="{64201B05-B816-4681-BCB7-1101CEEAB9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4" y="115008"/>
            <a:ext cx="3522654" cy="641959"/>
          </a:xfrm>
          <a:prstGeom prst="rect">
            <a:avLst/>
          </a:prstGeom>
        </p:spPr>
      </p:pic>
      <p:sp>
        <p:nvSpPr>
          <p:cNvPr id="22" name="AutoShape 6">
            <a:extLst>
              <a:ext uri="{FF2B5EF4-FFF2-40B4-BE49-F238E27FC236}">
                <a16:creationId xmlns=""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55CBF573-1E02-4370-89E2-ACF0F3DB54BE}"/>
              </a:ext>
            </a:extLst>
          </p:cNvPr>
          <p:cNvSpPr txBox="1"/>
          <p:nvPr/>
        </p:nvSpPr>
        <p:spPr>
          <a:xfrm>
            <a:off x="2748923" y="-14586"/>
            <a:ext cx="2390775" cy="830997"/>
          </a:xfrm>
          <a:prstGeom prst="rect">
            <a:avLst/>
          </a:prstGeom>
          <a:noFill/>
        </p:spPr>
        <p:txBody>
          <a:bodyPr wrap="square" rtlCol="0">
            <a:spAutoFit/>
          </a:bodyPr>
          <a:lstStyle/>
          <a:p>
            <a:r>
              <a:rPr lang="en-US" sz="4800" b="1" dirty="0" err="1">
                <a:solidFill>
                  <a:srgbClr val="002060"/>
                </a:solidFill>
                <a:latin typeface="Times New Roman" pitchFamily="18" charset="0"/>
                <a:cs typeface="Times New Roman" pitchFamily="18" charset="0"/>
              </a:rPr>
              <a:t>Ví</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dụ</a:t>
            </a:r>
            <a:endParaRPr lang="en-US" sz="4800" b="1" dirty="0">
              <a:solidFill>
                <a:srgbClr val="002060"/>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8118A44-96A2-4122-8FD8-CB42046C32F1}"/>
              </a:ext>
            </a:extLst>
          </p:cNvPr>
          <p:cNvSpPr txBox="1"/>
          <p:nvPr/>
        </p:nvSpPr>
        <p:spPr>
          <a:xfrm>
            <a:off x="2446861" y="330608"/>
            <a:ext cx="9505950" cy="6247864"/>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a:latin typeface="Arial-Rounded" panose="020B0500000000000000" pitchFamily="34" charset="0"/>
                <a:ea typeface="Arial-Rounded" panose="020B0500000000000000" pitchFamily="34" charset="0"/>
                <a:cs typeface="Arial-Rounded" panose="020B0500000000000000" pitchFamily="34" charset="0"/>
              </a:rPr>
              <a:t>    </a:t>
            </a:r>
            <a:r>
              <a:rPr lang="vi-VN" sz="2800" smtClean="0">
                <a:latin typeface="Arial-Rounded" panose="020B0500000000000000" pitchFamily="34" charset="0"/>
                <a:ea typeface="Arial-Rounded" panose="020B0500000000000000" pitchFamily="34" charset="0"/>
                <a:cs typeface="Arial-Rounded" panose="020B0500000000000000" pitchFamily="34" charset="0"/>
              </a:rPr>
              <a:t> Trường </a:t>
            </a:r>
            <a:r>
              <a:rPr lang="vi-VN" sz="2800" dirty="0">
                <a:latin typeface="Arial-Rounded" panose="020B0500000000000000" pitchFamily="34" charset="0"/>
                <a:ea typeface="Arial-Rounded" panose="020B0500000000000000" pitchFamily="34" charset="0"/>
                <a:cs typeface="Arial-Rounded" panose="020B0500000000000000" pitchFamily="34" charset="0"/>
              </a:rPr>
              <a:t>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a:t>
            </a:r>
            <a:r>
              <a:rPr lang="vi-VN" sz="2800">
                <a:latin typeface="Arial-Rounded" panose="020B0500000000000000" pitchFamily="34" charset="0"/>
                <a:ea typeface="Arial-Rounded" panose="020B0500000000000000" pitchFamily="34" charset="0"/>
                <a:cs typeface="Arial-Rounded" panose="020B0500000000000000" pitchFamily="34" charset="0"/>
              </a:rPr>
              <a:t>thế</a:t>
            </a:r>
            <a:r>
              <a:rPr lang="vi-VN" sz="2800" smtClean="0">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2800" smtClean="0">
                <a:latin typeface="Arial-Rounded" panose="020B0500000000000000" pitchFamily="34" charset="0"/>
                <a:ea typeface="Arial-Rounded" panose="020B0500000000000000" pitchFamily="34" charset="0"/>
                <a:cs typeface="Arial-Rounded" panose="020B0500000000000000" pitchFamily="34" charset="0"/>
              </a:rPr>
              <a:t>            </a:t>
            </a:r>
            <a:r>
              <a:rPr lang="en-US" sz="2800" smtClean="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Times New Roman" pitchFamily="18" charset="0"/>
                <a:ea typeface="Arial-Rounded" panose="020B0500000000000000" pitchFamily="34" charset="0"/>
                <a:cs typeface="Times New Roman" pitchFamily="18" charset="0"/>
              </a:rPr>
              <a:t>(Theo Ngô </a:t>
            </a:r>
            <a:r>
              <a:rPr lang="en-US" sz="2800" dirty="0" err="1">
                <a:latin typeface="Times New Roman" pitchFamily="18" charset="0"/>
                <a:ea typeface="Arial-Rounded" panose="020B0500000000000000" pitchFamily="34" charset="0"/>
                <a:cs typeface="Times New Roman" pitchFamily="18" charset="0"/>
              </a:rPr>
              <a:t>Quân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 xmlns:a16="http://schemas.microsoft.com/office/drawing/2014/main" id="{5A8CCABE-E512-4540-B4A2-5FB04977E837}"/>
              </a:ext>
            </a:extLst>
          </p:cNvPr>
          <p:cNvPicPr>
            <a:picLocks noChangeAspect="1"/>
          </p:cNvPicPr>
          <p:nvPr/>
        </p:nvPicPr>
        <p:blipFill>
          <a:blip r:embed="rId5"/>
          <a:stretch>
            <a:fillRect/>
          </a:stretch>
        </p:blipFill>
        <p:spPr>
          <a:xfrm>
            <a:off x="-27869"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Shape 24">
            <a:extLst>
              <a:ext uri="{FF2B5EF4-FFF2-40B4-BE49-F238E27FC236}">
                <a16:creationId xmlns=""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defTabSz="916777">
              <a:defRPr/>
            </a:pPr>
            <a:endParaRPr lang="en-US" sz="1805">
              <a:solidFill>
                <a:prstClr val="black"/>
              </a:solidFill>
            </a:endParaRPr>
          </a:p>
        </p:txBody>
      </p:sp>
      <p:sp>
        <p:nvSpPr>
          <p:cNvPr id="26" name="Freeform: Shape 25">
            <a:extLst>
              <a:ext uri="{FF2B5EF4-FFF2-40B4-BE49-F238E27FC236}">
                <a16:creationId xmlns=""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defTabSz="916777">
              <a:defRPr/>
            </a:pPr>
            <a:endParaRPr lang="en-US" sz="1805">
              <a:solidFill>
                <a:prstClr val="black"/>
              </a:solidFill>
            </a:endParaRPr>
          </a:p>
        </p:txBody>
      </p:sp>
      <p:pic>
        <p:nvPicPr>
          <p:cNvPr id="28" name="Picture 27">
            <a:extLst>
              <a:ext uri="{FF2B5EF4-FFF2-40B4-BE49-F238E27FC236}">
                <a16:creationId xmlns="" xmlns:a16="http://schemas.microsoft.com/office/drawing/2014/main"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
        <p:nvSpPr>
          <p:cNvPr id="2" name="TextBox 1"/>
          <p:cNvSpPr txBox="1"/>
          <p:nvPr/>
        </p:nvSpPr>
        <p:spPr>
          <a:xfrm>
            <a:off x="1056134" y="1881907"/>
            <a:ext cx="9079178" cy="1323439"/>
          </a:xfrm>
          <a:prstGeom prst="rect">
            <a:avLst/>
          </a:prstGeom>
          <a:solidFill>
            <a:schemeClr val="accent1">
              <a:lumMod val="40000"/>
              <a:lumOff val="60000"/>
            </a:schemeClr>
          </a:solidFill>
        </p:spPr>
        <p:txBody>
          <a:bodyPr wrap="square" rtlCol="0">
            <a:spAutoFit/>
          </a:bodyPr>
          <a:lstStyle/>
          <a:p>
            <a:r>
              <a:rPr lang="en-US" sz="4000" smtClean="0">
                <a:solidFill>
                  <a:prstClr val="black"/>
                </a:solidFill>
              </a:rPr>
              <a:t>* Nói 2-3 câu để nêu tình cảm của em với một người bạn mà em quý mến.</a:t>
            </a:r>
            <a:endParaRPr lang="vi-VN" sz="4000">
              <a:solidFill>
                <a:prstClr val="black"/>
              </a:solidFill>
            </a:endParaRPr>
          </a:p>
        </p:txBody>
      </p:sp>
      <p:sp>
        <p:nvSpPr>
          <p:cNvPr id="4" name="TextBox 3"/>
          <p:cNvSpPr txBox="1"/>
          <p:nvPr/>
        </p:nvSpPr>
        <p:spPr>
          <a:xfrm>
            <a:off x="2956845" y="333286"/>
            <a:ext cx="4307081" cy="923330"/>
          </a:xfrm>
          <a:prstGeom prst="rect">
            <a:avLst/>
          </a:prstGeom>
          <a:noFill/>
        </p:spPr>
        <p:txBody>
          <a:bodyPr wrap="square" rtlCol="0">
            <a:spAutoFit/>
          </a:bodyPr>
          <a:lstStyle/>
          <a:p>
            <a:pPr lvl="0" algn="ctr"/>
            <a:r>
              <a:rPr lang="en-US" sz="5400" b="1">
                <a:solidFill>
                  <a:srgbClr val="FF0000"/>
                </a:solidFill>
                <a:latin typeface="Times New Roman" pitchFamily="18" charset="0"/>
                <a:ea typeface="Zilla Slab" pitchFamily="2" charset="0"/>
                <a:cs typeface="Times New Roman" pitchFamily="18" charset="0"/>
              </a:rPr>
              <a:t>KHỞI ĐỘNG</a:t>
            </a:r>
            <a:endParaRPr lang="en-US" sz="5400" b="1" dirty="0">
              <a:solidFill>
                <a:srgbClr val="FF0000"/>
              </a:solidFill>
              <a:latin typeface="Times New Roman" pitchFamily="18" charset="0"/>
              <a:ea typeface="Zilla Slab" pitchFamily="2" charset="0"/>
              <a:cs typeface="Times New Roman" pitchFamily="18" charset="0"/>
            </a:endParaRPr>
          </a:p>
        </p:txBody>
      </p:sp>
    </p:spTree>
    <p:extLst>
      <p:ext uri="{BB962C8B-B14F-4D97-AF65-F5344CB8AC3E}">
        <p14:creationId xmlns:p14="http://schemas.microsoft.com/office/powerpoint/2010/main" val="271650148"/>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66000">
                                          <p:cBhvr additive="base">
                                            <p:cTn id="23"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 xmlns:a16="http://schemas.microsoft.com/office/drawing/2014/main" id="{A1123979-EB99-4D60-A163-919E0E951D21}"/>
              </a:ext>
            </a:extLst>
          </p:cNvPr>
          <p:cNvGrpSpPr/>
          <p:nvPr/>
        </p:nvGrpSpPr>
        <p:grpSpPr>
          <a:xfrm>
            <a:off x="571501" y="90031"/>
            <a:ext cx="10906436" cy="1151938"/>
            <a:chOff x="2873170" y="343910"/>
            <a:chExt cx="4342058" cy="2185113"/>
          </a:xfrm>
        </p:grpSpPr>
        <p:sp>
          <p:nvSpPr>
            <p:cNvPr id="14" name="îṥḷíďê">
              <a:extLst>
                <a:ext uri="{FF2B5EF4-FFF2-40B4-BE49-F238E27FC236}">
                  <a16:creationId xmlns=""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6777">
                <a:defRPr/>
              </a:pPr>
              <a:endParaRPr lang="en-US" altLang="zh-CN" sz="1053" dirty="0">
                <a:solidFill>
                  <a:prstClr val="black"/>
                </a:solidFill>
              </a:endParaRPr>
            </a:p>
          </p:txBody>
        </p:sp>
        <p:sp>
          <p:nvSpPr>
            <p:cNvPr id="15" name="Google Shape;5317;p41">
              <a:extLst>
                <a:ext uri="{FF2B5EF4-FFF2-40B4-BE49-F238E27FC236}">
                  <a16:creationId xmlns="" xmlns:a16="http://schemas.microsoft.com/office/drawing/2014/main" id="{4627BE6F-4EE8-4385-B0BE-4E781D87AB7A}"/>
                </a:ext>
              </a:extLst>
            </p:cNvPr>
            <p:cNvSpPr txBox="1">
              <a:spLocks/>
            </p:cNvSpPr>
            <p:nvPr/>
          </p:nvSpPr>
          <p:spPr>
            <a:xfrm>
              <a:off x="2969351" y="934438"/>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916777">
                <a:buClr>
                  <a:prstClr val="black"/>
                </a:buClr>
                <a:defRPr/>
              </a:pPr>
              <a:r>
                <a:rPr lang="vi-VN" sz="32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defTabSz="916777">
              <a:defRPr/>
            </a:pPr>
            <a:endParaRPr lang="en-US" sz="1805">
              <a:solidFill>
                <a:prstClr val="black"/>
              </a:solidFill>
            </a:endParaRPr>
          </a:p>
        </p:txBody>
      </p:sp>
      <p:sp>
        <p:nvSpPr>
          <p:cNvPr id="26" name="Freeform: Shape 25">
            <a:extLst>
              <a:ext uri="{FF2B5EF4-FFF2-40B4-BE49-F238E27FC236}">
                <a16:creationId xmlns=""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defTabSz="916777">
              <a:defRPr/>
            </a:pPr>
            <a:endParaRPr lang="en-US" sz="1805">
              <a:solidFill>
                <a:prstClr val="black"/>
              </a:solidFill>
            </a:endParaRPr>
          </a:p>
        </p:txBody>
      </p:sp>
      <p:pic>
        <p:nvPicPr>
          <p:cNvPr id="28" name="Picture 27">
            <a:extLst>
              <a:ext uri="{FF2B5EF4-FFF2-40B4-BE49-F238E27FC236}">
                <a16:creationId xmlns="" xmlns:a16="http://schemas.microsoft.com/office/drawing/2014/main"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
        <p:nvSpPr>
          <p:cNvPr id="2" name="TextBox 1"/>
          <p:cNvSpPr txBox="1"/>
          <p:nvPr/>
        </p:nvSpPr>
        <p:spPr>
          <a:xfrm>
            <a:off x="1290415" y="1727360"/>
            <a:ext cx="8844897" cy="1323439"/>
          </a:xfrm>
          <a:prstGeom prst="rect">
            <a:avLst/>
          </a:prstGeom>
          <a:solidFill>
            <a:schemeClr val="accent2">
              <a:lumMod val="40000"/>
              <a:lumOff val="60000"/>
            </a:schemeClr>
          </a:solidFill>
        </p:spPr>
        <p:txBody>
          <a:bodyPr wrap="square" rtlCol="0">
            <a:spAutoFit/>
          </a:bodyPr>
          <a:lstStyle/>
          <a:p>
            <a:r>
              <a:rPr lang="nl-NL" sz="4000" smtClean="0">
                <a:latin typeface="Times New Roman"/>
                <a:ea typeface="Times New Roman"/>
              </a:rPr>
              <a:t>1. Viết </a:t>
            </a:r>
            <a:r>
              <a:rPr lang="nl-NL" sz="4000">
                <a:latin typeface="Times New Roman"/>
                <a:ea typeface="Times New Roman"/>
              </a:rPr>
              <a:t>được đoạn văn nêu tình cảm, cảm xúc đối với một người </a:t>
            </a:r>
            <a:r>
              <a:rPr lang="nl-NL" sz="4000" smtClean="0">
                <a:latin typeface="Times New Roman"/>
                <a:ea typeface="Times New Roman"/>
              </a:rPr>
              <a:t>mà em yêu quý.</a:t>
            </a:r>
            <a:endParaRPr lang="vi-VN" sz="4000"/>
          </a:p>
        </p:txBody>
      </p:sp>
      <p:sp>
        <p:nvSpPr>
          <p:cNvPr id="3" name="TextBox 2"/>
          <p:cNvSpPr txBox="1"/>
          <p:nvPr/>
        </p:nvSpPr>
        <p:spPr>
          <a:xfrm>
            <a:off x="1333139" y="3598815"/>
            <a:ext cx="8468883" cy="707886"/>
          </a:xfrm>
          <a:prstGeom prst="rect">
            <a:avLst/>
          </a:prstGeom>
          <a:solidFill>
            <a:schemeClr val="accent6">
              <a:lumMod val="40000"/>
              <a:lumOff val="60000"/>
            </a:schemeClr>
          </a:solidFill>
        </p:spPr>
        <p:txBody>
          <a:bodyPr wrap="square" rtlCol="0">
            <a:spAutoFit/>
          </a:bodyPr>
          <a:lstStyle/>
          <a:p>
            <a:r>
              <a:rPr lang="en-US" sz="4000" smtClean="0">
                <a:latin typeface="Times New Roman" pitchFamily="18" charset="0"/>
                <a:cs typeface="Times New Roman" pitchFamily="18" charset="0"/>
              </a:rPr>
              <a:t>2. Biết trao đổi bài viết của em với bạn </a:t>
            </a: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3427656337"/>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66000">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14:bounceEnd="66000">
                                          <p:cBhvr additive="base">
                                            <p:cTn id="28"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animBg="1"/>
          <p:bldP spid="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mj-lt"/>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mj-lt"/>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mj-lt"/>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600" b="0" i="0" dirty="0">
                  <a:solidFill>
                    <a:srgbClr val="000000"/>
                  </a:solidFill>
                  <a:effectLst/>
                  <a:latin typeface="+mj-lt"/>
                  <a:ea typeface="Arial-Rounded" panose="020B0500000000000000" pitchFamily="34" charset="0"/>
                  <a:cs typeface="Arial-Rounded" panose="020B0500000000000000" pitchFamily="34" charset="0"/>
                </a:rPr>
                <a:t>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 xmlns:a16="http://schemas.microsoft.com/office/drawing/2014/main" id="{788A3AA4-57D4-4138-BBC2-82F11EDB4529}"/>
              </a:ext>
            </a:extLst>
          </p:cNvPr>
          <p:cNvPicPr>
            <a:picLocks noChangeAspect="1"/>
          </p:cNvPicPr>
          <p:nvPr/>
        </p:nvPicPr>
        <p:blipFill>
          <a:blip r:embed="rId5"/>
          <a:stretch>
            <a:fillRect/>
          </a:stretch>
        </p:blipFill>
        <p:spPr>
          <a:xfrm>
            <a:off x="10135312" y="4614982"/>
            <a:ext cx="1743249" cy="2227267"/>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104</TotalTime>
  <Words>616</Words>
  <Application>Microsoft Office PowerPoint</Application>
  <PresentationFormat>Widescreen</PresentationFormat>
  <Paragraphs>56</Paragraphs>
  <Slides>17</Slides>
  <Notes>14</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17</vt:i4>
      </vt:variant>
    </vt:vector>
  </HeadingPairs>
  <TitlesOfParts>
    <vt:vector size="38" baseType="lpstr">
      <vt:lpstr>Microsoft YaHei</vt:lpstr>
      <vt:lpstr>Microsoft YaHei</vt:lpstr>
      <vt:lpstr>宋体</vt:lpstr>
      <vt:lpstr>Arial</vt:lpstr>
      <vt:lpstr>Arial-Rounded</vt:lpstr>
      <vt:lpstr>Calibri</vt:lpstr>
      <vt:lpstr>Calibri Light</vt:lpstr>
      <vt:lpstr>Gloria Hallelujah</vt:lpstr>
      <vt:lpstr>LNTH-Kids  Chinese Font 1</vt:lpstr>
      <vt:lpstr>MTD Anydore</vt:lpstr>
      <vt:lpstr>Pattaya</vt:lpstr>
      <vt:lpstr>Quire Sans</vt:lpstr>
      <vt:lpstr>Times New Roman</vt:lpstr>
      <vt:lpstr>Zilla Slab</vt:lpstr>
      <vt:lpstr>等线</vt:lpstr>
      <vt:lpstr>1_Office 主题</vt:lpstr>
      <vt:lpstr>2_jeppt.com</vt:lpstr>
      <vt:lpstr>Office 主题</vt:lpstr>
      <vt:lpstr>自定义设计方案</vt:lpstr>
      <vt:lpstr>Chủ đề 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Microsoft account</cp:lastModifiedBy>
  <cp:revision>15</cp:revision>
  <dcterms:created xsi:type="dcterms:W3CDTF">2022-06-21T08:03:24Z</dcterms:created>
  <dcterms:modified xsi:type="dcterms:W3CDTF">2023-10-05T03:23:40Z</dcterms:modified>
</cp:coreProperties>
</file>