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2"/>
  </p:notesMasterIdLst>
  <p:sldIdLst>
    <p:sldId id="341" r:id="rId9"/>
    <p:sldId id="286" r:id="rId10"/>
    <p:sldId id="298" r:id="rId11"/>
    <p:sldId id="300" r:id="rId12"/>
    <p:sldId id="299" r:id="rId13"/>
    <p:sldId id="265" r:id="rId14"/>
    <p:sldId id="301" r:id="rId15"/>
    <p:sldId id="278" r:id="rId16"/>
    <p:sldId id="302" r:id="rId17"/>
    <p:sldId id="303" r:id="rId18"/>
    <p:sldId id="268" r:id="rId19"/>
    <p:sldId id="304" r:id="rId20"/>
    <p:sldId id="305" r:id="rId21"/>
    <p:sldId id="307" r:id="rId22"/>
    <p:sldId id="317" r:id="rId23"/>
    <p:sldId id="309" r:id="rId24"/>
    <p:sldId id="318" r:id="rId25"/>
    <p:sldId id="331" r:id="rId26"/>
    <p:sldId id="320" r:id="rId27"/>
    <p:sldId id="321" r:id="rId28"/>
    <p:sldId id="324" r:id="rId29"/>
    <p:sldId id="333" r:id="rId30"/>
    <p:sldId id="332" r:id="rId31"/>
    <p:sldId id="279" r:id="rId32"/>
    <p:sldId id="289" r:id="rId33"/>
    <p:sldId id="334" r:id="rId34"/>
    <p:sldId id="284" r:id="rId35"/>
    <p:sldId id="339" r:id="rId36"/>
    <p:sldId id="340" r:id="rId37"/>
    <p:sldId id="335" r:id="rId38"/>
    <p:sldId id="336" r:id="rId39"/>
    <p:sldId id="337" r:id="rId40"/>
    <p:sldId id="33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6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01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924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863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431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46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5.jpg"/><Relationship Id="rId15" Type="http://schemas.openxmlformats.org/officeDocument/2006/relationships/image" Target="../media/image65.png"/><Relationship Id="rId10" Type="http://schemas.openxmlformats.org/officeDocument/2006/relationships/slide" Target="slide3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2.jpeg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6.png"/><Relationship Id="rId12" Type="http://schemas.openxmlformats.org/officeDocument/2006/relationships/image" Target="../media/image5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5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4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6.png"/><Relationship Id="rId12" Type="http://schemas.openxmlformats.org/officeDocument/2006/relationships/image" Target="../media/image73.png"/><Relationship Id="rId17" Type="http://schemas.openxmlformats.org/officeDocument/2006/relationships/image" Target="../media/image52.gif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4.png"/><Relationship Id="rId15" Type="http://schemas.microsoft.com/office/2007/relationships/hdphoto" Target="../media/hdphoto3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7.xml"/><Relationship Id="rId9" Type="http://schemas.openxmlformats.org/officeDocument/2006/relationships/slide" Target="slide11.xml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jpg"/><Relationship Id="rId12" Type="http://schemas.microsoft.com/office/2007/relationships/hdphoto" Target="../media/hdphoto4.wdp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openxmlformats.org/officeDocument/2006/relationships/image" Target="../media/image52.gif"/><Relationship Id="rId15" Type="http://schemas.openxmlformats.org/officeDocument/2006/relationships/slide" Target="slide5.xml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1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jp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52.gif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0.jp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jpg"/><Relationship Id="rId12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11" Type="http://schemas.microsoft.com/office/2007/relationships/hdphoto" Target="../media/hdphoto6.wdp"/><Relationship Id="rId5" Type="http://schemas.openxmlformats.org/officeDocument/2006/relationships/image" Target="../media/image52.gif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4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85.png"/><Relationship Id="rId5" Type="http://schemas.openxmlformats.org/officeDocument/2006/relationships/image" Target="../media/image55.jpg"/><Relationship Id="rId10" Type="http://schemas.openxmlformats.org/officeDocument/2006/relationships/image" Target="../media/image52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8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52.gif"/><Relationship Id="rId5" Type="http://schemas.openxmlformats.org/officeDocument/2006/relationships/image" Target="../media/image55.jpg"/><Relationship Id="rId10" Type="http://schemas.openxmlformats.org/officeDocument/2006/relationships/slide" Target="slide3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4.png"/><Relationship Id="rId5" Type="http://schemas.openxmlformats.org/officeDocument/2006/relationships/image" Target="../media/image50.jp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7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9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700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5400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5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5692" y="1939669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3: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5400" b="1" dirty="0">
                <a:latin typeface="Zilla Slab" pitchFamily="2" charset="0"/>
                <a:ea typeface="Zilla Slab" pitchFamily="2" charset="0"/>
              </a:rPr>
              <a:t>           </a:t>
            </a:r>
            <a:r>
              <a:rPr lang="en-US" sz="5400" b="1" dirty="0" smtClean="0">
                <a:latin typeface="Zilla Slab" pitchFamily="2" charset="0"/>
                <a:ea typeface="Zilla Slab" pitchFamily="2" charset="0"/>
              </a:rPr>
              <a:t>   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quạt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điện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7959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xmlns="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xmlns="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xmlns="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xmlns="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xmlns="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xmlns="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xmlns="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xmlns="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xmlns="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xmlns="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xmlns="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xmlns="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76" y="0"/>
            <a:ext cx="2573024" cy="2666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79CF75-0A1D-4923-9266-EF315229EAA4}"/>
              </a:ext>
            </a:extLst>
          </p:cNvPr>
          <p:cNvSpPr txBox="1"/>
          <p:nvPr/>
        </p:nvSpPr>
        <p:spPr>
          <a:xfrm>
            <a:off x="1001027" y="468086"/>
            <a:ext cx="1131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xmlns="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xmlns="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xmlns="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239B60E-3D61-4D3A-A567-A0C1E9E537EA}"/>
                </a:ext>
              </a:extLst>
            </p:cNvPr>
            <p:cNvSpPr txBox="1"/>
            <p:nvPr/>
          </p:nvSpPr>
          <p:spPr>
            <a:xfrm>
              <a:off x="4901089" y="281021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xmlns="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xmlns="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xmlns="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xmlns="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xmlns="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783</Words>
  <Application>Microsoft Office PowerPoint</Application>
  <PresentationFormat>Widescreen</PresentationFormat>
  <Paragraphs>120</Paragraphs>
  <Slides>33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宋体</vt:lpstr>
      <vt:lpstr>.VnMemorandum</vt:lpstr>
      <vt:lpstr>Arial</vt:lpstr>
      <vt:lpstr>Calibri</vt:lpstr>
      <vt:lpstr>Calibri Light</vt:lpstr>
      <vt:lpstr>Coiny</vt:lpstr>
      <vt:lpstr>Georgia</vt:lpstr>
      <vt:lpstr>LNTH-Kids  Chinese Font 1</vt:lpstr>
      <vt:lpstr>Pattaya</vt:lpstr>
      <vt:lpstr>Times New Roman</vt:lpstr>
      <vt:lpstr>UVN Van Chuong Nang</vt:lpstr>
      <vt:lpstr>Zilla Slab</vt:lpstr>
      <vt:lpstr>字魂36号-正文宋楷</vt:lpstr>
      <vt:lpstr>方正稚艺简体</vt:lpstr>
      <vt:lpstr>等线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58</cp:revision>
  <dcterms:created xsi:type="dcterms:W3CDTF">2022-07-17T05:49:10Z</dcterms:created>
  <dcterms:modified xsi:type="dcterms:W3CDTF">2022-09-26T05:14:12Z</dcterms:modified>
</cp:coreProperties>
</file>