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BE66-D427-48C9-B098-F324C1AACB6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8B08-945A-43B9-B3E0-35FA60BC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1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9E3F-6A52-4C3A-800F-22722CE2B86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DE67-25C9-49B8-935F-CB3B6005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9E3F-6A52-4C3A-800F-22722CE2B86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DE67-25C9-49B8-935F-CB3B6005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2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8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814758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68402" y="1244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02663" y="11364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71463" y="114992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2302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23023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2302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2302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778458" y="305548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215780" y="305548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758779" y="3367034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18" y="4061794"/>
            <a:ext cx="7857027" cy="22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89648" y="380297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7415862" y="38886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8314" y="939554"/>
            <a:ext cx="1439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8662" y="786193"/>
            <a:ext cx="1895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1074" y="1063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6315" y="98614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6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2" y="2844799"/>
            <a:ext cx="2702565" cy="4013201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1227" y="-969526"/>
            <a:ext cx="873320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4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2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54" grpId="0"/>
      <p:bldP spid="54" grpId="1"/>
      <p:bldP spid="37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7" y="3553327"/>
            <a:ext cx="2051885" cy="30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278526" y="3845078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192124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399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34755" y="3796550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234962" y="38886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72159" y="3787022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9400" y="3806079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44079" y="3787021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224015" y="3761246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2745" y="786093"/>
            <a:ext cx="1198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95196" y="786193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721351" y="82341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1728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93" y="2387487"/>
            <a:ext cx="9561444" cy="26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316</Words>
  <Application>Microsoft Office PowerPoint</Application>
  <PresentationFormat>Widescreen</PresentationFormat>
  <Paragraphs>114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等线</vt:lpstr>
      <vt:lpstr>Times New Roman</vt:lpstr>
      <vt:lpstr>UTM Cookies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61</cp:revision>
  <dcterms:created xsi:type="dcterms:W3CDTF">2021-06-02T01:34:28Z</dcterms:created>
  <dcterms:modified xsi:type="dcterms:W3CDTF">2021-11-12T03:05:39Z</dcterms:modified>
</cp:coreProperties>
</file>