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7" r:id="rId7"/>
    <p:sldId id="392" r:id="rId8"/>
    <p:sldId id="283" r:id="rId9"/>
    <p:sldId id="284" r:id="rId10"/>
    <p:sldId id="285" r:id="rId11"/>
    <p:sldId id="286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455323" y="2932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892645" y="293280"/>
            <a:ext cx="1052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653" y="1335819"/>
            <a:ext cx="4720474" cy="427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49" y="2144230"/>
            <a:ext cx="5553075" cy="308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333625" y="708778"/>
            <a:ext cx="2886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95950" y="708778"/>
            <a:ext cx="2495550" cy="21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0" y="705955"/>
            <a:ext cx="28860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2500" y="1057602"/>
            <a:ext cx="2200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f22-zpc.zdn.vn/3563802254679552668/7f5d67ebe3712a2f7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9" y="2158921"/>
            <a:ext cx="6412726" cy="28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798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6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41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42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+ 8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56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+ 9=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0160" y="1630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900" y="1051524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tư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>
                <a:latin typeface="HP001 4 hàng" pitchFamily="34" charset="0"/>
              </a:rPr>
              <a:t>10  </a:t>
            </a:r>
            <a:r>
              <a:rPr lang="en-US" sz="3200" b="1" smtClean="0">
                <a:latin typeface="HP001 4 hàng" pitchFamily="34" charset="0"/>
              </a:rPr>
              <a:t>tháng</a:t>
            </a:r>
            <a:r>
              <a:rPr lang="en-US" sz="3200" b="1">
                <a:latin typeface="HP001 4 hàng" pitchFamily="34" charset="0"/>
              </a:rPr>
              <a:t> </a:t>
            </a:r>
            <a:r>
              <a:rPr lang="en-US" sz="3200" b="1" smtClean="0">
                <a:latin typeface="HP001 4 hàng" pitchFamily="34" charset="0"/>
              </a:rPr>
              <a:t>11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444" y="2261881"/>
            <a:ext cx="101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19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Phép cộng (có nhớ) số có hai chữ số vƞ số có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27444" y="2887463"/>
            <a:ext cx="35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mŎ chữ số (tiết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2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519" y="4497911"/>
            <a:ext cx="8296275" cy="20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6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274</Words>
  <Application>Microsoft Office PowerPoint</Application>
  <PresentationFormat>Widescreen</PresentationFormat>
  <Paragraphs>83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等线</vt:lpstr>
      <vt:lpstr>HP001 4 hàng</vt:lpstr>
      <vt:lpstr>Times New Roman</vt:lpstr>
      <vt:lpstr>Verdana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13</cp:revision>
  <dcterms:created xsi:type="dcterms:W3CDTF">2021-08-22T14:46:26Z</dcterms:created>
  <dcterms:modified xsi:type="dcterms:W3CDTF">2021-11-09T08:19:09Z</dcterms:modified>
</cp:coreProperties>
</file>