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390" r:id="rId8"/>
    <p:sldId id="282" r:id="rId9"/>
    <p:sldId id="391" r:id="rId10"/>
    <p:sldId id="392" r:id="rId11"/>
    <p:sldId id="280" r:id="rId12"/>
    <p:sldId id="28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87C8-384B-4F4C-BD0A-F6DD1C2A6583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A9712-A0EB-4727-B10B-CF6B16574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9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645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4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46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4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50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1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1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4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9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6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6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08/11/2021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microsoft.com/office/2007/relationships/hdphoto" Target="../media/hdphoto2.wdp"/><Relationship Id="rId5" Type="http://schemas.openxmlformats.org/officeDocument/2006/relationships/image" Target="../media/image2.jpg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16172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161720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995019"/>
            <a:ext cx="7425291" cy="658838"/>
            <a:chOff x="1824226" y="3918823"/>
            <a:chExt cx="7425291" cy="65883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35" y="3031673"/>
            <a:ext cx="8604821" cy="30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161720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1617204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1995019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2497662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2490612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2497662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2490612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38387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38078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38387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38387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9054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29536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96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152400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41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7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8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1954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1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6596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55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35575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999114" y="3841390"/>
            <a:ext cx="6193790" cy="52197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583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</a:t>
            </a:r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86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1936684" y="510118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30 </a:t>
            </a:r>
            <a:r>
              <a:rPr lang="en-US" sz="3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2812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152400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 </a:t>
            </a:r>
            <a:r>
              <a:rPr lang="en-US" sz="2800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13957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bldLvl="0" animBg="1"/>
      <p:bldP spid="7" grpId="0" bldLvl="0" animBg="1"/>
      <p:bldP spid="1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50160" y="1630680"/>
            <a:ext cx="7799705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19: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cộng, phép trừ (có nhớ) trong phạm vi 100</a:t>
            </a:r>
          </a:p>
        </p:txBody>
      </p:sp>
    </p:spTree>
    <p:extLst>
      <p:ext uri="{BB962C8B-B14F-4D97-AF65-F5344CB8AC3E}">
        <p14:creationId xmlns:p14="http://schemas.microsoft.com/office/powerpoint/2010/main" val="17233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67739" y="242177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5048" y="1060114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ba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>
                <a:latin typeface="HP001 4 hàng" pitchFamily="34" charset="0"/>
              </a:rPr>
              <a:t>9 </a:t>
            </a:r>
            <a:r>
              <a:rPr lang="en-US" sz="3200" b="1" smtClean="0">
                <a:latin typeface="HP001 4 hàng" pitchFamily="34" charset="0"/>
              </a:rPr>
              <a:t>tháng 11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77106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Toán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4631" y="2260727"/>
            <a:ext cx="1003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19: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Phép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cộng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(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nhớ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)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hai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số với số có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657CD-594C-4E1E-AC66-1388CEE6EF5A}"/>
              </a:ext>
            </a:extLst>
          </p:cNvPr>
          <p:cNvSpPr txBox="1"/>
          <p:nvPr/>
        </p:nvSpPr>
        <p:spPr>
          <a:xfrm>
            <a:off x="1480026" y="2889911"/>
            <a:ext cx="244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smtClean="0">
                <a:latin typeface="HP001 4 hàng" pitchFamily="34" charset="0"/>
                <a:cs typeface="Times New Roman" pitchFamily="18" charset="0"/>
              </a:rPr>
              <a:t>một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/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0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1884388" y="2230866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694428" y="21051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237528" y="364634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4457267" y="364634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6677006" y="364634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8896745" y="36463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8274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310</Words>
  <Application>Microsoft Office PowerPoint</Application>
  <PresentationFormat>Widescreen</PresentationFormat>
  <Paragraphs>91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Corbel</vt:lpstr>
      <vt:lpstr>等线</vt:lpstr>
      <vt:lpstr>HP001 4 hàng</vt:lpstr>
      <vt:lpstr>Times New Roman</vt:lpstr>
      <vt:lpstr>Verdana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10</cp:revision>
  <dcterms:created xsi:type="dcterms:W3CDTF">2021-08-22T14:46:26Z</dcterms:created>
  <dcterms:modified xsi:type="dcterms:W3CDTF">2021-11-08T13:46:36Z</dcterms:modified>
</cp:coreProperties>
</file>