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390" r:id="rId8"/>
    <p:sldId id="263" r:id="rId9"/>
    <p:sldId id="264" r:id="rId10"/>
    <p:sldId id="265" r:id="rId11"/>
    <p:sldId id="39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11E7-D49F-48E4-A9B0-51C21EA4162F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1E9D-D416-42D0-A845-D77A6F5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031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C616-53D5-4EE6-8602-1E03A9EFE81D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46785" y="205835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102870"/>
            <a:ext cx="10455303" cy="675513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64049" y="620202"/>
            <a:ext cx="4452730" cy="7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63040" y="1017768"/>
            <a:ext cx="3180522" cy="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28700" y="1033672"/>
            <a:ext cx="4452730" cy="79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300287"/>
            <a:ext cx="7762875" cy="225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1" y="2300287"/>
            <a:ext cx="8018767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00" y="223465"/>
            <a:ext cx="9062720" cy="373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4467225"/>
            <a:ext cx="10066655" cy="151384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659120" y="2789555"/>
            <a:ext cx="304165" cy="2089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63247" y="2981960"/>
            <a:ext cx="3499485" cy="18967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14370" y="2809875"/>
            <a:ext cx="2302510" cy="26777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86630" y="3752850"/>
            <a:ext cx="730250" cy="17348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16880" y="3601085"/>
            <a:ext cx="1491615" cy="18865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6193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-194" panose="020B06030503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cốc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4649" y="5434583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cốc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3789" y="5434583"/>
            <a:ext cx="12687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cốc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4425" y="5434583"/>
            <a:ext cx="12687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cốc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0110" y="2762885"/>
            <a:ext cx="9413875" cy="9817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cốc của bạn Nam nhiều hơn bạn nữ là?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755" y="252095"/>
            <a:ext cx="5090160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270" y="2618105"/>
            <a:ext cx="9413875" cy="10801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gạo nặng mấy cân?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620" y="160020"/>
            <a:ext cx="206502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270" y="2773045"/>
            <a:ext cx="9413875" cy="9251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 muối nặng mấy kg?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rId8" action="ppaction://hlinksldjump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595" y="262890"/>
            <a:ext cx="21717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339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704" y="1051524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hai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>
                <a:latin typeface="HP001 4 hàng" pitchFamily="34" charset="0"/>
              </a:rPr>
              <a:t>8  </a:t>
            </a:r>
            <a:r>
              <a:rPr lang="en-US" sz="3200" b="1" smtClean="0">
                <a:latin typeface="HP001 4 hàng" pitchFamily="34" charset="0"/>
              </a:rPr>
              <a:t>tháng</a:t>
            </a:r>
            <a:r>
              <a:rPr lang="en-US" sz="3200" b="1">
                <a:latin typeface="HP001 4 hàng" pitchFamily="34" charset="0"/>
              </a:rPr>
              <a:t>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005" y="2261881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18: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err="1">
                <a:latin typeface="HP001 4 hàng" pitchFamily="34" charset="0"/>
                <a:cs typeface="Times New Roman" pitchFamily="18" charset="0"/>
              </a:rPr>
              <a:t>chung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(trang 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70)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76" y="0"/>
            <a:ext cx="2593225" cy="975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120" y="1654175"/>
            <a:ext cx="11247120" cy="4201829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3354524" y="2812264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60 kg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336052" y="3735005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20 kg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100071" y="2882937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13 kg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100071" y="3729897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5 kg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10809042" y="2817241"/>
            <a:ext cx="1967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56 kg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778562" y="3642360"/>
            <a:ext cx="1967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HP001 4 hàng" panose="020B0603050302020204" pitchFamily="34" charset="0"/>
              </a:rPr>
              <a:t>= 25 kg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336052" y="4584690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40 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3336052" y="5434376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HP001 4 hàng" panose="020B0603050302020204" pitchFamily="34" charset="0"/>
              </a:rPr>
              <a:t>= 30 l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7065498" y="4665697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13 l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7058450" y="5434376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 l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10794945" y="4571077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68 l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10780848" y="5416373"/>
            <a:ext cx="286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HP001 4 hàng" panose="020B0603050302020204" pitchFamily="34" charset="0"/>
              </a:rPr>
              <a:t>= 45 l</a:t>
            </a:r>
          </a:p>
        </p:txBody>
      </p:sp>
    </p:spTree>
    <p:extLst>
      <p:ext uri="{BB962C8B-B14F-4D97-AF65-F5344CB8AC3E}">
        <p14:creationId xmlns:p14="http://schemas.microsoft.com/office/powerpoint/2010/main" val="15856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28458"/>
            <a:ext cx="7684654" cy="1143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86" y="101600"/>
            <a:ext cx="12032753" cy="164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692" y="1653871"/>
            <a:ext cx="6753308" cy="5204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" y="3117215"/>
            <a:ext cx="4772025" cy="15474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46450" y="321564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7730" y="408686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4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140</Words>
  <Application>Microsoft Office PowerPoint</Application>
  <PresentationFormat>Widescreen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HP001 4 hàng</vt:lpstr>
      <vt:lpstr>HP-194</vt:lpstr>
      <vt:lpstr>SVN-Whimsy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4</cp:revision>
  <dcterms:created xsi:type="dcterms:W3CDTF">2021-08-22T14:33:47Z</dcterms:created>
  <dcterms:modified xsi:type="dcterms:W3CDTF">2021-11-07T14:16:25Z</dcterms:modified>
</cp:coreProperties>
</file>