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16" r:id="rId3"/>
    <p:sldMasterId id="2147483730" r:id="rId4"/>
    <p:sldMasterId id="2147483742" r:id="rId5"/>
  </p:sldMasterIdLst>
  <p:notesMasterIdLst>
    <p:notesMasterId r:id="rId20"/>
  </p:notesMasterIdLst>
  <p:sldIdLst>
    <p:sldId id="474" r:id="rId6"/>
    <p:sldId id="265" r:id="rId7"/>
    <p:sldId id="513" r:id="rId8"/>
    <p:sldId id="390" r:id="rId9"/>
    <p:sldId id="514" r:id="rId10"/>
    <p:sldId id="551" r:id="rId11"/>
    <p:sldId id="515" r:id="rId12"/>
    <p:sldId id="516" r:id="rId13"/>
    <p:sldId id="517" r:id="rId14"/>
    <p:sldId id="552" r:id="rId15"/>
    <p:sldId id="553" r:id="rId16"/>
    <p:sldId id="554" r:id="rId17"/>
    <p:sldId id="550"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o Thuy" initials="DT" lastIdx="1" clrIdx="0">
    <p:extLst>
      <p:ext uri="{19B8F6BF-5375-455C-9EA6-DF929625EA0E}">
        <p15:presenceInfo xmlns:p15="http://schemas.microsoft.com/office/powerpoint/2012/main" userId="Dao Thu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6" d="100"/>
          <a:sy n="76" d="100"/>
        </p:scale>
        <p:origin x="2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30T11:33:04.524" idx="1">
    <p:pos x="7246" y="793"/>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AE30B-AB0E-4B71-8D25-CC972DABDAFD}" type="datetimeFigureOut">
              <a:rPr lang="en-US" smtClean="0"/>
              <a:t>03/11/2021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AEC3D-87E3-4F4A-90AF-C1365B2A2E70}" type="slidenum">
              <a:rPr lang="en-US" smtClean="0"/>
              <a:t>‹#›</a:t>
            </a:fld>
            <a:endParaRPr lang="en-US"/>
          </a:p>
        </p:txBody>
      </p:sp>
    </p:spTree>
    <p:extLst>
      <p:ext uri="{BB962C8B-B14F-4D97-AF65-F5344CB8AC3E}">
        <p14:creationId xmlns:p14="http://schemas.microsoft.com/office/powerpoint/2010/main" val="251343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9AEC3D-87E3-4F4A-90AF-C1365B2A2E70}" type="slidenum">
              <a:rPr lang="en-US" smtClean="0"/>
              <a:t>2</a:t>
            </a:fld>
            <a:endParaRPr lang="en-US"/>
          </a:p>
        </p:txBody>
      </p:sp>
    </p:spTree>
    <p:extLst>
      <p:ext uri="{BB962C8B-B14F-4D97-AF65-F5344CB8AC3E}">
        <p14:creationId xmlns:p14="http://schemas.microsoft.com/office/powerpoint/2010/main" val="119486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9588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9AEC3D-87E3-4F4A-90AF-C1365B2A2E70}" type="slidenum">
              <a:rPr lang="en-US" smtClean="0"/>
              <a:t>5</a:t>
            </a:fld>
            <a:endParaRPr lang="en-US"/>
          </a:p>
        </p:txBody>
      </p:sp>
    </p:spTree>
    <p:extLst>
      <p:ext uri="{BB962C8B-B14F-4D97-AF65-F5344CB8AC3E}">
        <p14:creationId xmlns:p14="http://schemas.microsoft.com/office/powerpoint/2010/main" val="3399533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750820" y="630938"/>
            <a:ext cx="6973824"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ln>
        </p:spPr>
      </p:sp>
      <p:sp>
        <p:nvSpPr>
          <p:cNvPr id="2" name="Title 1"/>
          <p:cNvSpPr>
            <a:spLocks noGrp="1"/>
          </p:cNvSpPr>
          <p:nvPr>
            <p:ph type="ctrTitle"/>
          </p:nvPr>
        </p:nvSpPr>
        <p:spPr>
          <a:xfrm>
            <a:off x="1078523" y="1098389"/>
            <a:ext cx="10318419"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6" y="5979198"/>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3" cy="348463"/>
          </a:xfrm>
        </p:spPr>
        <p:txBody>
          <a:bodyPr/>
          <a:lstStyle>
            <a:lvl1pPr>
              <a:defRPr baseline="0">
                <a:solidFill>
                  <a:schemeClr val="accent1">
                    <a:lumMod val="50000"/>
                  </a:schemeClr>
                </a:solidFill>
              </a:defRPr>
            </a:lvl1pPr>
          </a:lstStyle>
          <a:p>
            <a:fld id="{9334D819-9F07-4261-B09B-9E467E5D9002}" type="datetimeFigureOut">
              <a:rPr lang="en-US" smtClean="0">
                <a:solidFill>
                  <a:srgbClr val="62B4C6">
                    <a:lumMod val="50000"/>
                  </a:srgbClr>
                </a:solidFill>
              </a:rPr>
              <a:t>03/11/2021</a:t>
            </a:fld>
            <a:endParaRPr lang="en-US" dirty="0">
              <a:solidFill>
                <a:srgbClr val="62B4C6">
                  <a:lumMod val="50000"/>
                </a:srgbClr>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solidFill>
                <a:srgbClr val="62B4C6">
                  <a:lumMod val="50000"/>
                </a:srgbClr>
              </a:solidFill>
            </a:endParaRPr>
          </a:p>
        </p:txBody>
      </p:sp>
      <p:sp>
        <p:nvSpPr>
          <p:cNvPr id="6" name="Slide Number Placeholder 5"/>
          <p:cNvSpPr>
            <a:spLocks noGrp="1"/>
          </p:cNvSpPr>
          <p:nvPr>
            <p:ph type="sldNum" sz="quarter" idx="12"/>
          </p:nvPr>
        </p:nvSpPr>
        <p:spPr>
          <a:xfrm>
            <a:off x="9067219" y="6375679"/>
            <a:ext cx="2329723" cy="345796"/>
          </a:xfrm>
        </p:spPr>
        <p:txBody>
          <a:bodyPr/>
          <a:lstStyle>
            <a:lvl1pPr>
              <a:defRPr baseline="0">
                <a:solidFill>
                  <a:schemeClr val="accent1">
                    <a:lumMod val="50000"/>
                  </a:schemeClr>
                </a:solidFill>
              </a:defRPr>
            </a:lvl1pPr>
          </a:lstStyle>
          <a:p>
            <a:fld id="{71766878-3199-4EAB-94E7-2D6D11070E14}" type="slidenum">
              <a:rPr lang="en-US" smtClean="0">
                <a:solidFill>
                  <a:srgbClr val="62B4C6">
                    <a:lumMod val="50000"/>
                  </a:srgbClr>
                </a:solidFill>
              </a:rPr>
              <a:t>‹#›</a:t>
            </a:fld>
            <a:endParaRPr lang="en-US" dirty="0">
              <a:solidFill>
                <a:srgbClr val="62B4C6">
                  <a:lumMod val="50000"/>
                </a:srgbClr>
              </a:solidFill>
            </a:endParaRPr>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 cy="910336"/>
          </a:xfrm>
          <a:prstGeom prst="rect">
            <a:avLst/>
          </a:prstGeom>
        </p:spPr>
      </p:pic>
    </p:spTree>
    <p:extLst>
      <p:ext uri="{BB962C8B-B14F-4D97-AF65-F5344CB8AC3E}">
        <p14:creationId xmlns:p14="http://schemas.microsoft.com/office/powerpoint/2010/main" val="324764167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2343226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5882" y="382387"/>
            <a:ext cx="2362573"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382387"/>
            <a:ext cx="7746023" cy="56004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6480889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03/11/2021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546073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03/11/2021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0524273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03/11/2021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85803742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03/11/2021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48325668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03/11/2021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4777360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03/11/2021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967660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03/11/2021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6194097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03/11/2021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63414335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1592453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03/11/2021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696564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03/11/2021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889281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03/11/2021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6841220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1533888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2062632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03/11/2021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576624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206445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03/11/2021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72718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03/11/2021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113963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03/11/2021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679369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2" y="0"/>
            <a:ext cx="281463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ln>
        </p:spPr>
      </p:sp>
      <p:sp>
        <p:nvSpPr>
          <p:cNvPr id="2" name="Title 1"/>
          <p:cNvSpPr>
            <a:spLocks noGrp="1"/>
          </p:cNvSpPr>
          <p:nvPr>
            <p:ph type="title"/>
          </p:nvPr>
        </p:nvSpPr>
        <p:spPr>
          <a:xfrm>
            <a:off x="3242931" y="1073889"/>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1" y="5159783"/>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7" y="6375679"/>
            <a:ext cx="1493947" cy="348463"/>
          </a:xfrm>
        </p:spPr>
        <p:txBody>
          <a:bodyPr/>
          <a:lstStyle>
            <a:lvl1pPr>
              <a:defRPr baseline="0">
                <a:solidFill>
                  <a:schemeClr val="tx2"/>
                </a:solidFill>
              </a:defRPr>
            </a:lvl1pPr>
          </a:lstStyle>
          <a:p>
            <a:fld id="{9334D819-9F07-4261-B09B-9E467E5D9002}" type="datetimeFigureOut">
              <a:rPr lang="en-US" smtClean="0">
                <a:solidFill>
                  <a:srgbClr val="F3F3F2"/>
                </a:solidFill>
              </a:rPr>
              <a:t>03/11/2021</a:t>
            </a:fld>
            <a:endParaRPr lang="en-US" dirty="0">
              <a:solidFill>
                <a:srgbClr val="F3F3F2"/>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solidFill>
                <a:srgbClr val="F3F3F2"/>
              </a:solidFill>
            </a:endParaRPr>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smtClean="0">
                <a:solidFill>
                  <a:srgbClr val="F3F3F2"/>
                </a:solidFill>
              </a:rPr>
              <a:t>‹#›</a:t>
            </a:fld>
            <a:endParaRPr lang="en-US" dirty="0">
              <a:solidFill>
                <a:srgbClr val="F3F3F2"/>
              </a:solidFill>
            </a:endParaRPr>
          </a:p>
        </p:txBody>
      </p:sp>
      <p:sp>
        <p:nvSpPr>
          <p:cNvPr id="16" name="Freeform 11"/>
          <p:cNvSpPr/>
          <p:nvPr/>
        </p:nvSpPr>
        <p:spPr bwMode="auto">
          <a:xfrm>
            <a:off x="874383" y="0"/>
            <a:ext cx="164623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ln>
        </p:spPr>
      </p:sp>
      <p:grpSp>
        <p:nvGrpSpPr>
          <p:cNvPr id="7" name="Group 6" title="left scallop shape"/>
          <p:cNvGrpSpPr/>
          <p:nvPr/>
        </p:nvGrpSpPr>
        <p:grpSpPr>
          <a:xfrm>
            <a:off x="2" y="0"/>
            <a:ext cx="281463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ln>
          </p:spPr>
        </p:sp>
      </p:grpSp>
    </p:spTree>
    <p:extLst>
      <p:ext uri="{BB962C8B-B14F-4D97-AF65-F5344CB8AC3E}">
        <p14:creationId xmlns:p14="http://schemas.microsoft.com/office/powerpoint/2010/main" val="3706134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03/11/2021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7971059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03/11/2021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854966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49405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456124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253871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05598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2421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951185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465548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453368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1"/>
            <a:ext cx="4791456"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5" y="2286001"/>
            <a:ext cx="4791456"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1344812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7923429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14790032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988809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18346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30118547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543022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0131453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992566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226078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35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7302" y="381002"/>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5776" y="2199636"/>
            <a:ext cx="4815840" cy="632529"/>
          </a:xfrm>
        </p:spPr>
        <p:txBody>
          <a:bodyPr anchor="b">
            <a:noAutofit/>
          </a:bodyPr>
          <a:lstStyle>
            <a:lvl1pPr marL="0" indent="0">
              <a:lnSpc>
                <a:spcPct val="100000"/>
              </a:lnSpc>
              <a:buNone/>
              <a:defRPr sz="2400" b="1" cap="all" spc="2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5776" y="2909102"/>
            <a:ext cx="4815840" cy="29963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6"/>
            <a:ext cx="4815840" cy="632529"/>
          </a:xfrm>
        </p:spPr>
        <p:txBody>
          <a:bodyPr anchor="b">
            <a:noAutofit/>
          </a:bodyPr>
          <a:lstStyle>
            <a:lvl1pPr marL="0" indent="0">
              <a:lnSpc>
                <a:spcPct val="100000"/>
              </a:lnSpc>
              <a:buNone/>
              <a:defRPr sz="2400" b="1" cap="all" spc="2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15840" cy="29963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6478110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8386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1551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108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94396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876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6189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320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0590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540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8484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53889807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61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0699552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2" name="Title 1"/>
          <p:cNvSpPr>
            <a:spLocks noGrp="1"/>
          </p:cNvSpPr>
          <p:nvPr>
            <p:ph type="title"/>
          </p:nvPr>
        </p:nvSpPr>
        <p:spPr>
          <a:xfrm>
            <a:off x="8337885" y="457202"/>
            <a:ext cx="3092115" cy="1196671"/>
          </a:xfrm>
        </p:spPr>
        <p:txBody>
          <a:bodyPr anchor="b">
            <a:normAutofit/>
          </a:bodyPr>
          <a:lstStyle>
            <a:lvl1pPr>
              <a:lnSpc>
                <a:spcPct val="100000"/>
              </a:lnSpc>
              <a:defRPr sz="24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8"/>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7"/>
            <a:ext cx="3092115" cy="4164164"/>
          </a:xfrm>
        </p:spPr>
        <p:txBody>
          <a:bodyPr>
            <a:normAutofit/>
          </a:bodyPr>
          <a:lstStyle>
            <a:lvl1pPr marL="0" indent="0">
              <a:lnSpc>
                <a:spcPct val="110000"/>
              </a:lnSpc>
              <a:spcBef>
                <a:spcPts val="1600"/>
              </a:spcBef>
              <a:buNone/>
              <a:defRPr sz="1865"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2" y="6375679"/>
            <a:ext cx="1233355" cy="348463"/>
          </a:xfrm>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9"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47213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2"/>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1"/>
            <a:ext cx="3092117" cy="1196671"/>
          </a:xfrm>
        </p:spPr>
        <p:txBody>
          <a:bodyPr anchor="b">
            <a:normAutofit/>
          </a:bodyPr>
          <a:lstStyle>
            <a:lvl1pPr>
              <a:lnSpc>
                <a:spcPct val="100000"/>
              </a:lnSpc>
              <a:defRPr sz="24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4" y="1741337"/>
            <a:ext cx="3092117" cy="4164164"/>
          </a:xfrm>
        </p:spPr>
        <p:txBody>
          <a:bodyPr>
            <a:normAutofit/>
          </a:bodyPr>
          <a:lstStyle>
            <a:lvl1pPr marL="0" indent="0">
              <a:lnSpc>
                <a:spcPct val="110000"/>
              </a:lnSpc>
              <a:spcBef>
                <a:spcPts val="1600"/>
              </a:spcBef>
              <a:buNone/>
              <a:defRPr sz="1865"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1" y="6375679"/>
            <a:ext cx="1232456" cy="348463"/>
          </a:xfrm>
        </p:spPr>
        <p:txBody>
          <a:bodyPr/>
          <a:lstStyle/>
          <a:p>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9"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74871" y="6375679"/>
            <a:ext cx="1263280" cy="345796"/>
          </a:xfrm>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
        <p:nvSpPr>
          <p:cNvPr id="13" name="Rectangle 12"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94754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6"/>
            <a:ext cx="10178323"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7" y="2286003"/>
            <a:ext cx="10178323"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7" y="6375679"/>
            <a:ext cx="2329723" cy="348463"/>
          </a:xfrm>
          <a:prstGeom prst="rect">
            <a:avLst/>
          </a:prstGeom>
        </p:spPr>
        <p:txBody>
          <a:bodyPr vert="horz" lIns="91440" tIns="45720" rIns="91440" bIns="45720" rtlCol="0" anchor="ctr"/>
          <a:lstStyle>
            <a:lvl1pPr algn="l">
              <a:defRPr sz="1335">
                <a:solidFill>
                  <a:schemeClr val="tx1">
                    <a:lumMod val="65000"/>
                    <a:lumOff val="35000"/>
                  </a:schemeClr>
                </a:solidFill>
              </a:defRPr>
            </a:lvl1pPr>
          </a:lstStyle>
          <a:p>
            <a:pPr defTabSz="609600"/>
            <a:fld id="{9334D819-9F07-4261-B09B-9E467E5D9002}" type="datetimeFigureOut">
              <a:rPr lang="en-US" smtClean="0">
                <a:solidFill>
                  <a:prstClr val="black">
                    <a:lumMod val="65000"/>
                    <a:lumOff val="35000"/>
                  </a:prstClr>
                </a:solidFill>
              </a:rPr>
              <a:t>03/11/2021</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335">
                <a:solidFill>
                  <a:schemeClr val="tx1">
                    <a:lumMod val="65000"/>
                    <a:lumOff val="35000"/>
                  </a:schemeClr>
                </a:solidFill>
              </a:defRPr>
            </a:lvl1pPr>
          </a:lstStyle>
          <a:p>
            <a:pPr defTabSz="60960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335">
                <a:solidFill>
                  <a:schemeClr val="tx1">
                    <a:lumMod val="65000"/>
                    <a:lumOff val="35000"/>
                  </a:schemeClr>
                </a:solidFill>
              </a:defRPr>
            </a:lvl1pPr>
          </a:lstStyle>
          <a:p>
            <a:pPr defTabSz="609600"/>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2" y="0"/>
            <a:ext cx="905453"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1"/>
            <a:ext cx="1219200" cy="910336"/>
          </a:xfrm>
          <a:prstGeom prst="rect">
            <a:avLst/>
          </a:prstGeom>
        </p:spPr>
      </p:pic>
    </p:spTree>
    <p:extLst>
      <p:ext uri="{BB962C8B-B14F-4D97-AF65-F5344CB8AC3E}">
        <p14:creationId xmlns:p14="http://schemas.microsoft.com/office/powerpoint/2010/main" val="22636952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6800" kern="1200" cap="all" spc="200" baseline="0">
          <a:solidFill>
            <a:schemeClr val="tx2"/>
          </a:solidFill>
          <a:latin typeface="+mj-lt"/>
          <a:ea typeface="+mj-ea"/>
          <a:cs typeface="+mj-cs"/>
        </a:defRPr>
      </a:lvl1pPr>
    </p:titleStyle>
    <p:bodyStyle>
      <a:lvl1pPr marL="304800" indent="-304800" algn="l" defTabSz="914400" rtl="0" eaLnBrk="1" latinLnBrk="0" hangingPunct="1">
        <a:lnSpc>
          <a:spcPct val="110000"/>
        </a:lnSpc>
        <a:spcBef>
          <a:spcPts val="935"/>
        </a:spcBef>
        <a:buClr>
          <a:schemeClr val="tx2"/>
        </a:buClr>
        <a:buFont typeface="Arial" panose="020B0604020202020204" pitchFamily="34" charset="0"/>
        <a:buChar char="•"/>
        <a:defRPr sz="2665" kern="1200">
          <a:solidFill>
            <a:schemeClr val="tx1">
              <a:lumMod val="65000"/>
              <a:lumOff val="35000"/>
            </a:schemeClr>
          </a:solidFill>
          <a:latin typeface="+mn-lt"/>
          <a:ea typeface="+mn-ea"/>
          <a:cs typeface="+mn-cs"/>
        </a:defRPr>
      </a:lvl1pPr>
      <a:lvl2pPr marL="914400" indent="-304800" algn="l" defTabSz="914400" rtl="0" eaLnBrk="1" latinLnBrk="0" hangingPunct="1">
        <a:lnSpc>
          <a:spcPct val="110000"/>
        </a:lnSpc>
        <a:spcBef>
          <a:spcPts val="935"/>
        </a:spcBef>
        <a:buClr>
          <a:schemeClr val="tx2"/>
        </a:buClr>
        <a:buFont typeface="Gill Sans MT" panose="020B0502020104020203" pitchFamily="34" charset="0"/>
        <a:buChar char="–"/>
        <a:defRPr sz="2400" kern="1200">
          <a:solidFill>
            <a:schemeClr val="tx1">
              <a:lumMod val="65000"/>
              <a:lumOff val="35000"/>
            </a:schemeClr>
          </a:solidFill>
          <a:latin typeface="+mn-lt"/>
          <a:ea typeface="+mn-ea"/>
          <a:cs typeface="+mn-cs"/>
        </a:defRPr>
      </a:lvl2pPr>
      <a:lvl3pPr marL="1524000" indent="-304800" algn="l" defTabSz="914400" rtl="0" eaLnBrk="1" latinLnBrk="0" hangingPunct="1">
        <a:lnSpc>
          <a:spcPct val="110000"/>
        </a:lnSpc>
        <a:spcBef>
          <a:spcPts val="935"/>
        </a:spcBef>
        <a:buClr>
          <a:schemeClr val="tx2"/>
        </a:buClr>
        <a:buFont typeface="Arial" panose="020B0604020202020204" pitchFamily="34" charset="0"/>
        <a:buChar char="•"/>
        <a:defRPr sz="2135" kern="1200">
          <a:solidFill>
            <a:schemeClr val="tx1">
              <a:lumMod val="65000"/>
              <a:lumOff val="35000"/>
            </a:schemeClr>
          </a:solidFill>
          <a:latin typeface="+mn-lt"/>
          <a:ea typeface="+mn-ea"/>
          <a:cs typeface="+mn-cs"/>
        </a:defRPr>
      </a:lvl3pPr>
      <a:lvl4pPr marL="2133600" indent="-304800" algn="l" defTabSz="914400" rtl="0" eaLnBrk="1" latinLnBrk="0" hangingPunct="1">
        <a:lnSpc>
          <a:spcPct val="110000"/>
        </a:lnSpc>
        <a:spcBef>
          <a:spcPts val="935"/>
        </a:spcBef>
        <a:buClr>
          <a:schemeClr val="tx2"/>
        </a:buClr>
        <a:buFont typeface="Gill Sans MT" panose="020B0502020104020203" pitchFamily="34" charset="0"/>
        <a:buChar char="–"/>
        <a:defRPr sz="1865" kern="1200">
          <a:solidFill>
            <a:schemeClr val="tx1">
              <a:lumMod val="65000"/>
              <a:lumOff val="35000"/>
            </a:schemeClr>
          </a:solidFill>
          <a:latin typeface="+mn-lt"/>
          <a:ea typeface="+mn-ea"/>
          <a:cs typeface="+mn-cs"/>
        </a:defRPr>
      </a:lvl4pPr>
      <a:lvl5pPr marL="2743200" indent="-304800" algn="l" defTabSz="914400" rtl="0" eaLnBrk="1" latinLnBrk="0" hangingPunct="1">
        <a:lnSpc>
          <a:spcPct val="110000"/>
        </a:lnSpc>
        <a:spcBef>
          <a:spcPts val="935"/>
        </a:spcBef>
        <a:buClr>
          <a:schemeClr val="tx2"/>
        </a:buClr>
        <a:buFont typeface="Arial" panose="020B0604020202020204" pitchFamily="34" charset="0"/>
        <a:buChar char="•"/>
        <a:defRPr sz="1865" kern="1200">
          <a:solidFill>
            <a:schemeClr val="tx1">
              <a:lumMod val="65000"/>
              <a:lumOff val="35000"/>
            </a:schemeClr>
          </a:solidFill>
          <a:latin typeface="+mn-lt"/>
          <a:ea typeface="+mn-ea"/>
          <a:cs typeface="+mn-cs"/>
        </a:defRPr>
      </a:lvl5pPr>
      <a:lvl6pPr marL="3352800" indent="-304800" algn="l" defTabSz="914400" rtl="0" eaLnBrk="1" latinLnBrk="0" hangingPunct="1">
        <a:lnSpc>
          <a:spcPct val="110000"/>
        </a:lnSpc>
        <a:spcBef>
          <a:spcPts val="935"/>
        </a:spcBef>
        <a:buClr>
          <a:schemeClr val="tx2"/>
        </a:buClr>
        <a:buFont typeface="Gill Sans MT" panose="020B0502020104020203" pitchFamily="34" charset="0"/>
        <a:buChar char="–"/>
        <a:defRPr sz="1865" kern="1200">
          <a:solidFill>
            <a:schemeClr val="tx1">
              <a:lumMod val="65000"/>
              <a:lumOff val="35000"/>
            </a:schemeClr>
          </a:solidFill>
          <a:latin typeface="+mn-lt"/>
          <a:ea typeface="+mn-ea"/>
          <a:cs typeface="+mn-cs"/>
        </a:defRPr>
      </a:lvl6pPr>
      <a:lvl7pPr marL="3962400" indent="-304800" algn="l" defTabSz="914400" rtl="0" eaLnBrk="1" latinLnBrk="0" hangingPunct="1">
        <a:lnSpc>
          <a:spcPct val="110000"/>
        </a:lnSpc>
        <a:spcBef>
          <a:spcPts val="935"/>
        </a:spcBef>
        <a:buClr>
          <a:schemeClr val="tx2"/>
        </a:buClr>
        <a:buFont typeface="Arial" panose="020B0604020202020204" pitchFamily="34" charset="0"/>
        <a:buChar char="•"/>
        <a:defRPr sz="1865" kern="1200">
          <a:solidFill>
            <a:schemeClr val="tx1">
              <a:lumMod val="65000"/>
              <a:lumOff val="35000"/>
            </a:schemeClr>
          </a:solidFill>
          <a:latin typeface="+mn-lt"/>
          <a:ea typeface="+mn-ea"/>
          <a:cs typeface="+mn-cs"/>
        </a:defRPr>
      </a:lvl7pPr>
      <a:lvl8pPr marL="4572000" indent="-304800" algn="l" defTabSz="914400" rtl="0" eaLnBrk="1" latinLnBrk="0" hangingPunct="1">
        <a:lnSpc>
          <a:spcPct val="110000"/>
        </a:lnSpc>
        <a:spcBef>
          <a:spcPts val="935"/>
        </a:spcBef>
        <a:buClr>
          <a:schemeClr val="tx2"/>
        </a:buClr>
        <a:buFont typeface="Gill Sans MT" panose="020B0502020104020203" pitchFamily="34" charset="0"/>
        <a:buChar char="–"/>
        <a:defRPr sz="1865" kern="1200" baseline="0">
          <a:solidFill>
            <a:schemeClr val="tx1">
              <a:lumMod val="65000"/>
              <a:lumOff val="35000"/>
            </a:schemeClr>
          </a:solidFill>
          <a:latin typeface="+mn-lt"/>
          <a:ea typeface="+mn-ea"/>
          <a:cs typeface="+mn-cs"/>
        </a:defRPr>
      </a:lvl8pPr>
      <a:lvl9pPr marL="5181600" indent="-304800" algn="l" defTabSz="914400" rtl="0" eaLnBrk="1" latinLnBrk="0" hangingPunct="1">
        <a:lnSpc>
          <a:spcPct val="110000"/>
        </a:lnSpc>
        <a:spcBef>
          <a:spcPts val="935"/>
        </a:spcBef>
        <a:buClr>
          <a:schemeClr val="tx2"/>
        </a:buClr>
        <a:buFont typeface="Arial" panose="020B0604020202020204" pitchFamily="34" charset="0"/>
        <a:buChar char="•"/>
        <a:defRPr sz="1865"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03/11/2021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28065113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03/11/2021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78860579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70628467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54"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03/11/2021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9203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jpg"/><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1.gif"/><Relationship Id="rId18" Type="http://schemas.microsoft.com/office/2007/relationships/hdphoto" Target="../media/hdphoto8.wdp"/><Relationship Id="rId26" Type="http://schemas.openxmlformats.org/officeDocument/2006/relationships/image" Target="../media/image39.png"/><Relationship Id="rId3" Type="http://schemas.microsoft.com/office/2007/relationships/hdphoto" Target="../media/hdphoto2.wdp"/><Relationship Id="rId21" Type="http://schemas.openxmlformats.org/officeDocument/2006/relationships/image" Target="../media/image36.png"/><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34.png"/><Relationship Id="rId25" Type="http://schemas.openxmlformats.org/officeDocument/2006/relationships/image" Target="../media/image38.gif"/><Relationship Id="rId2" Type="http://schemas.openxmlformats.org/officeDocument/2006/relationships/image" Target="../media/image25.png"/><Relationship Id="rId16" Type="http://schemas.openxmlformats.org/officeDocument/2006/relationships/image" Target="../media/image33.gif"/><Relationship Id="rId20" Type="http://schemas.microsoft.com/office/2007/relationships/hdphoto" Target="../media/hdphoto9.wdp"/><Relationship Id="rId1" Type="http://schemas.openxmlformats.org/officeDocument/2006/relationships/slideLayout" Target="../slideLayouts/slideLayout51.xml"/><Relationship Id="rId6" Type="http://schemas.openxmlformats.org/officeDocument/2006/relationships/image" Target="../media/image27.png"/><Relationship Id="rId11" Type="http://schemas.openxmlformats.org/officeDocument/2006/relationships/image" Target="../media/image30.png"/><Relationship Id="rId24" Type="http://schemas.microsoft.com/office/2007/relationships/hdphoto" Target="../media/hdphoto11.wdp"/><Relationship Id="rId5" Type="http://schemas.microsoft.com/office/2007/relationships/hdphoto" Target="../media/hdphoto3.wdp"/><Relationship Id="rId15" Type="http://schemas.microsoft.com/office/2007/relationships/hdphoto" Target="../media/hdphoto7.wdp"/><Relationship Id="rId23" Type="http://schemas.openxmlformats.org/officeDocument/2006/relationships/image" Target="../media/image37.png"/><Relationship Id="rId28" Type="http://schemas.openxmlformats.org/officeDocument/2006/relationships/image" Target="../media/image40.png"/><Relationship Id="rId10" Type="http://schemas.microsoft.com/office/2007/relationships/hdphoto" Target="../media/hdphoto5.wdp"/><Relationship Id="rId19"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2.png"/><Relationship Id="rId22" Type="http://schemas.microsoft.com/office/2007/relationships/hdphoto" Target="../media/hdphoto10.wdp"/><Relationship Id="rId27"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10.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344CCFC-AA65-49CA-9591-878EF50F6C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B8BC2-C465-4A62-9E78-4012E0C5BCEC}"/>
              </a:ext>
            </a:extLst>
          </p:cNvPr>
          <p:cNvPicPr>
            <a:picLocks noChangeAspect="1"/>
          </p:cNvPicPr>
          <p:nvPr/>
        </p:nvPicPr>
        <p:blipFill>
          <a:blip r:embed="rId2"/>
          <a:stretch>
            <a:fillRect/>
          </a:stretch>
        </p:blipFill>
        <p:spPr>
          <a:xfrm>
            <a:off x="419449" y="113181"/>
            <a:ext cx="11258025" cy="2324100"/>
          </a:xfrm>
          <a:prstGeom prst="rect">
            <a:avLst/>
          </a:prstGeom>
        </p:spPr>
      </p:pic>
      <p:sp>
        <p:nvSpPr>
          <p:cNvPr id="4" name="Cloud 3">
            <a:extLst>
              <a:ext uri="{FF2B5EF4-FFF2-40B4-BE49-F238E27FC236}">
                <a16:creationId xmlns:a16="http://schemas.microsoft.com/office/drawing/2014/main" id="{BD1F351D-604C-4930-81F8-9276071DD995}"/>
              </a:ext>
            </a:extLst>
          </p:cNvPr>
          <p:cNvSpPr/>
          <p:nvPr/>
        </p:nvSpPr>
        <p:spPr>
          <a:xfrm>
            <a:off x="114386" y="2640016"/>
            <a:ext cx="11868150" cy="38404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hè</a:t>
            </a:r>
            <a:r>
              <a:rPr lang="en-US" sz="3000" dirty="0">
                <a:latin typeface="Times New Roman" panose="02020603050405020304" pitchFamily="18" charset="0"/>
                <a:ea typeface="Arial-Rounded" panose="020B0500000000000000" pitchFamily="34" charset="0"/>
                <a:cs typeface="Times New Roman" panose="02020603050405020304" pitchFamily="18" charset="0"/>
              </a:rPr>
              <a:t> oi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bức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Hôm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nay,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máy</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máy</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đế</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000" dirty="0">
                <a:latin typeface="Times New Roman" panose="02020603050405020304" pitchFamily="18" charset="0"/>
                <a:ea typeface="Arial-Rounded" panose="020B0500000000000000" pitchFamily="34" charset="0"/>
                <a:cs typeface="Times New Roman" panose="02020603050405020304" pitchFamily="18" charset="0"/>
              </a:rPr>
              <a:t> 3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nhựa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bảo</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vệ</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quay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vù</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vù</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000" dirty="0">
                <a:latin typeface="Times New Roman" panose="02020603050405020304" pitchFamily="18" charset="0"/>
                <a:ea typeface="Arial-Rounded" panose="020B0500000000000000" pitchFamily="34" charset="0"/>
                <a:cs typeface="Times New Roman" panose="02020603050405020304" pitchFamily="18" charset="0"/>
              </a:rPr>
              <a:t> bao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nóng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nực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hết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máy</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ngồi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mát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mẻ</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chịu</a:t>
            </a:r>
            <a:endParaRPr lang="en-US" sz="3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15215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284" y="327170"/>
            <a:ext cx="8405769"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-Đồ vật em muốn giới thiệu là gì?</a:t>
            </a:r>
            <a:endParaRPr lang="en-US" sz="2800">
              <a:latin typeface="Arial" panose="020B0604020202020204" pitchFamily="34" charset="0"/>
              <a:cs typeface="Arial" panose="020B0604020202020204" pitchFamily="34" charset="0"/>
            </a:endParaRPr>
          </a:p>
        </p:txBody>
      </p:sp>
      <p:sp>
        <p:nvSpPr>
          <p:cNvPr id="5" name="TextBox 4"/>
          <p:cNvSpPr txBox="1"/>
          <p:nvPr/>
        </p:nvSpPr>
        <p:spPr>
          <a:xfrm>
            <a:off x="545283" y="850390"/>
            <a:ext cx="10091957"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a:t>
            </a:r>
            <a:r>
              <a:rPr lang="en-US" sz="2800" smtClean="0">
                <a:solidFill>
                  <a:srgbClr val="FF0000"/>
                </a:solidFill>
                <a:latin typeface="Arial" panose="020B0604020202020204" pitchFamily="34" charset="0"/>
                <a:cs typeface="Arial" panose="020B0604020202020204" pitchFamily="34" charset="0"/>
              </a:rPr>
              <a:t>Món đồ chơi mà em thích nhất là chiếc ô tô đồ chơi</a:t>
            </a:r>
            <a:r>
              <a:rPr lang="en-US" sz="2800" smtClean="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6" name="TextBox 5"/>
          <p:cNvSpPr txBox="1"/>
          <p:nvPr/>
        </p:nvSpPr>
        <p:spPr>
          <a:xfrm>
            <a:off x="545282" y="1373610"/>
            <a:ext cx="8405769"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-Đồ vật đó từ đâu mà có?</a:t>
            </a:r>
            <a:endParaRPr lang="en-US" sz="2800">
              <a:latin typeface="Arial" panose="020B0604020202020204" pitchFamily="34" charset="0"/>
              <a:cs typeface="Arial" panose="020B0604020202020204" pitchFamily="34" charset="0"/>
            </a:endParaRPr>
          </a:p>
        </p:txBody>
      </p:sp>
      <p:sp>
        <p:nvSpPr>
          <p:cNvPr id="7" name="TextBox 6"/>
          <p:cNvSpPr txBox="1"/>
          <p:nvPr/>
        </p:nvSpPr>
        <p:spPr>
          <a:xfrm>
            <a:off x="545282" y="1896830"/>
            <a:ext cx="10091957"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a:t>
            </a:r>
            <a:r>
              <a:rPr lang="en-US" sz="2800" smtClean="0">
                <a:solidFill>
                  <a:srgbClr val="FF0000"/>
                </a:solidFill>
                <a:latin typeface="Arial" panose="020B0604020202020204" pitchFamily="34" charset="0"/>
                <a:cs typeface="Arial" panose="020B0604020202020204" pitchFamily="34" charset="0"/>
              </a:rPr>
              <a:t>Đây là món quà bố tặng em trong dịp cuối năm học vừa qua</a:t>
            </a:r>
            <a:r>
              <a:rPr lang="en-US" sz="2800" smtClean="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8" name="TextBox 7"/>
          <p:cNvSpPr txBox="1"/>
          <p:nvPr/>
        </p:nvSpPr>
        <p:spPr>
          <a:xfrm>
            <a:off x="545281" y="2501317"/>
            <a:ext cx="8405769"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-Đặc điểm của đồ vật đó( màu sắc, hình dạng….)?</a:t>
            </a:r>
            <a:endParaRPr lang="en-US" sz="2800">
              <a:latin typeface="Arial" panose="020B0604020202020204" pitchFamily="34" charset="0"/>
              <a:cs typeface="Arial" panose="020B0604020202020204" pitchFamily="34" charset="0"/>
            </a:endParaRPr>
          </a:p>
        </p:txBody>
      </p:sp>
      <p:sp>
        <p:nvSpPr>
          <p:cNvPr id="9" name="TextBox 8"/>
          <p:cNvSpPr txBox="1"/>
          <p:nvPr/>
        </p:nvSpPr>
        <p:spPr>
          <a:xfrm>
            <a:off x="545282" y="3105804"/>
            <a:ext cx="10091957" cy="954107"/>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a:t>
            </a:r>
            <a:r>
              <a:rPr lang="vi-VN" sz="2800"/>
              <a:t> </a:t>
            </a:r>
            <a:r>
              <a:rPr lang="vi-VN" sz="2800">
                <a:solidFill>
                  <a:srgbClr val="FF0000"/>
                </a:solidFill>
              </a:rPr>
              <a:t>Ô tô có màu đỏ, chạy bằng pin. Em có thể điều khiển cho ô tô di chuyển nhờ một bộ điều khiển từ xa</a:t>
            </a:r>
            <a:r>
              <a:rPr lang="en-US" sz="2800" smtClean="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10" name="TextBox 9"/>
          <p:cNvSpPr txBox="1"/>
          <p:nvPr/>
        </p:nvSpPr>
        <p:spPr>
          <a:xfrm>
            <a:off x="545281" y="4070977"/>
            <a:ext cx="8405769"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-Em có suy nghĩ gì về lợi ích của đồ chơi đó?</a:t>
            </a:r>
            <a:endParaRPr lang="en-US" sz="2800">
              <a:latin typeface="Arial" panose="020B0604020202020204" pitchFamily="34" charset="0"/>
              <a:cs typeface="Arial" panose="020B0604020202020204" pitchFamily="34" charset="0"/>
            </a:endParaRPr>
          </a:p>
        </p:txBody>
      </p:sp>
      <p:sp>
        <p:nvSpPr>
          <p:cNvPr id="11" name="TextBox 10"/>
          <p:cNvSpPr txBox="1"/>
          <p:nvPr/>
        </p:nvSpPr>
        <p:spPr>
          <a:xfrm>
            <a:off x="545281" y="4594197"/>
            <a:ext cx="10091957" cy="954107"/>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a:t>
            </a:r>
            <a:r>
              <a:rPr lang="vi-VN" sz="2800"/>
              <a:t> </a:t>
            </a:r>
            <a:r>
              <a:rPr lang="vi-VN" sz="2800">
                <a:solidFill>
                  <a:srgbClr val="FF0000"/>
                </a:solidFill>
              </a:rPr>
              <a:t>Mỗi khi rảnh, em lại đem chiếc ô tô ra chơi. Em tự hứa sẽ giữ gìn món quà này thật cẩn thận</a:t>
            </a:r>
            <a:r>
              <a:rPr lang="vi-VN" sz="2800" smtClean="0">
                <a:solidFill>
                  <a:srgbClr val="FF0000"/>
                </a:solidFill>
              </a:rPr>
              <a:t>.</a:t>
            </a:r>
            <a:endParaRPr lang="en-US" sz="28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67824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D1F351D-604C-4930-81F8-9276071DD995}"/>
              </a:ext>
            </a:extLst>
          </p:cNvPr>
          <p:cNvSpPr/>
          <p:nvPr/>
        </p:nvSpPr>
        <p:spPr>
          <a:xfrm>
            <a:off x="0" y="838200"/>
            <a:ext cx="12192000" cy="48518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vi-VN" sz="3000" dirty="0">
                <a:latin typeface="+mj-lt"/>
              </a:rPr>
              <a:t>Món đồ chơi mà em thích nhất chính là chiếc ô tô đồ chơi. Đây là món quà mà ông nội đã tặng em. Nó giống như một chiếc ô tô được thu nhỏ. Ô tô có màu đỏ, chạy bằng pin. Em có thể điều khiển cho ô tô di chuyển nhờ một bộ điều khiển từ xa. Mỗi khi rảnh, em lại đem chiếc ô tô ra chơi. Em tự hứa sẽ giữ gìn món quà này thật cẩn thận.</a:t>
            </a:r>
            <a:endParaRPr lang="en-US" sz="30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912022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660" y="0"/>
            <a:ext cx="12378960" cy="7374835"/>
          </a:xfrm>
        </p:spPr>
      </p:pic>
      <p:sp>
        <p:nvSpPr>
          <p:cNvPr id="8" name="TextBox 7">
            <a:extLst>
              <a:ext uri="{FF2B5EF4-FFF2-40B4-BE49-F238E27FC236}">
                <a16:creationId xmlns:a16="http://schemas.microsoft.com/office/drawing/2014/main" id="{02169937-B356-427A-BB98-7689C56BAD18}"/>
              </a:ext>
            </a:extLst>
          </p:cNvPr>
          <p:cNvSpPr txBox="1"/>
          <p:nvPr/>
        </p:nvSpPr>
        <p:spPr>
          <a:xfrm>
            <a:off x="3048577" y="1704304"/>
            <a:ext cx="6612257" cy="3323987"/>
          </a:xfrm>
          <a:prstGeom prst="rect">
            <a:avLst/>
          </a:prstGeom>
          <a:noFill/>
        </p:spPr>
        <p:txBody>
          <a:bodyPr wrap="square">
            <a:spAutoFit/>
          </a:bodyPr>
          <a:lstStyle/>
          <a:p>
            <a:pPr algn="ctr"/>
            <a:r>
              <a:rPr lang="en-US" sz="7000" b="1" dirty="0" err="1">
                <a:solidFill>
                  <a:srgbClr val="0070C0"/>
                </a:solidFill>
              </a:rPr>
              <a:t>Định</a:t>
            </a:r>
            <a:r>
              <a:rPr lang="en-US" sz="7000" b="1" dirty="0">
                <a:solidFill>
                  <a:srgbClr val="0070C0"/>
                </a:solidFill>
              </a:rPr>
              <a:t> </a:t>
            </a:r>
            <a:r>
              <a:rPr lang="en-US" sz="7000" b="1" dirty="0" err="1">
                <a:solidFill>
                  <a:srgbClr val="0070C0"/>
                </a:solidFill>
              </a:rPr>
              <a:t>hướng</a:t>
            </a:r>
            <a:r>
              <a:rPr lang="en-US" sz="7000" b="1" dirty="0">
                <a:solidFill>
                  <a:srgbClr val="0070C0"/>
                </a:solidFill>
              </a:rPr>
              <a:t> </a:t>
            </a:r>
            <a:r>
              <a:rPr lang="en-US" sz="7000" b="1" dirty="0" err="1">
                <a:solidFill>
                  <a:srgbClr val="0070C0"/>
                </a:solidFill>
              </a:rPr>
              <a:t>học</a:t>
            </a:r>
            <a:r>
              <a:rPr lang="en-US" sz="7000" b="1" dirty="0">
                <a:solidFill>
                  <a:srgbClr val="0070C0"/>
                </a:solidFill>
              </a:rPr>
              <a:t> </a:t>
            </a:r>
            <a:r>
              <a:rPr lang="en-US" sz="7000" b="1" dirty="0" err="1">
                <a:solidFill>
                  <a:srgbClr val="0070C0"/>
                </a:solidFill>
              </a:rPr>
              <a:t>tập</a:t>
            </a:r>
            <a:r>
              <a:rPr lang="en-US" sz="7000" b="1" dirty="0">
                <a:solidFill>
                  <a:srgbClr val="0070C0"/>
                </a:solidFill>
              </a:rPr>
              <a:t> </a:t>
            </a:r>
            <a:r>
              <a:rPr lang="en-US" sz="7000" b="1" dirty="0" err="1">
                <a:solidFill>
                  <a:srgbClr val="0070C0"/>
                </a:solidFill>
              </a:rPr>
              <a:t>tiếp</a:t>
            </a:r>
            <a:r>
              <a:rPr lang="en-US" sz="7000" b="1" dirty="0">
                <a:solidFill>
                  <a:srgbClr val="0070C0"/>
                </a:solidFill>
              </a:rPr>
              <a:t> </a:t>
            </a:r>
            <a:r>
              <a:rPr lang="en-US" sz="7000" b="1" dirty="0" err="1">
                <a:solidFill>
                  <a:srgbClr val="0070C0"/>
                </a:solidFill>
              </a:rPr>
              <a:t>theo</a:t>
            </a:r>
            <a:endParaRPr lang="en-US" sz="7000" b="1" dirty="0">
              <a:solidFill>
                <a:srgbClr val="0070C0"/>
              </a:solidFill>
            </a:endParaRP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457199"/>
            <a:ext cx="2133600" cy="1143001"/>
          </a:xfrm>
          <a:prstGeom prst="ellipse">
            <a:avLst/>
          </a:prstGeom>
          <a:ln>
            <a:noFill/>
          </a:ln>
          <a:effectLst>
            <a:softEdge rad="112500"/>
          </a:effectLst>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51" b="97911" l="5556" r="91333">
                        <a14:foregroundMark x1="18000" y1="11175" x2="16222" y2="20627"/>
                        <a14:foregroundMark x1="13222" y1="14204" x2="12778" y2="19530"/>
                        <a14:foregroundMark x1="28778" y1="91123" x2="46778" y2="93368"/>
                        <a14:foregroundMark x1="70889" y1="93368" x2="89333" y2="90339"/>
                      </a14:backgroundRemoval>
                    </a14:imgEffect>
                  </a14:imgLayer>
                </a14:imgProps>
              </a:ext>
              <a:ext uri="{28A0092B-C50C-407E-A947-70E740481C1C}">
                <a14:useLocalDpi xmlns:a14="http://schemas.microsoft.com/office/drawing/2010/main" val="0"/>
              </a:ext>
            </a:extLst>
          </a:blip>
          <a:srcRect l="6370" t="3219" r="8518" b="3030"/>
          <a:stretch/>
        </p:blipFill>
        <p:spPr>
          <a:xfrm>
            <a:off x="2098011" y="1898939"/>
            <a:ext cx="1409701" cy="1524000"/>
          </a:xfrm>
          <a:prstGeom prst="rect">
            <a:avLst/>
          </a:prstGeom>
        </p:spPr>
      </p:pic>
      <p:pic>
        <p:nvPicPr>
          <p:cNvPr id="9" name="Picture 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769" b="93196" l="0" r="99462">
                        <a14:foregroundMark x1="44308" y1="33149" x2="46846" y2="44462"/>
                        <a14:foregroundMark x1="57231" y1="31725" x2="54154" y2="50079"/>
                        <a14:foregroundMark x1="49769" y1="25870" x2="54923" y2="24842"/>
                        <a14:foregroundMark x1="46077" y1="77136" x2="44692" y2="85839"/>
                        <a14:foregroundMark x1="37846" y1="87104" x2="44538" y2="84810"/>
                        <a14:foregroundMark x1="58846" y1="78560" x2="59000" y2="90111"/>
                        <a14:foregroundMark x1="33538" y1="17563" x2="17231" y2="39557"/>
                        <a14:foregroundMark x1="45692" y1="17168" x2="45846" y2="19778"/>
                        <a14:foregroundMark x1="58231" y1="32516" x2="59231" y2="41614"/>
                        <a14:foregroundMark x1="41923" y1="33703" x2="41538" y2="40981"/>
                        <a14:foregroundMark x1="25231" y1="33703" x2="18154" y2="50079"/>
                        <a14:foregroundMark x1="8923" y1="31725" x2="14846" y2="55142"/>
                        <a14:foregroundMark x1="18538" y1="31092" x2="15846" y2="36946"/>
                        <a14:foregroundMark x1="7154" y1="33149" x2="2846" y2="41851"/>
                        <a14:foregroundMark x1="6231" y1="32358" x2="1077" y2="40981"/>
                        <a14:foregroundMark x1="10308" y1="50475" x2="12846" y2="51741"/>
                        <a14:foregroundMark x1="5000" y1="51108" x2="3231" y2="58782"/>
                        <a14:foregroundMark x1="7385" y1="81250" x2="5231" y2="90902"/>
                        <a14:foregroundMark x1="3846" y1="81646" x2="1846" y2="89320"/>
                        <a14:foregroundMark x1="9538" y1="83070" x2="7769" y2="91535"/>
                        <a14:foregroundMark x1="9923" y1="83465" x2="10308" y2="87263"/>
                        <a14:foregroundMark x1="20538" y1="79984" x2="21923" y2="89082"/>
                        <a14:foregroundMark x1="24462" y1="83623" x2="29538" y2="87263"/>
                        <a14:foregroundMark x1="25615" y1="83070" x2="31308" y2="86867"/>
                        <a14:foregroundMark x1="26462" y1="87500" x2="28615" y2="88687"/>
                        <a14:foregroundMark x1="54692" y1="39399" x2="47462" y2="47468"/>
                        <a14:foregroundMark x1="41154" y1="51503" x2="40154" y2="60601"/>
                        <a14:foregroundMark x1="59000" y1="33703" x2="62000" y2="40981"/>
                      </a14:backgroundRemoval>
                    </a14:imgEffect>
                  </a14:imgLayer>
                </a14:imgProps>
              </a:ext>
              <a:ext uri="{28A0092B-C50C-407E-A947-70E740481C1C}">
                <a14:useLocalDpi xmlns:a14="http://schemas.microsoft.com/office/drawing/2010/main" val="0"/>
              </a:ext>
            </a:extLst>
          </a:blip>
          <a:srcRect t="3334" r="33795" b="6665"/>
          <a:stretch/>
        </p:blipFill>
        <p:spPr>
          <a:xfrm>
            <a:off x="9282067" y="4119234"/>
            <a:ext cx="2286001" cy="1283277"/>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1676400" y="3692236"/>
            <a:ext cx="2058354" cy="1676400"/>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3511" y="2209800"/>
            <a:ext cx="1039920" cy="722981"/>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1951" y="2209800"/>
            <a:ext cx="967849" cy="614794"/>
          </a:xfrm>
          <a:prstGeom prst="rect">
            <a:avLst/>
          </a:prstGeom>
        </p:spPr>
      </p:pic>
      <p:pic>
        <p:nvPicPr>
          <p:cNvPr id="15" name="Picture 14"/>
          <p:cNvPicPr>
            <a:picLocks noChangeAspect="1"/>
          </p:cNvPicPr>
          <p:nvPr/>
        </p:nvPicPr>
        <p:blipFill>
          <a:blip r:embed="rId17">
            <a:extLst>
              <a:ext uri="{BEBA8EAE-BF5A-486C-A8C5-ECC9F3942E4B}">
                <a14:imgProps xmlns:a14="http://schemas.microsoft.com/office/drawing/2010/main">
                  <a14:imgLayer r:embed="rId1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79960" y="398959"/>
            <a:ext cx="2153327" cy="1572075"/>
          </a:xfrm>
          <a:prstGeom prst="rect">
            <a:avLst/>
          </a:prstGeom>
        </p:spPr>
      </p:pic>
      <p:pic>
        <p:nvPicPr>
          <p:cNvPr id="16" name="Picture 1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17" name="Picture 16"/>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9" name="Picture 18"/>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5974875" y="3692236"/>
            <a:ext cx="1295400" cy="1905000"/>
          </a:xfrm>
          <a:prstGeom prst="rect">
            <a:avLst/>
          </a:prstGeom>
        </p:spPr>
      </p:pic>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1" name="Picture 20"/>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3362114" y="4971333"/>
            <a:ext cx="1426110" cy="1371600"/>
          </a:xfrm>
          <a:prstGeom prst="rect">
            <a:avLst/>
          </a:prstGeom>
        </p:spPr>
      </p:pic>
      <p:pic>
        <p:nvPicPr>
          <p:cNvPr id="22" name="Picture 21"/>
          <p:cNvPicPr>
            <a:picLocks noChangeAspect="1"/>
          </p:cNvPicPr>
          <p:nvPr/>
        </p:nvPicPr>
        <p:blipFill rotWithShape="1">
          <a:blip r:embed="rId28">
            <a:extLst>
              <a:ext uri="{BEBA8EAE-BF5A-486C-A8C5-ECC9F3942E4B}">
                <a14:imgProps xmlns:a14="http://schemas.microsoft.com/office/drawing/2010/main">
                  <a14:imgLayer r:embed="rId2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sp>
        <p:nvSpPr>
          <p:cNvPr id="23" name="Rectangle 22"/>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spTree>
    <p:extLst>
      <p:ext uri="{BB962C8B-B14F-4D97-AF65-F5344CB8AC3E}">
        <p14:creationId xmlns:p14="http://schemas.microsoft.com/office/powerpoint/2010/main" val="6815621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Subtitle 2"/>
          <p:cNvSpPr txBox="1"/>
          <p:nvPr/>
        </p:nvSpPr>
        <p:spPr>
          <a:xfrm>
            <a:off x="1219201" y="2158784"/>
            <a:ext cx="10398133" cy="1621765"/>
          </a:xfrm>
          <a:prstGeom prst="rect">
            <a:avLst/>
          </a:prstGeom>
        </p:spPr>
        <p:txBody>
          <a:bodyPr spcFirstLastPara="1" vert="horz" lIns="121920" tIns="60960" rIns="121920" bIns="60960" numCol="1" rtlCol="0" anchor="t">
            <a:prstTxWarp prst="textArchUp">
              <a:avLst/>
            </a:prstTxWarp>
            <a:noAutofit/>
          </a:bodyPr>
          <a:lstStyle>
            <a:lvl1pPr marL="0" indent="0" algn="ctr" defTabSz="685800" rtl="0" eaLnBrk="1" latinLnBrk="0" hangingPunct="1">
              <a:lnSpc>
                <a:spcPct val="100000"/>
              </a:lnSpc>
              <a:spcBef>
                <a:spcPts val="700"/>
              </a:spcBef>
              <a:buClr>
                <a:schemeClr val="tx2"/>
              </a:buClr>
              <a:buFont typeface="Arial" panose="020B0604020202020204" pitchFamily="34" charset="0"/>
              <a:buNone/>
              <a:defRPr sz="1500" b="1" i="0" kern="1200" cap="all" spc="300" baseline="0">
                <a:solidFill>
                  <a:schemeClr val="tx2"/>
                </a:solidFill>
                <a:latin typeface="+mn-lt"/>
                <a:ea typeface="+mn-ea"/>
                <a:cs typeface="+mn-cs"/>
              </a:defRPr>
            </a:lvl1pPr>
            <a:lvl2pPr marL="342900" indent="0" algn="ctr" defTabSz="685800" rtl="0" eaLnBrk="1" latinLnBrk="0" hangingPunct="1">
              <a:lnSpc>
                <a:spcPct val="110000"/>
              </a:lnSpc>
              <a:spcBef>
                <a:spcPts val="700"/>
              </a:spcBef>
              <a:buClr>
                <a:schemeClr val="tx2"/>
              </a:buClr>
              <a:buFont typeface="Gill Sans MT" panose="020B0502020104020203" pitchFamily="34" charset="0"/>
              <a:buNone/>
              <a:defRPr sz="1500" kern="1200">
                <a:solidFill>
                  <a:schemeClr val="tx1">
                    <a:lumMod val="65000"/>
                    <a:lumOff val="35000"/>
                  </a:schemeClr>
                </a:solidFill>
                <a:latin typeface="+mn-lt"/>
                <a:ea typeface="+mn-ea"/>
                <a:cs typeface="+mn-cs"/>
              </a:defRPr>
            </a:lvl2pPr>
            <a:lvl3pPr marL="685800" indent="0" algn="ctr" defTabSz="685800" rtl="0" eaLnBrk="1" latinLnBrk="0" hangingPunct="1">
              <a:lnSpc>
                <a:spcPct val="110000"/>
              </a:lnSpc>
              <a:spcBef>
                <a:spcPts val="700"/>
              </a:spcBef>
              <a:buClr>
                <a:schemeClr val="tx2"/>
              </a:buClr>
              <a:buFont typeface="Arial" panose="020B0604020202020204" pitchFamily="34" charset="0"/>
              <a:buNone/>
              <a:defRPr sz="1350" kern="1200">
                <a:solidFill>
                  <a:schemeClr val="tx1">
                    <a:lumMod val="65000"/>
                    <a:lumOff val="35000"/>
                  </a:schemeClr>
                </a:solidFill>
                <a:latin typeface="+mn-lt"/>
                <a:ea typeface="+mn-ea"/>
                <a:cs typeface="+mn-cs"/>
              </a:defRPr>
            </a:lvl3pPr>
            <a:lvl4pPr marL="10287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4pPr>
            <a:lvl5pPr marL="1371600" indent="0" algn="ctr" defTabSz="685800" rtl="0" eaLnBrk="1" latinLnBrk="0" hangingPunct="1">
              <a:lnSpc>
                <a:spcPct val="110000"/>
              </a:lnSpc>
              <a:spcBef>
                <a:spcPts val="700"/>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5pPr>
            <a:lvl6pPr marL="17145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6pPr>
            <a:lvl7pPr marL="2057400" indent="0" algn="ctr" defTabSz="685800" rtl="0" eaLnBrk="1" latinLnBrk="0" hangingPunct="1">
              <a:lnSpc>
                <a:spcPct val="110000"/>
              </a:lnSpc>
              <a:spcBef>
                <a:spcPts val="700"/>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7pPr>
            <a:lvl8pPr marL="24003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baseline="0">
                <a:solidFill>
                  <a:schemeClr val="tx1">
                    <a:lumMod val="65000"/>
                    <a:lumOff val="35000"/>
                  </a:schemeClr>
                </a:solidFill>
                <a:latin typeface="+mn-lt"/>
                <a:ea typeface="+mn-ea"/>
                <a:cs typeface="+mn-cs"/>
              </a:defRPr>
            </a:lvl8pPr>
            <a:lvl9pPr marL="2743200" indent="0" algn="ctr" defTabSz="685800" rtl="0" eaLnBrk="1" latinLnBrk="0" hangingPunct="1">
              <a:lnSpc>
                <a:spcPct val="110000"/>
              </a:lnSpc>
              <a:spcBef>
                <a:spcPts val="700"/>
              </a:spcBef>
              <a:buClr>
                <a:schemeClr val="tx2"/>
              </a:buClr>
              <a:buFont typeface="Arial" panose="020B0604020202020204" pitchFamily="34" charset="0"/>
              <a:buNone/>
              <a:defRPr sz="1200" kern="1200" baseline="0">
                <a:solidFill>
                  <a:schemeClr val="tx1">
                    <a:lumMod val="65000"/>
                    <a:lumOff val="35000"/>
                  </a:schemeClr>
                </a:solidFill>
                <a:latin typeface="+mn-lt"/>
                <a:ea typeface="+mn-ea"/>
                <a:cs typeface="+mn-cs"/>
              </a:defRPr>
            </a:lvl9pPr>
          </a:lstStyle>
          <a:p>
            <a:pPr marL="0" marR="0" lvl="0" indent="0" algn="ctr" defTabSz="685800" rtl="0" eaLnBrk="1" fontAlgn="auto" latinLnBrk="0" hangingPunct="1">
              <a:lnSpc>
                <a:spcPct val="100000"/>
              </a:lnSpc>
              <a:spcBef>
                <a:spcPts val="700"/>
              </a:spcBef>
              <a:spcAft>
                <a:spcPts val="0"/>
              </a:spcAft>
              <a:buClr>
                <a:srgbClr val="0B082E"/>
              </a:buClr>
              <a:buSzTx/>
              <a:buFont typeface="Arial" panose="020B0604020202020204" pitchFamily="34" charset="0"/>
              <a:buNone/>
              <a:tabLst/>
              <a:defRPr/>
            </a:pP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Ôn</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tập</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giữa</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học</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kì</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1</a:t>
            </a:r>
            <a:endParaRPr kumimoji="0" lang="en-US" sz="6665" b="1" i="0" u="none" strike="noStrike" kern="1200" cap="none" spc="0" normalizeH="0" baseline="0" noProof="0" dirty="0">
              <a:ln w="22225">
                <a:solidFill>
                  <a:srgbClr val="1B376E"/>
                </a:solidFill>
                <a:prstDash val="solid"/>
              </a:ln>
              <a:solidFill>
                <a:srgbClr val="1B376E">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5" name="Subtitle 2"/>
          <p:cNvSpPr txBox="1"/>
          <p:nvPr/>
        </p:nvSpPr>
        <p:spPr>
          <a:xfrm>
            <a:off x="1886986" y="910337"/>
            <a:ext cx="9062559" cy="1819865"/>
          </a:xfrm>
          <a:prstGeom prst="rect">
            <a:avLst/>
          </a:prstGeom>
        </p:spPr>
        <p:txBody>
          <a:bodyPr spcFirstLastPara="1" vert="horz" lIns="91440" tIns="45720" rIns="91440" bIns="45720" numCol="1" rtlCol="0" anchor="t">
            <a:prstTxWarp prst="textArchUp">
              <a:avLst/>
            </a:prstTxWarp>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0B082E"/>
              </a:buClr>
              <a:buSzTx/>
              <a:buFont typeface="Arial" panose="020B0604020202020204" pitchFamily="34" charset="0"/>
              <a:buNone/>
              <a:tabLst/>
              <a:defRPr/>
            </a:pPr>
            <a:endParaRPr kumimoji="0" lang="en-US" sz="2800" b="1" i="0" u="none" strike="noStrike" kern="1200" cap="all" spc="400" normalizeH="0" baseline="0" noProof="0" dirty="0">
              <a:ln>
                <a:noFill/>
              </a:ln>
              <a:solidFill>
                <a:srgbClr val="0B082E"/>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47D199D-3F34-44BF-834D-BF5C8807AA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538443" y="1395938"/>
            <a:ext cx="6997720" cy="2016125"/>
            <a:chOff x="1629446" y="1312036"/>
            <a:chExt cx="2339831" cy="1512168"/>
          </a:xfrm>
        </p:grpSpPr>
        <p:sp>
          <p:nvSpPr>
            <p:cNvPr id="16" name="15"/>
            <p:cNvSpPr/>
            <p:nvPr/>
          </p:nvSpPr>
          <p:spPr>
            <a:xfrm>
              <a:off x="1629446" y="1312036"/>
              <a:ext cx="1974059"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061415" y="1571805"/>
              <a:ext cx="1907862"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9 </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18B518D-1CB3-4142-88D0-1F3EBF1C3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extLst>
      <p:ext uri="{BB962C8B-B14F-4D97-AF65-F5344CB8AC3E}">
        <p14:creationId xmlns:p14="http://schemas.microsoft.com/office/powerpoint/2010/main" val="40414708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55681"/>
          <a:stretch/>
        </p:blipFill>
        <p:spPr>
          <a:xfrm>
            <a:off x="467739" y="242177"/>
            <a:ext cx="10966114" cy="6143223"/>
          </a:xfrm>
          <a:prstGeom prst="rect">
            <a:avLst/>
          </a:prstGeom>
        </p:spPr>
      </p:pic>
      <p:sp>
        <p:nvSpPr>
          <p:cNvPr id="3" name="TextBox 2"/>
          <p:cNvSpPr txBox="1"/>
          <p:nvPr/>
        </p:nvSpPr>
        <p:spPr>
          <a:xfrm>
            <a:off x="1987671" y="1063976"/>
            <a:ext cx="8847629" cy="584775"/>
          </a:xfrm>
          <a:prstGeom prst="rect">
            <a:avLst/>
          </a:prstGeom>
          <a:noFill/>
        </p:spPr>
        <p:txBody>
          <a:bodyPr wrap="square" rtlCol="0">
            <a:spAutoFit/>
          </a:bodyPr>
          <a:lstStyle/>
          <a:p>
            <a:r>
              <a:rPr lang="en-US" sz="3200" b="1" err="1">
                <a:latin typeface="HP001 4 hàng" pitchFamily="34" charset="0"/>
              </a:rPr>
              <a:t>Thứ</a:t>
            </a:r>
            <a:r>
              <a:rPr lang="en-US" sz="3200" b="1">
                <a:latin typeface="HP001 4 hàng" pitchFamily="34" charset="0"/>
              </a:rPr>
              <a:t> </a:t>
            </a:r>
            <a:r>
              <a:rPr lang="en-US" sz="3200" b="1" smtClean="0">
                <a:latin typeface="HP001 4 hàng" pitchFamily="34" charset="0"/>
              </a:rPr>
              <a:t>năm </a:t>
            </a:r>
            <a:r>
              <a:rPr lang="en-US" sz="3200" b="1" err="1">
                <a:latin typeface="HP001 4 hàng" pitchFamily="34" charset="0"/>
              </a:rPr>
              <a:t>ngày</a:t>
            </a:r>
            <a:r>
              <a:rPr lang="en-US" sz="3200" b="1">
                <a:latin typeface="HP001 4 hàng" pitchFamily="34" charset="0"/>
              </a:rPr>
              <a:t> </a:t>
            </a:r>
            <a:r>
              <a:rPr lang="en-US" sz="3200" b="1" smtClean="0">
                <a:latin typeface="HP001 4 hàng" pitchFamily="34" charset="0"/>
              </a:rPr>
              <a:t>4  </a:t>
            </a:r>
            <a:r>
              <a:rPr lang="en-US" sz="3200" b="1" err="1">
                <a:latin typeface="HP001 4 hàng" pitchFamily="34" charset="0"/>
              </a:rPr>
              <a:t>tháng</a:t>
            </a:r>
            <a:r>
              <a:rPr lang="en-US" sz="3200" b="1">
                <a:latin typeface="HP001 4 hàng" pitchFamily="34" charset="0"/>
              </a:rPr>
              <a:t> </a:t>
            </a:r>
            <a:r>
              <a:rPr lang="en-US" sz="3200" b="1" smtClean="0">
                <a:latin typeface="HP001 4 hàng" pitchFamily="34" charset="0"/>
              </a:rPr>
              <a:t>11 năm </a:t>
            </a:r>
            <a:r>
              <a:rPr lang="en-US" sz="3200" b="1" dirty="0">
                <a:latin typeface="HP001 4 hàng" pitchFamily="34" charset="0"/>
              </a:rPr>
              <a:t>2021</a:t>
            </a:r>
          </a:p>
        </p:txBody>
      </p:sp>
      <p:sp>
        <p:nvSpPr>
          <p:cNvPr id="4" name="TextBox 3"/>
          <p:cNvSpPr txBox="1"/>
          <p:nvPr/>
        </p:nvSpPr>
        <p:spPr>
          <a:xfrm>
            <a:off x="3898259" y="1696379"/>
            <a:ext cx="2335255" cy="584775"/>
          </a:xfrm>
          <a:prstGeom prst="rect">
            <a:avLst/>
          </a:prstGeom>
          <a:noFill/>
        </p:spPr>
        <p:txBody>
          <a:bodyPr wrap="square" rtlCol="0">
            <a:spAutoFit/>
          </a:bodyPr>
          <a:lstStyle/>
          <a:p>
            <a:r>
              <a:rPr lang="en-US" sz="3200" b="1" dirty="0" err="1">
                <a:latin typeface="HP001 4 hàng" pitchFamily="34" charset="0"/>
              </a:rPr>
              <a:t>Tiếng</a:t>
            </a:r>
            <a:r>
              <a:rPr lang="en-US" sz="3200" b="1" dirty="0">
                <a:latin typeface="HP001 4 hàng" pitchFamily="34" charset="0"/>
              </a:rPr>
              <a:t> </a:t>
            </a:r>
            <a:r>
              <a:rPr lang="en-US" sz="3200" b="1" dirty="0" err="1">
                <a:latin typeface="HP001 4 hàng" pitchFamily="34" charset="0"/>
              </a:rPr>
              <a:t>Việt</a:t>
            </a:r>
            <a:endParaRPr lang="en-US" sz="3200" b="1" dirty="0">
              <a:latin typeface="HP001 4 hàng" pitchFamily="34" charset="0"/>
            </a:endParaRPr>
          </a:p>
        </p:txBody>
      </p:sp>
      <p:sp>
        <p:nvSpPr>
          <p:cNvPr id="6" name="TextBox 5"/>
          <p:cNvSpPr txBox="1"/>
          <p:nvPr/>
        </p:nvSpPr>
        <p:spPr>
          <a:xfrm>
            <a:off x="2566851" y="2285034"/>
            <a:ext cx="5872474" cy="584775"/>
          </a:xfrm>
          <a:prstGeom prst="rect">
            <a:avLst/>
          </a:prstGeom>
          <a:noFill/>
        </p:spPr>
        <p:txBody>
          <a:bodyPr wrap="square" rtlCol="0">
            <a:spAutoFit/>
          </a:bodyPr>
          <a:lstStyle/>
          <a:p>
            <a:pPr lvl="0"/>
            <a:r>
              <a:rPr lang="en-US" sz="3200" b="1" dirty="0">
                <a:latin typeface="HP001 4 hàng" pitchFamily="34" charset="0"/>
                <a:cs typeface="Times New Roman" pitchFamily="18" charset="0"/>
              </a:rPr>
              <a:t> </a:t>
            </a:r>
            <a:r>
              <a:rPr lang="en-US" sz="3200" b="1" dirty="0" err="1">
                <a:latin typeface="HP001 5 hàng" panose="020B0603050302020204" pitchFamily="34" charset="0"/>
                <a:cs typeface="Times New Roman" pitchFamily="18" charset="0"/>
              </a:rPr>
              <a:t>Ô</a:t>
            </a:r>
            <a:r>
              <a:rPr lang="en-US" sz="3200" b="1" dirty="0" err="1">
                <a:latin typeface="HP001 4 hàng" pitchFamily="34" charset="0"/>
                <a:cs typeface="Times New Roman" pitchFamily="18" charset="0"/>
              </a:rPr>
              <a:t>n</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tập</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giữa</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học</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kì</a:t>
            </a:r>
            <a:r>
              <a:rPr lang="en-US" sz="3200" b="1" dirty="0">
                <a:latin typeface="HP001 4 hàng" pitchFamily="34" charset="0"/>
                <a:cs typeface="Times New Roman" pitchFamily="18" charset="0"/>
              </a:rPr>
              <a:t> </a:t>
            </a:r>
            <a:r>
              <a:rPr lang="en-US" sz="3200" b="1">
                <a:latin typeface="HP001 4 hàng" pitchFamily="34" charset="0"/>
                <a:cs typeface="Times New Roman" pitchFamily="18" charset="0"/>
              </a:rPr>
              <a:t>1 </a:t>
            </a:r>
            <a:r>
              <a:rPr lang="en-US" sz="3200" b="1" smtClean="0">
                <a:latin typeface="HP001 4 hàng" pitchFamily="34" charset="0"/>
                <a:cs typeface="Times New Roman" pitchFamily="18" charset="0"/>
              </a:rPr>
              <a:t>(</a:t>
            </a:r>
            <a:r>
              <a:rPr lang="en-US" sz="3200" b="1" err="1">
                <a:latin typeface="HP001 4 hàng" pitchFamily="34" charset="0"/>
                <a:cs typeface="Times New Roman" pitchFamily="18" charset="0"/>
              </a:rPr>
              <a:t>t</a:t>
            </a:r>
            <a:r>
              <a:rPr lang="en-US" sz="3200" b="1" smtClean="0">
                <a:latin typeface="HP001 4 hàng" pitchFamily="34" charset="0"/>
                <a:cs typeface="Times New Roman" pitchFamily="18" charset="0"/>
              </a:rPr>
              <a:t>iết 9,10)</a:t>
            </a:r>
            <a:endParaRPr lang="en-US" sz="3200" b="1" dirty="0">
              <a:latin typeface="HP001 4 hàng" panose="020B0603050302020204" pitchFamily="34" charset="0"/>
            </a:endParaRPr>
          </a:p>
        </p:txBody>
      </p:sp>
    </p:spTree>
    <p:extLst>
      <p:ext uri="{BB962C8B-B14F-4D97-AF65-F5344CB8AC3E}">
        <p14:creationId xmlns:p14="http://schemas.microsoft.com/office/powerpoint/2010/main" val="14409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7DC77-F09D-4A56-A39C-F518C9E76FF7}"/>
              </a:ext>
            </a:extLst>
          </p:cNvPr>
          <p:cNvSpPr/>
          <p:nvPr/>
        </p:nvSpPr>
        <p:spPr>
          <a:xfrm>
            <a:off x="3231125" y="239400"/>
            <a:ext cx="4072890" cy="6743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 panose="020B0604020202020204" pitchFamily="34" charset="0"/>
                <a:ea typeface="Arial-Rounded" panose="020B0500000000000000" pitchFamily="34" charset="0"/>
                <a:cs typeface="Arial" panose="020B0604020202020204" pitchFamily="34" charset="0"/>
              </a:rPr>
              <a:t>13. </a:t>
            </a:r>
            <a:r>
              <a:rPr lang="en-US" sz="2800" dirty="0" err="1">
                <a:latin typeface="Arial" panose="020B0604020202020204" pitchFamily="34" charset="0"/>
                <a:ea typeface="Arial-Rounded" panose="020B0500000000000000" pitchFamily="34" charset="0"/>
                <a:cs typeface="Arial" panose="020B0604020202020204" pitchFamily="34" charset="0"/>
              </a:rPr>
              <a:t>Đọc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câu</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chuyện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sau</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3" name="video bai 17">
            <a:hlinkClick r:id="" action="ppaction://media"/>
            <a:extLst>
              <a:ext uri="{FF2B5EF4-FFF2-40B4-BE49-F238E27FC236}">
                <a16:creationId xmlns:a16="http://schemas.microsoft.com/office/drawing/2014/main" id="{7B826C15-DCF6-4E0E-A99E-60AAF3FD8D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5907" y="1033064"/>
            <a:ext cx="9791700" cy="5507831"/>
          </a:xfrm>
          <a:prstGeom prst="rect">
            <a:avLst/>
          </a:prstGeom>
        </p:spPr>
      </p:pic>
    </p:spTree>
    <p:extLst>
      <p:ext uri="{BB962C8B-B14F-4D97-AF65-F5344CB8AC3E}">
        <p14:creationId xmlns:p14="http://schemas.microsoft.com/office/powerpoint/2010/main" val="7410422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C08FC2-9570-4D4C-9FB0-9352178333D6}"/>
              </a:ext>
            </a:extLst>
          </p:cNvPr>
          <p:cNvSpPr txBox="1"/>
          <p:nvPr/>
        </p:nvSpPr>
        <p:spPr>
          <a:xfrm>
            <a:off x="543428" y="133319"/>
            <a:ext cx="11259365" cy="6740307"/>
          </a:xfrm>
          <a:prstGeom prst="rect">
            <a:avLst/>
          </a:prstGeom>
          <a:noFill/>
        </p:spPr>
        <p:txBody>
          <a:bodyPr wrap="square">
            <a:spAutoFit/>
          </a:bodyPr>
          <a:lstStyle/>
          <a:p>
            <a:pPr algn="ctr"/>
            <a:r>
              <a:rPr lang="vi-VN" sz="2400" b="1" i="0" dirty="0">
                <a:effectLst/>
                <a:latin typeface="inherit"/>
              </a:rPr>
              <a:t>Câu chuyện bó đũa</a:t>
            </a:r>
            <a:endParaRPr lang="vi-VN" sz="2400" b="0" i="0" dirty="0">
              <a:effectLst/>
              <a:latin typeface="Arial" panose="020B0604020202020204" pitchFamily="34" charset="0"/>
            </a:endParaRPr>
          </a:p>
          <a:p>
            <a:pPr algn="just"/>
            <a:r>
              <a:rPr lang="vi-VN" sz="2400" b="0" i="0" dirty="0">
                <a:effectLst/>
                <a:latin typeface="Arial" panose="020B0604020202020204" pitchFamily="34" charset="0"/>
              </a:rPr>
              <a:t>1. Ngày xưa, ở một gia đình kia, có hai anh em. Lúc nhỏ, anh em rất hòa thuận. Khi lớn lên, anh có vợ, em có chồng, tuy mỗi người một nhà, nhưng vẫn hay va chạm.</a:t>
            </a:r>
          </a:p>
          <a:p>
            <a:pPr algn="just"/>
            <a:r>
              <a:rPr lang="vi-VN" sz="2400" b="0" i="0" dirty="0">
                <a:effectLst/>
                <a:latin typeface="Arial" panose="020B0604020202020204" pitchFamily="34" charset="0"/>
              </a:rPr>
              <a:t>2. Thấy các con không yêu thương nhau, người cha rất buồn phiền. Một hôm, ông đặt một bó đũa và một túi tiền trên bàn, rồi gọi các con, cả trai, gái, dâu, rể lại và bảo:</a:t>
            </a:r>
          </a:p>
          <a:p>
            <a:pPr algn="just"/>
            <a:r>
              <a:rPr lang="vi-VN" sz="2400" b="0" i="0" dirty="0">
                <a:effectLst/>
                <a:latin typeface="Arial" panose="020B0604020202020204" pitchFamily="34" charset="0"/>
              </a:rPr>
              <a:t>- Ai bẻ gãy được bó đũa này thì cha thưởng cho túi tiền.</a:t>
            </a:r>
          </a:p>
          <a:p>
            <a:pPr algn="just"/>
            <a:r>
              <a:rPr lang="vi-VN" sz="2400" b="0" i="0" dirty="0">
                <a:effectLst/>
                <a:latin typeface="Arial" panose="020B0604020202020204" pitchFamily="34" charset="0"/>
              </a:rPr>
              <a:t>Bốn người con lần lượt bẻ bó đũa. Ai cũng cố hết sức mà không sao bẻ gãy được. Người cha bèn cởi bó đũa ra, rồi thong thả bẻ gãy từng chiếc một cách dễ dàng.</a:t>
            </a:r>
          </a:p>
          <a:p>
            <a:pPr algn="just"/>
            <a:r>
              <a:rPr lang="vi-VN" sz="2400" b="0" i="0" dirty="0">
                <a:effectLst/>
                <a:latin typeface="Arial" panose="020B0604020202020204" pitchFamily="34" charset="0"/>
              </a:rPr>
              <a:t>3. Thấy vây, bốn người con cùng nói:</a:t>
            </a:r>
          </a:p>
          <a:p>
            <a:pPr algn="just"/>
            <a:r>
              <a:rPr lang="vi-VN" sz="2400" b="0" i="0" dirty="0">
                <a:effectLst/>
                <a:latin typeface="Arial" panose="020B0604020202020204" pitchFamily="34" charset="0"/>
              </a:rPr>
              <a:t>- Thưa cha, lấy từng chiếc mà bẻ thì có khó gì!</a:t>
            </a:r>
          </a:p>
          <a:p>
            <a:pPr algn="just"/>
            <a:r>
              <a:rPr lang="vi-VN" sz="2400" b="0" i="0" dirty="0">
                <a:effectLst/>
                <a:latin typeface="Arial" panose="020B0604020202020204" pitchFamily="34" charset="0"/>
              </a:rPr>
              <a:t>Người cha liền bảo:</a:t>
            </a:r>
          </a:p>
          <a:p>
            <a:pPr algn="just"/>
            <a:r>
              <a:rPr lang="vi-VN" sz="2400" b="0" i="0" dirty="0">
                <a:effectLst/>
                <a:latin typeface="Arial" panose="020B0604020202020204" pitchFamily="34" charset="0"/>
              </a:rPr>
              <a:t>- Đúng. Như thế các con đều thấy rằng chia lẻ ra thì yếu, hợp lại thì mạnh. Vậy các con phải biết thương yêu, đùm bọc lẫn nhau. Có đoàn kết thì mới có sức mạnh.</a:t>
            </a:r>
          </a:p>
          <a:p>
            <a:pPr algn="r"/>
            <a:r>
              <a:rPr lang="vi-VN" sz="2400" b="0" i="0" dirty="0">
                <a:effectLst/>
                <a:latin typeface="Arial" panose="020B0604020202020204" pitchFamily="34" charset="0"/>
              </a:rPr>
              <a:t>Theo NGỤ NGÔN VIỆT NAM</a:t>
            </a:r>
          </a:p>
        </p:txBody>
      </p:sp>
    </p:spTree>
    <p:extLst>
      <p:ext uri="{BB962C8B-B14F-4D97-AF65-F5344CB8AC3E}">
        <p14:creationId xmlns:p14="http://schemas.microsoft.com/office/powerpoint/2010/main" val="38707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5AE984-F799-4AF3-8F51-C011693F4962}"/>
              </a:ext>
            </a:extLst>
          </p:cNvPr>
          <p:cNvSpPr txBox="1"/>
          <p:nvPr/>
        </p:nvSpPr>
        <p:spPr>
          <a:xfrm>
            <a:off x="880110" y="123885"/>
            <a:ext cx="6938010" cy="584775"/>
          </a:xfrm>
          <a:prstGeom prst="rect">
            <a:avLst/>
          </a:prstGeom>
          <a:noFill/>
        </p:spPr>
        <p:txBody>
          <a:bodyPr wrap="square" rtlCol="0">
            <a:spAutoFit/>
          </a:bodyPr>
          <a:lstStyle/>
          <a:p>
            <a:r>
              <a:rPr lang="en-US" sz="3200" dirty="0" err="1">
                <a:latin typeface="Arial" panose="020B0604020202020204" pitchFamily="34" charset="0"/>
                <a:ea typeface="Arial-Rounded" panose="020B0500000000000000" pitchFamily="34" charset="0"/>
                <a:cs typeface="Arial" panose="020B0604020202020204" pitchFamily="34" charset="0"/>
              </a:rPr>
              <a:t>Trả</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lời</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câu</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hỏi</a:t>
            </a:r>
            <a:endParaRPr lang="en-US" sz="3200" dirty="0">
              <a:latin typeface="Arial" panose="020B0604020202020204" pitchFamily="34" charset="0"/>
              <a:ea typeface="Arial-Rounded" panose="020B0500000000000000" pitchFamily="34" charset="0"/>
              <a:cs typeface="Arial" panose="020B0604020202020204" pitchFamily="34" charset="0"/>
            </a:endParaRPr>
          </a:p>
        </p:txBody>
      </p:sp>
      <p:pic>
        <p:nvPicPr>
          <p:cNvPr id="4" name="Picture 3">
            <a:extLst>
              <a:ext uri="{FF2B5EF4-FFF2-40B4-BE49-F238E27FC236}">
                <a16:creationId xmlns:a16="http://schemas.microsoft.com/office/drawing/2014/main" id="{90344708-052B-4499-8D69-0498E93AFE66}"/>
              </a:ext>
            </a:extLst>
          </p:cNvPr>
          <p:cNvPicPr>
            <a:picLocks noChangeAspect="1"/>
          </p:cNvPicPr>
          <p:nvPr/>
        </p:nvPicPr>
        <p:blipFill>
          <a:blip r:embed="rId3"/>
          <a:stretch>
            <a:fillRect/>
          </a:stretch>
        </p:blipFill>
        <p:spPr>
          <a:xfrm>
            <a:off x="1336243" y="628189"/>
            <a:ext cx="8334375" cy="1028700"/>
          </a:xfrm>
          <a:prstGeom prst="rect">
            <a:avLst/>
          </a:prstGeom>
        </p:spPr>
      </p:pic>
      <p:sp>
        <p:nvSpPr>
          <p:cNvPr id="5" name="Oval 4">
            <a:extLst>
              <a:ext uri="{FF2B5EF4-FFF2-40B4-BE49-F238E27FC236}">
                <a16:creationId xmlns:a16="http://schemas.microsoft.com/office/drawing/2014/main" id="{0E7835C9-73A3-4EA5-BF89-4E1211C75594}"/>
              </a:ext>
            </a:extLst>
          </p:cNvPr>
          <p:cNvSpPr/>
          <p:nvPr/>
        </p:nvSpPr>
        <p:spPr>
          <a:xfrm>
            <a:off x="7188946" y="1144237"/>
            <a:ext cx="411480" cy="354330"/>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B95DC1-AC4D-4A73-B6DF-587A1177770E}"/>
              </a:ext>
            </a:extLst>
          </p:cNvPr>
          <p:cNvSpPr txBox="1"/>
          <p:nvPr/>
        </p:nvSpPr>
        <p:spPr>
          <a:xfrm>
            <a:off x="1222276" y="1758228"/>
            <a:ext cx="9292590" cy="584775"/>
          </a:xfrm>
          <a:prstGeom prst="rect">
            <a:avLst/>
          </a:prstGeom>
          <a:noFill/>
        </p:spPr>
        <p:txBody>
          <a:bodyPr wrap="square" rtlCol="0">
            <a:spAutoFit/>
          </a:bodyPr>
          <a:lstStyle/>
          <a:p>
            <a:r>
              <a:rPr lang="en-US" sz="3200" dirty="0">
                <a:latin typeface="Arial" panose="020B0604020202020204" pitchFamily="34" charset="0"/>
                <a:ea typeface="Arial-Rounded" panose="020B0500000000000000" pitchFamily="34" charset="0"/>
                <a:cs typeface="Arial" panose="020B0604020202020204" pitchFamily="34" charset="0"/>
              </a:rPr>
              <a:t>b. </a:t>
            </a:r>
            <a:r>
              <a:rPr lang="en-US" sz="3200" dirty="0" err="1">
                <a:latin typeface="Arial" panose="020B0604020202020204" pitchFamily="34" charset="0"/>
                <a:ea typeface="Arial-Rounded" panose="020B0500000000000000" pitchFamily="34" charset="0"/>
                <a:cs typeface="Arial" panose="020B0604020202020204" pitchFamily="34" charset="0"/>
              </a:rPr>
              <a:t>Người</a:t>
            </a:r>
            <a:r>
              <a:rPr lang="en-US" sz="3200" dirty="0">
                <a:latin typeface="Arial" panose="020B0604020202020204" pitchFamily="34" charset="0"/>
                <a:ea typeface="Arial-Rounded" panose="020B0500000000000000" pitchFamily="34" charset="0"/>
                <a:cs typeface="Arial" panose="020B0604020202020204" pitchFamily="34" charset="0"/>
              </a:rPr>
              <a:t> cha </a:t>
            </a:r>
            <a:r>
              <a:rPr lang="en-US" sz="3200" dirty="0" err="1">
                <a:latin typeface="Arial" panose="020B0604020202020204" pitchFamily="34" charset="0"/>
                <a:ea typeface="Arial-Rounded" panose="020B0500000000000000" pitchFamily="34" charset="0"/>
                <a:cs typeface="Arial" panose="020B0604020202020204" pitchFamily="34" charset="0"/>
              </a:rPr>
              <a:t>nghĩ</a:t>
            </a:r>
            <a:r>
              <a:rPr lang="en-US" sz="3200" dirty="0">
                <a:latin typeface="Arial" panose="020B0604020202020204" pitchFamily="34" charset="0"/>
                <a:ea typeface="Arial-Rounded" panose="020B0500000000000000" pitchFamily="34" charset="0"/>
                <a:cs typeface="Arial" panose="020B0604020202020204" pitchFamily="34" charset="0"/>
              </a:rPr>
              <a:t> ra </a:t>
            </a:r>
            <a:r>
              <a:rPr lang="en-US" sz="3200" dirty="0" err="1">
                <a:latin typeface="Arial" panose="020B0604020202020204" pitchFamily="34" charset="0"/>
                <a:ea typeface="Arial-Rounded" panose="020B0500000000000000" pitchFamily="34" charset="0"/>
                <a:cs typeface="Arial" panose="020B0604020202020204" pitchFamily="34" charset="0"/>
              </a:rPr>
              <a:t>cách</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gì</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để</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khuyên</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bảo</a:t>
            </a:r>
            <a:r>
              <a:rPr lang="en-US" sz="3200" dirty="0">
                <a:latin typeface="Arial" panose="020B0604020202020204" pitchFamily="34" charset="0"/>
                <a:ea typeface="Arial-Rounded" panose="020B0500000000000000" pitchFamily="34" charset="0"/>
                <a:cs typeface="Arial" panose="020B0604020202020204" pitchFamily="34" charset="0"/>
              </a:rPr>
              <a:t> con</a:t>
            </a:r>
          </a:p>
        </p:txBody>
      </p:sp>
      <p:sp>
        <p:nvSpPr>
          <p:cNvPr id="7" name="TextBox 6">
            <a:extLst>
              <a:ext uri="{FF2B5EF4-FFF2-40B4-BE49-F238E27FC236}">
                <a16:creationId xmlns:a16="http://schemas.microsoft.com/office/drawing/2014/main" id="{D52A972A-9C49-4201-89B1-73DFB957384E}"/>
              </a:ext>
            </a:extLst>
          </p:cNvPr>
          <p:cNvSpPr txBox="1"/>
          <p:nvPr/>
        </p:nvSpPr>
        <p:spPr>
          <a:xfrm>
            <a:off x="1583928" y="2279856"/>
            <a:ext cx="9292590" cy="584775"/>
          </a:xfrm>
          <a:prstGeom prst="rect">
            <a:avLst/>
          </a:prstGeom>
          <a:noFill/>
        </p:spPr>
        <p:txBody>
          <a:bodyPr wrap="square" rtlCol="0">
            <a:spAutoFit/>
          </a:bodyPr>
          <a:lstStyle/>
          <a:p>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Người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cha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thử</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thách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con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bằng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việc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bẻ</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bó</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đũa</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8" name="TextBox 7">
            <a:extLst>
              <a:ext uri="{FF2B5EF4-FFF2-40B4-BE49-F238E27FC236}">
                <a16:creationId xmlns:a16="http://schemas.microsoft.com/office/drawing/2014/main" id="{A5B67C59-521C-43FC-814D-0DF1DC8D0DBA}"/>
              </a:ext>
            </a:extLst>
          </p:cNvPr>
          <p:cNvSpPr txBox="1"/>
          <p:nvPr/>
        </p:nvSpPr>
        <p:spPr>
          <a:xfrm>
            <a:off x="1197109" y="2859619"/>
            <a:ext cx="9292590" cy="584775"/>
          </a:xfrm>
          <a:prstGeom prst="rect">
            <a:avLst/>
          </a:prstGeom>
          <a:noFill/>
        </p:spPr>
        <p:txBody>
          <a:bodyPr wrap="square" rtlCol="0">
            <a:spAutoFit/>
          </a:bodyPr>
          <a:lstStyle/>
          <a:p>
            <a:r>
              <a:rPr lang="en-US" sz="3200" dirty="0">
                <a:latin typeface="Arial" panose="020B0604020202020204" pitchFamily="34" charset="0"/>
                <a:ea typeface="Arial-Rounded" panose="020B0500000000000000" pitchFamily="34" charset="0"/>
                <a:cs typeface="Arial" panose="020B0604020202020204" pitchFamily="34" charset="0"/>
              </a:rPr>
              <a:t>c. </a:t>
            </a:r>
            <a:r>
              <a:rPr lang="en-US" sz="3200" dirty="0" err="1">
                <a:latin typeface="Arial" panose="020B0604020202020204" pitchFamily="34" charset="0"/>
                <a:ea typeface="Arial-Rounded" panose="020B0500000000000000" pitchFamily="34" charset="0"/>
                <a:cs typeface="Arial" panose="020B0604020202020204" pitchFamily="34" charset="0"/>
              </a:rPr>
              <a:t>Vì</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sao</a:t>
            </a:r>
            <a:r>
              <a:rPr lang="en-US" sz="3200" dirty="0">
                <a:latin typeface="Arial" panose="020B0604020202020204" pitchFamily="34" charset="0"/>
                <a:ea typeface="Arial-Rounded" panose="020B0500000000000000" pitchFamily="34" charset="0"/>
                <a:cs typeface="Arial" panose="020B0604020202020204" pitchFamily="34" charset="0"/>
              </a:rPr>
              <a:t> 4 </a:t>
            </a:r>
            <a:r>
              <a:rPr lang="en-US" sz="3200" dirty="0" err="1">
                <a:latin typeface="Arial" panose="020B0604020202020204" pitchFamily="34" charset="0"/>
                <a:ea typeface="Arial-Rounded" panose="020B0500000000000000" pitchFamily="34" charset="0"/>
                <a:cs typeface="Arial" panose="020B0604020202020204" pitchFamily="34" charset="0"/>
              </a:rPr>
              <a:t>người</a:t>
            </a:r>
            <a:r>
              <a:rPr lang="en-US" sz="3200" dirty="0">
                <a:latin typeface="Arial" panose="020B0604020202020204" pitchFamily="34" charset="0"/>
                <a:ea typeface="Arial-Rounded" panose="020B0500000000000000" pitchFamily="34" charset="0"/>
                <a:cs typeface="Arial" panose="020B0604020202020204" pitchFamily="34" charset="0"/>
              </a:rPr>
              <a:t> con </a:t>
            </a:r>
            <a:r>
              <a:rPr lang="en-US" sz="3200" dirty="0" err="1">
                <a:latin typeface="Arial" panose="020B0604020202020204" pitchFamily="34" charset="0"/>
                <a:ea typeface="Arial-Rounded" panose="020B0500000000000000" pitchFamily="34" charset="0"/>
                <a:cs typeface="Arial" panose="020B0604020202020204" pitchFamily="34" charset="0"/>
              </a:rPr>
              <a:t>không</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bẻ</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gãy</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được</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bó</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đũa</a:t>
            </a:r>
            <a:r>
              <a:rPr lang="en-US" sz="3200" dirty="0">
                <a:latin typeface="Arial" panose="020B0604020202020204" pitchFamily="34" charset="0"/>
                <a:ea typeface="Arial-Rounded" panose="020B0500000000000000" pitchFamily="34" charset="0"/>
                <a:cs typeface="Arial" panose="020B0604020202020204" pitchFamily="34" charset="0"/>
              </a:rPr>
              <a:t>?</a:t>
            </a:r>
          </a:p>
        </p:txBody>
      </p:sp>
      <p:sp>
        <p:nvSpPr>
          <p:cNvPr id="9" name="TextBox 8">
            <a:extLst>
              <a:ext uri="{FF2B5EF4-FFF2-40B4-BE49-F238E27FC236}">
                <a16:creationId xmlns:a16="http://schemas.microsoft.com/office/drawing/2014/main" id="{2E893141-CDC6-4C82-91EA-DFE38A6728CF}"/>
              </a:ext>
            </a:extLst>
          </p:cNvPr>
          <p:cNvSpPr txBox="1"/>
          <p:nvPr/>
        </p:nvSpPr>
        <p:spPr>
          <a:xfrm>
            <a:off x="1677483" y="3482627"/>
            <a:ext cx="9292590" cy="584775"/>
          </a:xfrm>
          <a:prstGeom prst="rect">
            <a:avLst/>
          </a:prstGeom>
          <a:noFill/>
        </p:spPr>
        <p:txBody>
          <a:bodyPr wrap="square" rtlCol="0">
            <a:spAutoFit/>
          </a:bodyPr>
          <a:lstStyle/>
          <a:p>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Vì</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tất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cả</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họ</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đều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cầm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cả</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bó</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đũa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để</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bẻ</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id="{2BB6C9EC-4AA5-4E35-A779-95486C5FB564}"/>
              </a:ext>
            </a:extLst>
          </p:cNvPr>
          <p:cNvSpPr txBox="1"/>
          <p:nvPr/>
        </p:nvSpPr>
        <p:spPr>
          <a:xfrm>
            <a:off x="1222276" y="4201574"/>
            <a:ext cx="9292590" cy="584775"/>
          </a:xfrm>
          <a:prstGeom prst="rect">
            <a:avLst/>
          </a:prstGeom>
          <a:noFill/>
        </p:spPr>
        <p:txBody>
          <a:bodyPr wrap="square" rtlCol="0">
            <a:spAutoFit/>
          </a:bodyPr>
          <a:lstStyle/>
          <a:p>
            <a:r>
              <a:rPr lang="en-US" sz="3200" dirty="0">
                <a:latin typeface="Arial" panose="020B0604020202020204" pitchFamily="34" charset="0"/>
                <a:ea typeface="Arial-Rounded" panose="020B0500000000000000" pitchFamily="34" charset="0"/>
                <a:cs typeface="Arial" panose="020B0604020202020204" pitchFamily="34" charset="0"/>
              </a:rPr>
              <a:t>d. </a:t>
            </a:r>
            <a:r>
              <a:rPr lang="en-US" sz="3200" dirty="0" err="1">
                <a:latin typeface="Arial" panose="020B0604020202020204" pitchFamily="34" charset="0"/>
                <a:ea typeface="Arial-Rounded" panose="020B0500000000000000" pitchFamily="34" charset="0"/>
                <a:cs typeface="Arial" panose="020B0604020202020204" pitchFamily="34" charset="0"/>
              </a:rPr>
              <a:t>Người</a:t>
            </a:r>
            <a:r>
              <a:rPr lang="en-US" sz="3200" dirty="0">
                <a:latin typeface="Arial" panose="020B0604020202020204" pitchFamily="34" charset="0"/>
                <a:ea typeface="Arial-Rounded" panose="020B0500000000000000" pitchFamily="34" charset="0"/>
                <a:cs typeface="Arial" panose="020B0604020202020204" pitchFamily="34" charset="0"/>
              </a:rPr>
              <a:t> cha </a:t>
            </a:r>
            <a:r>
              <a:rPr lang="en-US" sz="3200" dirty="0" err="1">
                <a:latin typeface="Arial" panose="020B0604020202020204" pitchFamily="34" charset="0"/>
                <a:ea typeface="Arial-Rounded" panose="020B0500000000000000" pitchFamily="34" charset="0"/>
                <a:cs typeface="Arial" panose="020B0604020202020204" pitchFamily="34" charset="0"/>
              </a:rPr>
              <a:t>bẻ</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gãy</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bó</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đũa</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bằng</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cách</a:t>
            </a:r>
            <a:r>
              <a:rPr lang="en-US" sz="3200" dirty="0">
                <a:latin typeface="Arial" panose="020B0604020202020204" pitchFamily="34" charset="0"/>
                <a:ea typeface="Arial-Rounded" panose="020B0500000000000000" pitchFamily="34" charset="0"/>
                <a:cs typeface="Arial" panose="020B0604020202020204" pitchFamily="34" charset="0"/>
              </a:rPr>
              <a:t> </a:t>
            </a:r>
            <a:r>
              <a:rPr lang="en-US" sz="3200" dirty="0" err="1">
                <a:latin typeface="Arial" panose="020B0604020202020204" pitchFamily="34" charset="0"/>
                <a:ea typeface="Arial-Rounded" panose="020B0500000000000000" pitchFamily="34" charset="0"/>
                <a:cs typeface="Arial" panose="020B0604020202020204" pitchFamily="34" charset="0"/>
              </a:rPr>
              <a:t>nào</a:t>
            </a:r>
            <a:r>
              <a:rPr lang="en-US" sz="3200" dirty="0">
                <a:latin typeface="Arial" panose="020B0604020202020204" pitchFamily="34" charset="0"/>
                <a:ea typeface="Arial-Rounded" panose="020B0500000000000000" pitchFamily="34" charset="0"/>
                <a:cs typeface="Arial" panose="020B0604020202020204" pitchFamily="34" charset="0"/>
              </a:rPr>
              <a:t>?</a:t>
            </a:r>
          </a:p>
        </p:txBody>
      </p:sp>
      <p:sp>
        <p:nvSpPr>
          <p:cNvPr id="11" name="TextBox 10">
            <a:extLst>
              <a:ext uri="{FF2B5EF4-FFF2-40B4-BE49-F238E27FC236}">
                <a16:creationId xmlns:a16="http://schemas.microsoft.com/office/drawing/2014/main" id="{58AA5BC8-66FB-4FB2-936C-664F305CB6FC}"/>
              </a:ext>
            </a:extLst>
          </p:cNvPr>
          <p:cNvSpPr txBox="1"/>
          <p:nvPr/>
        </p:nvSpPr>
        <p:spPr>
          <a:xfrm>
            <a:off x="1677483" y="4824582"/>
            <a:ext cx="8506752" cy="1077218"/>
          </a:xfrm>
          <a:prstGeom prst="rect">
            <a:avLst/>
          </a:prstGeom>
          <a:noFill/>
        </p:spPr>
        <p:txBody>
          <a:bodyPr wrap="square" rtlCol="0">
            <a:spAutoFit/>
          </a:bodyPr>
          <a:lstStyle/>
          <a:p>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Người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cha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tách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rời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từng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chiếc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đũa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rồi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bẻ</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từng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chiếc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một</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719426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down)">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wipe(down)">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1">
                                            <p:txEl>
                                              <p:pRg st="0" end="0"/>
                                            </p:txEl>
                                          </p:spTgt>
                                        </p:tgtEl>
                                        <p:attrNameLst>
                                          <p:attrName>style.visibility</p:attrName>
                                        </p:attrNameLst>
                                      </p:cBhvr>
                                      <p:to>
                                        <p:strVal val="visible"/>
                                      </p:to>
                                    </p:set>
                                    <p:animEffect transition="in" filter="wipe(down)">
                                      <p:cBhvr>
                                        <p:cTn id="6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F2131-8BF8-4FCE-8195-D76F0494825C}"/>
              </a:ext>
            </a:extLst>
          </p:cNvPr>
          <p:cNvPicPr>
            <a:picLocks noChangeAspect="1"/>
          </p:cNvPicPr>
          <p:nvPr/>
        </p:nvPicPr>
        <p:blipFill>
          <a:blip r:embed="rId3"/>
          <a:stretch>
            <a:fillRect/>
          </a:stretch>
        </p:blipFill>
        <p:spPr>
          <a:xfrm>
            <a:off x="1543050" y="1280160"/>
            <a:ext cx="8995410" cy="3815715"/>
          </a:xfrm>
          <a:prstGeom prst="rect">
            <a:avLst/>
          </a:prstGeom>
        </p:spPr>
      </p:pic>
      <p:cxnSp>
        <p:nvCxnSpPr>
          <p:cNvPr id="6" name="Straight Arrow Connector 5">
            <a:extLst>
              <a:ext uri="{FF2B5EF4-FFF2-40B4-BE49-F238E27FC236}">
                <a16:creationId xmlns:a16="http://schemas.microsoft.com/office/drawing/2014/main" id="{379C55C7-3E97-40FC-B6B9-E6D06A758D89}"/>
              </a:ext>
            </a:extLst>
          </p:cNvPr>
          <p:cNvCxnSpPr>
            <a:cxnSpLocks/>
          </p:cNvCxnSpPr>
          <p:nvPr/>
        </p:nvCxnSpPr>
        <p:spPr>
          <a:xfrm>
            <a:off x="3954780" y="2571750"/>
            <a:ext cx="868680" cy="95440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9DC0D7CD-5BD2-4D28-8D60-DD7E316F477D}"/>
              </a:ext>
            </a:extLst>
          </p:cNvPr>
          <p:cNvCxnSpPr/>
          <p:nvPr/>
        </p:nvCxnSpPr>
        <p:spPr>
          <a:xfrm>
            <a:off x="3954780" y="3526155"/>
            <a:ext cx="1017270" cy="12172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B8779E9E-8181-4103-B70B-4A6A5D709A10}"/>
              </a:ext>
            </a:extLst>
          </p:cNvPr>
          <p:cNvCxnSpPr/>
          <p:nvPr/>
        </p:nvCxnSpPr>
        <p:spPr>
          <a:xfrm flipV="1">
            <a:off x="3954780" y="2571750"/>
            <a:ext cx="868680" cy="19431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872069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85FFC6-C654-4844-86FE-4BCB0FE92433}"/>
              </a:ext>
            </a:extLst>
          </p:cNvPr>
          <p:cNvSpPr/>
          <p:nvPr/>
        </p:nvSpPr>
        <p:spPr>
          <a:xfrm>
            <a:off x="74871" y="37146"/>
            <a:ext cx="9418320" cy="7200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 panose="020B0604020202020204" pitchFamily="34" charset="0"/>
                <a:ea typeface="Arial-Rounded" panose="020B0500000000000000" pitchFamily="34" charset="0"/>
                <a:cs typeface="Arial" panose="020B0604020202020204" pitchFamily="34" charset="0"/>
              </a:rPr>
              <a:t>h. </a:t>
            </a:r>
            <a:r>
              <a:rPr lang="en-US" sz="2800" dirty="0" err="1">
                <a:latin typeface="Arial" panose="020B0604020202020204" pitchFamily="34" charset="0"/>
                <a:ea typeface="Arial-Rounded" panose="020B0500000000000000" pitchFamily="34" charset="0"/>
                <a:cs typeface="Arial" panose="020B0604020202020204" pitchFamily="34" charset="0"/>
              </a:rPr>
              <a:t>Xếp</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các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từ</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ngữ</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dưới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đây</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vào</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nhóm</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thích</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hợp</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pic>
        <p:nvPicPr>
          <p:cNvPr id="4" name="Picture 3">
            <a:extLst>
              <a:ext uri="{FF2B5EF4-FFF2-40B4-BE49-F238E27FC236}">
                <a16:creationId xmlns:a16="http://schemas.microsoft.com/office/drawing/2014/main" id="{E23DC9CF-820C-48E7-8CE9-78503EF37C50}"/>
              </a:ext>
            </a:extLst>
          </p:cNvPr>
          <p:cNvPicPr>
            <a:picLocks noChangeAspect="1"/>
          </p:cNvPicPr>
          <p:nvPr/>
        </p:nvPicPr>
        <p:blipFill>
          <a:blip r:embed="rId2"/>
          <a:stretch>
            <a:fillRect/>
          </a:stretch>
        </p:blipFill>
        <p:spPr>
          <a:xfrm>
            <a:off x="1224792" y="812412"/>
            <a:ext cx="8711529" cy="3301503"/>
          </a:xfrm>
          <a:prstGeom prst="rect">
            <a:avLst/>
          </a:prstGeom>
        </p:spPr>
      </p:pic>
      <p:cxnSp>
        <p:nvCxnSpPr>
          <p:cNvPr id="8" name="Straight Arrow Connector 7">
            <a:extLst>
              <a:ext uri="{FF2B5EF4-FFF2-40B4-BE49-F238E27FC236}">
                <a16:creationId xmlns:a16="http://schemas.microsoft.com/office/drawing/2014/main" id="{2CED48A9-D29B-41C4-A866-7823EAA78EFC}"/>
              </a:ext>
            </a:extLst>
          </p:cNvPr>
          <p:cNvCxnSpPr/>
          <p:nvPr/>
        </p:nvCxnSpPr>
        <p:spPr>
          <a:xfrm flipH="1">
            <a:off x="2876156" y="2257254"/>
            <a:ext cx="2459242" cy="6425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24C31283-0EF4-4D24-B45C-D66263B22EEB}"/>
              </a:ext>
            </a:extLst>
          </p:cNvPr>
          <p:cNvCxnSpPr/>
          <p:nvPr/>
        </p:nvCxnSpPr>
        <p:spPr>
          <a:xfrm flipH="1">
            <a:off x="2803783" y="1382687"/>
            <a:ext cx="2171700" cy="14287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5870FA0F-AAEB-46F7-B96D-E29DB84FA93C}"/>
              </a:ext>
            </a:extLst>
          </p:cNvPr>
          <p:cNvCxnSpPr/>
          <p:nvPr/>
        </p:nvCxnSpPr>
        <p:spPr>
          <a:xfrm flipH="1" flipV="1">
            <a:off x="2932371" y="3074670"/>
            <a:ext cx="3158036" cy="1142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CE30B22D-7882-4511-B27E-BC8E1CB9670C}"/>
              </a:ext>
            </a:extLst>
          </p:cNvPr>
          <p:cNvCxnSpPr/>
          <p:nvPr/>
        </p:nvCxnSpPr>
        <p:spPr>
          <a:xfrm>
            <a:off x="4269681" y="1908809"/>
            <a:ext cx="4343400" cy="110871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a:extLst>
              <a:ext uri="{FF2B5EF4-FFF2-40B4-BE49-F238E27FC236}">
                <a16:creationId xmlns:a16="http://schemas.microsoft.com/office/drawing/2014/main" id="{5D9B7FFA-9C9C-4184-9197-BC56F4227109}"/>
              </a:ext>
            </a:extLst>
          </p:cNvPr>
          <p:cNvCxnSpPr/>
          <p:nvPr/>
        </p:nvCxnSpPr>
        <p:spPr>
          <a:xfrm>
            <a:off x="7332921" y="1817369"/>
            <a:ext cx="1280160" cy="12001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6E38F2BF-61BC-4295-8483-21C3308B15C9}"/>
              </a:ext>
            </a:extLst>
          </p:cNvPr>
          <p:cNvCxnSpPr/>
          <p:nvPr/>
        </p:nvCxnSpPr>
        <p:spPr>
          <a:xfrm>
            <a:off x="4468499" y="2625491"/>
            <a:ext cx="3911788" cy="4472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3" name="Picture 2"/>
          <p:cNvPicPr>
            <a:picLocks noChangeAspect="1"/>
          </p:cNvPicPr>
          <p:nvPr/>
        </p:nvPicPr>
        <p:blipFill>
          <a:blip r:embed="rId3"/>
          <a:stretch>
            <a:fillRect/>
          </a:stretch>
        </p:blipFill>
        <p:spPr>
          <a:xfrm>
            <a:off x="945456" y="4022476"/>
            <a:ext cx="6648450" cy="2714625"/>
          </a:xfrm>
          <a:prstGeom prst="rect">
            <a:avLst/>
          </a:prstGeom>
        </p:spPr>
      </p:pic>
    </p:spTree>
    <p:extLst>
      <p:ext uri="{BB962C8B-B14F-4D97-AF65-F5344CB8AC3E}">
        <p14:creationId xmlns:p14="http://schemas.microsoft.com/office/powerpoint/2010/main" val="1683831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680</Words>
  <Application>Microsoft Office PowerPoint</Application>
  <PresentationFormat>Widescreen</PresentationFormat>
  <Paragraphs>41</Paragraphs>
  <Slides>14</Slides>
  <Notes>4</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14</vt:i4>
      </vt:variant>
    </vt:vector>
  </HeadingPairs>
  <TitlesOfParts>
    <vt:vector size="34" baseType="lpstr">
      <vt:lpstr>Microsoft YaHei</vt:lpstr>
      <vt:lpstr>SimSun</vt:lpstr>
      <vt:lpstr>SimSun</vt:lpstr>
      <vt:lpstr>Arial</vt:lpstr>
      <vt:lpstr>Arial Rounded MT Bold</vt:lpstr>
      <vt:lpstr>Arial-Rounded</vt:lpstr>
      <vt:lpstr>Calibri</vt:lpstr>
      <vt:lpstr>Calibri Light</vt:lpstr>
      <vt:lpstr>等线</vt:lpstr>
      <vt:lpstr>Gill Sans MT</vt:lpstr>
      <vt:lpstr>HP001 4 hàng</vt:lpstr>
      <vt:lpstr>HP001 5 hàng</vt:lpstr>
      <vt:lpstr>Impact</vt:lpstr>
      <vt:lpstr>inherit</vt:lpstr>
      <vt:lpstr>Times New Roman</vt:lpstr>
      <vt:lpstr>Badge</vt:lpstr>
      <vt:lpstr>3_Office Theme</vt:lpstr>
      <vt:lpstr>4_Office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29</cp:revision>
  <dcterms:created xsi:type="dcterms:W3CDTF">2021-05-24T13:36:31Z</dcterms:created>
  <dcterms:modified xsi:type="dcterms:W3CDTF">2021-11-03T00:29:05Z</dcterms:modified>
</cp:coreProperties>
</file>