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6" r:id="rId2"/>
    <p:sldMasterId id="2147483730" r:id="rId3"/>
    <p:sldMasterId id="2147483742" r:id="rId4"/>
  </p:sldMasterIdLst>
  <p:notesMasterIdLst>
    <p:notesMasterId r:id="rId11"/>
  </p:notesMasterIdLst>
  <p:sldIdLst>
    <p:sldId id="265" r:id="rId5"/>
    <p:sldId id="510" r:id="rId6"/>
    <p:sldId id="390" r:id="rId7"/>
    <p:sldId id="512" r:id="rId8"/>
    <p:sldId id="55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8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02/11/2021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02/11/2021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370613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353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gif"/><Relationship Id="rId18" Type="http://schemas.microsoft.com/office/2007/relationships/hdphoto" Target="../media/hdphoto7.wdp"/><Relationship Id="rId26" Type="http://schemas.openxmlformats.org/officeDocument/2006/relationships/image" Target="../media/image26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1.png"/><Relationship Id="rId25" Type="http://schemas.openxmlformats.org/officeDocument/2006/relationships/image" Target="../media/image25.gif"/><Relationship Id="rId2" Type="http://schemas.openxmlformats.org/officeDocument/2006/relationships/image" Target="../media/image12.png"/><Relationship Id="rId16" Type="http://schemas.openxmlformats.org/officeDocument/2006/relationships/image" Target="../media/image20.gif"/><Relationship Id="rId20" Type="http://schemas.microsoft.com/office/2007/relationships/hdphoto" Target="../media/hdphoto8.wdp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24" Type="http://schemas.microsoft.com/office/2007/relationships/hdphoto" Target="../media/hdphoto10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24.png"/><Relationship Id="rId28" Type="http://schemas.openxmlformats.org/officeDocument/2006/relationships/image" Target="../media/image27.png"/><Relationship Id="rId10" Type="http://schemas.microsoft.com/office/2007/relationships/hdphoto" Target="../media/hdphoto4.wdp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microsoft.com/office/2007/relationships/hdphoto" Target="../media/hdphoto9.wdp"/><Relationship Id="rId27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6306882" cy="2016125"/>
            <a:chOff x="1629446" y="1312036"/>
            <a:chExt cx="2108835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023650" y="1515253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8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2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704" y="1035622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4 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 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6156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297" y="2318590"/>
            <a:ext cx="745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 (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8)</a:t>
            </a:r>
            <a:endParaRPr lang="en-US" sz="3200" b="1" dirty="0"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3DAD2-E97E-47D0-8E31-294B2C0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1840230"/>
            <a:ext cx="9429750" cy="2034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ABB0D-87A6-410A-B860-FEC4F3E1A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5866688"/>
            <a:ext cx="996055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60" y="0"/>
            <a:ext cx="12378960" cy="73748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048577" y="1704304"/>
            <a:ext cx="66122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 err="1">
                <a:solidFill>
                  <a:srgbClr val="0070C0"/>
                </a:solidFill>
              </a:rPr>
              <a:t>Định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hướng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học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tập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tiếp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theo</a:t>
            </a:r>
            <a:endParaRPr lang="en-US" sz="7000" b="1" dirty="0">
              <a:solidFill>
                <a:srgbClr val="0070C0"/>
              </a:solidFill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46</Words>
  <Application>Microsoft Office PowerPoint</Application>
  <PresentationFormat>Widescreen</PresentationFormat>
  <Paragraphs>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Gill Sans MT</vt:lpstr>
      <vt:lpstr>HP001 4 hàng</vt:lpstr>
      <vt:lpstr>Impact</vt:lpstr>
      <vt:lpstr>Times New Roman</vt:lpstr>
      <vt:lpstr>Badge</vt:lpstr>
      <vt:lpstr>4_Office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26</cp:revision>
  <dcterms:created xsi:type="dcterms:W3CDTF">2021-05-24T13:36:31Z</dcterms:created>
  <dcterms:modified xsi:type="dcterms:W3CDTF">2021-11-02T08:02:03Z</dcterms:modified>
</cp:coreProperties>
</file>