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6" r:id="rId2"/>
    <p:sldMasterId id="2147483730" r:id="rId3"/>
    <p:sldMasterId id="2147483742" r:id="rId4"/>
  </p:sldMasterIdLst>
  <p:notesMasterIdLst>
    <p:notesMasterId r:id="rId17"/>
  </p:notesMasterIdLst>
  <p:sldIdLst>
    <p:sldId id="474" r:id="rId5"/>
    <p:sldId id="510" r:id="rId6"/>
    <p:sldId id="390" r:id="rId7"/>
    <p:sldId id="511" r:id="rId8"/>
    <p:sldId id="553" r:id="rId9"/>
    <p:sldId id="554" r:id="rId10"/>
    <p:sldId id="555" r:id="rId11"/>
    <p:sldId id="556" r:id="rId12"/>
    <p:sldId id="550" r:id="rId13"/>
    <p:sldId id="275" r:id="rId14"/>
    <p:sldId id="551" r:id="rId15"/>
    <p:sldId id="5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9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353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03/11/2021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03/11/2021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03/11/2021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6.gif"/><Relationship Id="rId18" Type="http://schemas.microsoft.com/office/2007/relationships/hdphoto" Target="../media/hdphoto8.wdp"/><Relationship Id="rId26" Type="http://schemas.openxmlformats.org/officeDocument/2006/relationships/image" Target="../media/image34.png"/><Relationship Id="rId3" Type="http://schemas.microsoft.com/office/2007/relationships/hdphoto" Target="../media/hdphoto2.wdp"/><Relationship Id="rId21" Type="http://schemas.openxmlformats.org/officeDocument/2006/relationships/image" Target="../media/image3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9.png"/><Relationship Id="rId25" Type="http://schemas.openxmlformats.org/officeDocument/2006/relationships/image" Target="../media/image33.gif"/><Relationship Id="rId2" Type="http://schemas.openxmlformats.org/officeDocument/2006/relationships/image" Target="../media/image20.png"/><Relationship Id="rId16" Type="http://schemas.openxmlformats.org/officeDocument/2006/relationships/image" Target="../media/image28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68141" y="6042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88" y="2997338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4" y="957428"/>
            <a:ext cx="10177062" cy="367821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1765701" y="4790470"/>
            <a:ext cx="3951414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6739824" y="4489409"/>
            <a:ext cx="434324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395" y="1417320"/>
            <a:ext cx="9858401" cy="253746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1099370" y="3954780"/>
            <a:ext cx="4512404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Bi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6518245" y="3954780"/>
            <a:ext cx="5240408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4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6399471" cy="2016125"/>
            <a:chOff x="1629446" y="1312036"/>
            <a:chExt cx="2139794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54609" y="1571805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85C40-753B-4F84-B4FA-0C9FE5040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4148" y="1060789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tư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>
                <a:latin typeface="HP001 4 hàng" pitchFamily="34" charset="0"/>
              </a:rPr>
              <a:t>3 </a:t>
            </a:r>
            <a:r>
              <a:rPr lang="en-US" sz="3200" b="1" smtClean="0">
                <a:latin typeface="HP001 4 hàng" pitchFamily="34" charset="0"/>
              </a:rPr>
              <a:t>tháng  11 năm </a:t>
            </a:r>
            <a:r>
              <a:rPr lang="en-US" sz="3200" b="1" dirty="0">
                <a:latin typeface="HP001 4 hàng" pitchFamily="34" charset="0"/>
              </a:rPr>
              <a:t>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8593" y="1689689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Tiếng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Việt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6851" y="2276645"/>
            <a:ext cx="573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Ô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1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(</a:t>
            </a:r>
            <a:r>
              <a:rPr lang="en-US" sz="3200" b="1" err="1">
                <a:latin typeface="HP001 4 hàng" pitchFamily="34" charset="0"/>
                <a:cs typeface="Times New Roman" pitchFamily="18" charset="0"/>
              </a:rPr>
              <a:t>t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iết 7,8)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221023" y="1455977"/>
            <a:ext cx="1675201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965931" y="967569"/>
            <a:ext cx="213556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53767" y="3725088"/>
            <a:ext cx="2057401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Bi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10056430" y="4171950"/>
            <a:ext cx="2135570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-chuyen-chu-do-con-lop-2-sach-ket-noi-tri-thu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567" y="383401"/>
            <a:ext cx="10218152" cy="57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p-2-tuan-5-tieng-viet-noi-va-nghe-cau-be-ham-ho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83" y="453006"/>
            <a:ext cx="11231369" cy="50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-co-xinh-khong-tieng-viet-lop-2-knttvc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586" y="655040"/>
            <a:ext cx="9177885" cy="51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2" y="397323"/>
            <a:ext cx="11300438" cy="2438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ABB0D-87A6-410A-B860-FEC4F3E1A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506" y="-123677"/>
            <a:ext cx="12378960" cy="73748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376204" y="1656517"/>
            <a:ext cx="661225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rgbClr val="0070C0"/>
                </a:solidFill>
              </a:rPr>
              <a:t>Định</a:t>
            </a:r>
            <a:r>
              <a:rPr lang="en-US" sz="7000" b="1" dirty="0">
                <a:solidFill>
                  <a:srgbClr val="0070C0"/>
                </a:solidFill>
              </a:rPr>
              <a:t> </a:t>
            </a:r>
            <a:r>
              <a:rPr lang="en-US" sz="7000" b="1" dirty="0" err="1">
                <a:solidFill>
                  <a:srgbClr val="0070C0"/>
                </a:solidFill>
              </a:rPr>
              <a:t>hướng</a:t>
            </a:r>
            <a:r>
              <a:rPr lang="en-US" sz="7000" b="1" dirty="0">
                <a:solidFill>
                  <a:srgbClr val="0070C0"/>
                </a:solidFill>
              </a:rPr>
              <a:t> </a:t>
            </a:r>
            <a:r>
              <a:rPr lang="en-US" sz="7000" b="1" dirty="0" err="1">
                <a:solidFill>
                  <a:srgbClr val="0070C0"/>
                </a:solidFill>
              </a:rPr>
              <a:t>học</a:t>
            </a:r>
            <a:r>
              <a:rPr lang="en-US" sz="7000" b="1" dirty="0">
                <a:solidFill>
                  <a:srgbClr val="0070C0"/>
                </a:solidFill>
              </a:rPr>
              <a:t> </a:t>
            </a:r>
            <a:r>
              <a:rPr lang="en-US" sz="7000" b="1" dirty="0" err="1">
                <a:solidFill>
                  <a:srgbClr val="0070C0"/>
                </a:solidFill>
              </a:rPr>
              <a:t>tập</a:t>
            </a:r>
            <a:r>
              <a:rPr lang="en-US" sz="7000" b="1" dirty="0">
                <a:solidFill>
                  <a:srgbClr val="0070C0"/>
                </a:solidFill>
              </a:rPr>
              <a:t> </a:t>
            </a:r>
            <a:r>
              <a:rPr lang="en-US" sz="7000" b="1" dirty="0" err="1">
                <a:solidFill>
                  <a:srgbClr val="0070C0"/>
                </a:solidFill>
              </a:rPr>
              <a:t>tiếp</a:t>
            </a:r>
            <a:r>
              <a:rPr lang="en-US" sz="7000" b="1" dirty="0">
                <a:solidFill>
                  <a:srgbClr val="0070C0"/>
                </a:solidFill>
              </a:rPr>
              <a:t> </a:t>
            </a:r>
            <a:r>
              <a:rPr lang="en-US" sz="7000" b="1" dirty="0" err="1">
                <a:solidFill>
                  <a:srgbClr val="0070C0"/>
                </a:solidFill>
              </a:rPr>
              <a:t>theo</a:t>
            </a:r>
            <a:endParaRPr lang="en-US" sz="7000" b="1" dirty="0">
              <a:solidFill>
                <a:srgbClr val="0070C0"/>
              </a:solidFill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-90473" y="4599873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129</Words>
  <Application>Microsoft Office PowerPoint</Application>
  <PresentationFormat>Widescreen</PresentationFormat>
  <Paragraphs>20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5 hàng</vt:lpstr>
      <vt:lpstr>Times New Roman</vt:lpstr>
      <vt:lpstr>3_Office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30</cp:revision>
  <dcterms:created xsi:type="dcterms:W3CDTF">2021-05-24T13:36:31Z</dcterms:created>
  <dcterms:modified xsi:type="dcterms:W3CDTF">2021-11-03T02:17:13Z</dcterms:modified>
</cp:coreProperties>
</file>