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16" r:id="rId3"/>
    <p:sldMasterId id="2147483730" r:id="rId4"/>
    <p:sldMasterId id="2147483742" r:id="rId5"/>
  </p:sldMasterIdLst>
  <p:notesMasterIdLst>
    <p:notesMasterId r:id="rId15"/>
  </p:notesMasterIdLst>
  <p:sldIdLst>
    <p:sldId id="474" r:id="rId6"/>
    <p:sldId id="265" r:id="rId7"/>
    <p:sldId id="506" r:id="rId8"/>
    <p:sldId id="390" r:id="rId9"/>
    <p:sldId id="507" r:id="rId10"/>
    <p:sldId id="508" r:id="rId11"/>
    <p:sldId id="509" r:id="rId12"/>
    <p:sldId id="55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E30B-AB0E-4B71-8D25-CC972DABDAFD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EC3D-87E3-4F4A-90AF-C1365B2A2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AEC3D-87E3-4F4A-90AF-C1365B2A2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6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38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750820" y="630938"/>
            <a:ext cx="6973824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9"/>
            <a:ext cx="10318419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6" y="5979198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3" cy="348463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62B4C6">
                    <a:lumMod val="50000"/>
                  </a:srgbClr>
                </a:solidFill>
              </a:rPr>
              <a:t>02/11/2021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9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62B4C6">
                    <a:lumMod val="50000"/>
                  </a:srgbClr>
                </a:solidFill>
              </a:rPr>
              <a:t>‹#›</a:t>
            </a:fld>
            <a:endParaRPr lang="en-US" dirty="0">
              <a:solidFill>
                <a:srgbClr val="62B4C6">
                  <a:lumMod val="5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5882" y="382387"/>
            <a:ext cx="2362573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382387"/>
            <a:ext cx="7746023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7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9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" y="0"/>
            <a:ext cx="281463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1" y="1073889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1" y="5159783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7" y="6375679"/>
            <a:ext cx="1493947" cy="3484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>
                <a:solidFill>
                  <a:srgbClr val="F3F3F2"/>
                </a:solidFill>
              </a:rPr>
              <a:t>02/11/2021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5" y="6375679"/>
            <a:ext cx="1487567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>
                <a:solidFill>
                  <a:srgbClr val="F3F3F2"/>
                </a:solidFill>
              </a:rPr>
              <a:t>‹#›</a:t>
            </a:fld>
            <a:endParaRPr lang="en-US" dirty="0">
              <a:solidFill>
                <a:srgbClr val="F3F3F2"/>
              </a:solidFill>
            </a:endParaRPr>
          </a:p>
        </p:txBody>
      </p:sp>
      <p:sp>
        <p:nvSpPr>
          <p:cNvPr id="16" name="Freeform 11"/>
          <p:cNvSpPr/>
          <p:nvPr/>
        </p:nvSpPr>
        <p:spPr bwMode="auto">
          <a:xfrm>
            <a:off x="874383" y="0"/>
            <a:ext cx="164623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2" y="0"/>
            <a:ext cx="281463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</p:grpSp>
    </p:spTree>
    <p:extLst>
      <p:ext uri="{BB962C8B-B14F-4D97-AF65-F5344CB8AC3E}">
        <p14:creationId xmlns:p14="http://schemas.microsoft.com/office/powerpoint/2010/main" val="3706134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9511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5" y="2286001"/>
            <a:ext cx="4791456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8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0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6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35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2" y="381002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776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776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6"/>
            <a:ext cx="481584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4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15840" cy="29963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1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3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1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5" y="457202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8"/>
            <a:ext cx="6158419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7"/>
            <a:ext cx="3092115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2" y="6375679"/>
            <a:ext cx="1233355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5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447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6" y="2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4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201"/>
            <a:ext cx="3092117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4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4" y="1741337"/>
            <a:ext cx="3092117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600"/>
              </a:spcBef>
              <a:buNone/>
              <a:defRPr sz="1865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1" y="6375679"/>
            <a:ext cx="1232456" cy="348463"/>
          </a:xfrm>
        </p:spPr>
        <p:txBody>
          <a:bodyPr/>
          <a:lstStyle/>
          <a:p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9" cy="345796"/>
          </a:xfrm>
        </p:spPr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74871" y="6375679"/>
            <a:ext cx="1263280" cy="345796"/>
          </a:xfrm>
        </p:spPr>
        <p:txBody>
          <a:bodyPr/>
          <a:lstStyle/>
          <a:p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94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7" y="2286003"/>
            <a:ext cx="1017832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7" y="6375679"/>
            <a:ext cx="2329723" cy="348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9334D819-9F07-4261-B09B-9E467E5D900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02/11/2021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09600"/>
            <a:fld id="{71766878-3199-4EAB-94E7-2D6D11070E14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2" y="0"/>
            <a:ext cx="905453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" cy="9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9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8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6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914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524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213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2133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7432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8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39624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45720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Gill Sans MT" panose="020B0502020104020203" pitchFamily="34" charset="0"/>
        <a:buChar char="–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5181600" indent="-304800" algn="l" defTabSz="914400" rtl="0" eaLnBrk="1" latinLnBrk="0" hangingPunct="1">
        <a:lnSpc>
          <a:spcPct val="110000"/>
        </a:lnSpc>
        <a:spcBef>
          <a:spcPts val="935"/>
        </a:spcBef>
        <a:buClr>
          <a:schemeClr val="tx2"/>
        </a:buClr>
        <a:buFont typeface="Arial" panose="020B0604020202020204" pitchFamily="34" charset="0"/>
        <a:buChar char="•"/>
        <a:defRPr sz="1865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4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microsoft.com/office/2007/relationships/hdphoto" Target="../media/hdphoto8.wdp"/><Relationship Id="rId26" Type="http://schemas.openxmlformats.org/officeDocument/2006/relationships/image" Target="../media/image34.png"/><Relationship Id="rId3" Type="http://schemas.microsoft.com/office/2007/relationships/hdphoto" Target="../media/hdphoto2.wdp"/><Relationship Id="rId21" Type="http://schemas.openxmlformats.org/officeDocument/2006/relationships/image" Target="../media/image31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17" Type="http://schemas.openxmlformats.org/officeDocument/2006/relationships/image" Target="../media/image29.png"/><Relationship Id="rId25" Type="http://schemas.openxmlformats.org/officeDocument/2006/relationships/image" Target="../media/image33.gif"/><Relationship Id="rId2" Type="http://schemas.openxmlformats.org/officeDocument/2006/relationships/image" Target="../media/image20.png"/><Relationship Id="rId16" Type="http://schemas.openxmlformats.org/officeDocument/2006/relationships/image" Target="../media/image28.gif"/><Relationship Id="rId20" Type="http://schemas.microsoft.com/office/2007/relationships/hdphoto" Target="../media/hdphoto9.wdp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microsoft.com/office/2007/relationships/hdphoto" Target="../media/hdphoto11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32.png"/><Relationship Id="rId28" Type="http://schemas.openxmlformats.org/officeDocument/2006/relationships/image" Target="../media/image35.png"/><Relationship Id="rId10" Type="http://schemas.microsoft.com/office/2007/relationships/hdphoto" Target="../media/hdphoto5.wdp"/><Relationship Id="rId19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7.png"/><Relationship Id="rId22" Type="http://schemas.microsoft.com/office/2007/relationships/hdphoto" Target="../media/hdphoto10.wdp"/><Relationship Id="rId27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344CCFC-AA65-49CA-9591-878EF50F6C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/>
          <p:nvPr/>
        </p:nvSpPr>
        <p:spPr>
          <a:xfrm>
            <a:off x="1219201" y="2158784"/>
            <a:ext cx="10398133" cy="1621765"/>
          </a:xfrm>
          <a:prstGeom prst="rect">
            <a:avLst/>
          </a:prstGeom>
        </p:spPr>
        <p:txBody>
          <a:bodyPr spcFirstLastPara="1" vert="horz" lIns="121920" tIns="60960" rIns="121920" bIns="60960" numCol="1" rtlCol="0" anchor="t">
            <a:prstTxWarp prst="textArchUp">
              <a:avLst/>
            </a:prstTxWarp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65" cap="none" spc="0" dirty="0" err="1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kì</a:t>
            </a:r>
            <a:r>
              <a:rPr lang="en-US" sz="6665" cap="none" spc="0" dirty="0">
                <a:ln w="22225">
                  <a:solidFill>
                    <a:srgbClr val="1B376E"/>
                  </a:solidFill>
                  <a:prstDash val="solid"/>
                </a:ln>
                <a:solidFill>
                  <a:srgbClr val="1B376E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kumimoji="0" lang="en-US" sz="6665" b="1" i="0" u="none" strike="noStrike" kern="1200" cap="none" spc="0" normalizeH="0" baseline="0" noProof="0" dirty="0">
              <a:ln w="22225">
                <a:solidFill>
                  <a:srgbClr val="1B376E"/>
                </a:solidFill>
                <a:prstDash val="solid"/>
              </a:ln>
              <a:solidFill>
                <a:srgbClr val="1B376E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1886986" y="910337"/>
            <a:ext cx="9062559" cy="1819865"/>
          </a:xfrm>
          <a:prstGeom prst="rect">
            <a:avLst/>
          </a:prstGeom>
        </p:spPr>
        <p:txBody>
          <a:bodyPr spcFirstLastPara="1" vert="horz" lIns="91440" tIns="45720" rIns="91440" bIns="45720" numCol="1" rtlCol="0" anchor="t">
            <a:prstTxWarp prst="textArchUp">
              <a:avLst/>
            </a:prstTxWarp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B082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400" normalizeH="0" baseline="0" noProof="0" dirty="0">
              <a:ln>
                <a:noFill/>
              </a:ln>
              <a:solidFill>
                <a:srgbClr val="0B082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7D199D-3F34-44BF-834D-BF5C8807A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538443" y="1395938"/>
            <a:ext cx="5903808" cy="2016125"/>
            <a:chOff x="1629446" y="1312036"/>
            <a:chExt cx="1974059" cy="1512168"/>
          </a:xfrm>
        </p:grpSpPr>
        <p:sp>
          <p:nvSpPr>
            <p:cNvPr id="16" name="15"/>
            <p:cNvSpPr/>
            <p:nvPr/>
          </p:nvSpPr>
          <p:spPr>
            <a:xfrm>
              <a:off x="1629446" y="1312036"/>
              <a:ext cx="1974059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1872032" y="1556684"/>
              <a:ext cx="1714631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DE323-231C-4568-84E9-4423E36E5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704" y="1055108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latin typeface="HP001 4 hàng" pitchFamily="34" charset="0"/>
              </a:rPr>
              <a:t>Thứ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ba </a:t>
            </a:r>
            <a:r>
              <a:rPr lang="en-US" sz="3200" b="1" err="1">
                <a:latin typeface="HP001 4 hàng" pitchFamily="34" charset="0"/>
              </a:rPr>
              <a:t>ngày</a:t>
            </a:r>
            <a:r>
              <a:rPr lang="en-US" sz="3200" b="1">
                <a:latin typeface="HP001 4 hàng" pitchFamily="34" charset="0"/>
              </a:rPr>
              <a:t> </a:t>
            </a:r>
            <a:r>
              <a:rPr lang="en-US" sz="3200" b="1" smtClean="0">
                <a:latin typeface="HP001 4 hàng" pitchFamily="34" charset="0"/>
              </a:rPr>
              <a:t>2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86156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4297" y="2318590"/>
            <a:ext cx="7454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giữa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kì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1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(tiết 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5 + 6)</a:t>
            </a:r>
            <a:endParaRPr lang="en-US" sz="3200" b="1" dirty="0"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D079F-E0D0-422B-ADA1-8399F1FBE9F9}"/>
              </a:ext>
            </a:extLst>
          </p:cNvPr>
          <p:cNvSpPr/>
          <p:nvPr/>
        </p:nvSpPr>
        <p:spPr>
          <a:xfrm>
            <a:off x="457200" y="148590"/>
            <a:ext cx="901827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60478-2F36-4DDD-ACB9-74D2DF996329}"/>
              </a:ext>
            </a:extLst>
          </p:cNvPr>
          <p:cNvSpPr txBox="1"/>
          <p:nvPr/>
        </p:nvSpPr>
        <p:spPr>
          <a:xfrm>
            <a:off x="845820" y="1245870"/>
            <a:ext cx="9018270" cy="330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0F646-0C7A-40EE-A5F7-ED19635CE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2519D8-79AD-4987-BA9C-E3114AFDF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9" y="1620456"/>
            <a:ext cx="9236597" cy="323319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93001D-F7DB-45FE-AB3F-A35D26519BC1}"/>
              </a:ext>
            </a:extLst>
          </p:cNvPr>
          <p:cNvCxnSpPr/>
          <p:nvPr/>
        </p:nvCxnSpPr>
        <p:spPr>
          <a:xfrm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BB9D60-AD24-4EE4-861B-7166067F7929}"/>
              </a:ext>
            </a:extLst>
          </p:cNvPr>
          <p:cNvCxnSpPr/>
          <p:nvPr/>
        </p:nvCxnSpPr>
        <p:spPr>
          <a:xfrm flipV="1">
            <a:off x="6624084" y="3540642"/>
            <a:ext cx="903767" cy="1329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5368A9-034C-43EB-BDC4-33EC7B766832}"/>
              </a:ext>
            </a:extLst>
          </p:cNvPr>
          <p:cNvCxnSpPr/>
          <p:nvPr/>
        </p:nvCxnSpPr>
        <p:spPr>
          <a:xfrm flipV="1">
            <a:off x="6624084" y="2934586"/>
            <a:ext cx="903767" cy="14779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59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457200" y="148590"/>
            <a:ext cx="9418320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10.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20" y="1295400"/>
            <a:ext cx="8343900" cy="198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5" y="3276600"/>
            <a:ext cx="8658225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33D7E-50E3-4C16-A934-1442EBF56F1F}"/>
              </a:ext>
            </a:extLst>
          </p:cNvPr>
          <p:cNvSpPr/>
          <p:nvPr/>
        </p:nvSpPr>
        <p:spPr>
          <a:xfrm>
            <a:off x="9406890" y="243459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5849A-8D4A-4D4A-ACA9-C097B40CD1DE}"/>
              </a:ext>
            </a:extLst>
          </p:cNvPr>
          <p:cNvSpPr/>
          <p:nvPr/>
        </p:nvSpPr>
        <p:spPr>
          <a:xfrm>
            <a:off x="5755005" y="2893695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AF39B-B702-4920-A04E-6047BB234DD5}"/>
              </a:ext>
            </a:extLst>
          </p:cNvPr>
          <p:cNvSpPr/>
          <p:nvPr/>
        </p:nvSpPr>
        <p:spPr>
          <a:xfrm>
            <a:off x="3926205" y="3459480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7AABB-8C73-4410-99D4-033FD52434E8}"/>
              </a:ext>
            </a:extLst>
          </p:cNvPr>
          <p:cNvSpPr/>
          <p:nvPr/>
        </p:nvSpPr>
        <p:spPr>
          <a:xfrm>
            <a:off x="9515475" y="3905251"/>
            <a:ext cx="217170" cy="21717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455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660" y="0"/>
            <a:ext cx="12378960" cy="73748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048577" y="1704304"/>
            <a:ext cx="661225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 err="1">
                <a:solidFill>
                  <a:srgbClr val="0070C0"/>
                </a:solidFill>
              </a:rPr>
              <a:t>Định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hướng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học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tập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tiếp</a:t>
            </a:r>
            <a:r>
              <a:rPr lang="en-US" sz="7000" b="1" dirty="0">
                <a:solidFill>
                  <a:srgbClr val="0070C0"/>
                </a:solidFill>
              </a:rPr>
              <a:t> </a:t>
            </a:r>
            <a:r>
              <a:rPr lang="en-US" sz="7000" b="1" dirty="0" err="1">
                <a:solidFill>
                  <a:srgbClr val="0070C0"/>
                </a:solidFill>
              </a:rPr>
              <a:t>theo</a:t>
            </a:r>
            <a:endParaRPr lang="en-US" sz="7000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08C7DF-FC71-4648-BCA1-28B99FD29E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945" y="0"/>
            <a:ext cx="996055" cy="991312"/>
          </a:xfrm>
          <a:prstGeom prst="rect">
            <a:avLst/>
          </a:prstGeom>
        </p:spPr>
      </p:pic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114</Words>
  <Application>Microsoft Office PowerPoint</Application>
  <PresentationFormat>Widescreen</PresentationFormat>
  <Paragraphs>21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Gill Sans MT</vt:lpstr>
      <vt:lpstr>HP001 4 hàng</vt:lpstr>
      <vt:lpstr>Impact</vt:lpstr>
      <vt:lpstr>Times New Roman</vt:lpstr>
      <vt:lpstr>Badge</vt:lpstr>
      <vt:lpstr>3_Office Theme</vt:lpstr>
      <vt:lpstr>4_Office Theme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27</cp:revision>
  <dcterms:created xsi:type="dcterms:W3CDTF">2021-05-24T13:36:31Z</dcterms:created>
  <dcterms:modified xsi:type="dcterms:W3CDTF">2021-11-02T00:28:34Z</dcterms:modified>
</cp:coreProperties>
</file>