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16" r:id="rId3"/>
    <p:sldMasterId id="2147483730" r:id="rId4"/>
    <p:sldMasterId id="2147483742" r:id="rId5"/>
  </p:sldMasterIdLst>
  <p:notesMasterIdLst>
    <p:notesMasterId r:id="rId15"/>
  </p:notesMasterIdLst>
  <p:sldIdLst>
    <p:sldId id="474" r:id="rId6"/>
    <p:sldId id="265" r:id="rId7"/>
    <p:sldId id="501" r:id="rId8"/>
    <p:sldId id="551" r:id="rId9"/>
    <p:sldId id="259" r:id="rId10"/>
    <p:sldId id="552" r:id="rId11"/>
    <p:sldId id="502" r:id="rId12"/>
    <p:sldId id="55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9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02/11/2021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02/11/2021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02/11/2021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02/11/2021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02/11/2021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3706134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7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5.gif"/><Relationship Id="rId18" Type="http://schemas.microsoft.com/office/2007/relationships/hdphoto" Target="../media/hdphoto8.wdp"/><Relationship Id="rId26" Type="http://schemas.openxmlformats.org/officeDocument/2006/relationships/image" Target="../media/image33.png"/><Relationship Id="rId3" Type="http://schemas.microsoft.com/office/2007/relationships/hdphoto" Target="../media/hdphoto2.wdp"/><Relationship Id="rId21" Type="http://schemas.openxmlformats.org/officeDocument/2006/relationships/image" Target="../media/image30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8.png"/><Relationship Id="rId25" Type="http://schemas.openxmlformats.org/officeDocument/2006/relationships/image" Target="../media/image32.gif"/><Relationship Id="rId2" Type="http://schemas.openxmlformats.org/officeDocument/2006/relationships/image" Target="../media/image19.png"/><Relationship Id="rId16" Type="http://schemas.openxmlformats.org/officeDocument/2006/relationships/image" Target="../media/image27.gif"/><Relationship Id="rId20" Type="http://schemas.microsoft.com/office/2007/relationships/hdphoto" Target="../media/hdphoto9.wdp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24" Type="http://schemas.microsoft.com/office/2007/relationships/hdphoto" Target="../media/hdphoto11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31.png"/><Relationship Id="rId28" Type="http://schemas.openxmlformats.org/officeDocument/2006/relationships/image" Target="../media/image34.png"/><Relationship Id="rId10" Type="http://schemas.microsoft.com/office/2007/relationships/hdphoto" Target="../media/hdphoto5.wdp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44CCFC-AA65-49CA-9591-878EF50F6C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sz="6665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D199D-3F34-44BF-834D-BF5C8807A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6390156" cy="2016125"/>
            <a:chOff x="1629446" y="1312036"/>
            <a:chExt cx="2136680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51495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3C450-B7C3-404C-9D31-B883F89162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600" y="2550034"/>
            <a:ext cx="7770194" cy="22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847042" y="1570133"/>
            <a:ext cx="3831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8307956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(2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A057136-5E9F-4E84-A8C1-A3B68D6B57C3}"/>
              </a:ext>
            </a:extLst>
          </p:cNvPr>
          <p:cNvSpPr txBox="1"/>
          <p:nvPr/>
        </p:nvSpPr>
        <p:spPr>
          <a:xfrm>
            <a:off x="3847042" y="3797076"/>
            <a:ext cx="5022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714375"/>
            <a:ext cx="57435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3A0A3-5A47-4454-88D5-D852370B40CC}"/>
              </a:ext>
            </a:extLst>
          </p:cNvPr>
          <p:cNvSpPr/>
          <p:nvPr/>
        </p:nvSpPr>
        <p:spPr>
          <a:xfrm>
            <a:off x="180753" y="95693"/>
            <a:ext cx="3209719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50C56-4858-4595-9418-51E869A0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076325"/>
            <a:ext cx="8848725" cy="470535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4CE6A68-FB60-4888-BE93-C94A700D95AD}"/>
              </a:ext>
            </a:extLst>
          </p:cNvPr>
          <p:cNvSpPr/>
          <p:nvPr/>
        </p:nvSpPr>
        <p:spPr>
          <a:xfrm>
            <a:off x="5135527" y="419986"/>
            <a:ext cx="2604977" cy="72545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2EAC0B5-B463-42E1-9838-3A44B2FC2AA7}"/>
              </a:ext>
            </a:extLst>
          </p:cNvPr>
          <p:cNvSpPr/>
          <p:nvPr/>
        </p:nvSpPr>
        <p:spPr>
          <a:xfrm>
            <a:off x="4933508" y="1844306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B5AB7F-B892-4164-9575-EE29CCD35EE1}"/>
              </a:ext>
            </a:extLst>
          </p:cNvPr>
          <p:cNvSpPr/>
          <p:nvPr/>
        </p:nvSpPr>
        <p:spPr>
          <a:xfrm>
            <a:off x="5034517" y="3112460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5676455-FEE5-4D70-B49A-C27FD7350A23}"/>
              </a:ext>
            </a:extLst>
          </p:cNvPr>
          <p:cNvSpPr/>
          <p:nvPr/>
        </p:nvSpPr>
        <p:spPr>
          <a:xfrm>
            <a:off x="4692501" y="4271409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60" y="0"/>
            <a:ext cx="12378960" cy="73748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048577" y="1704304"/>
            <a:ext cx="66122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 err="1">
                <a:solidFill>
                  <a:srgbClr val="0070C0"/>
                </a:solidFill>
              </a:rPr>
              <a:t>Định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hướng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học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tập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tiếp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theo</a:t>
            </a:r>
            <a:endParaRPr lang="en-US" sz="70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8C7DF-FC71-4648-BCA1-28B99FD29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100</Words>
  <Application>Microsoft Office PowerPoint</Application>
  <PresentationFormat>Widescreen</PresentationFormat>
  <Paragraphs>22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Gill Sans MT</vt:lpstr>
      <vt:lpstr>Impact</vt:lpstr>
      <vt:lpstr>Times New Roman</vt:lpstr>
      <vt:lpstr>Badge</vt:lpstr>
      <vt:lpstr>3_Office Theme</vt:lpstr>
      <vt:lpstr>4_Office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28</cp:revision>
  <dcterms:created xsi:type="dcterms:W3CDTF">2021-05-24T13:36:31Z</dcterms:created>
  <dcterms:modified xsi:type="dcterms:W3CDTF">2021-11-02T08:08:53Z</dcterms:modified>
</cp:coreProperties>
</file>