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16" r:id="rId2"/>
    <p:sldMasterId id="2147483730" r:id="rId3"/>
    <p:sldMasterId id="2147483742" r:id="rId4"/>
  </p:sldMasterIdLst>
  <p:notesMasterIdLst>
    <p:notesMasterId r:id="rId15"/>
  </p:notesMasterIdLst>
  <p:sldIdLst>
    <p:sldId id="474" r:id="rId5"/>
    <p:sldId id="265" r:id="rId6"/>
    <p:sldId id="510" r:id="rId7"/>
    <p:sldId id="390" r:id="rId8"/>
    <p:sldId id="518" r:id="rId9"/>
    <p:sldId id="552" r:id="rId10"/>
    <p:sldId id="553" r:id="rId11"/>
    <p:sldId id="551" r:id="rId12"/>
    <p:sldId id="550"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o Thuy" initials="DT" lastIdx="1" clrIdx="0">
    <p:extLst>
      <p:ext uri="{19B8F6BF-5375-455C-9EA6-DF929625EA0E}">
        <p15:presenceInfo xmlns:p15="http://schemas.microsoft.com/office/powerpoint/2012/main" userId="Dao Thu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30T11:33:04.524" idx="1">
    <p:pos x="7246" y="793"/>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AE30B-AB0E-4B71-8D25-CC972DABDAFD}" type="datetimeFigureOut">
              <a:rPr lang="en-US" smtClean="0"/>
              <a:t>01/11/2023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AEC3D-87E3-4F4A-90AF-C1365B2A2E70}" type="slidenum">
              <a:rPr lang="en-US" smtClean="0"/>
              <a:t>‹#›</a:t>
            </a:fld>
            <a:endParaRPr lang="en-US"/>
          </a:p>
        </p:txBody>
      </p:sp>
    </p:spTree>
    <p:extLst>
      <p:ext uri="{BB962C8B-B14F-4D97-AF65-F5344CB8AC3E}">
        <p14:creationId xmlns:p14="http://schemas.microsoft.com/office/powerpoint/2010/main" val="2513434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D9AEC3D-87E3-4F4A-90AF-C1365B2A2E70}" type="slidenum">
              <a:rPr lang="en-US" smtClean="0"/>
              <a:t>2</a:t>
            </a:fld>
            <a:endParaRPr lang="en-US"/>
          </a:p>
        </p:txBody>
      </p:sp>
    </p:spTree>
    <p:extLst>
      <p:ext uri="{BB962C8B-B14F-4D97-AF65-F5344CB8AC3E}">
        <p14:creationId xmlns:p14="http://schemas.microsoft.com/office/powerpoint/2010/main" val="1194864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327786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01/11/2023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354607327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01/11/2023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288928127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01/11/2023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426841220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215338885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122062632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01/11/2023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5766245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01/11/2023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52064451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01/11/2023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7727184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01/11/2023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91139639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01/11/2023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8679369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01/11/2023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7971059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01/11/2023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305242739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01/11/2023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14854966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01/11/2023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57494053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01/11/2023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0456124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01/11/2023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32538719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01/11/2023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9055987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24219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19511857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84655489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4533687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67923429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01/11/2023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85803742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14790032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9888099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36183469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30118547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85430220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20131453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49925660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66226078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353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9F8CA7-E265-4E95-93EB-7D98A029AF19}" type="datetimeFigureOut">
              <a:rPr lang="en-US" smtClean="0">
                <a:solidFill>
                  <a:prstClr val="black">
                    <a:tint val="75000"/>
                  </a:prstClr>
                </a:solidFill>
              </a:rPr>
              <a:pPr/>
              <a:t>01/11/2023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4ECB72-3624-4F6B-9668-529798A5C3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83867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01/11/2023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248325668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9F8CA7-E265-4E95-93EB-7D98A029AF19}" type="datetimeFigureOut">
              <a:rPr lang="en-US" smtClean="0">
                <a:solidFill>
                  <a:prstClr val="black">
                    <a:tint val="75000"/>
                  </a:prstClr>
                </a:solidFill>
              </a:rPr>
              <a:pPr/>
              <a:t>01/11/2023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4ECB72-3624-4F6B-9668-529798A5C3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15519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9F8CA7-E265-4E95-93EB-7D98A029AF19}" type="datetimeFigureOut">
              <a:rPr lang="en-US" smtClean="0">
                <a:solidFill>
                  <a:prstClr val="black">
                    <a:tint val="75000"/>
                  </a:prstClr>
                </a:solidFill>
              </a:rPr>
              <a:pPr/>
              <a:t>01/11/2023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4ECB72-3624-4F6B-9668-529798A5C3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41084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9F8CA7-E265-4E95-93EB-7D98A029AF19}" type="datetimeFigureOut">
              <a:rPr lang="en-US" smtClean="0">
                <a:solidFill>
                  <a:prstClr val="black">
                    <a:tint val="75000"/>
                  </a:prstClr>
                </a:solidFill>
              </a:rPr>
              <a:pPr/>
              <a:t>01/11/2023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4ECB72-3624-4F6B-9668-529798A5C3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94396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9F8CA7-E265-4E95-93EB-7D98A029AF19}" type="datetimeFigureOut">
              <a:rPr lang="en-US" smtClean="0">
                <a:solidFill>
                  <a:prstClr val="black">
                    <a:tint val="75000"/>
                  </a:prstClr>
                </a:solidFill>
              </a:rPr>
              <a:pPr/>
              <a:t>01/11/2023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4ECB72-3624-4F6B-9668-529798A5C3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876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9F8CA7-E265-4E95-93EB-7D98A029AF19}" type="datetimeFigureOut">
              <a:rPr lang="en-US" smtClean="0">
                <a:solidFill>
                  <a:prstClr val="black">
                    <a:tint val="75000"/>
                  </a:prstClr>
                </a:solidFill>
              </a:rPr>
              <a:pPr/>
              <a:t>01/11/2023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4ECB72-3624-4F6B-9668-529798A5C3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61892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F8CA7-E265-4E95-93EB-7D98A029AF19}" type="datetimeFigureOut">
              <a:rPr lang="en-US" smtClean="0">
                <a:solidFill>
                  <a:prstClr val="black">
                    <a:tint val="75000"/>
                  </a:prstClr>
                </a:solidFill>
              </a:rPr>
              <a:pPr/>
              <a:t>01/11/2023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4ECB72-3624-4F6B-9668-529798A5C3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3202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9F8CA7-E265-4E95-93EB-7D98A029AF19}" type="datetimeFigureOut">
              <a:rPr lang="en-US" smtClean="0">
                <a:solidFill>
                  <a:prstClr val="black">
                    <a:tint val="75000"/>
                  </a:prstClr>
                </a:solidFill>
              </a:rPr>
              <a:pPr/>
              <a:t>01/11/2023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4ECB72-3624-4F6B-9668-529798A5C3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05905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9F8CA7-E265-4E95-93EB-7D98A029AF19}" type="datetimeFigureOut">
              <a:rPr lang="en-US" smtClean="0">
                <a:solidFill>
                  <a:prstClr val="black">
                    <a:tint val="75000"/>
                  </a:prstClr>
                </a:solidFill>
              </a:rPr>
              <a:pPr/>
              <a:t>01/11/2023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4ECB72-3624-4F6B-9668-529798A5C3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5402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9F8CA7-E265-4E95-93EB-7D98A029AF19}" type="datetimeFigureOut">
              <a:rPr lang="en-US" smtClean="0">
                <a:solidFill>
                  <a:prstClr val="black">
                    <a:tint val="75000"/>
                  </a:prstClr>
                </a:solidFill>
              </a:rPr>
              <a:pPr/>
              <a:t>01/11/2023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4ECB72-3624-4F6B-9668-529798A5C3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84841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9F8CA7-E265-4E95-93EB-7D98A029AF19}" type="datetimeFigureOut">
              <a:rPr lang="en-US" smtClean="0">
                <a:solidFill>
                  <a:prstClr val="black">
                    <a:tint val="75000"/>
                  </a:prstClr>
                </a:solidFill>
              </a:rPr>
              <a:pPr/>
              <a:t>01/11/2023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4ECB72-3624-4F6B-9668-529798A5C3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0619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01/11/2023</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147773608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01/11/2023</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9676603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01/11/2023</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261940977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01/11/2023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63414335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01/11/2023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36965649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01/11/2023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280651136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01/11/2023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78860579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t>‹#›</a:t>
            </a:fld>
            <a:endParaRPr lang="en-US"/>
          </a:p>
        </p:txBody>
      </p:sp>
    </p:spTree>
    <p:extLst>
      <p:ext uri="{BB962C8B-B14F-4D97-AF65-F5344CB8AC3E}">
        <p14:creationId xmlns:p14="http://schemas.microsoft.com/office/powerpoint/2010/main" val="370628467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54" r:id="rId12"/>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F8CA7-E265-4E95-93EB-7D98A029AF19}" type="datetimeFigureOut">
              <a:rPr lang="en-US" smtClean="0">
                <a:solidFill>
                  <a:prstClr val="black">
                    <a:tint val="75000"/>
                  </a:prstClr>
                </a:solidFill>
              </a:rPr>
              <a:pPr/>
              <a:t>01/11/2023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ECB72-3624-4F6B-9668-529798A5C3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92039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24.gif"/><Relationship Id="rId18" Type="http://schemas.microsoft.com/office/2007/relationships/hdphoto" Target="../media/hdphoto8.wdp"/><Relationship Id="rId26" Type="http://schemas.openxmlformats.org/officeDocument/2006/relationships/image" Target="../media/image32.png"/><Relationship Id="rId3" Type="http://schemas.microsoft.com/office/2007/relationships/hdphoto" Target="../media/hdphoto2.wdp"/><Relationship Id="rId21" Type="http://schemas.openxmlformats.org/officeDocument/2006/relationships/image" Target="../media/image29.png"/><Relationship Id="rId7" Type="http://schemas.microsoft.com/office/2007/relationships/hdphoto" Target="../media/hdphoto4.wdp"/><Relationship Id="rId12" Type="http://schemas.microsoft.com/office/2007/relationships/hdphoto" Target="../media/hdphoto6.wdp"/><Relationship Id="rId17" Type="http://schemas.openxmlformats.org/officeDocument/2006/relationships/image" Target="../media/image27.png"/><Relationship Id="rId25" Type="http://schemas.openxmlformats.org/officeDocument/2006/relationships/image" Target="../media/image31.gif"/><Relationship Id="rId2" Type="http://schemas.openxmlformats.org/officeDocument/2006/relationships/image" Target="../media/image18.png"/><Relationship Id="rId16" Type="http://schemas.openxmlformats.org/officeDocument/2006/relationships/image" Target="../media/image26.gif"/><Relationship Id="rId20" Type="http://schemas.microsoft.com/office/2007/relationships/hdphoto" Target="../media/hdphoto9.wdp"/><Relationship Id="rId1" Type="http://schemas.openxmlformats.org/officeDocument/2006/relationships/slideLayout" Target="../slideLayouts/slideLayout40.xml"/><Relationship Id="rId6" Type="http://schemas.openxmlformats.org/officeDocument/2006/relationships/image" Target="../media/image20.png"/><Relationship Id="rId11" Type="http://schemas.openxmlformats.org/officeDocument/2006/relationships/image" Target="../media/image23.png"/><Relationship Id="rId24" Type="http://schemas.microsoft.com/office/2007/relationships/hdphoto" Target="../media/hdphoto11.wdp"/><Relationship Id="rId5" Type="http://schemas.microsoft.com/office/2007/relationships/hdphoto" Target="../media/hdphoto3.wdp"/><Relationship Id="rId15" Type="http://schemas.microsoft.com/office/2007/relationships/hdphoto" Target="../media/hdphoto7.wdp"/><Relationship Id="rId23" Type="http://schemas.openxmlformats.org/officeDocument/2006/relationships/image" Target="../media/image30.png"/><Relationship Id="rId28" Type="http://schemas.openxmlformats.org/officeDocument/2006/relationships/image" Target="../media/image33.png"/><Relationship Id="rId10" Type="http://schemas.microsoft.com/office/2007/relationships/hdphoto" Target="../media/hdphoto5.wdp"/><Relationship Id="rId19" Type="http://schemas.openxmlformats.org/officeDocument/2006/relationships/image" Target="../media/image28.png"/><Relationship Id="rId4" Type="http://schemas.openxmlformats.org/officeDocument/2006/relationships/image" Target="../media/image19.png"/><Relationship Id="rId9" Type="http://schemas.openxmlformats.org/officeDocument/2006/relationships/image" Target="../media/image22.png"/><Relationship Id="rId14" Type="http://schemas.openxmlformats.org/officeDocument/2006/relationships/image" Target="../media/image25.png"/><Relationship Id="rId22" Type="http://schemas.microsoft.com/office/2007/relationships/hdphoto" Target="../media/hdphoto10.wdp"/><Relationship Id="rId27" Type="http://schemas.microsoft.com/office/2007/relationships/hdphoto" Target="../media/hdphoto12.wdp"/></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9.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jpg"/><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40654" y="300646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04072" y="2728265"/>
            <a:ext cx="7818554" cy="44048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D344CCFC-AA65-49CA-9591-878EF50F6C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95945" y="0"/>
            <a:ext cx="996055" cy="9913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1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0" y="457200"/>
            <a:ext cx="2625436" cy="2367395"/>
          </a:xfrm>
          <a:prstGeom prst="rect">
            <a:avLst/>
          </a:prstGeom>
        </p:spPr>
      </p:pic>
      <p:pic>
        <p:nvPicPr>
          <p:cNvPr id="5" name="Picture 4"/>
          <p:cNvPicPr>
            <a:picLocks noChangeAspect="1"/>
          </p:cNvPicPr>
          <p:nvPr/>
        </p:nvPicPr>
        <p:blipFill rotWithShape="1">
          <a:blip r:embed="rId6">
            <a:extLst>
              <a:ext uri="{BEBA8EAE-BF5A-486C-A8C5-ECC9F3942E4B}">
                <a14:imgProps xmlns:a14="http://schemas.microsoft.com/office/drawing/2010/main">
                  <a14:imgLayer r:embed="rId7">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p:blipFill>
        <p:spPr>
          <a:xfrm>
            <a:off x="7886700" y="34636"/>
            <a:ext cx="4038600" cy="36576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38600" y="457199"/>
            <a:ext cx="2133600" cy="1143001"/>
          </a:xfrm>
          <a:prstGeom prst="ellipse">
            <a:avLst/>
          </a:prstGeom>
          <a:ln>
            <a:noFill/>
          </a:ln>
          <a:effectLst>
            <a:softEdge rad="112500"/>
          </a:effectLst>
        </p:spPr>
      </p:pic>
      <p:pic>
        <p:nvPicPr>
          <p:cNvPr id="7" name="Picture 6"/>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3551" b="97911" l="5556" r="91333">
                        <a14:foregroundMark x1="18000" y1="11175" x2="16222" y2="20627"/>
                        <a14:foregroundMark x1="13222" y1="14204" x2="12778" y2="19530"/>
                        <a14:foregroundMark x1="28778" y1="91123" x2="46778" y2="93368"/>
                        <a14:foregroundMark x1="70889" y1="93368" x2="89333" y2="90339"/>
                      </a14:backgroundRemoval>
                    </a14:imgEffect>
                  </a14:imgLayer>
                </a14:imgProps>
              </a:ext>
              <a:ext uri="{28A0092B-C50C-407E-A947-70E740481C1C}">
                <a14:useLocalDpi xmlns:a14="http://schemas.microsoft.com/office/drawing/2010/main" val="0"/>
              </a:ext>
            </a:extLst>
          </a:blip>
          <a:srcRect l="6370" t="3219" r="8518" b="3030"/>
          <a:stretch/>
        </p:blipFill>
        <p:spPr>
          <a:xfrm>
            <a:off x="2098011" y="1898939"/>
            <a:ext cx="1409701" cy="1524000"/>
          </a:xfrm>
          <a:prstGeom prst="rect">
            <a:avLst/>
          </a:prstGeom>
        </p:spPr>
      </p:pic>
      <p:pic>
        <p:nvPicPr>
          <p:cNvPr id="9" name="Picture 8"/>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2769" b="93196" l="0" r="99462">
                        <a14:foregroundMark x1="44308" y1="33149" x2="46846" y2="44462"/>
                        <a14:foregroundMark x1="57231" y1="31725" x2="54154" y2="50079"/>
                        <a14:foregroundMark x1="49769" y1="25870" x2="54923" y2="24842"/>
                        <a14:foregroundMark x1="46077" y1="77136" x2="44692" y2="85839"/>
                        <a14:foregroundMark x1="37846" y1="87104" x2="44538" y2="84810"/>
                        <a14:foregroundMark x1="58846" y1="78560" x2="59000" y2="90111"/>
                        <a14:foregroundMark x1="33538" y1="17563" x2="17231" y2="39557"/>
                        <a14:foregroundMark x1="45692" y1="17168" x2="45846" y2="19778"/>
                        <a14:foregroundMark x1="58231" y1="32516" x2="59231" y2="41614"/>
                        <a14:foregroundMark x1="41923" y1="33703" x2="41538" y2="40981"/>
                        <a14:foregroundMark x1="25231" y1="33703" x2="18154" y2="50079"/>
                        <a14:foregroundMark x1="8923" y1="31725" x2="14846" y2="55142"/>
                        <a14:foregroundMark x1="18538" y1="31092" x2="15846" y2="36946"/>
                        <a14:foregroundMark x1="7154" y1="33149" x2="2846" y2="41851"/>
                        <a14:foregroundMark x1="6231" y1="32358" x2="1077" y2="40981"/>
                        <a14:foregroundMark x1="10308" y1="50475" x2="12846" y2="51741"/>
                        <a14:foregroundMark x1="5000" y1="51108" x2="3231" y2="58782"/>
                        <a14:foregroundMark x1="7385" y1="81250" x2="5231" y2="90902"/>
                        <a14:foregroundMark x1="3846" y1="81646" x2="1846" y2="89320"/>
                        <a14:foregroundMark x1="9538" y1="83070" x2="7769" y2="91535"/>
                        <a14:foregroundMark x1="9923" y1="83465" x2="10308" y2="87263"/>
                        <a14:foregroundMark x1="20538" y1="79984" x2="21923" y2="89082"/>
                        <a14:foregroundMark x1="24462" y1="83623" x2="29538" y2="87263"/>
                        <a14:foregroundMark x1="25615" y1="83070" x2="31308" y2="86867"/>
                        <a14:foregroundMark x1="26462" y1="87500" x2="28615" y2="88687"/>
                        <a14:foregroundMark x1="54692" y1="39399" x2="47462" y2="47468"/>
                        <a14:foregroundMark x1="41154" y1="51503" x2="40154" y2="60601"/>
                        <a14:foregroundMark x1="59000" y1="33703" x2="62000" y2="40981"/>
                      </a14:backgroundRemoval>
                    </a14:imgEffect>
                  </a14:imgLayer>
                </a14:imgProps>
              </a:ext>
              <a:ext uri="{28A0092B-C50C-407E-A947-70E740481C1C}">
                <a14:useLocalDpi xmlns:a14="http://schemas.microsoft.com/office/drawing/2010/main" val="0"/>
              </a:ext>
            </a:extLst>
          </a:blip>
          <a:srcRect t="3334" r="33795" b="6665"/>
          <a:stretch/>
        </p:blipFill>
        <p:spPr>
          <a:xfrm>
            <a:off x="9282067" y="4119234"/>
            <a:ext cx="2286001" cy="1283277"/>
          </a:xfrm>
          <a:prstGeom prst="rect">
            <a:avLst/>
          </a:prstGeom>
        </p:spPr>
      </p:pic>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1" name="Picture 10"/>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8460" b="92677" l="0" r="100000">
                        <a14:foregroundMark x1="21616" y1="16597" x2="27677" y2="71849"/>
                        <a14:foregroundMark x1="21010" y1="51681" x2="21010" y2="58613"/>
                        <a14:backgroundMark x1="2828" y1="31933" x2="12121" y2="83193"/>
                        <a14:backgroundMark x1="49899" y1="31303" x2="49899" y2="83193"/>
                        <a14:backgroundMark x1="58586" y1="41176" x2="66667" y2="46008"/>
                        <a14:backgroundMark x1="80202" y1="47479" x2="88283" y2="41807"/>
                        <a14:backgroundMark x1="41212" y1="39076" x2="36364" y2="46008"/>
                      </a14:backgroundRemoval>
                    </a14:imgEffect>
                  </a14:imgLayer>
                </a14:imgProps>
              </a:ext>
              <a:ext uri="{28A0092B-C50C-407E-A947-70E740481C1C}">
                <a14:useLocalDpi xmlns:a14="http://schemas.microsoft.com/office/drawing/2010/main" val="0"/>
              </a:ext>
            </a:extLst>
          </a:blip>
          <a:srcRect b="15278"/>
          <a:stretch/>
        </p:blipFill>
        <p:spPr>
          <a:xfrm>
            <a:off x="1676400" y="3692236"/>
            <a:ext cx="2058354" cy="1676400"/>
          </a:xfrm>
          <a:prstGeom prst="rect">
            <a:avLst/>
          </a:prstGeom>
        </p:spPr>
      </p:pic>
      <p:pic>
        <p:nvPicPr>
          <p:cNvPr id="12" name="Picture 1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3511" y="2209800"/>
            <a:ext cx="1039920" cy="722981"/>
          </a:xfrm>
          <a:prstGeom prst="rect">
            <a:avLst/>
          </a:prstGeom>
        </p:spPr>
      </p:pic>
      <p:pic>
        <p:nvPicPr>
          <p:cNvPr id="14" name="Picture 1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41951" y="2209800"/>
            <a:ext cx="967849" cy="614794"/>
          </a:xfrm>
          <a:prstGeom prst="rect">
            <a:avLst/>
          </a:prstGeom>
        </p:spPr>
      </p:pic>
      <p:pic>
        <p:nvPicPr>
          <p:cNvPr id="15" name="Picture 14"/>
          <p:cNvPicPr>
            <a:picLocks noChangeAspect="1"/>
          </p:cNvPicPr>
          <p:nvPr/>
        </p:nvPicPr>
        <p:blipFill>
          <a:blip r:embed="rId17">
            <a:extLst>
              <a:ext uri="{BEBA8EAE-BF5A-486C-A8C5-ECC9F3942E4B}">
                <a14:imgProps xmlns:a14="http://schemas.microsoft.com/office/drawing/2010/main">
                  <a14:imgLayer r:embed="rId18">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79960" y="398959"/>
            <a:ext cx="2153327" cy="1572075"/>
          </a:xfrm>
          <a:prstGeom prst="rect">
            <a:avLst/>
          </a:prstGeom>
        </p:spPr>
      </p:pic>
      <p:pic>
        <p:nvPicPr>
          <p:cNvPr id="16" name="Picture 15"/>
          <p:cNvPicPr>
            <a:picLocks noChangeAspect="1"/>
          </p:cNvPicPr>
          <p:nvPr/>
        </p:nvPicPr>
        <p:blipFill>
          <a:blip r:embed="rId19" cstate="print">
            <a:extLst>
              <a:ext uri="{BEBA8EAE-BF5A-486C-A8C5-ECC9F3942E4B}">
                <a14:imgProps xmlns:a14="http://schemas.microsoft.com/office/drawing/2010/main">
                  <a14:imgLayer r:embed="rId2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17" name="Picture 16"/>
          <p:cNvPicPr>
            <a:picLocks noChangeAspect="1"/>
          </p:cNvPicPr>
          <p:nvPr/>
        </p:nvPicPr>
        <p:blipFill>
          <a:blip r:embed="rId19" cstate="print">
            <a:extLst>
              <a:ext uri="{BEBA8EAE-BF5A-486C-A8C5-ECC9F3942E4B}">
                <a14:imgProps xmlns:a14="http://schemas.microsoft.com/office/drawing/2010/main">
                  <a14:imgLayer r:embed="rId2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21" cstate="print">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9" name="Picture 18"/>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4000" b="89935" l="10000" r="90000">
                        <a14:foregroundMark x1="42907" y1="33161" x2="47442" y2="33161"/>
                        <a14:foregroundMark x1="45465" y1="31484" x2="45465" y2="31484"/>
                      </a14:backgroundRemoval>
                    </a14:imgEffect>
                  </a14:imgLayer>
                </a14:imgProps>
              </a:ext>
              <a:ext uri="{28A0092B-C50C-407E-A947-70E740481C1C}">
                <a14:useLocalDpi xmlns:a14="http://schemas.microsoft.com/office/drawing/2010/main" val="0"/>
              </a:ext>
            </a:extLst>
          </a:blip>
          <a:srcRect l="31111" r="31111"/>
          <a:stretch/>
        </p:blipFill>
        <p:spPr>
          <a:xfrm>
            <a:off x="5974875" y="3692236"/>
            <a:ext cx="1295400" cy="1905000"/>
          </a:xfrm>
          <a:prstGeom prst="rect">
            <a:avLst/>
          </a:prstGeom>
        </p:spPr>
      </p:pic>
      <p:pic>
        <p:nvPicPr>
          <p:cNvPr id="20" name="Picture 1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1" name="Picture 20"/>
          <p:cNvPicPr>
            <a:picLocks noChangeAspect="1"/>
          </p:cNvPicPr>
          <p:nvPr/>
        </p:nvPicPr>
        <p:blipFill rotWithShape="1">
          <a:blip r:embed="rId26">
            <a:extLst>
              <a:ext uri="{BEBA8EAE-BF5A-486C-A8C5-ECC9F3942E4B}">
                <a14:imgProps xmlns:a14="http://schemas.microsoft.com/office/drawing/2010/main">
                  <a14:imgLayer r:embed="rId27">
                    <a14:imgEffect>
                      <a14:backgroundRemoval t="10000" b="90000" l="0" r="32889"/>
                    </a14:imgEffect>
                  </a14:imgLayer>
                </a14:imgProps>
              </a:ext>
              <a:ext uri="{28A0092B-C50C-407E-A947-70E740481C1C}">
                <a14:useLocalDpi xmlns:a14="http://schemas.microsoft.com/office/drawing/2010/main" val="0"/>
              </a:ext>
            </a:extLst>
          </a:blip>
          <a:srcRect l="1852" t="35185" r="63490" b="31482"/>
          <a:stretch/>
        </p:blipFill>
        <p:spPr>
          <a:xfrm>
            <a:off x="3362114" y="4971333"/>
            <a:ext cx="1426110" cy="1371600"/>
          </a:xfrm>
          <a:prstGeom prst="rect">
            <a:avLst/>
          </a:prstGeom>
        </p:spPr>
      </p:pic>
      <p:pic>
        <p:nvPicPr>
          <p:cNvPr id="22" name="Picture 21"/>
          <p:cNvPicPr>
            <a:picLocks noChangeAspect="1"/>
          </p:cNvPicPr>
          <p:nvPr/>
        </p:nvPicPr>
        <p:blipFill rotWithShape="1">
          <a:blip r:embed="rId28">
            <a:extLst>
              <a:ext uri="{BEBA8EAE-BF5A-486C-A8C5-ECC9F3942E4B}">
                <a14:imgProps xmlns:a14="http://schemas.microsoft.com/office/drawing/2010/main">
                  <a14:imgLayer r:embed="rId27">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p:blipFill>
        <p:spPr>
          <a:xfrm>
            <a:off x="11049000" y="4728834"/>
            <a:ext cx="1295400" cy="1447801"/>
          </a:xfrm>
          <a:prstGeom prst="rect">
            <a:avLst/>
          </a:prstGeom>
        </p:spPr>
      </p:pic>
      <p:sp>
        <p:nvSpPr>
          <p:cNvPr id="23" name="Rectangle 22"/>
          <p:cNvSpPr/>
          <p:nvPr/>
        </p:nvSpPr>
        <p:spPr>
          <a:xfrm>
            <a:off x="6619" y="6015373"/>
            <a:ext cx="12150436"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Hẹn</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 gặp lại các bạn ở bài sau nhé</a:t>
            </a:r>
          </a:p>
        </p:txBody>
      </p:sp>
    </p:spTree>
    <p:extLst>
      <p:ext uri="{BB962C8B-B14F-4D97-AF65-F5344CB8AC3E}">
        <p14:creationId xmlns:p14="http://schemas.microsoft.com/office/powerpoint/2010/main" val="68156212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6"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6"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 name="Subtitle 2"/>
          <p:cNvSpPr txBox="1"/>
          <p:nvPr/>
        </p:nvSpPr>
        <p:spPr>
          <a:xfrm>
            <a:off x="1219201" y="2158784"/>
            <a:ext cx="10398133" cy="1621765"/>
          </a:xfrm>
          <a:prstGeom prst="rect">
            <a:avLst/>
          </a:prstGeom>
        </p:spPr>
        <p:txBody>
          <a:bodyPr spcFirstLastPara="1" vert="horz" lIns="121920" tIns="60960" rIns="121920" bIns="60960" numCol="1" rtlCol="0" anchor="t">
            <a:prstTxWarp prst="textArchUp">
              <a:avLst/>
            </a:prstTxWarp>
            <a:noAutofit/>
          </a:bodyPr>
          <a:lstStyle>
            <a:lvl1pPr marL="0" indent="0" algn="ctr" defTabSz="685800" rtl="0" eaLnBrk="1" latinLnBrk="0" hangingPunct="1">
              <a:lnSpc>
                <a:spcPct val="100000"/>
              </a:lnSpc>
              <a:spcBef>
                <a:spcPts val="700"/>
              </a:spcBef>
              <a:buClr>
                <a:schemeClr val="tx2"/>
              </a:buClr>
              <a:buFont typeface="Arial" panose="020B0604020202020204" pitchFamily="34" charset="0"/>
              <a:buNone/>
              <a:defRPr sz="1500" b="1" i="0" kern="1200" cap="all" spc="300" baseline="0">
                <a:solidFill>
                  <a:schemeClr val="tx2"/>
                </a:solidFill>
                <a:latin typeface="+mn-lt"/>
                <a:ea typeface="+mn-ea"/>
                <a:cs typeface="+mn-cs"/>
              </a:defRPr>
            </a:lvl1pPr>
            <a:lvl2pPr marL="342900" indent="0" algn="ctr" defTabSz="685800" rtl="0" eaLnBrk="1" latinLnBrk="0" hangingPunct="1">
              <a:lnSpc>
                <a:spcPct val="110000"/>
              </a:lnSpc>
              <a:spcBef>
                <a:spcPts val="700"/>
              </a:spcBef>
              <a:buClr>
                <a:schemeClr val="tx2"/>
              </a:buClr>
              <a:buFont typeface="Gill Sans MT" panose="020B0502020104020203" pitchFamily="34" charset="0"/>
              <a:buNone/>
              <a:defRPr sz="1500" kern="1200">
                <a:solidFill>
                  <a:schemeClr val="tx1">
                    <a:lumMod val="65000"/>
                    <a:lumOff val="35000"/>
                  </a:schemeClr>
                </a:solidFill>
                <a:latin typeface="+mn-lt"/>
                <a:ea typeface="+mn-ea"/>
                <a:cs typeface="+mn-cs"/>
              </a:defRPr>
            </a:lvl2pPr>
            <a:lvl3pPr marL="685800" indent="0" algn="ctr" defTabSz="685800" rtl="0" eaLnBrk="1" latinLnBrk="0" hangingPunct="1">
              <a:lnSpc>
                <a:spcPct val="110000"/>
              </a:lnSpc>
              <a:spcBef>
                <a:spcPts val="700"/>
              </a:spcBef>
              <a:buClr>
                <a:schemeClr val="tx2"/>
              </a:buClr>
              <a:buFont typeface="Arial" panose="020B0604020202020204" pitchFamily="34" charset="0"/>
              <a:buNone/>
              <a:defRPr sz="1350" kern="1200">
                <a:solidFill>
                  <a:schemeClr val="tx1">
                    <a:lumMod val="65000"/>
                    <a:lumOff val="35000"/>
                  </a:schemeClr>
                </a:solidFill>
                <a:latin typeface="+mn-lt"/>
                <a:ea typeface="+mn-ea"/>
                <a:cs typeface="+mn-cs"/>
              </a:defRPr>
            </a:lvl3pPr>
            <a:lvl4pPr marL="10287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a:solidFill>
                  <a:schemeClr val="tx1">
                    <a:lumMod val="65000"/>
                    <a:lumOff val="35000"/>
                  </a:schemeClr>
                </a:solidFill>
                <a:latin typeface="+mn-lt"/>
                <a:ea typeface="+mn-ea"/>
                <a:cs typeface="+mn-cs"/>
              </a:defRPr>
            </a:lvl4pPr>
            <a:lvl5pPr marL="1371600" indent="0" algn="ctr" defTabSz="6858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5pPr>
            <a:lvl6pPr marL="17145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a:solidFill>
                  <a:schemeClr val="tx1">
                    <a:lumMod val="65000"/>
                    <a:lumOff val="35000"/>
                  </a:schemeClr>
                </a:solidFill>
                <a:latin typeface="+mn-lt"/>
                <a:ea typeface="+mn-ea"/>
                <a:cs typeface="+mn-cs"/>
              </a:defRPr>
            </a:lvl6pPr>
            <a:lvl7pPr marL="2057400" indent="0" algn="ctr" defTabSz="6858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7pPr>
            <a:lvl8pPr marL="24003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baseline="0">
                <a:solidFill>
                  <a:schemeClr val="tx1">
                    <a:lumMod val="65000"/>
                    <a:lumOff val="35000"/>
                  </a:schemeClr>
                </a:solidFill>
                <a:latin typeface="+mn-lt"/>
                <a:ea typeface="+mn-ea"/>
                <a:cs typeface="+mn-cs"/>
              </a:defRPr>
            </a:lvl8pPr>
            <a:lvl9pPr marL="2743200" indent="0" algn="ctr" defTabSz="685800" rtl="0" eaLnBrk="1" latinLnBrk="0" hangingPunct="1">
              <a:lnSpc>
                <a:spcPct val="110000"/>
              </a:lnSpc>
              <a:spcBef>
                <a:spcPts val="700"/>
              </a:spcBef>
              <a:buClr>
                <a:schemeClr val="tx2"/>
              </a:buClr>
              <a:buFont typeface="Arial" panose="020B0604020202020204" pitchFamily="34" charset="0"/>
              <a:buNone/>
              <a:defRPr sz="1200" kern="1200" baseline="0">
                <a:solidFill>
                  <a:schemeClr val="tx1">
                    <a:lumMod val="65000"/>
                    <a:lumOff val="35000"/>
                  </a:schemeClr>
                </a:solidFill>
                <a:latin typeface="+mn-lt"/>
                <a:ea typeface="+mn-ea"/>
                <a:cs typeface="+mn-cs"/>
              </a:defRPr>
            </a:lvl9pPr>
          </a:lstStyle>
          <a:p>
            <a:pPr marL="0" marR="0" lvl="0" indent="0" algn="ctr" defTabSz="685800" rtl="0" eaLnBrk="1" fontAlgn="auto" latinLnBrk="0" hangingPunct="1">
              <a:lnSpc>
                <a:spcPct val="100000"/>
              </a:lnSpc>
              <a:spcBef>
                <a:spcPts val="700"/>
              </a:spcBef>
              <a:spcAft>
                <a:spcPts val="0"/>
              </a:spcAft>
              <a:buClr>
                <a:srgbClr val="0B082E"/>
              </a:buClr>
              <a:buSzTx/>
              <a:buFont typeface="Arial" panose="020B0604020202020204" pitchFamily="34" charset="0"/>
              <a:buNone/>
              <a:tabLst/>
              <a:defRPr/>
            </a:pPr>
            <a:r>
              <a:rPr lang="en-US" sz="6665" cap="none" spc="0" dirty="0" err="1">
                <a:ln w="22225">
                  <a:solidFill>
                    <a:srgbClr val="1B376E"/>
                  </a:solidFill>
                  <a:prstDash val="solid"/>
                </a:ln>
                <a:solidFill>
                  <a:srgbClr val="1B376E">
                    <a:lumMod val="40000"/>
                    <a:lumOff val="60000"/>
                  </a:srgbClr>
                </a:solidFill>
                <a:latin typeface="Calibri" panose="020F0502020204030204" pitchFamily="34" charset="0"/>
                <a:cs typeface="Calibri" panose="020F0502020204030204" pitchFamily="34" charset="0"/>
              </a:rPr>
              <a:t>Ôn</a:t>
            </a:r>
            <a:r>
              <a:rPr lang="en-US" sz="6665" cap="none" spc="0" dirty="0">
                <a:ln w="22225">
                  <a:solidFill>
                    <a:srgbClr val="1B376E"/>
                  </a:solidFill>
                  <a:prstDash val="solid"/>
                </a:ln>
                <a:solidFill>
                  <a:srgbClr val="1B376E">
                    <a:lumMod val="40000"/>
                    <a:lumOff val="60000"/>
                  </a:srgbClr>
                </a:solidFill>
                <a:latin typeface="Calibri" panose="020F0502020204030204" pitchFamily="34" charset="0"/>
                <a:cs typeface="Calibri" panose="020F0502020204030204" pitchFamily="34" charset="0"/>
              </a:rPr>
              <a:t> </a:t>
            </a:r>
            <a:r>
              <a:rPr lang="en-US" sz="6665" cap="none" spc="0" dirty="0" err="1">
                <a:ln w="22225">
                  <a:solidFill>
                    <a:srgbClr val="1B376E"/>
                  </a:solidFill>
                  <a:prstDash val="solid"/>
                </a:ln>
                <a:solidFill>
                  <a:srgbClr val="1B376E">
                    <a:lumMod val="40000"/>
                    <a:lumOff val="60000"/>
                  </a:srgbClr>
                </a:solidFill>
                <a:latin typeface="Calibri" panose="020F0502020204030204" pitchFamily="34" charset="0"/>
                <a:cs typeface="Calibri" panose="020F0502020204030204" pitchFamily="34" charset="0"/>
              </a:rPr>
              <a:t>tập</a:t>
            </a:r>
            <a:r>
              <a:rPr lang="en-US" sz="6665" cap="none" spc="0" dirty="0">
                <a:ln w="22225">
                  <a:solidFill>
                    <a:srgbClr val="1B376E"/>
                  </a:solidFill>
                  <a:prstDash val="solid"/>
                </a:ln>
                <a:solidFill>
                  <a:srgbClr val="1B376E">
                    <a:lumMod val="40000"/>
                    <a:lumOff val="60000"/>
                  </a:srgbClr>
                </a:solidFill>
                <a:latin typeface="Calibri" panose="020F0502020204030204" pitchFamily="34" charset="0"/>
                <a:cs typeface="Calibri" panose="020F0502020204030204" pitchFamily="34" charset="0"/>
              </a:rPr>
              <a:t> </a:t>
            </a:r>
            <a:r>
              <a:rPr lang="en-US" sz="6665" cap="none" spc="0" dirty="0" err="1">
                <a:ln w="22225">
                  <a:solidFill>
                    <a:srgbClr val="1B376E"/>
                  </a:solidFill>
                  <a:prstDash val="solid"/>
                </a:ln>
                <a:solidFill>
                  <a:srgbClr val="1B376E">
                    <a:lumMod val="40000"/>
                    <a:lumOff val="60000"/>
                  </a:srgbClr>
                </a:solidFill>
                <a:latin typeface="Calibri" panose="020F0502020204030204" pitchFamily="34" charset="0"/>
                <a:cs typeface="Calibri" panose="020F0502020204030204" pitchFamily="34" charset="0"/>
              </a:rPr>
              <a:t>giữa</a:t>
            </a:r>
            <a:r>
              <a:rPr lang="en-US" sz="6665" cap="none" spc="0" dirty="0">
                <a:ln w="22225">
                  <a:solidFill>
                    <a:srgbClr val="1B376E"/>
                  </a:solidFill>
                  <a:prstDash val="solid"/>
                </a:ln>
                <a:solidFill>
                  <a:srgbClr val="1B376E">
                    <a:lumMod val="40000"/>
                    <a:lumOff val="60000"/>
                  </a:srgbClr>
                </a:solidFill>
                <a:latin typeface="Calibri" panose="020F0502020204030204" pitchFamily="34" charset="0"/>
                <a:cs typeface="Calibri" panose="020F0502020204030204" pitchFamily="34" charset="0"/>
              </a:rPr>
              <a:t> </a:t>
            </a:r>
            <a:r>
              <a:rPr lang="en-US" sz="6665" cap="none" spc="0" dirty="0" err="1">
                <a:ln w="22225">
                  <a:solidFill>
                    <a:srgbClr val="1B376E"/>
                  </a:solidFill>
                  <a:prstDash val="solid"/>
                </a:ln>
                <a:solidFill>
                  <a:srgbClr val="1B376E">
                    <a:lumMod val="40000"/>
                    <a:lumOff val="60000"/>
                  </a:srgbClr>
                </a:solidFill>
                <a:latin typeface="Calibri" panose="020F0502020204030204" pitchFamily="34" charset="0"/>
                <a:cs typeface="Calibri" panose="020F0502020204030204" pitchFamily="34" charset="0"/>
              </a:rPr>
              <a:t>học</a:t>
            </a:r>
            <a:r>
              <a:rPr lang="en-US" sz="6665" cap="none" spc="0" dirty="0">
                <a:ln w="22225">
                  <a:solidFill>
                    <a:srgbClr val="1B376E"/>
                  </a:solidFill>
                  <a:prstDash val="solid"/>
                </a:ln>
                <a:solidFill>
                  <a:srgbClr val="1B376E">
                    <a:lumMod val="40000"/>
                    <a:lumOff val="60000"/>
                  </a:srgbClr>
                </a:solidFill>
                <a:latin typeface="Calibri" panose="020F0502020204030204" pitchFamily="34" charset="0"/>
                <a:cs typeface="Calibri" panose="020F0502020204030204" pitchFamily="34" charset="0"/>
              </a:rPr>
              <a:t> </a:t>
            </a:r>
            <a:r>
              <a:rPr lang="en-US" sz="6665" cap="none" spc="0" dirty="0" err="1">
                <a:ln w="22225">
                  <a:solidFill>
                    <a:srgbClr val="1B376E"/>
                  </a:solidFill>
                  <a:prstDash val="solid"/>
                </a:ln>
                <a:solidFill>
                  <a:srgbClr val="1B376E">
                    <a:lumMod val="40000"/>
                    <a:lumOff val="60000"/>
                  </a:srgbClr>
                </a:solidFill>
                <a:latin typeface="Calibri" panose="020F0502020204030204" pitchFamily="34" charset="0"/>
                <a:cs typeface="Calibri" panose="020F0502020204030204" pitchFamily="34" charset="0"/>
              </a:rPr>
              <a:t>kì</a:t>
            </a:r>
            <a:r>
              <a:rPr lang="en-US" sz="6665" cap="none" spc="0" dirty="0">
                <a:ln w="22225">
                  <a:solidFill>
                    <a:srgbClr val="1B376E"/>
                  </a:solidFill>
                  <a:prstDash val="solid"/>
                </a:ln>
                <a:solidFill>
                  <a:srgbClr val="1B376E">
                    <a:lumMod val="40000"/>
                    <a:lumOff val="60000"/>
                  </a:srgbClr>
                </a:solidFill>
                <a:latin typeface="Calibri" panose="020F0502020204030204" pitchFamily="34" charset="0"/>
                <a:cs typeface="Calibri" panose="020F0502020204030204" pitchFamily="34" charset="0"/>
              </a:rPr>
              <a:t> 1</a:t>
            </a:r>
            <a:endParaRPr kumimoji="0" lang="en-US" sz="6665" b="1" i="0" u="none" strike="noStrike" kern="1200" cap="none" spc="0" normalizeH="0" baseline="0" noProof="0" dirty="0">
              <a:ln w="22225">
                <a:solidFill>
                  <a:srgbClr val="1B376E"/>
                </a:solidFill>
                <a:prstDash val="solid"/>
              </a:ln>
              <a:solidFill>
                <a:srgbClr val="1B376E">
                  <a:lumMod val="40000"/>
                  <a:lumOff val="60000"/>
                </a:srgbClr>
              </a:solidFill>
              <a:effectLst/>
              <a:uLnTx/>
              <a:uFillTx/>
              <a:latin typeface="Calibri" panose="020F0502020204030204" pitchFamily="34" charset="0"/>
              <a:ea typeface="+mn-ea"/>
              <a:cs typeface="Calibri" panose="020F0502020204030204" pitchFamily="34" charset="0"/>
            </a:endParaRPr>
          </a:p>
        </p:txBody>
      </p:sp>
      <p:sp>
        <p:nvSpPr>
          <p:cNvPr id="5" name="Subtitle 2"/>
          <p:cNvSpPr txBox="1"/>
          <p:nvPr/>
        </p:nvSpPr>
        <p:spPr>
          <a:xfrm>
            <a:off x="1886986" y="910337"/>
            <a:ext cx="9062559" cy="1819865"/>
          </a:xfrm>
          <a:prstGeom prst="rect">
            <a:avLst/>
          </a:prstGeom>
        </p:spPr>
        <p:txBody>
          <a:bodyPr spcFirstLastPara="1" vert="horz" lIns="91440" tIns="45720" rIns="91440" bIns="45720" numCol="1" rtlCol="0" anchor="t">
            <a:prstTxWarp prst="textArchUp">
              <a:avLst/>
            </a:prstTxWarp>
            <a:noAutofit/>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pPr marL="0" marR="0" lvl="0" indent="0" algn="ctr" defTabSz="914400" rtl="0" eaLnBrk="1" fontAlgn="auto" latinLnBrk="0" hangingPunct="1">
              <a:lnSpc>
                <a:spcPct val="100000"/>
              </a:lnSpc>
              <a:spcBef>
                <a:spcPts val="700"/>
              </a:spcBef>
              <a:spcAft>
                <a:spcPts val="0"/>
              </a:spcAft>
              <a:buClr>
                <a:srgbClr val="0B082E"/>
              </a:buClr>
              <a:buSzTx/>
              <a:buFont typeface="Arial" panose="020B0604020202020204" pitchFamily="34" charset="0"/>
              <a:buNone/>
              <a:tabLst/>
              <a:defRPr/>
            </a:pPr>
            <a:endParaRPr kumimoji="0" lang="en-US" sz="2800" b="1" i="0" u="none" strike="noStrike" kern="1200" cap="all" spc="400" normalizeH="0" baseline="0" noProof="0" dirty="0">
              <a:ln>
                <a:noFill/>
              </a:ln>
              <a:solidFill>
                <a:srgbClr val="0B082E"/>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247D199D-3F34-44BF-834D-BF5C8807AA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5945" y="0"/>
            <a:ext cx="996055" cy="9913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538443" y="1395938"/>
            <a:ext cx="6121525" cy="2016125"/>
            <a:chOff x="1629446" y="1312036"/>
            <a:chExt cx="2046857" cy="1512168"/>
          </a:xfrm>
        </p:grpSpPr>
        <p:sp>
          <p:nvSpPr>
            <p:cNvPr id="16" name="15"/>
            <p:cNvSpPr/>
            <p:nvPr/>
          </p:nvSpPr>
          <p:spPr>
            <a:xfrm>
              <a:off x="1629446" y="1312036"/>
              <a:ext cx="1974059"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1961672" y="1515253"/>
              <a:ext cx="1714631" cy="992628"/>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 10</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12" name="Picture 11">
            <a:extLst>
              <a:ext uri="{FF2B5EF4-FFF2-40B4-BE49-F238E27FC236}">
                <a16:creationId xmlns:a16="http://schemas.microsoft.com/office/drawing/2014/main" id="{BD185C40-753B-4F84-B4FA-0C9FE5040D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5945" y="0"/>
            <a:ext cx="996055" cy="991312"/>
          </a:xfrm>
          <a:prstGeom prst="rect">
            <a:avLst/>
          </a:prstGeom>
        </p:spPr>
      </p:pic>
    </p:spTree>
    <p:extLst>
      <p:ext uri="{BB962C8B-B14F-4D97-AF65-F5344CB8AC3E}">
        <p14:creationId xmlns:p14="http://schemas.microsoft.com/office/powerpoint/2010/main" val="277820928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55681"/>
          <a:stretch/>
        </p:blipFill>
        <p:spPr>
          <a:xfrm>
            <a:off x="467739" y="242177"/>
            <a:ext cx="10966114" cy="6143223"/>
          </a:xfrm>
          <a:prstGeom prst="rect">
            <a:avLst/>
          </a:prstGeom>
        </p:spPr>
      </p:pic>
      <p:sp>
        <p:nvSpPr>
          <p:cNvPr id="3" name="TextBox 2"/>
          <p:cNvSpPr txBox="1"/>
          <p:nvPr/>
        </p:nvSpPr>
        <p:spPr>
          <a:xfrm>
            <a:off x="2127704" y="1035622"/>
            <a:ext cx="8847629" cy="584775"/>
          </a:xfrm>
          <a:prstGeom prst="rect">
            <a:avLst/>
          </a:prstGeom>
          <a:noFill/>
        </p:spPr>
        <p:txBody>
          <a:bodyPr wrap="square" rtlCol="0">
            <a:spAutoFit/>
          </a:bodyPr>
          <a:lstStyle/>
          <a:p>
            <a:r>
              <a:rPr lang="en-US" sz="3200" b="1" dirty="0" err="1">
                <a:latin typeface="HP001 4 hàng" pitchFamily="34" charset="0"/>
              </a:rPr>
              <a:t>Thứ</a:t>
            </a:r>
            <a:r>
              <a:rPr lang="en-US" sz="3200" b="1" dirty="0">
                <a:latin typeface="HP001 4 hàng" pitchFamily="34" charset="0"/>
              </a:rPr>
              <a:t> </a:t>
            </a:r>
            <a:r>
              <a:rPr lang="en-US" sz="3200" b="1" dirty="0" err="1">
                <a:latin typeface="HP001 4 hàng" pitchFamily="34" charset="0"/>
              </a:rPr>
              <a:t>sáu</a:t>
            </a:r>
            <a:r>
              <a:rPr lang="en-US" sz="3200" b="1" dirty="0">
                <a:latin typeface="HP001 4 hàng" pitchFamily="34" charset="0"/>
              </a:rPr>
              <a:t> </a:t>
            </a:r>
            <a:r>
              <a:rPr lang="en-US" sz="3200" b="1" dirty="0" err="1">
                <a:latin typeface="HP001 4 hàng" pitchFamily="34" charset="0"/>
              </a:rPr>
              <a:t>ngày</a:t>
            </a:r>
            <a:r>
              <a:rPr lang="en-US" sz="3200" b="1" dirty="0">
                <a:latin typeface="HP001 4 hàng" pitchFamily="34" charset="0"/>
              </a:rPr>
              <a:t> 5  </a:t>
            </a:r>
            <a:r>
              <a:rPr lang="en-US" sz="3200" b="1" dirty="0" err="1">
                <a:latin typeface="HP001 4 hàng" pitchFamily="34" charset="0"/>
              </a:rPr>
              <a:t>tháng</a:t>
            </a:r>
            <a:r>
              <a:rPr lang="en-US" sz="3200" b="1" dirty="0">
                <a:latin typeface="HP001 4 hàng" pitchFamily="34" charset="0"/>
              </a:rPr>
              <a:t>  11   </a:t>
            </a:r>
            <a:r>
              <a:rPr lang="en-US" sz="3200" b="1" dirty="0" err="1">
                <a:latin typeface="HP001 4 hàng" pitchFamily="34" charset="0"/>
              </a:rPr>
              <a:t>năm</a:t>
            </a:r>
            <a:r>
              <a:rPr lang="en-US" sz="3200" b="1" dirty="0">
                <a:latin typeface="HP001 4 hàng" pitchFamily="34" charset="0"/>
              </a:rPr>
              <a:t> 2021</a:t>
            </a:r>
          </a:p>
        </p:txBody>
      </p:sp>
      <p:sp>
        <p:nvSpPr>
          <p:cNvPr id="4" name="TextBox 3"/>
          <p:cNvSpPr txBox="1"/>
          <p:nvPr/>
        </p:nvSpPr>
        <p:spPr>
          <a:xfrm>
            <a:off x="4586156" y="1677106"/>
            <a:ext cx="2335255" cy="584775"/>
          </a:xfrm>
          <a:prstGeom prst="rect">
            <a:avLst/>
          </a:prstGeom>
          <a:noFill/>
        </p:spPr>
        <p:txBody>
          <a:bodyPr wrap="square" rtlCol="0">
            <a:spAutoFit/>
          </a:bodyPr>
          <a:lstStyle/>
          <a:p>
            <a:r>
              <a:rPr lang="en-US" sz="3200" b="1" dirty="0" err="1">
                <a:latin typeface="HP001 4 hàng" pitchFamily="34" charset="0"/>
              </a:rPr>
              <a:t>Tiếng</a:t>
            </a:r>
            <a:r>
              <a:rPr lang="en-US" sz="3200" b="1" dirty="0">
                <a:latin typeface="HP001 4 hàng" pitchFamily="34" charset="0"/>
              </a:rPr>
              <a:t> </a:t>
            </a:r>
            <a:r>
              <a:rPr lang="en-US" sz="3200" b="1" dirty="0" err="1">
                <a:latin typeface="HP001 4 hàng" pitchFamily="34" charset="0"/>
              </a:rPr>
              <a:t>Việt</a:t>
            </a:r>
            <a:endParaRPr lang="en-US" sz="3200" b="1" dirty="0">
              <a:latin typeface="HP001 4 hàng" pitchFamily="34" charset="0"/>
            </a:endParaRPr>
          </a:p>
        </p:txBody>
      </p:sp>
      <p:sp>
        <p:nvSpPr>
          <p:cNvPr id="6" name="TextBox 5"/>
          <p:cNvSpPr txBox="1"/>
          <p:nvPr/>
        </p:nvSpPr>
        <p:spPr>
          <a:xfrm>
            <a:off x="2684297" y="2318590"/>
            <a:ext cx="7454378" cy="1077218"/>
          </a:xfrm>
          <a:prstGeom prst="rect">
            <a:avLst/>
          </a:prstGeom>
          <a:noFill/>
        </p:spPr>
        <p:txBody>
          <a:bodyPr wrap="square" rtlCol="0">
            <a:spAutoFit/>
          </a:bodyPr>
          <a:lstStyle/>
          <a:p>
            <a:pPr lvl="0"/>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Ôn</a:t>
            </a:r>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tập</a:t>
            </a:r>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giữa</a:t>
            </a:r>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học</a:t>
            </a:r>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kì</a:t>
            </a:r>
            <a:r>
              <a:rPr lang="en-US" sz="3200" b="1" dirty="0">
                <a:latin typeface="HP001 4 hàng" pitchFamily="34" charset="0"/>
                <a:cs typeface="Times New Roman" pitchFamily="18" charset="0"/>
              </a:rPr>
              <a:t> 1 (</a:t>
            </a:r>
            <a:r>
              <a:rPr lang="en-US" sz="3200" b="1" dirty="0" err="1">
                <a:latin typeface="HP001 4 hàng" pitchFamily="34" charset="0"/>
                <a:cs typeface="Times New Roman" pitchFamily="18" charset="0"/>
              </a:rPr>
              <a:t>Tiết</a:t>
            </a:r>
            <a:r>
              <a:rPr lang="en-US" sz="3200" b="1" dirty="0">
                <a:latin typeface="HP001 4 hàng" pitchFamily="34" charset="0"/>
                <a:cs typeface="Times New Roman" pitchFamily="18" charset="0"/>
              </a:rPr>
              <a:t> 10)</a:t>
            </a:r>
            <a:endParaRPr lang="en-US" sz="3200" b="1" dirty="0">
              <a:latin typeface="HP001 4 hàng" panose="020B0603050302020204" pitchFamily="34" charset="0"/>
            </a:endParaRPr>
          </a:p>
          <a:p>
            <a:endParaRPr lang="en-US" sz="3200" dirty="0"/>
          </a:p>
        </p:txBody>
      </p:sp>
    </p:spTree>
    <p:extLst>
      <p:ext uri="{BB962C8B-B14F-4D97-AF65-F5344CB8AC3E}">
        <p14:creationId xmlns:p14="http://schemas.microsoft.com/office/powerpoint/2010/main" val="1440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2B8BC2-C465-4A62-9E78-4012E0C5BCEC}"/>
              </a:ext>
            </a:extLst>
          </p:cNvPr>
          <p:cNvPicPr>
            <a:picLocks noChangeAspect="1"/>
          </p:cNvPicPr>
          <p:nvPr/>
        </p:nvPicPr>
        <p:blipFill>
          <a:blip r:embed="rId3"/>
          <a:stretch>
            <a:fillRect/>
          </a:stretch>
        </p:blipFill>
        <p:spPr>
          <a:xfrm>
            <a:off x="419449" y="113181"/>
            <a:ext cx="11258025" cy="2324100"/>
          </a:xfrm>
          <a:prstGeom prst="rect">
            <a:avLst/>
          </a:prstGeom>
        </p:spPr>
      </p:pic>
      <p:sp>
        <p:nvSpPr>
          <p:cNvPr id="4" name="Cloud 3">
            <a:extLst>
              <a:ext uri="{FF2B5EF4-FFF2-40B4-BE49-F238E27FC236}">
                <a16:creationId xmlns:a16="http://schemas.microsoft.com/office/drawing/2014/main" id="{BD1F351D-604C-4930-81F8-9276071DD995}"/>
              </a:ext>
            </a:extLst>
          </p:cNvPr>
          <p:cNvSpPr/>
          <p:nvPr/>
        </p:nvSpPr>
        <p:spPr>
          <a:xfrm>
            <a:off x="114386" y="2640016"/>
            <a:ext cx="11868150" cy="38404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Mùa</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hè</a:t>
            </a:r>
            <a:r>
              <a:rPr lang="en-US" sz="3000" dirty="0">
                <a:latin typeface="Times New Roman" panose="02020603050405020304" pitchFamily="18" charset="0"/>
                <a:ea typeface="Arial-Rounded" panose="020B0500000000000000" pitchFamily="34" charset="0"/>
                <a:cs typeface="Times New Roman" panose="02020603050405020304" pitchFamily="18" charset="0"/>
              </a:rPr>
              <a:t> oi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bức</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đến</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3000" dirty="0">
                <a:latin typeface="Times New Roman" panose="02020603050405020304" pitchFamily="18" charset="0"/>
                <a:ea typeface="Arial-Rounded" panose="020B0500000000000000" pitchFamily="34" charset="0"/>
                <a:cs typeface="Times New Roman" panose="02020603050405020304" pitchFamily="18" charset="0"/>
              </a:rPr>
              <a:t> nay,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bố</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đi</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mang</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theo</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chiếc</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quạt</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máy</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Quạt</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máy</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đế</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tròn</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dirty="0">
                <a:latin typeface="Times New Roman" panose="02020603050405020304" pitchFamily="18" charset="0"/>
                <a:ea typeface="Arial-Rounded" panose="020B0500000000000000" pitchFamily="34" charset="0"/>
                <a:cs typeface="Times New Roman" panose="02020603050405020304" pitchFamily="18" charset="0"/>
              </a:rPr>
              <a:t> 3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quạt</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nhựa</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lồng</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bảo</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vệ</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Mỗi</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quạt</a:t>
            </a:r>
            <a:r>
              <a:rPr lang="en-US" sz="3000" dirty="0">
                <a:latin typeface="Times New Roman" panose="02020603050405020304" pitchFamily="18" charset="0"/>
                <a:ea typeface="Arial-Rounded" panose="020B0500000000000000" pitchFamily="34" charset="0"/>
                <a:cs typeface="Times New Roman" panose="02020603050405020304" pitchFamily="18" charset="0"/>
              </a:rPr>
              <a:t> quay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vù</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vù</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dirty="0">
                <a:latin typeface="Times New Roman" panose="02020603050405020304" pitchFamily="18" charset="0"/>
                <a:ea typeface="Arial-Rounded" panose="020B0500000000000000" pitchFamily="34" charset="0"/>
                <a:cs typeface="Times New Roman" panose="02020603050405020304" pitchFamily="18" charset="0"/>
              </a:rPr>
              <a:t> bao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nhiêu</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nóng</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nực</a:t>
            </a:r>
            <a:r>
              <a:rPr lang="en-US" sz="3000" dirty="0">
                <a:latin typeface="Times New Roman" panose="02020603050405020304" pitchFamily="18" charset="0"/>
                <a:ea typeface="Arial-Rounded" panose="020B0500000000000000" pitchFamily="34" charset="0"/>
                <a:cs typeface="Times New Roman" panose="02020603050405020304" pitchFamily="18" charset="0"/>
              </a:rPr>
              <a:t> bay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đi</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hết</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quạt</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máy</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ngồi</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mát</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mẻ</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dễ</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chịu</a:t>
            </a:r>
            <a:endParaRPr lang="en-US" sz="30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34959708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5284" y="327170"/>
            <a:ext cx="8405769" cy="523220"/>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-Đồ vật em muốn giới thiệu là gì?</a:t>
            </a:r>
            <a:endParaRPr lang="en-US" sz="2800">
              <a:latin typeface="Arial" panose="020B0604020202020204" pitchFamily="34" charset="0"/>
              <a:cs typeface="Arial" panose="020B0604020202020204" pitchFamily="34" charset="0"/>
            </a:endParaRPr>
          </a:p>
        </p:txBody>
      </p:sp>
      <p:sp>
        <p:nvSpPr>
          <p:cNvPr id="5" name="TextBox 4"/>
          <p:cNvSpPr txBox="1"/>
          <p:nvPr/>
        </p:nvSpPr>
        <p:spPr>
          <a:xfrm>
            <a:off x="545283" y="850390"/>
            <a:ext cx="10091957" cy="523220"/>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a:t>
            </a:r>
            <a:r>
              <a:rPr lang="en-US" sz="2800" smtClean="0">
                <a:solidFill>
                  <a:srgbClr val="FF0000"/>
                </a:solidFill>
                <a:latin typeface="Arial" panose="020B0604020202020204" pitchFamily="34" charset="0"/>
                <a:cs typeface="Arial" panose="020B0604020202020204" pitchFamily="34" charset="0"/>
              </a:rPr>
              <a:t>Món đồ chơi mà em thích nhất là chiếc ô tô đồ chơi</a:t>
            </a:r>
            <a:r>
              <a:rPr lang="en-US" sz="2800" smtClean="0">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p:txBody>
      </p:sp>
      <p:sp>
        <p:nvSpPr>
          <p:cNvPr id="6" name="TextBox 5"/>
          <p:cNvSpPr txBox="1"/>
          <p:nvPr/>
        </p:nvSpPr>
        <p:spPr>
          <a:xfrm>
            <a:off x="545282" y="1373610"/>
            <a:ext cx="8405769" cy="523220"/>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-Đồ vật đó từ đâu mà có?</a:t>
            </a:r>
            <a:endParaRPr lang="en-US" sz="2800">
              <a:latin typeface="Arial" panose="020B0604020202020204" pitchFamily="34" charset="0"/>
              <a:cs typeface="Arial" panose="020B0604020202020204" pitchFamily="34" charset="0"/>
            </a:endParaRPr>
          </a:p>
        </p:txBody>
      </p:sp>
      <p:sp>
        <p:nvSpPr>
          <p:cNvPr id="7" name="TextBox 6"/>
          <p:cNvSpPr txBox="1"/>
          <p:nvPr/>
        </p:nvSpPr>
        <p:spPr>
          <a:xfrm>
            <a:off x="545282" y="1896830"/>
            <a:ext cx="10091957" cy="523220"/>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a:t>
            </a:r>
            <a:r>
              <a:rPr lang="en-US" sz="2800" smtClean="0">
                <a:solidFill>
                  <a:srgbClr val="FF0000"/>
                </a:solidFill>
                <a:latin typeface="Arial" panose="020B0604020202020204" pitchFamily="34" charset="0"/>
                <a:cs typeface="Arial" panose="020B0604020202020204" pitchFamily="34" charset="0"/>
              </a:rPr>
              <a:t>Đây là món quà bố tặng em trong dịp cuối năm học vừa qua</a:t>
            </a:r>
            <a:r>
              <a:rPr lang="en-US" sz="2800" smtClean="0">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p:txBody>
      </p:sp>
      <p:sp>
        <p:nvSpPr>
          <p:cNvPr id="8" name="TextBox 7"/>
          <p:cNvSpPr txBox="1"/>
          <p:nvPr/>
        </p:nvSpPr>
        <p:spPr>
          <a:xfrm>
            <a:off x="545281" y="2501317"/>
            <a:ext cx="8405769" cy="523220"/>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-Đặc điểm của đồ vật đó( màu sắc, hình dạng….)?</a:t>
            </a:r>
            <a:endParaRPr lang="en-US" sz="2800">
              <a:latin typeface="Arial" panose="020B0604020202020204" pitchFamily="34" charset="0"/>
              <a:cs typeface="Arial" panose="020B0604020202020204" pitchFamily="34" charset="0"/>
            </a:endParaRPr>
          </a:p>
        </p:txBody>
      </p:sp>
      <p:sp>
        <p:nvSpPr>
          <p:cNvPr id="9" name="TextBox 8"/>
          <p:cNvSpPr txBox="1"/>
          <p:nvPr/>
        </p:nvSpPr>
        <p:spPr>
          <a:xfrm>
            <a:off x="545282" y="3105804"/>
            <a:ext cx="10091957" cy="954107"/>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a:t>
            </a:r>
            <a:r>
              <a:rPr lang="vi-VN" sz="2800"/>
              <a:t> </a:t>
            </a:r>
            <a:r>
              <a:rPr lang="vi-VN" sz="2800">
                <a:solidFill>
                  <a:srgbClr val="FF0000"/>
                </a:solidFill>
              </a:rPr>
              <a:t>Ô tô có màu đỏ, chạy bằng pin. Em có thể điều khiển cho ô tô di chuyển nhờ một bộ điều khiển từ xa</a:t>
            </a:r>
            <a:r>
              <a:rPr lang="en-US" sz="2800" smtClean="0">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p:txBody>
      </p:sp>
      <p:sp>
        <p:nvSpPr>
          <p:cNvPr id="10" name="TextBox 9"/>
          <p:cNvSpPr txBox="1"/>
          <p:nvPr/>
        </p:nvSpPr>
        <p:spPr>
          <a:xfrm>
            <a:off x="545281" y="4070977"/>
            <a:ext cx="8405769" cy="523220"/>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-Em có suy nghĩ gì về lợi ích của đồ chơi đó?</a:t>
            </a:r>
            <a:endParaRPr lang="en-US" sz="2800">
              <a:latin typeface="Arial" panose="020B0604020202020204" pitchFamily="34" charset="0"/>
              <a:cs typeface="Arial" panose="020B0604020202020204" pitchFamily="34" charset="0"/>
            </a:endParaRPr>
          </a:p>
        </p:txBody>
      </p:sp>
      <p:sp>
        <p:nvSpPr>
          <p:cNvPr id="11" name="TextBox 10"/>
          <p:cNvSpPr txBox="1"/>
          <p:nvPr/>
        </p:nvSpPr>
        <p:spPr>
          <a:xfrm>
            <a:off x="545281" y="4594197"/>
            <a:ext cx="10091957" cy="954107"/>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a:t>
            </a:r>
            <a:r>
              <a:rPr lang="vi-VN" sz="2800"/>
              <a:t> </a:t>
            </a:r>
            <a:r>
              <a:rPr lang="vi-VN" sz="2800">
                <a:solidFill>
                  <a:srgbClr val="FF0000"/>
                </a:solidFill>
              </a:rPr>
              <a:t>Mỗi khi rảnh, em lại đem chiếc ô tô ra chơi. Em tự hứa sẽ giữ gìn món quà này thật cẩn thận</a:t>
            </a:r>
            <a:r>
              <a:rPr lang="vi-VN" sz="2800" smtClean="0">
                <a:solidFill>
                  <a:srgbClr val="FF0000"/>
                </a:solidFill>
              </a:rPr>
              <a:t>.</a:t>
            </a:r>
            <a:endParaRPr lang="en-US" sz="2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386774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480" y="3583682"/>
            <a:ext cx="11379200" cy="3046988"/>
          </a:xfrm>
          <a:prstGeom prst="rect">
            <a:avLst/>
          </a:prstGeom>
        </p:spPr>
        <p:txBody>
          <a:bodyPr wrap="square">
            <a:spAutoFit/>
          </a:bodyPr>
          <a:lstStyle/>
          <a:p>
            <a:pPr algn="just"/>
            <a:r>
              <a:rPr lang="en-US" smtClean="0"/>
              <a:t>	</a:t>
            </a:r>
            <a:r>
              <a:rPr lang="vi-VN" sz="3200" smtClean="0"/>
              <a:t>Món </a:t>
            </a:r>
            <a:r>
              <a:rPr lang="vi-VN" sz="3200"/>
              <a:t>đồ chơi mà em thích nhất chính là chiếc ô tô đồ chơi. Đây là món quà mà ông nội đã tặng em. Nó giống như một chiếc ô tô được thu nhỏ. Ô tô có màu đỏ, chạy bằng pin. Em có thể điều khiển cho ô tô di chuyển nhờ một bộ điều khiển từ xa. Mỗi khi rảnh, em lại đem chiếc ô tô ra chơi. Em tự hứa sẽ giữ gìn món quà này thật cẩn thận.</a:t>
            </a:r>
            <a:endParaRPr lang="en-US" sz="3200" dirty="0">
              <a:ea typeface="Arial-Rounded" panose="020B0500000000000000" pitchFamily="34" charset="0"/>
              <a:cs typeface="Arial-Rounded" panose="020B0500000000000000" pitchFamily="34" charset="0"/>
            </a:endParaRPr>
          </a:p>
        </p:txBody>
      </p:sp>
      <p:sp>
        <p:nvSpPr>
          <p:cNvPr id="3" name="Rectangle 2"/>
          <p:cNvSpPr/>
          <p:nvPr/>
        </p:nvSpPr>
        <p:spPr>
          <a:xfrm>
            <a:off x="284480" y="335280"/>
            <a:ext cx="11724640" cy="2862322"/>
          </a:xfrm>
          <a:prstGeom prst="rect">
            <a:avLst/>
          </a:prstGeom>
        </p:spPr>
        <p:txBody>
          <a:bodyPr wrap="square">
            <a:spAutoFit/>
          </a:bodyPr>
          <a:lstStyle/>
          <a:p>
            <a:pPr algn="just"/>
            <a:r>
              <a:rPr lang="en-US" smtClean="0">
                <a:latin typeface="Times New Roman" panose="02020603050405020304" pitchFamily="18" charset="0"/>
                <a:ea typeface="Arial-Rounded" panose="020B0500000000000000" pitchFamily="34" charset="0"/>
                <a:cs typeface="Times New Roman" panose="02020603050405020304" pitchFamily="18" charset="0"/>
              </a:rPr>
              <a:t>	</a:t>
            </a:r>
            <a:r>
              <a:rPr lang="en-US" sz="3600" smtClean="0">
                <a:latin typeface="Times New Roman" panose="02020603050405020304" pitchFamily="18" charset="0"/>
                <a:ea typeface="Arial-Rounded" panose="020B0500000000000000" pitchFamily="34" charset="0"/>
                <a:cs typeface="Times New Roman" panose="02020603050405020304" pitchFamily="18" charset="0"/>
              </a:rPr>
              <a:t>Mùa </a:t>
            </a:r>
            <a:r>
              <a:rPr lang="en-US" sz="3600">
                <a:latin typeface="Times New Roman" panose="02020603050405020304" pitchFamily="18" charset="0"/>
                <a:ea typeface="Arial-Rounded" panose="020B0500000000000000" pitchFamily="34" charset="0"/>
                <a:cs typeface="Times New Roman" panose="02020603050405020304" pitchFamily="18" charset="0"/>
              </a:rPr>
              <a:t>hè oi bức đã đến. Hôm nay, bố em đi làm về mang theo một chiếc quạt máy. Quạt máy có cái đế tròn, bên trên có 3 cánh quạt bằng nhựa và một lồng bảo vệ. Mỗi khi cánh quạt quay vù vù là bao nhiêu nóng nực bay đi hết. Có cái quạt máy, em ngồi học thấy rất mát mẻ, </a:t>
            </a:r>
            <a:r>
              <a:rPr lang="en-US" sz="3600">
                <a:latin typeface="Times New Roman" panose="02020603050405020304" pitchFamily="18" charset="0"/>
                <a:ea typeface="Arial-Rounded" panose="020B0500000000000000" pitchFamily="34" charset="0"/>
                <a:cs typeface="Times New Roman" panose="02020603050405020304" pitchFamily="18" charset="0"/>
              </a:rPr>
              <a:t>dễ </a:t>
            </a:r>
            <a:r>
              <a:rPr lang="en-US" sz="3600" smtClean="0">
                <a:latin typeface="Times New Roman" panose="02020603050405020304" pitchFamily="18" charset="0"/>
                <a:ea typeface="Arial-Rounded" panose="020B0500000000000000" pitchFamily="34" charset="0"/>
                <a:cs typeface="Times New Roman" panose="02020603050405020304" pitchFamily="18" charset="0"/>
              </a:rPr>
              <a:t>chịu.</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76018265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BD1F351D-604C-4930-81F8-9276071DD995}"/>
              </a:ext>
            </a:extLst>
          </p:cNvPr>
          <p:cNvSpPr/>
          <p:nvPr/>
        </p:nvSpPr>
        <p:spPr>
          <a:xfrm>
            <a:off x="0" y="838200"/>
            <a:ext cx="12192000" cy="485188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vi-VN" sz="3000" dirty="0">
                <a:latin typeface="+mj-lt"/>
              </a:rPr>
              <a:t>Món đồ chơi mà em thích nhất chính là chiếc ô tô đồ chơi. Đây là món quà mà ông nội đã tặng em. Nó giống như một chiếc ô tô được thu nhỏ. Ô tô có màu đỏ, chạy bằng pin. Em có thể điều khiển cho ô tô di chuyển nhờ một bộ điều khiển từ xa. Mỗi khi rảnh, em lại đem chiếc ô tô ra chơi. Em tự hứa sẽ giữ gìn món quà này thật cẩn thận.</a:t>
            </a:r>
            <a:endParaRPr lang="en-US" sz="3000" dirty="0">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2111471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0CEC-97B5-4A60-9C71-EBC9746E467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55902D5-0BD4-455F-AB5D-E3F6F81064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660" y="0"/>
            <a:ext cx="12378960" cy="7374835"/>
          </a:xfrm>
        </p:spPr>
      </p:pic>
      <p:sp>
        <p:nvSpPr>
          <p:cNvPr id="8" name="TextBox 7">
            <a:extLst>
              <a:ext uri="{FF2B5EF4-FFF2-40B4-BE49-F238E27FC236}">
                <a16:creationId xmlns:a16="http://schemas.microsoft.com/office/drawing/2014/main" id="{02169937-B356-427A-BB98-7689C56BAD18}"/>
              </a:ext>
            </a:extLst>
          </p:cNvPr>
          <p:cNvSpPr txBox="1"/>
          <p:nvPr/>
        </p:nvSpPr>
        <p:spPr>
          <a:xfrm>
            <a:off x="3048577" y="1704304"/>
            <a:ext cx="6612257" cy="3323987"/>
          </a:xfrm>
          <a:prstGeom prst="rect">
            <a:avLst/>
          </a:prstGeom>
          <a:noFill/>
        </p:spPr>
        <p:txBody>
          <a:bodyPr wrap="square">
            <a:spAutoFit/>
          </a:bodyPr>
          <a:lstStyle/>
          <a:p>
            <a:pPr algn="ctr"/>
            <a:r>
              <a:rPr lang="en-US" sz="7000" b="1" dirty="0" err="1">
                <a:solidFill>
                  <a:srgbClr val="0070C0"/>
                </a:solidFill>
              </a:rPr>
              <a:t>Định</a:t>
            </a:r>
            <a:r>
              <a:rPr lang="en-US" sz="7000" b="1" dirty="0">
                <a:solidFill>
                  <a:srgbClr val="0070C0"/>
                </a:solidFill>
              </a:rPr>
              <a:t> </a:t>
            </a:r>
            <a:r>
              <a:rPr lang="en-US" sz="7000" b="1" dirty="0" err="1">
                <a:solidFill>
                  <a:srgbClr val="0070C0"/>
                </a:solidFill>
              </a:rPr>
              <a:t>hướng</a:t>
            </a:r>
            <a:r>
              <a:rPr lang="en-US" sz="7000" b="1" dirty="0">
                <a:solidFill>
                  <a:srgbClr val="0070C0"/>
                </a:solidFill>
              </a:rPr>
              <a:t> </a:t>
            </a:r>
            <a:r>
              <a:rPr lang="en-US" sz="7000" b="1" dirty="0" err="1">
                <a:solidFill>
                  <a:srgbClr val="0070C0"/>
                </a:solidFill>
              </a:rPr>
              <a:t>học</a:t>
            </a:r>
            <a:r>
              <a:rPr lang="en-US" sz="7000" b="1" dirty="0">
                <a:solidFill>
                  <a:srgbClr val="0070C0"/>
                </a:solidFill>
              </a:rPr>
              <a:t> </a:t>
            </a:r>
            <a:r>
              <a:rPr lang="en-US" sz="7000" b="1" dirty="0" err="1">
                <a:solidFill>
                  <a:srgbClr val="0070C0"/>
                </a:solidFill>
              </a:rPr>
              <a:t>tập</a:t>
            </a:r>
            <a:r>
              <a:rPr lang="en-US" sz="7000" b="1" dirty="0">
                <a:solidFill>
                  <a:srgbClr val="0070C0"/>
                </a:solidFill>
              </a:rPr>
              <a:t> </a:t>
            </a:r>
            <a:r>
              <a:rPr lang="en-US" sz="7000" b="1" dirty="0" err="1">
                <a:solidFill>
                  <a:srgbClr val="0070C0"/>
                </a:solidFill>
              </a:rPr>
              <a:t>tiếp</a:t>
            </a:r>
            <a:r>
              <a:rPr lang="en-US" sz="7000" b="1" dirty="0">
                <a:solidFill>
                  <a:srgbClr val="0070C0"/>
                </a:solidFill>
              </a:rPr>
              <a:t> </a:t>
            </a:r>
            <a:r>
              <a:rPr lang="en-US" sz="7000" b="1" dirty="0" err="1">
                <a:solidFill>
                  <a:srgbClr val="0070C0"/>
                </a:solidFill>
              </a:rPr>
              <a:t>theo</a:t>
            </a:r>
            <a:endParaRPr lang="en-US" sz="7000" b="1" dirty="0">
              <a:solidFill>
                <a:srgbClr val="0070C0"/>
              </a:solidFill>
            </a:endParaRPr>
          </a:p>
        </p:txBody>
      </p:sp>
      <p:pic>
        <p:nvPicPr>
          <p:cNvPr id="9" name="Picture 8">
            <a:extLst>
              <a:ext uri="{FF2B5EF4-FFF2-40B4-BE49-F238E27FC236}">
                <a16:creationId xmlns:a16="http://schemas.microsoft.com/office/drawing/2014/main" id="{7508C7DF-FC71-4648-BCA1-28B99FD29E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5945" y="0"/>
            <a:ext cx="996055" cy="991312"/>
          </a:xfrm>
          <a:prstGeom prst="rect">
            <a:avLst/>
          </a:prstGeom>
        </p:spPr>
      </p:pic>
      <p:grpSp>
        <p:nvGrpSpPr>
          <p:cNvPr id="13" name="1">
            <a:extLst>
              <a:ext uri="{FF2B5EF4-FFF2-40B4-BE49-F238E27FC236}">
                <a16:creationId xmlns:a16="http://schemas.microsoft.com/office/drawing/2014/main" id="{F91B7652-1A43-4852-AB5E-0C39343DCA52}"/>
              </a:ext>
            </a:extLst>
          </p:cNvPr>
          <p:cNvGrpSpPr/>
          <p:nvPr/>
        </p:nvGrpSpPr>
        <p:grpSpPr>
          <a:xfrm>
            <a:off x="0" y="4443812"/>
            <a:ext cx="12282473" cy="2258127"/>
            <a:chOff x="-53293" y="2190760"/>
            <a:chExt cx="9211855" cy="2951064"/>
          </a:xfrm>
        </p:grpSpPr>
        <p:pic>
          <p:nvPicPr>
            <p:cNvPr id="14" name="10">
              <a:extLst>
                <a:ext uri="{FF2B5EF4-FFF2-40B4-BE49-F238E27FC236}">
                  <a16:creationId xmlns:a16="http://schemas.microsoft.com/office/drawing/2014/main" id="{CD9DD4C0-AF4B-4FE1-A3E1-388DA021776B}"/>
                </a:ext>
              </a:extLst>
            </p:cNvPr>
            <p:cNvPicPr>
              <a:picLocks noChangeAspect="1"/>
            </p:cNvPicPr>
            <p:nvPr/>
          </p:nvPicPr>
          <p:blipFill>
            <a:blip r:embed="rId4" cstate="screen"/>
            <a:stretch>
              <a:fillRect/>
            </a:stretch>
          </p:blipFill>
          <p:spPr>
            <a:xfrm>
              <a:off x="4248310" y="3185627"/>
              <a:ext cx="4910252" cy="1956197"/>
            </a:xfrm>
            <a:prstGeom prst="rect">
              <a:avLst/>
            </a:prstGeom>
          </p:spPr>
        </p:pic>
        <p:pic>
          <p:nvPicPr>
            <p:cNvPr id="15" name="13">
              <a:extLst>
                <a:ext uri="{FF2B5EF4-FFF2-40B4-BE49-F238E27FC236}">
                  <a16:creationId xmlns:a16="http://schemas.microsoft.com/office/drawing/2014/main" id="{4EA58876-3131-4127-8EF3-6DF6D95EF17F}"/>
                </a:ext>
              </a:extLst>
            </p:cNvPr>
            <p:cNvPicPr>
              <a:picLocks noChangeAspect="1"/>
            </p:cNvPicPr>
            <p:nvPr/>
          </p:nvPicPr>
          <p:blipFill>
            <a:blip r:embed="rId5"/>
            <a:stretch>
              <a:fillRect/>
            </a:stretch>
          </p:blipFill>
          <p:spPr>
            <a:xfrm>
              <a:off x="5936016" y="2190760"/>
              <a:ext cx="3208926" cy="2720031"/>
            </a:xfrm>
            <a:prstGeom prst="rect">
              <a:avLst/>
            </a:prstGeom>
          </p:spPr>
        </p:pic>
        <p:pic>
          <p:nvPicPr>
            <p:cNvPr id="16" name="16">
              <a:extLst>
                <a:ext uri="{FF2B5EF4-FFF2-40B4-BE49-F238E27FC236}">
                  <a16:creationId xmlns:a16="http://schemas.microsoft.com/office/drawing/2014/main" id="{6CE6C008-AB85-4086-B124-DE7BDF8BE17B}"/>
                </a:ext>
              </a:extLst>
            </p:cNvPr>
            <p:cNvPicPr>
              <a:picLocks noChangeAspect="1"/>
            </p:cNvPicPr>
            <p:nvPr/>
          </p:nvPicPr>
          <p:blipFill>
            <a:blip r:embed="rId4"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40833342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350</Words>
  <Application>Microsoft Office PowerPoint</Application>
  <PresentationFormat>Widescreen</PresentationFormat>
  <Paragraphs>23</Paragraphs>
  <Slides>10</Slides>
  <Notes>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10</vt:i4>
      </vt:variant>
    </vt:vector>
  </HeadingPairs>
  <TitlesOfParts>
    <vt:vector size="25" baseType="lpstr">
      <vt:lpstr>Microsoft YaHei</vt:lpstr>
      <vt:lpstr>宋体</vt:lpstr>
      <vt:lpstr>宋体</vt:lpstr>
      <vt:lpstr>Arial</vt:lpstr>
      <vt:lpstr>Arial Rounded MT Bold</vt:lpstr>
      <vt:lpstr>Arial-Rounded</vt:lpstr>
      <vt:lpstr>Calibri</vt:lpstr>
      <vt:lpstr>Calibri Light</vt:lpstr>
      <vt:lpstr>等线</vt:lpstr>
      <vt:lpstr>HP001 4 hàng</vt:lpstr>
      <vt:lpstr>Times New Roman</vt:lpstr>
      <vt:lpstr>3_Office Theme</vt:lpstr>
      <vt:lpstr>4_Office Theme</vt:lpstr>
      <vt:lpstr>1_Default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HP</cp:lastModifiedBy>
  <cp:revision>30</cp:revision>
  <dcterms:created xsi:type="dcterms:W3CDTF">2021-05-24T13:36:31Z</dcterms:created>
  <dcterms:modified xsi:type="dcterms:W3CDTF">2023-11-01T08:05:01Z</dcterms:modified>
</cp:coreProperties>
</file>