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6" r:id="rId5"/>
    <p:sldId id="267" r:id="rId6"/>
    <p:sldId id="268" r:id="rId7"/>
    <p:sldId id="260" r:id="rId8"/>
    <p:sldId id="269" r:id="rId9"/>
    <p:sldId id="270" r:id="rId10"/>
    <p:sldId id="273" r:id="rId11"/>
    <p:sldId id="271" r:id="rId12"/>
    <p:sldId id="274" r:id="rId13"/>
  </p:sldIdLst>
  <p:sldSz cx="12192000" cy="6858000"/>
  <p:notesSz cx="6858000" cy="9144000"/>
  <p:custDataLst>
    <p:tags r:id="rId14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FEEEBD"/>
    <a:srgbClr val="2FBFC8"/>
    <a:srgbClr val="C00000"/>
    <a:srgbClr val="7030A0"/>
    <a:srgbClr val="2E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132" autoAdjust="0"/>
    <p:restoredTop sz="94660"/>
  </p:normalViewPr>
  <p:slideViewPr>
    <p:cSldViewPr snapToGrid="0">
      <p:cViewPr varScale="1">
        <p:scale>
          <a:sx n="67" d="100"/>
          <a:sy n="67" d="100"/>
        </p:scale>
        <p:origin x="7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75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890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.xml"/><Relationship Id="rId5" Type="http://schemas.openxmlformats.org/officeDocument/2006/relationships/image" Target="../media/image16.png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microsoft.com/office/2007/relationships/hdphoto" Target="../media/hdphoto8.wdp"/><Relationship Id="rId5" Type="http://schemas.openxmlformats.org/officeDocument/2006/relationships/image" Target="../media/image17.png"/><Relationship Id="rId4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5" Type="http://schemas.openxmlformats.org/officeDocument/2006/relationships/image" Target="../media/image5.gif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5" Type="http://schemas.openxmlformats.org/officeDocument/2006/relationships/image" Target="../media/image8.jpe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5" Type="http://schemas.openxmlformats.org/officeDocument/2006/relationships/image" Target="../media/image5.gif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2.jpeg"/><Relationship Id="rId5" Type="http://schemas.microsoft.com/office/2007/relationships/hdphoto" Target="../media/hdphoto6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D0E70A-8797-4EC0-A063-A969933EA27F}"/>
              </a:ext>
            </a:extLst>
          </p:cNvPr>
          <p:cNvSpPr txBox="1"/>
          <p:nvPr/>
        </p:nvSpPr>
        <p:spPr>
          <a:xfrm>
            <a:off x="644900" y="2437786"/>
            <a:ext cx="352006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vi-VN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BÀI </a:t>
            </a:r>
            <a:r>
              <a:rPr lang="en-US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9</a:t>
            </a:r>
            <a:endParaRPr lang="vi-VN" sz="72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9738E0-B68F-4582-998E-0E46AE3F974C}"/>
              </a:ext>
            </a:extLst>
          </p:cNvPr>
          <p:cNvSpPr txBox="1"/>
          <p:nvPr/>
        </p:nvSpPr>
        <p:spPr>
          <a:xfrm>
            <a:off x="326850" y="4420214"/>
            <a:ext cx="67915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GIỮ VỆ SINH TRƯỜNG HỌC</a:t>
            </a:r>
            <a:endParaRPr lang="vi-VN" sz="66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9D992B-8D72-4F1C-8B2E-EE9508802A73}"/>
              </a:ext>
            </a:extLst>
          </p:cNvPr>
          <p:cNvSpPr txBox="1"/>
          <p:nvPr/>
        </p:nvSpPr>
        <p:spPr>
          <a:xfrm>
            <a:off x="5194851" y="118258"/>
            <a:ext cx="7191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CHỦ ĐỀ </a:t>
            </a:r>
            <a:r>
              <a:rPr lang="en-US" sz="36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2</a:t>
            </a:r>
            <a:endParaRPr lang="vi-VN" sz="3600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48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TRƯỜNG HỌC</a:t>
            </a:r>
            <a:endParaRPr lang="vi-VN" sz="4800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sp>
        <p:nvSpPr>
          <p:cNvPr id="141" name="Google Shape;199;p25">
            <a:extLst>
              <a:ext uri="{FF2B5EF4-FFF2-40B4-BE49-F238E27FC236}">
                <a16:creationId xmlns:a16="http://schemas.microsoft.com/office/drawing/2014/main" id="{7EEA65AD-07A3-4B1C-AC72-7CB6D8F72B49}"/>
              </a:ext>
            </a:extLst>
          </p:cNvPr>
          <p:cNvSpPr/>
          <p:nvPr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grpSp>
        <p:nvGrpSpPr>
          <p:cNvPr id="142" name="Google Shape;201;p25">
            <a:extLst>
              <a:ext uri="{FF2B5EF4-FFF2-40B4-BE49-F238E27FC236}">
                <a16:creationId xmlns:a16="http://schemas.microsoft.com/office/drawing/2014/main" id="{3E9513A6-E9B9-431D-9E2A-32CAF97D0E5F}"/>
              </a:ext>
            </a:extLst>
          </p:cNvPr>
          <p:cNvGrpSpPr/>
          <p:nvPr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43" name="Google Shape;202;p25">
              <a:extLst>
                <a:ext uri="{FF2B5EF4-FFF2-40B4-BE49-F238E27FC236}">
                  <a16:creationId xmlns:a16="http://schemas.microsoft.com/office/drawing/2014/main" id="{15211DCF-FECB-4BFE-96B1-B708B7728FC5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4" name="Google Shape;203;p25">
              <a:extLst>
                <a:ext uri="{FF2B5EF4-FFF2-40B4-BE49-F238E27FC236}">
                  <a16:creationId xmlns:a16="http://schemas.microsoft.com/office/drawing/2014/main" id="{049D2789-EF78-45A8-9B9C-9EDA8887008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5" name="Google Shape;204;p25">
              <a:extLst>
                <a:ext uri="{FF2B5EF4-FFF2-40B4-BE49-F238E27FC236}">
                  <a16:creationId xmlns:a16="http://schemas.microsoft.com/office/drawing/2014/main" id="{495E7F83-A078-4BBF-8180-5C7A285946D6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6" name="Google Shape;205;p25">
              <a:extLst>
                <a:ext uri="{FF2B5EF4-FFF2-40B4-BE49-F238E27FC236}">
                  <a16:creationId xmlns:a16="http://schemas.microsoft.com/office/drawing/2014/main" id="{0357BF07-0F24-445B-96C7-4A1B5A2498CB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7" name="Google Shape;206;p25">
              <a:extLst>
                <a:ext uri="{FF2B5EF4-FFF2-40B4-BE49-F238E27FC236}">
                  <a16:creationId xmlns:a16="http://schemas.microsoft.com/office/drawing/2014/main" id="{29C3CC6A-66D1-4299-9423-B782257B264C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8" name="Google Shape;207;p25">
              <a:extLst>
                <a:ext uri="{FF2B5EF4-FFF2-40B4-BE49-F238E27FC236}">
                  <a16:creationId xmlns:a16="http://schemas.microsoft.com/office/drawing/2014/main" id="{6987CAA2-B1C9-494B-B91B-68420345F186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9" name="Google Shape;208;p25">
              <a:extLst>
                <a:ext uri="{FF2B5EF4-FFF2-40B4-BE49-F238E27FC236}">
                  <a16:creationId xmlns:a16="http://schemas.microsoft.com/office/drawing/2014/main" id="{71CD5431-509F-449C-B1E4-E7F4D48126B4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0" name="Google Shape;209;p25">
              <a:extLst>
                <a:ext uri="{FF2B5EF4-FFF2-40B4-BE49-F238E27FC236}">
                  <a16:creationId xmlns:a16="http://schemas.microsoft.com/office/drawing/2014/main" id="{888DD9BB-12B9-481C-BBBB-C558F444838A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1" name="Google Shape;210;p25">
              <a:extLst>
                <a:ext uri="{FF2B5EF4-FFF2-40B4-BE49-F238E27FC236}">
                  <a16:creationId xmlns:a16="http://schemas.microsoft.com/office/drawing/2014/main" id="{9831CC01-A8AB-49DC-872F-E830D2F1D291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2" name="Google Shape;211;p25">
              <a:extLst>
                <a:ext uri="{FF2B5EF4-FFF2-40B4-BE49-F238E27FC236}">
                  <a16:creationId xmlns:a16="http://schemas.microsoft.com/office/drawing/2014/main" id="{33E9F605-ACBC-4297-B899-0A6235C78287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76" name="Google Shape;536;p34">
            <a:extLst>
              <a:ext uri="{FF2B5EF4-FFF2-40B4-BE49-F238E27FC236}">
                <a16:creationId xmlns:a16="http://schemas.microsoft.com/office/drawing/2014/main" id="{8AC655FA-2F9A-48C2-988A-6A43FEA949C1}"/>
              </a:ext>
            </a:extLst>
          </p:cNvPr>
          <p:cNvGrpSpPr/>
          <p:nvPr/>
        </p:nvGrpSpPr>
        <p:grpSpPr>
          <a:xfrm>
            <a:off x="4767825" y="2996344"/>
            <a:ext cx="1191594" cy="1544846"/>
            <a:chOff x="5685225" y="1586850"/>
            <a:chExt cx="598600" cy="724900"/>
          </a:xfrm>
        </p:grpSpPr>
        <p:sp>
          <p:nvSpPr>
            <p:cNvPr id="177" name="Google Shape;537;p34">
              <a:extLst>
                <a:ext uri="{FF2B5EF4-FFF2-40B4-BE49-F238E27FC236}">
                  <a16:creationId xmlns:a16="http://schemas.microsoft.com/office/drawing/2014/main" id="{05E2BE2B-8DBD-44C7-8EE3-7463EFC004D9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8" name="Google Shape;538;p34">
              <a:extLst>
                <a:ext uri="{FF2B5EF4-FFF2-40B4-BE49-F238E27FC236}">
                  <a16:creationId xmlns:a16="http://schemas.microsoft.com/office/drawing/2014/main" id="{37E27875-5212-47D9-B37C-7ABE06171F4B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9" name="Google Shape;539;p34">
              <a:extLst>
                <a:ext uri="{FF2B5EF4-FFF2-40B4-BE49-F238E27FC236}">
                  <a16:creationId xmlns:a16="http://schemas.microsoft.com/office/drawing/2014/main" id="{F7F48E71-A545-48E0-B78D-3AE798F37F6D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0" name="Google Shape;540;p34">
              <a:extLst>
                <a:ext uri="{FF2B5EF4-FFF2-40B4-BE49-F238E27FC236}">
                  <a16:creationId xmlns:a16="http://schemas.microsoft.com/office/drawing/2014/main" id="{9FDECF8D-BD51-47D2-880D-E7D62DDCBF6F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1" name="Google Shape;541;p34">
              <a:extLst>
                <a:ext uri="{FF2B5EF4-FFF2-40B4-BE49-F238E27FC236}">
                  <a16:creationId xmlns:a16="http://schemas.microsoft.com/office/drawing/2014/main" id="{1D923AF9-653E-4F06-B6A0-8C662D6D2A5D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2" name="Google Shape;542;p34">
              <a:extLst>
                <a:ext uri="{FF2B5EF4-FFF2-40B4-BE49-F238E27FC236}">
                  <a16:creationId xmlns:a16="http://schemas.microsoft.com/office/drawing/2014/main" id="{36B58637-1F5D-4DBF-94A1-9215128916C4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3" name="Google Shape;543;p34">
              <a:extLst>
                <a:ext uri="{FF2B5EF4-FFF2-40B4-BE49-F238E27FC236}">
                  <a16:creationId xmlns:a16="http://schemas.microsoft.com/office/drawing/2014/main" id="{CAAFDA24-DB5E-4090-8B1D-1C2149DEEFF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4" name="Google Shape;544;p34">
              <a:extLst>
                <a:ext uri="{FF2B5EF4-FFF2-40B4-BE49-F238E27FC236}">
                  <a16:creationId xmlns:a16="http://schemas.microsoft.com/office/drawing/2014/main" id="{DB4807AC-B282-446C-8F87-C409501181AD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5" name="Google Shape;545;p34">
              <a:extLst>
                <a:ext uri="{FF2B5EF4-FFF2-40B4-BE49-F238E27FC236}">
                  <a16:creationId xmlns:a16="http://schemas.microsoft.com/office/drawing/2014/main" id="{153B099C-8C86-419C-9505-CCC4443722C8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6" name="Google Shape;546;p34">
              <a:extLst>
                <a:ext uri="{FF2B5EF4-FFF2-40B4-BE49-F238E27FC236}">
                  <a16:creationId xmlns:a16="http://schemas.microsoft.com/office/drawing/2014/main" id="{CB60B173-A6A9-4AC0-A989-DD617E27C7D2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7" name="Google Shape;547;p34">
              <a:extLst>
                <a:ext uri="{FF2B5EF4-FFF2-40B4-BE49-F238E27FC236}">
                  <a16:creationId xmlns:a16="http://schemas.microsoft.com/office/drawing/2014/main" id="{AD421F90-12B5-43C1-BB5F-23CD4724BE5F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8" name="Google Shape;548;p34">
              <a:extLst>
                <a:ext uri="{FF2B5EF4-FFF2-40B4-BE49-F238E27FC236}">
                  <a16:creationId xmlns:a16="http://schemas.microsoft.com/office/drawing/2014/main" id="{F766F200-DA1F-4736-AE8E-4CF9224705AE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9" name="Google Shape;549;p34">
              <a:extLst>
                <a:ext uri="{FF2B5EF4-FFF2-40B4-BE49-F238E27FC236}">
                  <a16:creationId xmlns:a16="http://schemas.microsoft.com/office/drawing/2014/main" id="{D7FB693F-2B2E-4E10-8EF8-B91FC43AC483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0" name="Google Shape;550;p34">
              <a:extLst>
                <a:ext uri="{FF2B5EF4-FFF2-40B4-BE49-F238E27FC236}">
                  <a16:creationId xmlns:a16="http://schemas.microsoft.com/office/drawing/2014/main" id="{0AE39276-9A57-4092-B936-13E9674901BB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1" name="Google Shape;551;p34">
              <a:extLst>
                <a:ext uri="{FF2B5EF4-FFF2-40B4-BE49-F238E27FC236}">
                  <a16:creationId xmlns:a16="http://schemas.microsoft.com/office/drawing/2014/main" id="{0309AA5E-3B58-4E50-BEEE-E394BBF85868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2" name="Google Shape;552;p34">
              <a:extLst>
                <a:ext uri="{FF2B5EF4-FFF2-40B4-BE49-F238E27FC236}">
                  <a16:creationId xmlns:a16="http://schemas.microsoft.com/office/drawing/2014/main" id="{72C3FF59-6C67-419D-B1F9-57795AC32BC8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3" name="Google Shape;553;p34">
              <a:extLst>
                <a:ext uri="{FF2B5EF4-FFF2-40B4-BE49-F238E27FC236}">
                  <a16:creationId xmlns:a16="http://schemas.microsoft.com/office/drawing/2014/main" id="{6194DF72-6EBD-4635-B3A0-EE55C7C34310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4" name="Google Shape;554;p34">
              <a:extLst>
                <a:ext uri="{FF2B5EF4-FFF2-40B4-BE49-F238E27FC236}">
                  <a16:creationId xmlns:a16="http://schemas.microsoft.com/office/drawing/2014/main" id="{FFE18C06-CAC4-4DF2-A18B-FA988052C160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5" name="Google Shape;555;p34">
              <a:extLst>
                <a:ext uri="{FF2B5EF4-FFF2-40B4-BE49-F238E27FC236}">
                  <a16:creationId xmlns:a16="http://schemas.microsoft.com/office/drawing/2014/main" id="{C3ADC966-7815-4107-BDA8-ABC4ABE5EE85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6" name="Google Shape;556;p34">
              <a:extLst>
                <a:ext uri="{FF2B5EF4-FFF2-40B4-BE49-F238E27FC236}">
                  <a16:creationId xmlns:a16="http://schemas.microsoft.com/office/drawing/2014/main" id="{C88F1B55-155B-489B-A066-D9D80671A467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7" name="Google Shape;557;p34">
              <a:extLst>
                <a:ext uri="{FF2B5EF4-FFF2-40B4-BE49-F238E27FC236}">
                  <a16:creationId xmlns:a16="http://schemas.microsoft.com/office/drawing/2014/main" id="{2FEAF762-CF6E-4337-90CA-7A65DEC2DBCA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8" name="Google Shape;558;p34">
              <a:extLst>
                <a:ext uri="{FF2B5EF4-FFF2-40B4-BE49-F238E27FC236}">
                  <a16:creationId xmlns:a16="http://schemas.microsoft.com/office/drawing/2014/main" id="{742DA12E-CB56-41EB-AE34-1D6C5EEC6FEB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9" name="Google Shape;559;p34">
              <a:extLst>
                <a:ext uri="{FF2B5EF4-FFF2-40B4-BE49-F238E27FC236}">
                  <a16:creationId xmlns:a16="http://schemas.microsoft.com/office/drawing/2014/main" id="{DDC24585-CD9B-4BA1-8242-56A5AF1B78AA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0" name="Google Shape;560;p34">
              <a:extLst>
                <a:ext uri="{FF2B5EF4-FFF2-40B4-BE49-F238E27FC236}">
                  <a16:creationId xmlns:a16="http://schemas.microsoft.com/office/drawing/2014/main" id="{B1D46610-B295-4831-8B0C-468FE5DD515C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1" name="Google Shape;561;p34">
              <a:extLst>
                <a:ext uri="{FF2B5EF4-FFF2-40B4-BE49-F238E27FC236}">
                  <a16:creationId xmlns:a16="http://schemas.microsoft.com/office/drawing/2014/main" id="{99C46B81-80EE-4036-91CF-B851FAC0B18E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2" name="Google Shape;562;p34">
              <a:extLst>
                <a:ext uri="{FF2B5EF4-FFF2-40B4-BE49-F238E27FC236}">
                  <a16:creationId xmlns:a16="http://schemas.microsoft.com/office/drawing/2014/main" id="{26263F99-DB19-4F9C-951B-8DD136CDE6CC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3" name="Google Shape;563;p34">
              <a:extLst>
                <a:ext uri="{FF2B5EF4-FFF2-40B4-BE49-F238E27FC236}">
                  <a16:creationId xmlns:a16="http://schemas.microsoft.com/office/drawing/2014/main" id="{E0D11FC6-812A-46AC-9864-723AE0DD0F42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229" name="Google Shape;221;p25">
            <a:extLst>
              <a:ext uri="{FF2B5EF4-FFF2-40B4-BE49-F238E27FC236}">
                <a16:creationId xmlns:a16="http://schemas.microsoft.com/office/drawing/2014/main" id="{6F26832C-8E15-4340-AE8B-09CE323C9AFC}"/>
              </a:ext>
            </a:extLst>
          </p:cNvPr>
          <p:cNvGrpSpPr/>
          <p:nvPr/>
        </p:nvGrpSpPr>
        <p:grpSpPr>
          <a:xfrm>
            <a:off x="1813528" y="531384"/>
            <a:ext cx="2219111" cy="1592274"/>
            <a:chOff x="4582100" y="3095150"/>
            <a:chExt cx="581650" cy="417350"/>
          </a:xfrm>
        </p:grpSpPr>
        <p:sp>
          <p:nvSpPr>
            <p:cNvPr id="230" name="Google Shape;222;p25">
              <a:extLst>
                <a:ext uri="{FF2B5EF4-FFF2-40B4-BE49-F238E27FC236}">
                  <a16:creationId xmlns:a16="http://schemas.microsoft.com/office/drawing/2014/main" id="{F8E72442-1019-47E1-B007-F43BD1D88C98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1" name="Google Shape;223;p25">
              <a:extLst>
                <a:ext uri="{FF2B5EF4-FFF2-40B4-BE49-F238E27FC236}">
                  <a16:creationId xmlns:a16="http://schemas.microsoft.com/office/drawing/2014/main" id="{DC89489B-888A-4A1E-AE74-A31808774B40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2" name="Google Shape;224;p25">
              <a:extLst>
                <a:ext uri="{FF2B5EF4-FFF2-40B4-BE49-F238E27FC236}">
                  <a16:creationId xmlns:a16="http://schemas.microsoft.com/office/drawing/2014/main" id="{FAA72BE8-9203-498B-84AF-9C23AC5140AF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3" name="Google Shape;225;p25">
              <a:extLst>
                <a:ext uri="{FF2B5EF4-FFF2-40B4-BE49-F238E27FC236}">
                  <a16:creationId xmlns:a16="http://schemas.microsoft.com/office/drawing/2014/main" id="{5EA2370E-1ED8-4FDD-AEBD-D41F02DE2FB7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4" name="Google Shape;226;p25">
              <a:extLst>
                <a:ext uri="{FF2B5EF4-FFF2-40B4-BE49-F238E27FC236}">
                  <a16:creationId xmlns:a16="http://schemas.microsoft.com/office/drawing/2014/main" id="{5F4BA2C7-630D-434A-8FEC-2EA9DB6E25A8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5" name="Google Shape;227;p25">
              <a:extLst>
                <a:ext uri="{FF2B5EF4-FFF2-40B4-BE49-F238E27FC236}">
                  <a16:creationId xmlns:a16="http://schemas.microsoft.com/office/drawing/2014/main" id="{168321D1-15A6-4008-8AF1-55D258778136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6" name="Google Shape;228;p25">
              <a:extLst>
                <a:ext uri="{FF2B5EF4-FFF2-40B4-BE49-F238E27FC236}">
                  <a16:creationId xmlns:a16="http://schemas.microsoft.com/office/drawing/2014/main" id="{62E13F90-1E9B-4AA9-A3E2-3CE1CA9EA4BB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7" name="Google Shape;229;p25">
              <a:extLst>
                <a:ext uri="{FF2B5EF4-FFF2-40B4-BE49-F238E27FC236}">
                  <a16:creationId xmlns:a16="http://schemas.microsoft.com/office/drawing/2014/main" id="{E35C068D-89EF-4034-A078-C022458637E6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8" name="Google Shape;230;p25">
              <a:extLst>
                <a:ext uri="{FF2B5EF4-FFF2-40B4-BE49-F238E27FC236}">
                  <a16:creationId xmlns:a16="http://schemas.microsoft.com/office/drawing/2014/main" id="{D0D6F78E-9EDE-4084-AFE6-126919421B7E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9" name="Google Shape;231;p25">
              <a:extLst>
                <a:ext uri="{FF2B5EF4-FFF2-40B4-BE49-F238E27FC236}">
                  <a16:creationId xmlns:a16="http://schemas.microsoft.com/office/drawing/2014/main" id="{8CF303AE-6A95-494E-AAF3-6F31E98CB83D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0" name="Google Shape;232;p25">
              <a:extLst>
                <a:ext uri="{FF2B5EF4-FFF2-40B4-BE49-F238E27FC236}">
                  <a16:creationId xmlns:a16="http://schemas.microsoft.com/office/drawing/2014/main" id="{645CBB46-B0DD-4029-B970-B02DFE230F55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1" name="Google Shape;233;p25">
              <a:extLst>
                <a:ext uri="{FF2B5EF4-FFF2-40B4-BE49-F238E27FC236}">
                  <a16:creationId xmlns:a16="http://schemas.microsoft.com/office/drawing/2014/main" id="{53116F04-8D06-49D2-A9A7-498F4AFBAE52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2" name="Google Shape;234;p25">
              <a:extLst>
                <a:ext uri="{FF2B5EF4-FFF2-40B4-BE49-F238E27FC236}">
                  <a16:creationId xmlns:a16="http://schemas.microsoft.com/office/drawing/2014/main" id="{54076A15-EA51-42D2-8F6B-A284F2BE54C6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3" name="Google Shape;235;p25">
              <a:extLst>
                <a:ext uri="{FF2B5EF4-FFF2-40B4-BE49-F238E27FC236}">
                  <a16:creationId xmlns:a16="http://schemas.microsoft.com/office/drawing/2014/main" id="{49804723-9913-4186-ABFA-6B7D5EAE8B17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4" name="Google Shape;236;p25">
              <a:extLst>
                <a:ext uri="{FF2B5EF4-FFF2-40B4-BE49-F238E27FC236}">
                  <a16:creationId xmlns:a16="http://schemas.microsoft.com/office/drawing/2014/main" id="{9951AACC-2F6B-46D9-9F12-0967B4C4E19F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5" name="Google Shape;237;p25">
              <a:extLst>
                <a:ext uri="{FF2B5EF4-FFF2-40B4-BE49-F238E27FC236}">
                  <a16:creationId xmlns:a16="http://schemas.microsoft.com/office/drawing/2014/main" id="{EEEEAFDB-E14C-40E7-9D09-DE5111D14EBA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6" name="Google Shape;238;p25">
              <a:extLst>
                <a:ext uri="{FF2B5EF4-FFF2-40B4-BE49-F238E27FC236}">
                  <a16:creationId xmlns:a16="http://schemas.microsoft.com/office/drawing/2014/main" id="{EEAD6506-D649-4810-8297-E31CF3B343E8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7" name="Google Shape;239;p25">
              <a:extLst>
                <a:ext uri="{FF2B5EF4-FFF2-40B4-BE49-F238E27FC236}">
                  <a16:creationId xmlns:a16="http://schemas.microsoft.com/office/drawing/2014/main" id="{3F8DC857-F0B3-4CB6-B03D-5FD339576070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8" name="Google Shape;240;p25">
              <a:extLst>
                <a:ext uri="{FF2B5EF4-FFF2-40B4-BE49-F238E27FC236}">
                  <a16:creationId xmlns:a16="http://schemas.microsoft.com/office/drawing/2014/main" id="{6CC23D72-63E2-47F3-BA9B-B5D9C5BB516A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9" name="Google Shape;241;p25">
              <a:extLst>
                <a:ext uri="{FF2B5EF4-FFF2-40B4-BE49-F238E27FC236}">
                  <a16:creationId xmlns:a16="http://schemas.microsoft.com/office/drawing/2014/main" id="{2D678FA0-3273-4B30-869A-A45D6F72A9D6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0" name="Google Shape;242;p25">
              <a:extLst>
                <a:ext uri="{FF2B5EF4-FFF2-40B4-BE49-F238E27FC236}">
                  <a16:creationId xmlns:a16="http://schemas.microsoft.com/office/drawing/2014/main" id="{0A9315E1-81D3-412D-B6F4-C6C1B3367E56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1" name="Google Shape;243;p25">
              <a:extLst>
                <a:ext uri="{FF2B5EF4-FFF2-40B4-BE49-F238E27FC236}">
                  <a16:creationId xmlns:a16="http://schemas.microsoft.com/office/drawing/2014/main" id="{0A0E1DF6-7E3F-45EA-BFE9-7B7F556F767E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2" name="Google Shape;244;p25">
              <a:extLst>
                <a:ext uri="{FF2B5EF4-FFF2-40B4-BE49-F238E27FC236}">
                  <a16:creationId xmlns:a16="http://schemas.microsoft.com/office/drawing/2014/main" id="{B8C3C8DE-569C-4BEE-AD24-9FB3BCFAABA3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3" name="Google Shape;245;p25">
              <a:extLst>
                <a:ext uri="{FF2B5EF4-FFF2-40B4-BE49-F238E27FC236}">
                  <a16:creationId xmlns:a16="http://schemas.microsoft.com/office/drawing/2014/main" id="{DDEAB8E0-157C-47DB-8975-9BC50FCFD651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68" name="Google Shape;343;p28">
            <a:extLst>
              <a:ext uri="{FF2B5EF4-FFF2-40B4-BE49-F238E27FC236}">
                <a16:creationId xmlns:a16="http://schemas.microsoft.com/office/drawing/2014/main" id="{55E235F5-60E0-4955-BD27-455E2DA4DEEA}"/>
              </a:ext>
            </a:extLst>
          </p:cNvPr>
          <p:cNvGrpSpPr/>
          <p:nvPr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169" name="Google Shape;344;p28">
              <a:extLst>
                <a:ext uri="{FF2B5EF4-FFF2-40B4-BE49-F238E27FC236}">
                  <a16:creationId xmlns:a16="http://schemas.microsoft.com/office/drawing/2014/main" id="{83BEFCDB-8895-4CCE-8855-A4A51D0A0F60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0" name="Google Shape;345;p28">
              <a:extLst>
                <a:ext uri="{FF2B5EF4-FFF2-40B4-BE49-F238E27FC236}">
                  <a16:creationId xmlns:a16="http://schemas.microsoft.com/office/drawing/2014/main" id="{9272C0A2-DEB5-4DD6-92A7-B8FD0E1DDE99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1" name="Google Shape;346;p28">
              <a:extLst>
                <a:ext uri="{FF2B5EF4-FFF2-40B4-BE49-F238E27FC236}">
                  <a16:creationId xmlns:a16="http://schemas.microsoft.com/office/drawing/2014/main" id="{CEEA817C-9454-4A44-BD87-F9881FF0FE57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2" name="Google Shape;347;p28">
              <a:extLst>
                <a:ext uri="{FF2B5EF4-FFF2-40B4-BE49-F238E27FC236}">
                  <a16:creationId xmlns:a16="http://schemas.microsoft.com/office/drawing/2014/main" id="{D4EB8EC6-AADC-4B9A-A4CA-F4FF872D9191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3" name="Google Shape;348;p28">
              <a:extLst>
                <a:ext uri="{FF2B5EF4-FFF2-40B4-BE49-F238E27FC236}">
                  <a16:creationId xmlns:a16="http://schemas.microsoft.com/office/drawing/2014/main" id="{4BD56BFC-EB68-42C9-AD0D-7E439C48EEB2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4" name="Google Shape;349;p28">
              <a:extLst>
                <a:ext uri="{FF2B5EF4-FFF2-40B4-BE49-F238E27FC236}">
                  <a16:creationId xmlns:a16="http://schemas.microsoft.com/office/drawing/2014/main" id="{70E71C29-C323-4C70-8409-9ACB3453C533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5" name="Google Shape;350;p28">
              <a:extLst>
                <a:ext uri="{FF2B5EF4-FFF2-40B4-BE49-F238E27FC236}">
                  <a16:creationId xmlns:a16="http://schemas.microsoft.com/office/drawing/2014/main" id="{CE67F3C6-AFF5-4679-B4C7-D84930B2C742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pic>
        <p:nvPicPr>
          <p:cNvPr id="2" name="Picture 2" descr="School Building Cartoon, PNG, 650x600px, School, Building, Cartoon,  Cottage, Estate Download Free">
            <a:extLst>
              <a:ext uri="{FF2B5EF4-FFF2-40B4-BE49-F238E27FC236}">
                <a16:creationId xmlns:a16="http://schemas.microsoft.com/office/drawing/2014/main" id="{9228F680-2E63-4661-A35C-540FDAFE0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829" y="1827240"/>
            <a:ext cx="5947742" cy="435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400F478F-2759-4D9E-B5AD-DAB9BC2E305A}"/>
              </a:ext>
            </a:extLst>
          </p:cNvPr>
          <p:cNvGrpSpPr/>
          <p:nvPr/>
        </p:nvGrpSpPr>
        <p:grpSpPr>
          <a:xfrm>
            <a:off x="233754" y="145144"/>
            <a:ext cx="6733104" cy="5646056"/>
            <a:chOff x="409685" y="2438401"/>
            <a:chExt cx="11056837" cy="5646056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7321C204-B5E2-496C-9D9F-DF0591E00B60}"/>
                </a:ext>
              </a:extLst>
            </p:cNvPr>
            <p:cNvSpPr/>
            <p:nvPr/>
          </p:nvSpPr>
          <p:spPr>
            <a:xfrm>
              <a:off x="409685" y="2438401"/>
              <a:ext cx="11056837" cy="5646056"/>
            </a:xfrm>
            <a:prstGeom prst="roundRect">
              <a:avLst/>
            </a:prstGeom>
            <a:solidFill>
              <a:srgbClr val="C6EAFA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endPara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FFCD35A-51C3-43BF-83F5-BADA22344DF9}"/>
                </a:ext>
              </a:extLst>
            </p:cNvPr>
            <p:cNvSpPr txBox="1"/>
            <p:nvPr/>
          </p:nvSpPr>
          <p:spPr>
            <a:xfrm>
              <a:off x="1011312" y="2874154"/>
              <a:ext cx="10216860" cy="42675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indent="-457200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Phân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công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>
                <a:lnSpc>
                  <a:spcPct val="200000"/>
                </a:lnSpc>
              </a:pP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Tổ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1, 2: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Quét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sân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trường</a:t>
              </a:r>
              <a:endPara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200000"/>
                </a:lnSpc>
              </a:pP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Tổ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3, 4: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Chăm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sóc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cây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bồn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endPara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xét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sự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tham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gia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buổi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vệ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sinh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sân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trường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A3471DDB-8DF5-4D8B-81CF-E53CB3A0CB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6858" y="1473841"/>
            <a:ext cx="5165498" cy="33745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3866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8C44BB-B213-4102-995D-97662C079D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rcRect t="5419"/>
          <a:stretch/>
        </p:blipFill>
        <p:spPr>
          <a:xfrm>
            <a:off x="4016736" y="142692"/>
            <a:ext cx="1166813" cy="9144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4847B1-52B3-41E1-80A7-86B3A18527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000" y="866124"/>
            <a:ext cx="4953000" cy="2905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ED174D-1E81-4817-A40B-02E0AD079A9C}"/>
              </a:ext>
            </a:extLst>
          </p:cNvPr>
          <p:cNvSpPr txBox="1"/>
          <p:nvPr/>
        </p:nvSpPr>
        <p:spPr>
          <a:xfrm>
            <a:off x="302610" y="1502839"/>
            <a:ext cx="11151351" cy="4536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>
              <a:lnSpc>
                <a:spcPct val="150000"/>
              </a:lnSpc>
            </a:pP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ở “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măng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non”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Tưới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VN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760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B5670A8-EA83-4310-83B9-E4A509C68AAA}"/>
              </a:ext>
            </a:extLst>
          </p:cNvPr>
          <p:cNvGrpSpPr/>
          <p:nvPr/>
        </p:nvGrpSpPr>
        <p:grpSpPr>
          <a:xfrm>
            <a:off x="0" y="523061"/>
            <a:ext cx="9157338" cy="4385310"/>
            <a:chOff x="407577" y="1147175"/>
            <a:chExt cx="9157338" cy="438531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55E3977F-7D4A-45AE-A01B-9C8227E8FBCB}"/>
                </a:ext>
              </a:extLst>
            </p:cNvPr>
            <p:cNvGrpSpPr/>
            <p:nvPr/>
          </p:nvGrpSpPr>
          <p:grpSpPr>
            <a:xfrm>
              <a:off x="407577" y="1147175"/>
              <a:ext cx="9157338" cy="4385310"/>
              <a:chOff x="407576" y="1147175"/>
              <a:chExt cx="10983021" cy="4385310"/>
            </a:xfrm>
          </p:grpSpPr>
          <p:sp>
            <p:nvSpPr>
              <p:cNvPr id="3" name="Cloud 2">
                <a:extLst>
                  <a:ext uri="{FF2B5EF4-FFF2-40B4-BE49-F238E27FC236}">
                    <a16:creationId xmlns:a16="http://schemas.microsoft.com/office/drawing/2014/main" id="{967375B0-3E7A-447B-8CF2-0D9B3D35878C}"/>
                  </a:ext>
                </a:extLst>
              </p:cNvPr>
              <p:cNvSpPr/>
              <p:nvPr/>
            </p:nvSpPr>
            <p:spPr>
              <a:xfrm>
                <a:off x="1066800" y="1147175"/>
                <a:ext cx="10058400" cy="4206970"/>
              </a:xfrm>
              <a:prstGeom prst="cloud">
                <a:avLst/>
              </a:prstGeom>
              <a:solidFill>
                <a:srgbClr val="6CD0F5"/>
              </a:solidFill>
              <a:ln w="38100">
                <a:solidFill>
                  <a:srgbClr val="6CD0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4" name="Cloud 3">
                <a:extLst>
                  <a:ext uri="{FF2B5EF4-FFF2-40B4-BE49-F238E27FC236}">
                    <a16:creationId xmlns:a16="http://schemas.microsoft.com/office/drawing/2014/main" id="{9EED01F6-7D65-47E9-A26D-3019E7CC8060}"/>
                  </a:ext>
                </a:extLst>
              </p:cNvPr>
              <p:cNvSpPr/>
              <p:nvPr/>
            </p:nvSpPr>
            <p:spPr>
              <a:xfrm>
                <a:off x="1332197" y="1325515"/>
                <a:ext cx="10058400" cy="4206970"/>
              </a:xfrm>
              <a:prstGeom prst="cloud">
                <a:avLst/>
              </a:prstGeom>
              <a:solidFill>
                <a:schemeClr val="bg1"/>
              </a:solidFill>
              <a:ln w="38100">
                <a:solidFill>
                  <a:srgbClr val="6CD0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E1798E9B-7C2F-4FDE-9101-A8204B446F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EF5FF"/>
                  </a:clrFrom>
                  <a:clrTo>
                    <a:srgbClr val="FEF5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92453" l="0" r="98990">
                            <a14:foregroundMark x1="42424" y1="93396" x2="42424" y2="93396"/>
                            <a14:foregroundMark x1="58586" y1="93396" x2="58586" y2="93396"/>
                            <a14:foregroundMark x1="88889" y1="66038" x2="88889" y2="66038"/>
                            <a14:foregroundMark x1="92929" y1="54717" x2="92929" y2="54717"/>
                            <a14:foregroundMark x1="91919" y1="65094" x2="91919" y2="65094"/>
                            <a14:foregroundMark x1="93939" y1="31132" x2="93939" y2="31132"/>
                            <a14:foregroundMark x1="59596" y1="14151" x2="59596" y2="14151"/>
                            <a14:foregroundMark x1="60606" y1="11321" x2="60606" y2="11321"/>
                            <a14:foregroundMark x1="66667" y1="11321" x2="66667" y2="17925"/>
                            <a14:foregroundMark x1="26263" y1="48113" x2="0" y2="47170"/>
                            <a14:foregroundMark x1="0" y1="47170" x2="0" y2="47170"/>
                            <a14:foregroundMark x1="29293" y1="35849" x2="6061" y2="23585"/>
                            <a14:foregroundMark x1="6061" y1="23585" x2="0" y2="17925"/>
                            <a14:foregroundMark x1="30303" y1="30189" x2="30303" y2="3774"/>
                            <a14:foregroundMark x1="30303" y1="3774" x2="27273" y2="943"/>
                            <a14:foregroundMark x1="12121" y1="62264" x2="6061" y2="63208"/>
                            <a14:foregroundMark x1="18182" y1="76415" x2="17172" y2="80189"/>
                            <a14:foregroundMark x1="85859" y1="65094" x2="98990" y2="66981"/>
                            <a14:foregroundMark x1="83838" y1="77358" x2="92929" y2="80189"/>
                            <a14:foregroundMark x1="92929" y1="54717" x2="97980" y2="52830"/>
                            <a14:foregroundMark x1="88889" y1="47170" x2="97980" y2="48113"/>
                            <a14:foregroundMark x1="89899" y1="41509" x2="95960" y2="42453"/>
                            <a14:foregroundMark x1="13131" y1="29245" x2="29293" y2="30189"/>
                          </a14:backgroundRemoval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07576" y="1859562"/>
                <a:ext cx="2079051" cy="2226055"/>
              </a:xfrm>
              <a:prstGeom prst="roundRect">
                <a:avLst>
                  <a:gd name="adj" fmla="val 35715"/>
                </a:avLst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F01A423-3311-4028-8899-032196ED0D90}"/>
                </a:ext>
              </a:extLst>
            </p:cNvPr>
            <p:cNvSpPr txBox="1"/>
            <p:nvPr/>
          </p:nvSpPr>
          <p:spPr>
            <a:xfrm>
              <a:off x="2141032" y="2130086"/>
              <a:ext cx="6392228" cy="2597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Trường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ngôi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Giữ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gìn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vệ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sinh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bảo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vệ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cảnh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chính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tình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yêu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đối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trường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lớp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mình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VN" sz="28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9BAD0D9-61C7-4D70-8A00-CE48FF988F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80057" y="1235448"/>
            <a:ext cx="3162300" cy="4000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2921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6A67D93-BD84-4168-BC2A-96DEEC6C1B73}"/>
              </a:ext>
            </a:extLst>
          </p:cNvPr>
          <p:cNvSpPr/>
          <p:nvPr/>
        </p:nvSpPr>
        <p:spPr>
          <a:xfrm>
            <a:off x="95845" y="2448965"/>
            <a:ext cx="6636327" cy="1960069"/>
          </a:xfrm>
          <a:prstGeom prst="rect">
            <a:avLst/>
          </a:prstGeom>
          <a:solidFill>
            <a:schemeClr val="accent1">
              <a:lumMod val="40000"/>
              <a:lumOff val="60000"/>
              <a:alpha val="8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khung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cờ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VN" sz="3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C8510E-6B95-4FF9-9695-A9A1E2A18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5750" y="2343735"/>
            <a:ext cx="5507762" cy="33468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241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617EFA-3A27-4981-A0B7-D9A6F58D212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7612" y="1486226"/>
            <a:ext cx="849467" cy="998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FD33F9-EC6E-4FDA-BF7B-9700DBF31A1C}"/>
              </a:ext>
            </a:extLst>
          </p:cNvPr>
          <p:cNvSpPr txBox="1"/>
          <p:nvPr/>
        </p:nvSpPr>
        <p:spPr>
          <a:xfrm>
            <a:off x="1727079" y="1200837"/>
            <a:ext cx="94886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Cho </a:t>
            </a:r>
            <a:r>
              <a:rPr lang="en-US" sz="3200" dirty="0" err="1"/>
              <a:t>biết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bạn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mỗi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đang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gì</a:t>
            </a:r>
            <a:r>
              <a:rPr lang="en-US" sz="3200" dirty="0"/>
              <a:t>. </a:t>
            </a:r>
          </a:p>
          <a:p>
            <a:r>
              <a:rPr lang="en-US" sz="3200" dirty="0" err="1"/>
              <a:t>Những</a:t>
            </a:r>
            <a:r>
              <a:rPr lang="en-US" sz="3200" dirty="0"/>
              <a:t> </a:t>
            </a:r>
            <a:r>
              <a:rPr lang="en-US" sz="3200" dirty="0" err="1"/>
              <a:t>việc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bạn</a:t>
            </a:r>
            <a:r>
              <a:rPr lang="en-US" sz="3200" dirty="0"/>
              <a:t> </a:t>
            </a:r>
            <a:r>
              <a:rPr lang="en-US" sz="3200" dirty="0" err="1"/>
              <a:t>mà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không</a:t>
            </a:r>
            <a:r>
              <a:rPr lang="en-US" sz="3200" dirty="0"/>
              <a:t> </a:t>
            </a:r>
            <a:r>
              <a:rPr lang="en-US" sz="3200" dirty="0" err="1"/>
              <a:t>đồng</a:t>
            </a:r>
            <a:r>
              <a:rPr lang="en-US" sz="3200" dirty="0"/>
              <a:t> </a:t>
            </a:r>
            <a:r>
              <a:rPr lang="en-US" sz="3200" dirty="0" err="1"/>
              <a:t>tình</a:t>
            </a:r>
            <a:r>
              <a:rPr lang="en-US" sz="3200" dirty="0"/>
              <a:t>? </a:t>
            </a:r>
            <a:r>
              <a:rPr lang="en-US" sz="3200" dirty="0" err="1"/>
              <a:t>Vì</a:t>
            </a:r>
            <a:r>
              <a:rPr lang="en-US" sz="3200" dirty="0"/>
              <a:t> </a:t>
            </a:r>
            <a:r>
              <a:rPr lang="en-US" sz="3200" dirty="0" err="1"/>
              <a:t>sao</a:t>
            </a:r>
            <a:r>
              <a:rPr lang="en-US" sz="3200" dirty="0"/>
              <a:t>?</a:t>
            </a:r>
            <a:endParaRPr lang="vi-VN" sz="32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CA1955-F0CE-4AD8-90CF-8F76D4DDF3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075" y="3010013"/>
            <a:ext cx="7515225" cy="3629025"/>
          </a:xfrm>
          <a:prstGeom prst="rect">
            <a:avLst/>
          </a:prstGeom>
        </p:spPr>
      </p:pic>
      <p:pic>
        <p:nvPicPr>
          <p:cNvPr id="2050" name="Picture 2" descr="The JoyPixels Crying Face Emoji Animation by JoyPixels | Crying face,  Animated emoticons, Crying emoji">
            <a:extLst>
              <a:ext uri="{FF2B5EF4-FFF2-40B4-BE49-F238E27FC236}">
                <a16:creationId xmlns:a16="http://schemas.microsoft.com/office/drawing/2014/main" id="{2C65FDF9-4B89-4E39-9930-8C51E2D646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66" y="3429000"/>
            <a:ext cx="3455233" cy="259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099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F9AD40-7C7A-408B-9543-7E0DB4AD3D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7117" y="671356"/>
            <a:ext cx="8824416" cy="5084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The JoyPixels Crying Face Emoji Animation by JoyPixels | Crying face,  Animated emoticons, Crying emoji">
            <a:extLst>
              <a:ext uri="{FF2B5EF4-FFF2-40B4-BE49-F238E27FC236}">
                <a16:creationId xmlns:a16="http://schemas.microsoft.com/office/drawing/2014/main" id="{CE1B56C7-B6BA-4894-A173-E63A77F7AA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533" y="2101706"/>
            <a:ext cx="2965555" cy="222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042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D4B8FE-0D20-4000-BF1B-960FBFE64C8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C4EBFC"/>
              </a:clrFrom>
              <a:clrTo>
                <a:srgbClr val="C4EBF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6089" y="899410"/>
            <a:ext cx="8894931" cy="4601980"/>
          </a:xfrm>
          <a:prstGeom prst="rect">
            <a:avLst/>
          </a:prstGeom>
        </p:spPr>
      </p:pic>
      <p:pic>
        <p:nvPicPr>
          <p:cNvPr id="5122" name="Picture 2" descr="Free A Cartoon Smile, Download Free A Cartoon Smile png images, Free  ClipArts on Clipart Library">
            <a:extLst>
              <a:ext uri="{FF2B5EF4-FFF2-40B4-BE49-F238E27FC236}">
                <a16:creationId xmlns:a16="http://schemas.microsoft.com/office/drawing/2014/main" id="{704F8297-D336-4399-BED7-4C6DB100C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6319" y="2610279"/>
            <a:ext cx="1616947" cy="161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795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108C7D-082B-415C-BE48-2658B45CC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4379" y="176288"/>
            <a:ext cx="6445772" cy="5850777"/>
          </a:xfrm>
          <a:prstGeom prst="rect">
            <a:avLst/>
          </a:prstGeom>
        </p:spPr>
      </p:pic>
      <p:pic>
        <p:nvPicPr>
          <p:cNvPr id="4098" name="Picture 2" descr="The JoyPixels Crying Face Emoji Animation by JoyPixels | Crying face,  Animated emoticons, Crying emoji">
            <a:extLst>
              <a:ext uri="{FF2B5EF4-FFF2-40B4-BE49-F238E27FC236}">
                <a16:creationId xmlns:a16="http://schemas.microsoft.com/office/drawing/2014/main" id="{AC7942AD-7F49-402F-B836-4312402041E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432" y="1590831"/>
            <a:ext cx="4334656" cy="325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841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679683-87B1-4148-A199-5F927FC6C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377" y="438648"/>
            <a:ext cx="907027" cy="9144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84E742-03E2-4BB5-97FE-CAC7BE27CF54}"/>
              </a:ext>
            </a:extLst>
          </p:cNvPr>
          <p:cNvSpPr txBox="1"/>
          <p:nvPr/>
        </p:nvSpPr>
        <p:spPr>
          <a:xfrm>
            <a:off x="1311404" y="438648"/>
            <a:ext cx="1036103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/>
              <a:t>Thảo</a:t>
            </a:r>
            <a:r>
              <a:rPr lang="en-US" sz="2800" dirty="0"/>
              <a:t> </a:t>
            </a:r>
            <a:r>
              <a:rPr lang="en-US" sz="2800" dirty="0" err="1"/>
              <a:t>luận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chỉ</a:t>
            </a:r>
            <a:r>
              <a:rPr lang="en-US" sz="2800" dirty="0"/>
              <a:t> ra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việc</a:t>
            </a:r>
            <a:r>
              <a:rPr lang="en-US" sz="2800" dirty="0"/>
              <a:t> </a:t>
            </a:r>
            <a:r>
              <a:rPr lang="en-US" sz="2800" dirty="0" err="1"/>
              <a:t>nên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,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nên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giữ</a:t>
            </a:r>
            <a:r>
              <a:rPr lang="en-US" sz="2800" dirty="0"/>
              <a:t> </a:t>
            </a:r>
            <a:r>
              <a:rPr lang="en-US" sz="2800" dirty="0" err="1"/>
              <a:t>vệ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khi</a:t>
            </a:r>
            <a:r>
              <a:rPr lang="en-US" sz="2800" dirty="0"/>
              <a:t> </a:t>
            </a:r>
            <a:r>
              <a:rPr lang="en-US" sz="2800" dirty="0" err="1"/>
              <a:t>tham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hoạt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ở </a:t>
            </a:r>
            <a:r>
              <a:rPr lang="en-US" sz="2800" dirty="0" err="1"/>
              <a:t>trường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.</a:t>
            </a:r>
            <a:endParaRPr lang="vi-VN" sz="28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A3EFE29-4F20-4E04-8F30-96CDEA8727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rcRect t="5419"/>
          <a:stretch/>
        </p:blipFill>
        <p:spPr>
          <a:xfrm>
            <a:off x="54336" y="4395377"/>
            <a:ext cx="1166813" cy="9144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DC1F3C5-B5C8-45FA-A053-64EF9E92FC19}"/>
              </a:ext>
            </a:extLst>
          </p:cNvPr>
          <p:cNvSpPr txBox="1"/>
          <p:nvPr/>
        </p:nvSpPr>
        <p:spPr>
          <a:xfrm>
            <a:off x="916247" y="4852578"/>
            <a:ext cx="11151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Cute Little Kid Boy Confused With Question Mark | Kids cartoon characters, Cartoon  kids, Kid character">
            <a:extLst>
              <a:ext uri="{FF2B5EF4-FFF2-40B4-BE49-F238E27FC236}">
                <a16:creationId xmlns:a16="http://schemas.microsoft.com/office/drawing/2014/main" id="{6C326E89-781B-4804-BDF7-6A175141C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105" y="1670748"/>
            <a:ext cx="3254895" cy="325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520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5E3977F-7D4A-45AE-A01B-9C8227E8FBCB}"/>
              </a:ext>
            </a:extLst>
          </p:cNvPr>
          <p:cNvGrpSpPr/>
          <p:nvPr/>
        </p:nvGrpSpPr>
        <p:grpSpPr>
          <a:xfrm>
            <a:off x="407576" y="1147175"/>
            <a:ext cx="10983021" cy="4385310"/>
            <a:chOff x="407576" y="1147175"/>
            <a:chExt cx="10983021" cy="4385310"/>
          </a:xfrm>
        </p:grpSpPr>
        <p:sp>
          <p:nvSpPr>
            <p:cNvPr id="3" name="Cloud 2">
              <a:extLst>
                <a:ext uri="{FF2B5EF4-FFF2-40B4-BE49-F238E27FC236}">
                  <a16:creationId xmlns:a16="http://schemas.microsoft.com/office/drawing/2014/main" id="{967375B0-3E7A-447B-8CF2-0D9B3D35878C}"/>
                </a:ext>
              </a:extLst>
            </p:cNvPr>
            <p:cNvSpPr/>
            <p:nvPr/>
          </p:nvSpPr>
          <p:spPr>
            <a:xfrm>
              <a:off x="1066800" y="1147175"/>
              <a:ext cx="10058400" cy="4206970"/>
            </a:xfrm>
            <a:prstGeom prst="cloud">
              <a:avLst/>
            </a:prstGeom>
            <a:solidFill>
              <a:srgbClr val="6CD0F5"/>
            </a:solidFill>
            <a:ln w="38100">
              <a:solidFill>
                <a:srgbClr val="6CD0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Cloud 3">
              <a:extLst>
                <a:ext uri="{FF2B5EF4-FFF2-40B4-BE49-F238E27FC236}">
                  <a16:creationId xmlns:a16="http://schemas.microsoft.com/office/drawing/2014/main" id="{9EED01F6-7D65-47E9-A26D-3019E7CC8060}"/>
                </a:ext>
              </a:extLst>
            </p:cNvPr>
            <p:cNvSpPr/>
            <p:nvPr/>
          </p:nvSpPr>
          <p:spPr>
            <a:xfrm>
              <a:off x="1332197" y="1325515"/>
              <a:ext cx="10058400" cy="4206970"/>
            </a:xfrm>
            <a:prstGeom prst="cloud">
              <a:avLst/>
            </a:prstGeom>
            <a:solidFill>
              <a:schemeClr val="bg1"/>
            </a:solidFill>
            <a:ln w="38100">
              <a:solidFill>
                <a:srgbClr val="6CD0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1798E9B-7C2F-4FDE-9101-A8204B446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F5FF"/>
                </a:clrFrom>
                <a:clrTo>
                  <a:srgbClr val="FEF5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2453" l="0" r="98990">
                          <a14:foregroundMark x1="42424" y1="93396" x2="42424" y2="93396"/>
                          <a14:foregroundMark x1="58586" y1="93396" x2="58586" y2="93396"/>
                          <a14:foregroundMark x1="88889" y1="66038" x2="88889" y2="66038"/>
                          <a14:foregroundMark x1="92929" y1="54717" x2="92929" y2="54717"/>
                          <a14:foregroundMark x1="91919" y1="65094" x2="91919" y2="65094"/>
                          <a14:foregroundMark x1="93939" y1="31132" x2="93939" y2="31132"/>
                          <a14:foregroundMark x1="59596" y1="14151" x2="59596" y2="14151"/>
                          <a14:foregroundMark x1="60606" y1="11321" x2="60606" y2="11321"/>
                          <a14:foregroundMark x1="66667" y1="11321" x2="66667" y2="17925"/>
                          <a14:foregroundMark x1="26263" y1="48113" x2="0" y2="47170"/>
                          <a14:foregroundMark x1="0" y1="47170" x2="0" y2="47170"/>
                          <a14:foregroundMark x1="29293" y1="35849" x2="6061" y2="23585"/>
                          <a14:foregroundMark x1="6061" y1="23585" x2="0" y2="17925"/>
                          <a14:foregroundMark x1="30303" y1="30189" x2="30303" y2="3774"/>
                          <a14:foregroundMark x1="30303" y1="3774" x2="27273" y2="943"/>
                          <a14:foregroundMark x1="12121" y1="62264" x2="6061" y2="63208"/>
                          <a14:foregroundMark x1="18182" y1="76415" x2="17172" y2="80189"/>
                          <a14:foregroundMark x1="85859" y1="65094" x2="98990" y2="66981"/>
                          <a14:foregroundMark x1="83838" y1="77358" x2="92929" y2="80189"/>
                          <a14:foregroundMark x1="92929" y1="54717" x2="97980" y2="52830"/>
                          <a14:foregroundMark x1="88889" y1="47170" x2="97980" y2="48113"/>
                          <a14:foregroundMark x1="89899" y1="41509" x2="95960" y2="42453"/>
                          <a14:foregroundMark x1="13131" y1="29245" x2="29293" y2="30189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7576" y="1859562"/>
              <a:ext cx="2079051" cy="2226055"/>
            </a:xfrm>
            <a:prstGeom prst="roundRect">
              <a:avLst>
                <a:gd name="adj" fmla="val 35715"/>
              </a:avLst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F01A423-3311-4028-8899-032196ED0D90}"/>
              </a:ext>
            </a:extLst>
          </p:cNvPr>
          <p:cNvSpPr txBox="1"/>
          <p:nvPr/>
        </p:nvSpPr>
        <p:spPr>
          <a:xfrm>
            <a:off x="2144705" y="2136997"/>
            <a:ext cx="8819497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góp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lang="en-US" sz="360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smtClean="0">
              <a:ln>
                <a:solidFill>
                  <a:srgbClr val="3D871F"/>
                </a:solidFill>
              </a:ln>
              <a:solidFill>
                <a:srgbClr val="3D87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smtClean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đấy</a:t>
            </a:r>
            <a:r>
              <a:rPr lang="en-US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VN" sz="3600" dirty="0">
              <a:ln>
                <a:solidFill>
                  <a:srgbClr val="3D871F"/>
                </a:solidFill>
              </a:ln>
              <a:solidFill>
                <a:srgbClr val="3D87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9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400F478F-2759-4D9E-B5AD-DAB9BC2E305A}"/>
              </a:ext>
            </a:extLst>
          </p:cNvPr>
          <p:cNvGrpSpPr/>
          <p:nvPr/>
        </p:nvGrpSpPr>
        <p:grpSpPr>
          <a:xfrm>
            <a:off x="627401" y="1199309"/>
            <a:ext cx="11056837" cy="5405880"/>
            <a:chOff x="409685" y="1199309"/>
            <a:chExt cx="11056837" cy="540588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7321C204-B5E2-496C-9D9F-DF0591E00B60}"/>
                </a:ext>
              </a:extLst>
            </p:cNvPr>
            <p:cNvSpPr/>
            <p:nvPr/>
          </p:nvSpPr>
          <p:spPr>
            <a:xfrm>
              <a:off x="409685" y="1199309"/>
              <a:ext cx="11056837" cy="5405880"/>
            </a:xfrm>
            <a:prstGeom prst="roundRect">
              <a:avLst/>
            </a:prstGeom>
            <a:solidFill>
              <a:srgbClr val="C6EAFA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endPara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FFCD35A-51C3-43BF-83F5-BADA22344DF9}"/>
                </a:ext>
              </a:extLst>
            </p:cNvPr>
            <p:cNvSpPr txBox="1"/>
            <p:nvPr/>
          </p:nvSpPr>
          <p:spPr>
            <a:xfrm>
              <a:off x="1235147" y="1472304"/>
              <a:ext cx="235720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*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Chuẩn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sz="2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6456820-7BB3-4BBA-89F8-EDA3F8487E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29" t="10455" r="66600" b="42132"/>
          <a:stretch/>
        </p:blipFill>
        <p:spPr>
          <a:xfrm>
            <a:off x="1106554" y="2126770"/>
            <a:ext cx="2335821" cy="21879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584B42-BD12-49B3-846F-952A32C09C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272" t="8937" r="42257" b="41960"/>
          <a:stretch/>
        </p:blipFill>
        <p:spPr>
          <a:xfrm>
            <a:off x="4674192" y="1946284"/>
            <a:ext cx="2335821" cy="22659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C3A804-5DCB-400F-91FC-A24487E6E0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27" t="56259" r="65920" b="-1948"/>
          <a:stretch/>
        </p:blipFill>
        <p:spPr>
          <a:xfrm>
            <a:off x="2922799" y="4314724"/>
            <a:ext cx="2489781" cy="21084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A695ED-869C-46DD-B081-484910242F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050" t="55669" r="40479" b="-3082"/>
          <a:stretch/>
        </p:blipFill>
        <p:spPr>
          <a:xfrm>
            <a:off x="6135608" y="4314724"/>
            <a:ext cx="2335821" cy="21879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6328F6-C2E0-4841-A060-3178A53894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593" t="13172" r="16455" b="4503"/>
          <a:stretch/>
        </p:blipFill>
        <p:spPr>
          <a:xfrm>
            <a:off x="8697180" y="2027888"/>
            <a:ext cx="2489781" cy="37990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6A5FF8B-F09A-4F1A-9D38-E5EC8EFEB6B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4696" y="195383"/>
            <a:ext cx="967939" cy="9144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87086FC-62B4-482B-A75B-2CE9771BD68A}"/>
              </a:ext>
            </a:extLst>
          </p:cNvPr>
          <p:cNvSpPr txBox="1"/>
          <p:nvPr/>
        </p:nvSpPr>
        <p:spPr>
          <a:xfrm>
            <a:off x="960467" y="124260"/>
            <a:ext cx="11056837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cùng</a:t>
            </a:r>
            <a:r>
              <a:rPr lang="en-US" sz="2800" dirty="0"/>
              <a:t> </a:t>
            </a:r>
            <a:r>
              <a:rPr lang="en-US" sz="2800" dirty="0" err="1"/>
              <a:t>tham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buổi</a:t>
            </a:r>
            <a:r>
              <a:rPr lang="en-US" sz="2800" dirty="0"/>
              <a:t> </a:t>
            </a:r>
            <a:r>
              <a:rPr lang="en-US" sz="2800" dirty="0" err="1"/>
              <a:t>vệ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sân</a:t>
            </a:r>
            <a:r>
              <a:rPr lang="en-US" sz="2800" dirty="0"/>
              <a:t> </a:t>
            </a:r>
            <a:r>
              <a:rPr lang="en-US" sz="2800" dirty="0" err="1"/>
              <a:t>trường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sự</a:t>
            </a:r>
            <a:r>
              <a:rPr lang="en-US" sz="2800" dirty="0"/>
              <a:t> </a:t>
            </a:r>
            <a:r>
              <a:rPr lang="en-US" sz="2800" dirty="0" err="1"/>
              <a:t>hướng</a:t>
            </a:r>
            <a:r>
              <a:rPr lang="en-US" sz="2800" dirty="0"/>
              <a:t> </a:t>
            </a:r>
            <a:r>
              <a:rPr lang="en-US" sz="2800" dirty="0" err="1"/>
              <a:t>dẫn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thầy</a:t>
            </a:r>
            <a:r>
              <a:rPr lang="en-US" sz="2800" dirty="0"/>
              <a:t>, </a:t>
            </a:r>
            <a:r>
              <a:rPr lang="en-US" sz="2800" dirty="0" err="1"/>
              <a:t>cô</a:t>
            </a:r>
            <a:r>
              <a:rPr lang="en-US" sz="2800" dirty="0"/>
              <a:t> </a:t>
            </a:r>
            <a:r>
              <a:rPr lang="en-US" sz="2800" dirty="0" err="1"/>
              <a:t>giáo</a:t>
            </a:r>
            <a:r>
              <a:rPr lang="en-US" sz="2800" dirty="0"/>
              <a:t>.</a:t>
            </a:r>
            <a:endParaRPr lang="vi-VN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080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9.Giuvesinhtruonghoc[20210613102520415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</TotalTime>
  <Words>293</Words>
  <Application>Microsoft Office PowerPoint</Application>
  <PresentationFormat>Widescreen</PresentationFormat>
  <Paragraphs>28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45</cp:revision>
  <dcterms:created xsi:type="dcterms:W3CDTF">2021-06-02T02:35:09Z</dcterms:created>
  <dcterms:modified xsi:type="dcterms:W3CDTF">2022-11-01T12:58:20Z</dcterms:modified>
</cp:coreProperties>
</file>