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7" r:id="rId3"/>
    <p:sldId id="276" r:id="rId4"/>
    <p:sldId id="263" r:id="rId5"/>
    <p:sldId id="264" r:id="rId6"/>
    <p:sldId id="278" r:id="rId7"/>
    <p:sldId id="265" r:id="rId8"/>
    <p:sldId id="268" r:id="rId9"/>
    <p:sldId id="269" r:id="rId10"/>
    <p:sldId id="281" r:id="rId11"/>
    <p:sldId id="279" r:id="rId12"/>
    <p:sldId id="267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2FD3-C081-4882-85CE-9A6FA6B0B1C1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D2099-4F9E-43AC-B551-54079962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7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6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2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1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5DC-DB59-438D-B55A-36E26D316A4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1CBEC-4DA8-4B79-99D0-37DDF6BCFA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5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580" y="1907741"/>
            <a:ext cx="61134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66043" y="231533"/>
            <a:ext cx="2246975" cy="980661"/>
            <a:chOff x="1467774" y="0"/>
            <a:chExt cx="2246975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67774" y="206880"/>
              <a:ext cx="2182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" y="511429"/>
            <a:ext cx="10058400" cy="5582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481" y="1296062"/>
            <a:ext cx="664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sáu 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5 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 11 năm 2021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159" y="1853979"/>
            <a:ext cx="147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TǨn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322" y="2411896"/>
            <a:ext cx="990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Thực hành và trải nghiệm vƞ các đơn vị ki- lô- gam, lít (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t2)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797070" y="2605878"/>
            <a:ext cx="4990489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lt"/>
              </a:rPr>
              <a:t>HOẠT</a:t>
            </a:r>
            <a:r>
              <a:rPr kumimoji="0" lang="en-US" sz="5400" b="1" i="1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lt"/>
              </a:rPr>
              <a:t> ĐỘNG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29077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5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Mai, Nam,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2031325"/>
            <a:chOff x="1183342" y="1271808"/>
            <a:chExt cx="6100302" cy="2031325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2031325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đĩa</a:t>
              </a:r>
              <a:r>
                <a:rPr lang="en-US" sz="2800" smtClean="0"/>
                <a:t>, </a:t>
              </a:r>
              <a:r>
                <a:rPr lang="en-US" sz="2800" smtClean="0"/>
                <a:t>cân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).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chứa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Mai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                     8 -7 = 1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A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9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B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7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+ 7 = 16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16 </a:t>
            </a:r>
            <a:r>
              <a:rPr lang="en-US" sz="2800" dirty="0" err="1" smtClean="0"/>
              <a:t>cốc</a:t>
            </a: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– 7 = 2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Dùng</a:t>
              </a:r>
              <a:r>
                <a:rPr lang="en-US" sz="2800" dirty="0" smtClean="0"/>
                <a:t> ca 1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3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5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xô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3 + 5= 8 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8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797070" y="2605878"/>
            <a:ext cx="4990489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lt"/>
              </a:rPr>
              <a:t>KHÁM</a:t>
            </a:r>
            <a:r>
              <a:rPr kumimoji="0" lang="en-US" sz="5400" b="1" i="1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lt"/>
              </a:rPr>
              <a:t> PHÁ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29077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0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" y="511429"/>
            <a:ext cx="10058400" cy="5582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481" y="1296062"/>
            <a:ext cx="664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 năm ngày 4 tháng 11 năm 2021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159" y="1853979"/>
            <a:ext cx="147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TǨn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322" y="2411896"/>
            <a:ext cx="990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Thực hành và trải nghiệm vƞ các đơn vị ki- lô- gam, lít (t1)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1lít, chai 1lít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cốc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797070" y="2605878"/>
            <a:ext cx="4990489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lt"/>
              </a:rPr>
              <a:t>HOẠT</a:t>
            </a:r>
            <a:r>
              <a:rPr kumimoji="0" lang="en-US" sz="5400" b="1" i="1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lt"/>
              </a:rPr>
              <a:t> ĐỘNG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29077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gạo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nặng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hơn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muối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ki</a:t>
            </a:r>
            <a:r>
              <a:rPr lang="en-US" sz="2800" dirty="0" smtClean="0">
                <a:solidFill>
                  <a:srgbClr val="B40C60"/>
                </a:solidFill>
              </a:rPr>
              <a:t>-</a:t>
            </a:r>
            <a:r>
              <a:rPr lang="en-US" sz="2800" dirty="0" err="1" smtClean="0">
                <a:solidFill>
                  <a:srgbClr val="B40C60"/>
                </a:solidFill>
              </a:rPr>
              <a:t>lô</a:t>
            </a:r>
            <a:r>
              <a:rPr lang="en-US" sz="2800" dirty="0" smtClean="0">
                <a:solidFill>
                  <a:srgbClr val="B40C60"/>
                </a:solidFill>
              </a:rPr>
              <a:t>-gam </a:t>
            </a:r>
            <a:r>
              <a:rPr lang="en-US" sz="2800" dirty="0" err="1" smtClean="0">
                <a:solidFill>
                  <a:srgbClr val="B40C60"/>
                </a:solidFill>
              </a:rPr>
              <a:t>là</a:t>
            </a:r>
            <a:r>
              <a:rPr lang="en-US" sz="2800" dirty="0" smtClean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smtClean="0">
                <a:solidFill>
                  <a:srgbClr val="B40C60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B40C60"/>
                </a:solidFill>
              </a:rPr>
              <a:t>Đáp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540</Words>
  <Application>Microsoft Office PowerPoint</Application>
  <PresentationFormat>Widescreen</PresentationFormat>
  <Paragraphs>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44</cp:revision>
  <dcterms:created xsi:type="dcterms:W3CDTF">2021-06-02T01:34:28Z</dcterms:created>
  <dcterms:modified xsi:type="dcterms:W3CDTF">2021-11-04T14:17:59Z</dcterms:modified>
</cp:coreProperties>
</file>