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0" r:id="rId2"/>
    <p:sldId id="354" r:id="rId3"/>
    <p:sldId id="341" r:id="rId4"/>
    <p:sldId id="342" r:id="rId5"/>
    <p:sldId id="355" r:id="rId6"/>
    <p:sldId id="345" r:id="rId7"/>
    <p:sldId id="346" r:id="rId8"/>
    <p:sldId id="347" r:id="rId9"/>
    <p:sldId id="356" r:id="rId10"/>
    <p:sldId id="349" r:id="rId11"/>
    <p:sldId id="350" r:id="rId12"/>
    <p:sldId id="357" r:id="rId13"/>
    <p:sldId id="334" r:id="rId14"/>
    <p:sldId id="333" r:id="rId15"/>
    <p:sldId id="352" r:id="rId16"/>
    <p:sldId id="358" r:id="rId17"/>
    <p:sldId id="359" r:id="rId18"/>
    <p:sldId id="360" r:id="rId19"/>
    <p:sldId id="338" r:id="rId20"/>
    <p:sldId id="324" r:id="rId21"/>
    <p:sldId id="361" r:id="rId22"/>
    <p:sldId id="362"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50D70-AFBE-41BF-802A-CC96A604070A}" type="datetimeFigureOut">
              <a:rPr lang="en-US" smtClean="0"/>
              <a:t>01/11/2021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6EA3D-70B9-4286-9C6D-27D6F90A3743}" type="slidenum">
              <a:rPr lang="en-US" smtClean="0"/>
              <a:t>‹#›</a:t>
            </a:fld>
            <a:endParaRPr lang="en-US"/>
          </a:p>
        </p:txBody>
      </p:sp>
    </p:spTree>
    <p:extLst>
      <p:ext uri="{BB962C8B-B14F-4D97-AF65-F5344CB8AC3E}">
        <p14:creationId xmlns:p14="http://schemas.microsoft.com/office/powerpoint/2010/main" val="57182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70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13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12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39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08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6555DC-DB59-438D-B55A-36E26D316A4E}"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01/11/2021</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1CBEC-4DA8-4B79-99D0-37DDF6BCFAE6}"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7892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308324"/>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a:t>
            </a:r>
            <a:r>
              <a:rPr lang="en-US" sz="4800">
                <a:ln>
                  <a:solidFill>
                    <a:schemeClr val="accent1">
                      <a:lumMod val="50000"/>
                    </a:schemeClr>
                  </a:solidFill>
                </a:ln>
                <a:solidFill>
                  <a:schemeClr val="bg1"/>
                </a:solidFill>
                <a:latin typeface="+mj-lt"/>
              </a:rPr>
              <a:t>- </a:t>
            </a:r>
            <a:r>
              <a:rPr lang="en-US" sz="4800" smtClean="0">
                <a:ln>
                  <a:solidFill>
                    <a:schemeClr val="accent1">
                      <a:lumMod val="50000"/>
                    </a:schemeClr>
                  </a:solidFill>
                </a:ln>
                <a:solidFill>
                  <a:schemeClr val="bg1"/>
                </a:solidFill>
                <a:latin typeface="+mj-lt"/>
              </a:rPr>
              <a:t>LÔ </a:t>
            </a:r>
            <a:r>
              <a:rPr lang="en-US" sz="4800" dirty="0">
                <a:ln>
                  <a:solidFill>
                    <a:schemeClr val="accent1">
                      <a:lumMod val="50000"/>
                    </a:schemeClr>
                  </a:solidFill>
                </a:ln>
                <a:solidFill>
                  <a:schemeClr val="bg1"/>
                </a:solidFill>
                <a:latin typeface="+mj-lt"/>
              </a:rPr>
              <a:t>-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523998" y="206880"/>
              <a:ext cx="2125815"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660" y="439305"/>
            <a:ext cx="11441759" cy="5883467"/>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8985555" y="565761"/>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3797070" y="2605878"/>
            <a:ext cx="4990489" cy="900236"/>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100" normalizeH="0" baseline="0" noProof="0" smtClean="0">
                <a:ln w="22225">
                  <a:solidFill>
                    <a:srgbClr val="FF0000"/>
                  </a:solidFill>
                  <a:prstDash val="solid"/>
                </a:ln>
                <a:solidFill>
                  <a:srgbClr val="FF0000"/>
                </a:solidFill>
                <a:effectLst/>
                <a:uLnTx/>
                <a:uFillTx/>
                <a:latin typeface="Arial"/>
                <a:ea typeface="+mn-ea"/>
                <a:cs typeface="+mj-lt"/>
              </a:rPr>
              <a:t>HOẠT</a:t>
            </a:r>
            <a:r>
              <a:rPr kumimoji="0" lang="en-US" sz="5400" b="1" i="1" u="none" strike="noStrike" kern="1200" cap="none" spc="100" normalizeH="0" noProof="0" smtClean="0">
                <a:ln w="22225">
                  <a:solidFill>
                    <a:srgbClr val="FF0000"/>
                  </a:solidFill>
                  <a:prstDash val="solid"/>
                </a:ln>
                <a:solidFill>
                  <a:srgbClr val="FF0000"/>
                </a:solidFill>
                <a:effectLst/>
                <a:uLnTx/>
                <a:uFillTx/>
                <a:latin typeface="Arial"/>
                <a:ea typeface="+mn-ea"/>
                <a:cs typeface="+mj-lt"/>
              </a:rPr>
              <a:t> ĐỘNG</a:t>
            </a:r>
            <a:endParaRPr kumimoji="0" lang="en-US" sz="54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1"/>
          <p:cNvPicPr>
            <a:picLocks noChangeAspect="1"/>
          </p:cNvPicPr>
          <p:nvPr/>
        </p:nvPicPr>
        <p:blipFill>
          <a:blip r:embed="rId20" cstate="email"/>
          <a:stretch>
            <a:fillRect/>
          </a:stretch>
        </p:blipFill>
        <p:spPr>
          <a:xfrm flipH="1">
            <a:off x="-29077" y="-1"/>
            <a:ext cx="4355558" cy="2651501"/>
          </a:xfrm>
          <a:prstGeom prst="rect">
            <a:avLst/>
          </a:prstGeom>
        </p:spPr>
      </p:pic>
    </p:spTree>
    <p:extLst>
      <p:ext uri="{BB962C8B-B14F-4D97-AF65-F5344CB8AC3E}">
        <p14:creationId xmlns:p14="http://schemas.microsoft.com/office/powerpoint/2010/main" val="676402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choối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cstate="hq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cstate="hq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660" y="439305"/>
            <a:ext cx="11441759" cy="5883467"/>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8985555" y="565761"/>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3797070" y="2605878"/>
            <a:ext cx="4990489" cy="900236"/>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100" normalizeH="0" baseline="0" noProof="0" smtClean="0">
                <a:ln w="22225">
                  <a:solidFill>
                    <a:srgbClr val="FF0000"/>
                  </a:solidFill>
                  <a:prstDash val="solid"/>
                </a:ln>
                <a:solidFill>
                  <a:srgbClr val="FF0000"/>
                </a:solidFill>
                <a:effectLst/>
                <a:uLnTx/>
                <a:uFillTx/>
                <a:latin typeface="Arial"/>
                <a:ea typeface="+mn-ea"/>
                <a:cs typeface="+mj-lt"/>
              </a:rPr>
              <a:t>LUYỆN</a:t>
            </a:r>
            <a:r>
              <a:rPr kumimoji="0" lang="en-US" sz="5400" b="1" i="1" u="none" strike="noStrike" kern="1200" cap="none" spc="100" normalizeH="0" noProof="0" smtClean="0">
                <a:ln w="22225">
                  <a:solidFill>
                    <a:srgbClr val="FF0000"/>
                  </a:solidFill>
                  <a:prstDash val="solid"/>
                </a:ln>
                <a:solidFill>
                  <a:srgbClr val="FF0000"/>
                </a:solidFill>
                <a:effectLst/>
                <a:uLnTx/>
                <a:uFillTx/>
                <a:latin typeface="Arial"/>
                <a:ea typeface="+mn-ea"/>
                <a:cs typeface="+mj-lt"/>
              </a:rPr>
              <a:t> TẬP</a:t>
            </a:r>
            <a:endParaRPr kumimoji="0" lang="en-US" sz="54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1"/>
          <p:cNvPicPr>
            <a:picLocks noChangeAspect="1"/>
          </p:cNvPicPr>
          <p:nvPr/>
        </p:nvPicPr>
        <p:blipFill>
          <a:blip r:embed="rId20" cstate="email"/>
          <a:stretch>
            <a:fillRect/>
          </a:stretch>
        </p:blipFill>
        <p:spPr>
          <a:xfrm flipH="1">
            <a:off x="-29077" y="-1"/>
            <a:ext cx="4355558" cy="2651501"/>
          </a:xfrm>
          <a:prstGeom prst="rect">
            <a:avLst/>
          </a:prstGeom>
        </p:spPr>
      </p:pic>
    </p:spTree>
    <p:extLst>
      <p:ext uri="{BB962C8B-B14F-4D97-AF65-F5344CB8AC3E}">
        <p14:creationId xmlns:p14="http://schemas.microsoft.com/office/powerpoint/2010/main" val="3634145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9359" y="2335666"/>
            <a:ext cx="10084235" cy="2539407"/>
          </a:xfrm>
          <a:prstGeom prst="rect">
            <a:avLst/>
          </a:prstGeom>
        </p:spPr>
      </p:pic>
    </p:spTree>
    <p:extLst>
      <p:ext uri="{BB962C8B-B14F-4D97-AF65-F5344CB8AC3E}">
        <p14:creationId xmlns:p14="http://schemas.microsoft.com/office/powerpoint/2010/main" val="2414636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3" name="Oval 2">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4" name="TextBox 3">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5" name="TextBox 4">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pic>
        <p:nvPicPr>
          <p:cNvPr id="6" name="Picture 5"/>
          <p:cNvPicPr>
            <a:picLocks noChangeAspect="1"/>
          </p:cNvPicPr>
          <p:nvPr/>
        </p:nvPicPr>
        <p:blipFill>
          <a:blip r:embed="rId2"/>
          <a:stretch>
            <a:fillRect/>
          </a:stretch>
        </p:blipFill>
        <p:spPr>
          <a:xfrm>
            <a:off x="2825322" y="2497207"/>
            <a:ext cx="6048375" cy="3771900"/>
          </a:xfrm>
          <a:prstGeom prst="rect">
            <a:avLst/>
          </a:prstGeom>
        </p:spPr>
      </p:pic>
    </p:spTree>
    <p:extLst>
      <p:ext uri="{BB962C8B-B14F-4D97-AF65-F5344CB8AC3E}">
        <p14:creationId xmlns:p14="http://schemas.microsoft.com/office/powerpoint/2010/main" val="228866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660" y="439305"/>
            <a:ext cx="11441759" cy="5883467"/>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8985555" y="565761"/>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3797070" y="2605878"/>
            <a:ext cx="4990489" cy="900236"/>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100" normalizeH="0" baseline="0" noProof="0" smtClean="0">
                <a:ln w="22225">
                  <a:solidFill>
                    <a:srgbClr val="FF0000"/>
                  </a:solidFill>
                  <a:prstDash val="solid"/>
                </a:ln>
                <a:solidFill>
                  <a:srgbClr val="FF0000"/>
                </a:solidFill>
                <a:effectLst/>
                <a:uLnTx/>
                <a:uFillTx/>
                <a:latin typeface="Arial"/>
                <a:ea typeface="+mn-ea"/>
                <a:cs typeface="+mj-lt"/>
              </a:rPr>
              <a:t>KHÁM</a:t>
            </a:r>
            <a:r>
              <a:rPr kumimoji="0" lang="en-US" sz="5400" b="1" i="1" u="none" strike="noStrike" kern="1200" cap="none" spc="100" normalizeH="0" noProof="0" smtClean="0">
                <a:ln w="22225">
                  <a:solidFill>
                    <a:srgbClr val="FF0000"/>
                  </a:solidFill>
                  <a:prstDash val="solid"/>
                </a:ln>
                <a:solidFill>
                  <a:srgbClr val="FF0000"/>
                </a:solidFill>
                <a:effectLst/>
                <a:uLnTx/>
                <a:uFillTx/>
                <a:latin typeface="Arial"/>
                <a:ea typeface="+mn-ea"/>
                <a:cs typeface="+mj-lt"/>
              </a:rPr>
              <a:t> PHÁ</a:t>
            </a:r>
            <a:endParaRPr kumimoji="0" lang="en-US" sz="54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1"/>
          <p:cNvPicPr>
            <a:picLocks noChangeAspect="1"/>
          </p:cNvPicPr>
          <p:nvPr/>
        </p:nvPicPr>
        <p:blipFill>
          <a:blip r:embed="rId20" cstate="email"/>
          <a:stretch>
            <a:fillRect/>
          </a:stretch>
        </p:blipFill>
        <p:spPr>
          <a:xfrm flipH="1">
            <a:off x="-29077" y="-1"/>
            <a:ext cx="4355558" cy="2651501"/>
          </a:xfrm>
          <a:prstGeom prst="rect">
            <a:avLst/>
          </a:prstGeom>
        </p:spPr>
      </p:pic>
    </p:spTree>
    <p:extLst>
      <p:ext uri="{BB962C8B-B14F-4D97-AF65-F5344CB8AC3E}">
        <p14:creationId xmlns:p14="http://schemas.microsoft.com/office/powerpoint/2010/main" val="2953606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1638" y="1591749"/>
            <a:ext cx="5201271" cy="3556141"/>
          </a:xfrm>
          <a:prstGeom prst="rect">
            <a:avLst/>
          </a:prstGeom>
        </p:spPr>
      </p:pic>
      <p:pic>
        <p:nvPicPr>
          <p:cNvPr id="5" name="Picture 4"/>
          <p:cNvPicPr>
            <a:picLocks noChangeAspect="1"/>
          </p:cNvPicPr>
          <p:nvPr/>
        </p:nvPicPr>
        <p:blipFill>
          <a:blip r:embed="rId3"/>
          <a:stretch>
            <a:fillRect/>
          </a:stretch>
        </p:blipFill>
        <p:spPr>
          <a:xfrm>
            <a:off x="2671638" y="1534602"/>
            <a:ext cx="7567786" cy="3613288"/>
          </a:xfrm>
          <a:prstGeom prst="rect">
            <a:avLst/>
          </a:prstGeom>
        </p:spPr>
      </p:pic>
    </p:spTree>
    <p:extLst>
      <p:ext uri="{BB962C8B-B14F-4D97-AF65-F5344CB8AC3E}">
        <p14:creationId xmlns:p14="http://schemas.microsoft.com/office/powerpoint/2010/main" val="15722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3583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660" y="439305"/>
            <a:ext cx="11441759" cy="5883467"/>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8985555" y="565761"/>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3797070" y="2605878"/>
            <a:ext cx="4990489" cy="900236"/>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100" normalizeH="0" baseline="0" noProof="0" smtClean="0">
                <a:ln w="22225">
                  <a:solidFill>
                    <a:srgbClr val="FF0000"/>
                  </a:solidFill>
                  <a:prstDash val="solid"/>
                </a:ln>
                <a:solidFill>
                  <a:srgbClr val="FF0000"/>
                </a:solidFill>
                <a:effectLst/>
                <a:uLnTx/>
                <a:uFillTx/>
                <a:latin typeface="Arial"/>
                <a:ea typeface="+mn-ea"/>
                <a:cs typeface="+mj-lt"/>
              </a:rPr>
              <a:t>HOẠT</a:t>
            </a:r>
            <a:r>
              <a:rPr kumimoji="0" lang="en-US" sz="5400" b="1" i="1" u="none" strike="noStrike" kern="1200" cap="none" spc="100" normalizeH="0" noProof="0" smtClean="0">
                <a:ln w="22225">
                  <a:solidFill>
                    <a:srgbClr val="FF0000"/>
                  </a:solidFill>
                  <a:prstDash val="solid"/>
                </a:ln>
                <a:solidFill>
                  <a:srgbClr val="FF0000"/>
                </a:solidFill>
                <a:effectLst/>
                <a:uLnTx/>
                <a:uFillTx/>
                <a:latin typeface="Arial"/>
                <a:ea typeface="+mn-ea"/>
                <a:cs typeface="+mj-lt"/>
              </a:rPr>
              <a:t> ĐỘNG</a:t>
            </a:r>
            <a:endParaRPr kumimoji="0" lang="en-US" sz="54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1"/>
          <p:cNvPicPr>
            <a:picLocks noChangeAspect="1"/>
          </p:cNvPicPr>
          <p:nvPr/>
        </p:nvPicPr>
        <p:blipFill>
          <a:blip r:embed="rId20" cstate="email"/>
          <a:stretch>
            <a:fillRect/>
          </a:stretch>
        </p:blipFill>
        <p:spPr>
          <a:xfrm flipH="1">
            <a:off x="-29077" y="-1"/>
            <a:ext cx="4355558" cy="2651501"/>
          </a:xfrm>
          <a:prstGeom prst="rect">
            <a:avLst/>
          </a:prstGeom>
        </p:spPr>
      </p:pic>
    </p:spTree>
    <p:extLst>
      <p:ext uri="{BB962C8B-B14F-4D97-AF65-F5344CB8AC3E}">
        <p14:creationId xmlns:p14="http://schemas.microsoft.com/office/powerpoint/2010/main" val="2468746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493004"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660" y="439305"/>
            <a:ext cx="11441759" cy="5883467"/>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8985555" y="565761"/>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3797070" y="2605878"/>
            <a:ext cx="4990489" cy="900236"/>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100" normalizeH="0" baseline="0" noProof="0" smtClean="0">
                <a:ln w="22225">
                  <a:solidFill>
                    <a:srgbClr val="FF0000"/>
                  </a:solidFill>
                  <a:prstDash val="solid"/>
                </a:ln>
                <a:solidFill>
                  <a:srgbClr val="FF0000"/>
                </a:solidFill>
                <a:effectLst/>
                <a:uLnTx/>
                <a:uFillTx/>
                <a:latin typeface="Arial"/>
                <a:ea typeface="+mn-ea"/>
                <a:cs typeface="+mj-lt"/>
              </a:rPr>
              <a:t>KHÁM</a:t>
            </a:r>
            <a:r>
              <a:rPr kumimoji="0" lang="en-US" sz="5400" b="1" i="1" u="none" strike="noStrike" kern="1200" cap="none" spc="100" normalizeH="0" noProof="0" smtClean="0">
                <a:ln w="22225">
                  <a:solidFill>
                    <a:srgbClr val="FF0000"/>
                  </a:solidFill>
                  <a:prstDash val="solid"/>
                </a:ln>
                <a:solidFill>
                  <a:srgbClr val="FF0000"/>
                </a:solidFill>
                <a:effectLst/>
                <a:uLnTx/>
                <a:uFillTx/>
                <a:latin typeface="Arial"/>
                <a:ea typeface="+mn-ea"/>
                <a:cs typeface="+mj-lt"/>
              </a:rPr>
              <a:t> PHÁ</a:t>
            </a:r>
            <a:endParaRPr kumimoji="0" lang="en-US" sz="54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1"/>
          <p:cNvPicPr>
            <a:picLocks noChangeAspect="1"/>
          </p:cNvPicPr>
          <p:nvPr/>
        </p:nvPicPr>
        <p:blipFill>
          <a:blip r:embed="rId20" cstate="email"/>
          <a:stretch>
            <a:fillRect/>
          </a:stretch>
        </p:blipFill>
        <p:spPr>
          <a:xfrm flipH="1">
            <a:off x="-29077" y="-1"/>
            <a:ext cx="4355558" cy="2651501"/>
          </a:xfrm>
          <a:prstGeom prst="rect">
            <a:avLst/>
          </a:prstGeom>
        </p:spPr>
      </p:pic>
    </p:spTree>
    <p:extLst>
      <p:ext uri="{BB962C8B-B14F-4D97-AF65-F5344CB8AC3E}">
        <p14:creationId xmlns:p14="http://schemas.microsoft.com/office/powerpoint/2010/main" val="2094948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4703</TotalTime>
  <Words>729</Words>
  <Application>Microsoft Office PowerPoint</Application>
  <PresentationFormat>Widescreen</PresentationFormat>
  <Paragraphs>137</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430</cp:revision>
  <dcterms:created xsi:type="dcterms:W3CDTF">2021-06-02T01:34:28Z</dcterms:created>
  <dcterms:modified xsi:type="dcterms:W3CDTF">2021-11-01T00:23:07Z</dcterms:modified>
</cp:coreProperties>
</file>