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</p:sldMasterIdLst>
  <p:notesMasterIdLst>
    <p:notesMasterId r:id="rId16"/>
  </p:notesMasterIdLst>
  <p:sldIdLst>
    <p:sldId id="2732" r:id="rId5"/>
    <p:sldId id="266" r:id="rId6"/>
    <p:sldId id="256" r:id="rId7"/>
    <p:sldId id="262" r:id="rId8"/>
    <p:sldId id="259" r:id="rId9"/>
    <p:sldId id="518" r:id="rId10"/>
    <p:sldId id="2711" r:id="rId11"/>
    <p:sldId id="2712" r:id="rId12"/>
    <p:sldId id="2713" r:id="rId13"/>
    <p:sldId id="2714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2160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1.png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24" Type="http://schemas.openxmlformats.org/officeDocument/2006/relationships/image" Target="../media/image23.png"/><Relationship Id="rId5" Type="http://schemas.openxmlformats.org/officeDocument/2006/relationships/image" Target="../media/image12.png"/><Relationship Id="rId15" Type="http://schemas.microsoft.com/office/2007/relationships/hdphoto" Target="../media/hdphoto5.wdp"/><Relationship Id="rId23" Type="http://schemas.openxmlformats.org/officeDocument/2006/relationships/image" Target="../media/image22.png"/><Relationship Id="rId10" Type="http://schemas.openxmlformats.org/officeDocument/2006/relationships/image" Target="../media/image15.png"/><Relationship Id="rId19" Type="http://schemas.microsoft.com/office/2007/relationships/hdphoto" Target="../media/hdphoto7.wdp"/><Relationship Id="rId4" Type="http://schemas.openxmlformats.org/officeDocument/2006/relationships/image" Target="../media/image11.jpeg"/><Relationship Id="rId9" Type="http://schemas.microsoft.com/office/2007/relationships/hdphoto" Target="../media/hdphoto2.wdp"/><Relationship Id="rId14" Type="http://schemas.openxmlformats.org/officeDocument/2006/relationships/image" Target="../media/image17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1.png"/><Relationship Id="rId3" Type="http://schemas.microsoft.com/office/2007/relationships/hdphoto" Target="../media/hdphoto8.wdp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5" Type="http://schemas.openxmlformats.org/officeDocument/2006/relationships/image" Target="../media/image26.GIF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11.wdp"/><Relationship Id="rId12" Type="http://schemas.openxmlformats.org/officeDocument/2006/relationships/image" Target="../media/image21.png"/><Relationship Id="rId2" Type="http://schemas.openxmlformats.org/officeDocument/2006/relationships/image" Target="../media/image36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8.png"/><Relationship Id="rId10" Type="http://schemas.openxmlformats.org/officeDocument/2006/relationships/image" Target="../media/image20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191" y="791296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 tập các số 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100 (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2)</a:t>
            </a:r>
            <a:endParaRPr lang="en-US" sz="4000" b="1" spc="10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1066292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4. Từ ba thẻ số dưới đây, em hãy lập các số có 2 chữ số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4585" y="1675130"/>
            <a:ext cx="4975860" cy="200914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964815" y="3856990"/>
            <a:ext cx="5476240" cy="238633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37, 35, 73, 75, 53, 57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A.87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B.88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C.77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78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7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8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47, 74, 67, 76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B.76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C.67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D.74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493761" y="724738"/>
            <a:ext cx="6860111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Cho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: 48, 51,47,74, 60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hơn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50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nhỏ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hơn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70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::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6814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 51; 60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8338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80062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C.47, 48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38895" y="2418555"/>
            <a:ext cx="278597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D.74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100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6600" b="1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" y="1417955"/>
            <a:ext cx="140208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" y="2100580"/>
            <a:ext cx="11727815" cy="34734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155565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289550" y="466280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</a:t>
            </a:r>
          </a:p>
        </p:txBody>
      </p:sp>
      <p:sp>
        <p:nvSpPr>
          <p:cNvPr id="12" name="Oval 11"/>
          <p:cNvSpPr/>
          <p:nvPr/>
        </p:nvSpPr>
        <p:spPr>
          <a:xfrm>
            <a:off x="632269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3" name="Oval 12"/>
          <p:cNvSpPr/>
          <p:nvPr/>
        </p:nvSpPr>
        <p:spPr>
          <a:xfrm>
            <a:off x="801370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42810" y="4618421"/>
            <a:ext cx="770890" cy="7115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/>
              <a:t>50</a:t>
            </a:r>
          </a:p>
        </p:txBody>
      </p:sp>
      <p:sp>
        <p:nvSpPr>
          <p:cNvPr id="15" name="Oval 14"/>
          <p:cNvSpPr/>
          <p:nvPr/>
        </p:nvSpPr>
        <p:spPr>
          <a:xfrm>
            <a:off x="906081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6" name="Oval 15"/>
          <p:cNvSpPr/>
          <p:nvPr/>
        </p:nvSpPr>
        <p:spPr>
          <a:xfrm>
            <a:off x="1079627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38086" y="4642485"/>
            <a:ext cx="710732" cy="7115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054715" y="470264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770763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Sắp xếp các số ghi trên áo theo thứ tự</a:t>
            </a:r>
          </a:p>
        </p:txBody>
      </p:sp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671195" y="160020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Từ bé đến lớn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00670" y="1418590"/>
            <a:ext cx="4110355" cy="307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690" y="2371725"/>
            <a:ext cx="1139825" cy="1249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90" y="2371725"/>
            <a:ext cx="1135380" cy="1216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185" y="2453005"/>
            <a:ext cx="1144270" cy="1134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980" y="2453640"/>
            <a:ext cx="1170305" cy="1134110"/>
          </a:xfrm>
          <a:prstGeom prst="rect">
            <a:avLst/>
          </a:prstGeom>
        </p:spPr>
      </p:pic>
      <p:sp>
        <p:nvSpPr>
          <p:cNvPr id="17" name="Text Box 16"/>
          <p:cNvSpPr txBox="1"/>
          <p:nvPr>
            <p:custDataLst>
              <p:tags r:id="rId2"/>
            </p:custDataLst>
          </p:nvPr>
        </p:nvSpPr>
        <p:spPr>
          <a:xfrm>
            <a:off x="508635" y="390842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Từ lớn đến bé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35" y="4705985"/>
            <a:ext cx="1170305" cy="11341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995" y="4705350"/>
            <a:ext cx="1144270" cy="11347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665" y="4590415"/>
            <a:ext cx="1139825" cy="12496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510" y="4664710"/>
            <a:ext cx="1135380" cy="1216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45" y="0"/>
            <a:ext cx="1440180" cy="67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95" y="1072515"/>
            <a:ext cx="7769860" cy="4197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89270" y="271018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544560" y="269938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9943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4456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89270" y="397065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44560" y="399097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9943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4456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</Words>
  <Application>Microsoft Office PowerPoint</Application>
  <PresentationFormat>Widescreen</PresentationFormat>
  <Paragraphs>55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ITC Avant Garde Std Bk</vt:lpstr>
      <vt:lpstr>Times New Roman</vt:lpstr>
      <vt:lpstr>方正卡通简体</vt:lpstr>
      <vt:lpstr>1_Office Theme</vt:lpstr>
      <vt:lpstr>Office Theme</vt:lpstr>
      <vt:lpstr>4_Office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Thu Phuong</cp:lastModifiedBy>
  <cp:revision>30</cp:revision>
  <dcterms:created xsi:type="dcterms:W3CDTF">2021-02-20T02:56:00Z</dcterms:created>
  <dcterms:modified xsi:type="dcterms:W3CDTF">2024-09-06T03:51:37Z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1033-11.2.0.11254</vt:lpwstr>
  </property>
  <property fmtid="{D5CDD505-2E9C-101B-9397-08002B2CF9AE}" pid="3" name="ICV">
    <vt:lpwstr>7DE884868DB44ABC8B3466FCD6C528B9</vt:lpwstr>
  </property>
</Properties>
</file>