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1" r:id="rId5"/>
    <p:sldMasterId id="2147483697" r:id="rId6"/>
    <p:sldMasterId id="2147483709" r:id="rId7"/>
  </p:sldMasterIdLst>
  <p:notesMasterIdLst>
    <p:notesMasterId r:id="rId18"/>
  </p:notesMasterIdLst>
  <p:sldIdLst>
    <p:sldId id="2928" r:id="rId8"/>
    <p:sldId id="2908" r:id="rId9"/>
    <p:sldId id="504" r:id="rId10"/>
    <p:sldId id="522" r:id="rId11"/>
    <p:sldId id="2923" r:id="rId12"/>
    <p:sldId id="2929" r:id="rId13"/>
    <p:sldId id="2910" r:id="rId14"/>
    <p:sldId id="2920" r:id="rId15"/>
    <p:sldId id="267" r:id="rId16"/>
    <p:sldId id="29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07/09/2023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07/09/2023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 mở rộng</a:t>
            </a:r>
          </a:p>
        </p:txBody>
      </p:sp>
      <p:pic>
        <p:nvPicPr>
          <p:cNvPr id="6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914005" y="-2056130"/>
            <a:ext cx="4064000" cy="40640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/>
          <a:srcRect l="11908" t="16713" b="14111"/>
          <a:stretch>
            <a:fillRect/>
          </a:stretch>
        </p:blipFill>
        <p:spPr>
          <a:xfrm>
            <a:off x="2456500" y="508764"/>
            <a:ext cx="7558181" cy="44768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3333433" y="1609646"/>
            <a:ext cx="5752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</a:p>
          <a:p>
            <a:pPr algn="ctr"/>
            <a:r>
              <a:rPr lang="vi-VN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 DỤNG</a:t>
            </a:r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8768715" y="-1902460"/>
            <a:ext cx="3931920" cy="4039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1118586"/>
            <a:ext cx="768806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2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580" y="0"/>
            <a:ext cx="720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093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186681" y="1688582"/>
            <a:ext cx="782256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Luyện đọc từ khó"/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  <p:pic>
        <p:nvPicPr>
          <p:cNvPr id="10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194</Words>
  <Application>Microsoft Office PowerPoint</Application>
  <PresentationFormat>Widescreen</PresentationFormat>
  <Paragraphs>40</Paragraphs>
  <Slides>10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Microsoft YaHei</vt:lpstr>
      <vt:lpstr>Microsoft YaHei</vt:lpstr>
      <vt:lpstr>SimSun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11</cp:revision>
  <dcterms:created xsi:type="dcterms:W3CDTF">2021-07-24T02:57:00Z</dcterms:created>
  <dcterms:modified xsi:type="dcterms:W3CDTF">2023-09-07T15:11:05Z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55A3AFB18CDF4F6693DA42DF3296D5D3</vt:lpwstr>
  </property>
  <property fmtid="{D5CDD505-2E9C-101B-9397-08002B2CF9AE}" pid="3" name="KSOProductBuildVer">
    <vt:lpwstr>1033-11.2.0.11254</vt:lpwstr>
  </property>
</Properties>
</file>