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0" r:id="rId2"/>
    <p:sldId id="256" r:id="rId3"/>
    <p:sldId id="274" r:id="rId4"/>
    <p:sldId id="259" r:id="rId5"/>
    <p:sldId id="271" r:id="rId6"/>
    <p:sldId id="272" r:id="rId7"/>
    <p:sldId id="270" r:id="rId8"/>
    <p:sldId id="273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99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90676B-A903-45DB-B6C7-58344A1AF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C346DA-DD64-4FC6-BE2A-77D6A4CBC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401"/>
            <a:ext cx="1589371" cy="15893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35E503-111A-40EF-A197-F3075D6423F3}"/>
              </a:ext>
            </a:extLst>
          </p:cNvPr>
          <p:cNvSpPr txBox="1"/>
          <p:nvPr/>
        </p:nvSpPr>
        <p:spPr>
          <a:xfrm>
            <a:off x="1965294" y="802452"/>
            <a:ext cx="7577844" cy="1315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6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cs typeface="#9Slide03 Arima Madurai Medium" panose="00000600000000000000" pitchFamily="2" charset="0"/>
              </a:rPr>
              <a:t>PHÒNG GIÁO DỤC VÀ ĐÀO TẠO QUẬN LONG BIÊN</a:t>
            </a:r>
          </a:p>
          <a:p>
            <a:pPr algn="ctr" defTabSz="82296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cs typeface="#9Slide03 Arima Madurai Medium" panose="00000600000000000000" pitchFamily="2" charset="0"/>
              </a:rPr>
              <a:t>TRƯỜNG TIỂU HỌC PHÚC LỢI</a:t>
            </a:r>
            <a:endParaRPr lang="vi-VN" sz="2800" b="1" dirty="0">
              <a:solidFill>
                <a:prstClr val="black"/>
              </a:solidFill>
              <a:latin typeface="Arial" panose="020B0604020202020204" pitchFamily="34" charset="0"/>
              <a:cs typeface="#9Slide03 Arima Madurai Medium" panose="00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730770" y="2231405"/>
            <a:ext cx="970383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60">
              <a:defRPr/>
            </a:pPr>
            <a:r>
              <a:rPr lang="en-US" sz="4860" b="1" dirty="0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CHÀO MỪNG CÁC CON </a:t>
            </a:r>
          </a:p>
          <a:p>
            <a:pPr algn="ctr" defTabSz="822960">
              <a:defRPr/>
            </a:pPr>
            <a:r>
              <a:rPr lang="en-US" sz="4860" b="1" dirty="0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ĐẾN TIẾT TOÁN</a:t>
            </a:r>
            <a:endParaRPr lang="vi-VN" sz="4860" b="1" dirty="0">
              <a:solidFill>
                <a:srgbClr val="FF0000"/>
              </a:solidFill>
              <a:latin typeface="Arial" panose="020B0604020202020204" pitchFamily="34" charset="0"/>
              <a:cs typeface="#9Slide03 Arima Madurai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33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6532" y="110995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2002" y="2239087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34790" y="2096467"/>
            <a:ext cx="3897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Yêu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cầu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cần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đạt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(qua 10) </a:t>
            </a:r>
            <a:r>
              <a:rPr lang="en-US" sz="28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tách</a:t>
            </a:r>
            <a:r>
              <a:rPr lang="en-US" sz="28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888" y="3670123"/>
            <a:ext cx="546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endParaRPr lang="en-US" sz="2800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213955"/>
            <a:ext cx="63082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lực</a:t>
            </a:r>
            <a:r>
              <a:rPr lang="en-US" sz="28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</a:t>
            </a:r>
            <a:r>
              <a:rPr lang="en-US" sz="28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duy</a:t>
            </a:r>
            <a:r>
              <a:rPr lang="en-US" sz="28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lập</a:t>
            </a:r>
            <a:r>
              <a:rPr lang="en-US" sz="28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61191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174163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36696" y="1910643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12 - 4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12 = 10 + 2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4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+ 2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12 - 4 =  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540153" y="4671895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    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24734" y="4065379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0673" y="4785215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13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    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13 - 6 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13 - 6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62889" y="350147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9021039" y="3485699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48268" y="4111937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9039960" y="4075211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2479598" y="3993983"/>
            <a:ext cx="594532" cy="524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793703" y="286209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780829" y="286209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175917" y="4131763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160231" y="4111915"/>
            <a:ext cx="557619" cy="5383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35" grpId="0" animBg="1"/>
      <p:bldP spid="39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2579650" y="302004"/>
            <a:ext cx="8688121" cy="202174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3630" y="209862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61717" y="600169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3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85768" y="593415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4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44894" y="56733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5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133842" y="533693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6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61717" y="1559293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7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70575" y="1522859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8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90606" y="157440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9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110637" y="1611897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2 </a:t>
            </a:r>
          </a:p>
        </p:txBody>
      </p:sp>
      <p:sp>
        <p:nvSpPr>
          <p:cNvPr id="60" name="Oval 59"/>
          <p:cNvSpPr/>
          <p:nvPr/>
        </p:nvSpPr>
        <p:spPr>
          <a:xfrm>
            <a:off x="-71564" y="17895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659" y="2704807"/>
            <a:ext cx="9448800" cy="3662436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4266494" y="3614909"/>
            <a:ext cx="657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245014" y="4235249"/>
            <a:ext cx="657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244702" y="4847514"/>
            <a:ext cx="657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266494" y="5432289"/>
            <a:ext cx="657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8554666" y="3590217"/>
            <a:ext cx="657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554666" y="4199684"/>
            <a:ext cx="657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554666" y="4824802"/>
            <a:ext cx="657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554666" y="5418819"/>
            <a:ext cx="657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452808"/>
              </p:ext>
            </p:extLst>
          </p:nvPr>
        </p:nvGraphicFramePr>
        <p:xfrm>
          <a:off x="785614" y="1523454"/>
          <a:ext cx="8743847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21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505818" y="293061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810675" y="295405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076122" y="2971873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356559" y="296337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8553886" y="296242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609" y="304770"/>
            <a:ext cx="108242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52" b="80370" l="23906" r="73281">
                        <a14:foregroundMark x1="31458" y1="57778" x2="31458" y2="57778"/>
                        <a14:foregroundMark x1="33958" y1="55556" x2="27448" y2="57500"/>
                        <a14:foregroundMark x1="30469" y1="52870" x2="32708" y2="48889"/>
                        <a14:foregroundMark x1="33125" y1="54074" x2="33021" y2="51944"/>
                        <a14:foregroundMark x1="31615" y1="74537" x2="37031" y2="69630"/>
                        <a14:foregroundMark x1="33854" y1="69167" x2="34948" y2="64074"/>
                        <a14:foregroundMark x1="33802" y1="41296" x2="39375" y2="46944"/>
                        <a14:foregroundMark x1="37344" y1="41481" x2="36354" y2="36204"/>
                        <a14:foregroundMark x1="37500" y1="41852" x2="40521" y2="38796"/>
                        <a14:foregroundMark x1="40000" y1="42222" x2="40000" y2="42222"/>
                        <a14:foregroundMark x1="40521" y1="42685" x2="40521" y2="42685"/>
                        <a14:foregroundMark x1="40208" y1="45093" x2="40208" y2="45093"/>
                        <a14:foregroundMark x1="56823" y1="46574" x2="63385" y2="43426"/>
                        <a14:foregroundMark x1="59792" y1="42130" x2="61615" y2="37037"/>
                        <a14:foregroundMark x1="63490" y1="55278" x2="69948" y2="57222"/>
                        <a14:foregroundMark x1="66875" y1="53426" x2="69531" y2="50185"/>
                        <a14:foregroundMark x1="64323" y1="51574" x2="64323" y2="51574"/>
                        <a14:foregroundMark x1="65781" y1="52593" x2="65781" y2="52593"/>
                        <a14:foregroundMark x1="62813" y1="71111" x2="69167" y2="72130"/>
                        <a14:foregroundMark x1="66667" y1="68519" x2="68802" y2="65278"/>
                        <a14:foregroundMark x1="63854" y1="67593" x2="63854" y2="67593"/>
                        <a14:foregroundMark x1="65000" y1="68519" x2="65000" y2="68519"/>
                        <a14:foregroundMark x1="35781" y1="67037" x2="35781" y2="67037"/>
                        <a14:foregroundMark x1="35000" y1="68519" x2="35000" y2="68519"/>
                      </a14:backgroundRemoval>
                    </a14:imgEffect>
                  </a14:imgLayer>
                </a14:imgProps>
              </a:ext>
            </a:extLst>
          </a:blip>
          <a:srcRect l="23939" t="34310" r="26818" b="19630"/>
          <a:stretch/>
        </p:blipFill>
        <p:spPr>
          <a:xfrm>
            <a:off x="1565564" y="1177636"/>
            <a:ext cx="9005455" cy="473825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100945" y="2590435"/>
            <a:ext cx="2153194" cy="1081610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83527" y="3200401"/>
            <a:ext cx="2970611" cy="517364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V="1">
            <a:off x="3629891" y="4149450"/>
            <a:ext cx="1357745" cy="1226114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453745" y="3906252"/>
            <a:ext cx="1219202" cy="1192221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8976890">
            <a:off x="6593860" y="3332561"/>
            <a:ext cx="2689480" cy="1437168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V="1">
            <a:off x="7259781" y="2587513"/>
            <a:ext cx="609601" cy="1084532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33934" y="6090915"/>
            <a:ext cx="6417774" cy="49244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810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56" b="72778" l="31979" r="70313"/>
                    </a14:imgEffect>
                  </a14:imgLayer>
                </a14:imgProps>
              </a:ext>
            </a:extLst>
          </a:blip>
          <a:srcRect l="32092" t="20259" r="26531" b="23760"/>
          <a:stretch/>
        </p:blipFill>
        <p:spPr>
          <a:xfrm>
            <a:off x="6918161" y="-128684"/>
            <a:ext cx="7566940" cy="5758775"/>
          </a:xfrm>
          <a:prstGeom prst="rect">
            <a:avLst/>
          </a:prstGeom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6333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671484" y="601512"/>
            <a:ext cx="17894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32964" y="581847"/>
            <a:ext cx="25228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688370" y="972422"/>
            <a:ext cx="155448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22389" y="1382714"/>
            <a:ext cx="233041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https://f6.photo.talk.zdn.vn/8867998549089450286/d5049d6068b8a1e6f8a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63758"/>
            <a:ext cx="7454537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18-zpc.zdn.vn/3039368916787193976/8c7ecf1a3ac2f39caad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3757"/>
            <a:ext cx="7470799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6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296</Words>
  <Application>Microsoft Office PowerPoint</Application>
  <PresentationFormat>Widescreen</PresentationFormat>
  <Paragraphs>97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HP001 4 hàng</vt:lpstr>
      <vt:lpstr>iCiel Cadena</vt:lpstr>
      <vt:lpstr>iCiel Crocante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Ly Lê Thị Khánh</cp:lastModifiedBy>
  <cp:revision>77</cp:revision>
  <dcterms:created xsi:type="dcterms:W3CDTF">2021-05-28T09:26:39Z</dcterms:created>
  <dcterms:modified xsi:type="dcterms:W3CDTF">2024-10-12T16:21:05Z</dcterms:modified>
</cp:coreProperties>
</file>