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2" r:id="rId4"/>
    <p:sldId id="259" r:id="rId5"/>
    <p:sldId id="263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FF"/>
    <a:srgbClr val="3399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4" autoAdjust="0"/>
  </p:normalViewPr>
  <p:slideViewPr>
    <p:cSldViewPr>
      <p:cViewPr>
        <p:scale>
          <a:sx n="73" d="100"/>
          <a:sy n="73" d="100"/>
        </p:scale>
        <p:origin x="-120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E7A10-7065-47AD-B6C4-FE6B87B7E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72C17-8615-4DE2-B2BB-39B82EA41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42388-5B26-4C66-8D89-2C1CB1113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4E9A1-D5EC-4716-BDB0-6737BB88B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8EB49-07A8-4F88-A5ED-8AE2691674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29343-C64B-4CF2-BD67-7DD3B44A6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A4B11-6775-42A2-9A4F-2A64048860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BC4D7-5C96-4774-B279-B989BB34B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CE8C7-460C-4B84-B94D-4257CFAAE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6EE6B-B084-4936-A868-9CF352DDC8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48E00-03FF-42EC-B8D0-9776F8590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609AD26-8B05-4C61-9730-AAFB32EAF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1219200" y="1425446"/>
            <a:ext cx="6553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>
                <a:solidFill>
                  <a:srgbClr val="FF0000"/>
                </a:solidFill>
                <a:latin typeface="VNI-Briquet" pitchFamily="34" charset="0"/>
              </a:rPr>
              <a:t>   </a:t>
            </a:r>
            <a:r>
              <a:rPr lang="en-US" altLang="en-US" sz="6000" b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 LÀM VĂN</a:t>
            </a:r>
            <a:endParaRPr lang="en-US" altLang="en-US" sz="6000" b="1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462" name="Picture 6" descr="benha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146978"/>
            <a:ext cx="15240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7" descr="benha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223178"/>
            <a:ext cx="15240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8" descr="benha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227941"/>
            <a:ext cx="15240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9" descr="benha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070778"/>
            <a:ext cx="15240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6" name="Picture 10" descr="benha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123166"/>
            <a:ext cx="15240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2822972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6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031056" y="-369742"/>
            <a:ext cx="2708567" cy="351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8252749"/>
      </p:ext>
    </p:extLst>
  </p:cSld>
  <p:clrMapOvr>
    <a:masterClrMapping/>
  </p:clrMapOvr>
  <p:transition spd="slow" advClick="0" advTm="30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0" y="2362200"/>
            <a:ext cx="937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2819400" y="914400"/>
            <a:ext cx="41953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Tả </a:t>
            </a:r>
            <a:r>
              <a:rPr lang="en-US" sz="2800" b="1" smtClean="0">
                <a:solidFill>
                  <a:srgbClr val="FF0000"/>
                </a:solidFill>
                <a:latin typeface="Arial" charset="0"/>
              </a:rPr>
              <a:t>người (kiểm tra </a:t>
            </a:r>
            <a:r>
              <a:rPr lang="en-US" sz="2800" b="1">
                <a:solidFill>
                  <a:srgbClr val="FF0000"/>
                </a:solidFill>
                <a:latin typeface="Arial" charset="0"/>
              </a:rPr>
              <a:t>viết)</a:t>
            </a:r>
          </a:p>
        </p:txBody>
      </p:sp>
      <p:sp>
        <p:nvSpPr>
          <p:cNvPr id="2053" name="Rectangle 13"/>
          <p:cNvSpPr>
            <a:spLocks noChangeArrowheads="1"/>
          </p:cNvSpPr>
          <p:nvPr/>
        </p:nvSpPr>
        <p:spPr bwMode="auto">
          <a:xfrm>
            <a:off x="3352800" y="457200"/>
            <a:ext cx="2020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  <a:latin typeface="Arial" charset="0"/>
              </a:rPr>
              <a:t> 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Tập làm v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57200" y="914401"/>
            <a:ext cx="807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smtClean="0">
                <a:latin typeface="Times New Roman" pitchFamily="18" charset="0"/>
              </a:rPr>
              <a:t>CHỌN MỘT TRONG CÁC ĐỀ BÀI SAU:</a:t>
            </a:r>
            <a:endParaRPr lang="en-US" altLang="en-US" sz="2800">
              <a:latin typeface="Times New Roman" pitchFamily="18" charset="0"/>
            </a:endParaRPr>
          </a:p>
        </p:txBody>
      </p:sp>
      <p:sp>
        <p:nvSpPr>
          <p:cNvPr id="14348" name="Text Box 12" descr="Blue tissue paper"/>
          <p:cNvSpPr txBox="1">
            <a:spLocks noChangeArrowheads="1"/>
          </p:cNvSpPr>
          <p:nvPr/>
        </p:nvSpPr>
        <p:spPr bwMode="auto">
          <a:xfrm>
            <a:off x="365760" y="1600200"/>
            <a:ext cx="8511779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800" smtClean="0">
                <a:solidFill>
                  <a:srgbClr val="0000FF"/>
                </a:solidFill>
                <a:latin typeface="Times New Roman" pitchFamily="18" charset="0"/>
              </a:rPr>
              <a:t>1. Tả </a:t>
            </a:r>
            <a:r>
              <a:rPr lang="en-US" altLang="en-US" sz="2800" u="sng">
                <a:solidFill>
                  <a:srgbClr val="FF3300"/>
                </a:solidFill>
                <a:latin typeface="Times New Roman" pitchFamily="18" charset="0"/>
              </a:rPr>
              <a:t>cô giáo</a:t>
            </a: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</a:rPr>
              <a:t> (hoặc </a:t>
            </a:r>
            <a:r>
              <a:rPr lang="en-US" altLang="en-US" sz="2800" u="sng">
                <a:solidFill>
                  <a:srgbClr val="FF3300"/>
                </a:solidFill>
                <a:latin typeface="Times New Roman" pitchFamily="18" charset="0"/>
              </a:rPr>
              <a:t>thầy giáo</a:t>
            </a: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</a:rPr>
              <a:t>) </a:t>
            </a:r>
            <a:r>
              <a:rPr lang="en-US" altLang="en-US" sz="2800" u="sng">
                <a:solidFill>
                  <a:srgbClr val="FF3300"/>
                </a:solidFill>
                <a:latin typeface="Times New Roman" pitchFamily="18" charset="0"/>
              </a:rPr>
              <a:t>đã từng dạy dỗ em</a:t>
            </a: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</a:rPr>
              <a:t> và để lại cho em nhiều ấn tượng và tình cảm tốt đẹp.</a:t>
            </a:r>
          </a:p>
        </p:txBody>
      </p:sp>
      <p:sp>
        <p:nvSpPr>
          <p:cNvPr id="14349" name="Text Box 13" descr="Blue tissue paper"/>
          <p:cNvSpPr txBox="1">
            <a:spLocks noChangeArrowheads="1"/>
          </p:cNvSpPr>
          <p:nvPr/>
        </p:nvSpPr>
        <p:spPr bwMode="auto">
          <a:xfrm>
            <a:off x="365760" y="2647845"/>
            <a:ext cx="85344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800" smtClean="0">
                <a:solidFill>
                  <a:srgbClr val="0000FF"/>
                </a:solidFill>
                <a:latin typeface="Times New Roman" pitchFamily="18" charset="0"/>
              </a:rPr>
              <a:t>2. Tả </a:t>
            </a:r>
            <a:r>
              <a:rPr lang="en-US" altLang="en-US" sz="2800" u="sng">
                <a:solidFill>
                  <a:srgbClr val="FF3300"/>
                </a:solidFill>
                <a:latin typeface="Times New Roman" pitchFamily="18" charset="0"/>
              </a:rPr>
              <a:t>một người ở địa phương</a:t>
            </a: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</a:rPr>
              <a:t> em sinh sống (chú công an phường, chú dân phòng, bác tổ trưởng dân phố, và cụ bán hàng,...).</a:t>
            </a:r>
          </a:p>
        </p:txBody>
      </p:sp>
      <p:sp>
        <p:nvSpPr>
          <p:cNvPr id="14350" name="Text Box 14" descr="Blue tissue paper"/>
          <p:cNvSpPr txBox="1">
            <a:spLocks noChangeArrowheads="1"/>
          </p:cNvSpPr>
          <p:nvPr/>
        </p:nvSpPr>
        <p:spPr bwMode="auto">
          <a:xfrm>
            <a:off x="239486" y="4259761"/>
            <a:ext cx="8305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en-US" sz="2800" smtClean="0">
                <a:solidFill>
                  <a:srgbClr val="0000FF"/>
                </a:solidFill>
                <a:latin typeface="Times New Roman" pitchFamily="18" charset="0"/>
              </a:rPr>
              <a:t>3. Tả </a:t>
            </a:r>
            <a:r>
              <a:rPr lang="en-US" altLang="en-US" sz="2800" u="sng">
                <a:solidFill>
                  <a:srgbClr val="FF3300"/>
                </a:solidFill>
                <a:latin typeface="Times New Roman" pitchFamily="18" charset="0"/>
              </a:rPr>
              <a:t>một người em mới gặp một lần</a:t>
            </a: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</a:rPr>
              <a:t> nhưng để lại cho em </a:t>
            </a:r>
            <a:r>
              <a:rPr lang="en-US" altLang="en-US" sz="2800" u="sng">
                <a:solidFill>
                  <a:srgbClr val="FF3300"/>
                </a:solidFill>
                <a:latin typeface="Times New Roman" pitchFamily="18" charset="0"/>
              </a:rPr>
              <a:t>những ấn tượng sâu sắc</a:t>
            </a: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1252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4000"/>
    </mc:Choice>
    <mc:Fallback>
      <p:transition spd="slow" advTm="2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14348" grpId="0"/>
      <p:bldP spid="14349" grpId="0"/>
      <p:bldP spid="143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9"/>
          <p:cNvSpPr txBox="1">
            <a:spLocks noChangeArrowheads="1"/>
          </p:cNvSpPr>
          <p:nvPr/>
        </p:nvSpPr>
        <p:spPr bwMode="auto">
          <a:xfrm>
            <a:off x="152400" y="2667000"/>
            <a:ext cx="899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5123" name="Text Box 10"/>
          <p:cNvSpPr txBox="1">
            <a:spLocks noChangeArrowheads="1"/>
          </p:cNvSpPr>
          <p:nvPr/>
        </p:nvSpPr>
        <p:spPr bwMode="auto">
          <a:xfrm>
            <a:off x="228600" y="2887663"/>
            <a:ext cx="861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5124" name="Text Box 12"/>
          <p:cNvSpPr txBox="1">
            <a:spLocks noChangeArrowheads="1"/>
          </p:cNvSpPr>
          <p:nvPr/>
        </p:nvSpPr>
        <p:spPr bwMode="auto">
          <a:xfrm>
            <a:off x="0" y="3962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739140" y="807243"/>
            <a:ext cx="80772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mtClean="0">
                <a:solidFill>
                  <a:srgbClr val="0000FF"/>
                </a:solidFill>
                <a:latin typeface="Arial" charset="0"/>
              </a:rPr>
              <a:t>- GV  lưu ý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HS: </a:t>
            </a:r>
          </a:p>
          <a:p>
            <a:r>
              <a:rPr lang="en-US">
                <a:solidFill>
                  <a:srgbClr val="0000FF"/>
                </a:solidFill>
                <a:latin typeface="Arial" charset="0"/>
              </a:rPr>
              <a:t>+ Đề v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n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ã nêu là 3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ề của tiết lập dàn ý tr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ớc, các em nên viết theo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ề bài cũ và dàn ý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ã lập, tuy nhiên nếu muốn các em vẫn có thể thay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ổi và chọn các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ề bài khác với sự lựa chọn ở tiết học tr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ớc.</a:t>
            </a:r>
          </a:p>
          <a:p>
            <a:r>
              <a:rPr lang="en-US">
                <a:solidFill>
                  <a:srgbClr val="0000FF"/>
                </a:solidFill>
                <a:latin typeface="Arial" charset="0"/>
              </a:rPr>
              <a:t>+ Các em cần kiểm tra lại dàn ý, chỉnh sửa  ( nếu cần ), sau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ó dựa vào dàn ý, viết hoàn chỉnh bài v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n. </a:t>
            </a:r>
          </a:p>
          <a:p>
            <a:r>
              <a:rPr lang="en-US" smtClean="0">
                <a:solidFill>
                  <a:srgbClr val="0000FF"/>
                </a:solidFill>
                <a:latin typeface="Arial" charset="0"/>
              </a:rPr>
              <a:t>- GV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nhắc cách trình bày 1 bài TLV, chú ý cách dùng dùng từ </a:t>
            </a:r>
            <a:r>
              <a:rPr lang="vi-VN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ặt </a:t>
            </a:r>
            <a:r>
              <a:rPr lang="en-US" smtClean="0">
                <a:solidFill>
                  <a:srgbClr val="0000FF"/>
                </a:solidFill>
                <a:latin typeface="Arial" charset="0"/>
              </a:rPr>
              <a:t>câu,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một số </a:t>
            </a:r>
            <a:r>
              <a:rPr lang="en-US" smtClean="0">
                <a:solidFill>
                  <a:srgbClr val="0000FF"/>
                </a:solidFill>
                <a:latin typeface="Arial" charset="0"/>
              </a:rPr>
              <a:t>viết đúng chính tả, trình bày sạch sẽ.</a:t>
            </a:r>
            <a:endParaRPr lang="en-US">
              <a:solidFill>
                <a:srgbClr val="0000FF"/>
              </a:solidFill>
              <a:latin typeface="Arial" charset="0"/>
            </a:endParaRPr>
          </a:p>
          <a:p>
            <a:endParaRPr lang="en-US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609600" y="804589"/>
            <a:ext cx="807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mtClean="0">
                <a:solidFill>
                  <a:srgbClr val="0000FF"/>
                </a:solidFill>
                <a:latin typeface="Arial" charset="0"/>
              </a:rPr>
              <a:t>- HS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làm </a:t>
            </a:r>
            <a:r>
              <a:rPr lang="en-US" smtClean="0">
                <a:solidFill>
                  <a:srgbClr val="0000FF"/>
                </a:solidFill>
                <a:latin typeface="Arial" charset="0"/>
              </a:rPr>
              <a:t>bài vào vở.</a:t>
            </a:r>
            <a:endParaRPr lang="en-US">
              <a:solidFill>
                <a:srgbClr val="0000FF"/>
              </a:solidFill>
              <a:latin typeface="Arial" charset="0"/>
            </a:endParaRPr>
          </a:p>
          <a:p>
            <a:endParaRPr lang="en-US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609600" y="1752123"/>
            <a:ext cx="807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mtClean="0">
                <a:solidFill>
                  <a:srgbClr val="0000FF"/>
                </a:solidFill>
                <a:latin typeface="Arial" charset="0"/>
              </a:rPr>
              <a:t>- GV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thu bài </a:t>
            </a:r>
            <a:r>
              <a:rPr lang="en-US" smtClean="0">
                <a:solidFill>
                  <a:srgbClr val="0000FF"/>
                </a:solidFill>
                <a:latin typeface="Arial" charset="0"/>
              </a:rPr>
              <a:t>làm của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HS.</a:t>
            </a:r>
          </a:p>
        </p:txBody>
      </p:sp>
    </p:spTree>
    <p:extLst>
      <p:ext uri="{BB962C8B-B14F-4D97-AF65-F5344CB8AC3E}">
        <p14:creationId xmlns:p14="http://schemas.microsoft.com/office/powerpoint/2010/main" val="83930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261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vsc</dc:creator>
  <cp:lastModifiedBy>Admin</cp:lastModifiedBy>
  <cp:revision>26</cp:revision>
  <dcterms:created xsi:type="dcterms:W3CDTF">2010-01-29T13:22:40Z</dcterms:created>
  <dcterms:modified xsi:type="dcterms:W3CDTF">2021-10-15T10:22:45Z</dcterms:modified>
</cp:coreProperties>
</file>