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8" r:id="rId3"/>
    <p:sldMasterId id="2147483690" r:id="rId4"/>
    <p:sldMasterId id="2147483702" r:id="rId5"/>
    <p:sldMasterId id="2147483714" r:id="rId6"/>
    <p:sldMasterId id="2147483726" r:id="rId7"/>
    <p:sldMasterId id="2147483738" r:id="rId8"/>
    <p:sldMasterId id="2147483750" r:id="rId9"/>
    <p:sldMasterId id="2147483762" r:id="rId10"/>
    <p:sldMasterId id="2147483774" r:id="rId11"/>
    <p:sldMasterId id="2147483786" r:id="rId12"/>
    <p:sldMasterId id="2147483798" r:id="rId13"/>
  </p:sldMasterIdLst>
  <p:notesMasterIdLst>
    <p:notesMasterId r:id="rId15"/>
  </p:notesMasterIdLst>
  <p:sldIdLst>
    <p:sldId id="256" r:id="rId14"/>
    <p:sldId id="324" r:id="rId16"/>
    <p:sldId id="295" r:id="rId17"/>
    <p:sldId id="257" r:id="rId18"/>
    <p:sldId id="260" r:id="rId19"/>
    <p:sldId id="269" r:id="rId20"/>
    <p:sldId id="264" r:id="rId21"/>
    <p:sldId id="278" r:id="rId22"/>
    <p:sldId id="266" r:id="rId23"/>
    <p:sldId id="291" r:id="rId24"/>
    <p:sldId id="284" r:id="rId25"/>
    <p:sldId id="273" r:id="rId26"/>
    <p:sldId id="289" r:id="rId27"/>
    <p:sldId id="275" r:id="rId28"/>
    <p:sldId id="296" r:id="rId29"/>
    <p:sldId id="319" r:id="rId30"/>
    <p:sldId id="298" r:id="rId31"/>
    <p:sldId id="322" r:id="rId32"/>
    <p:sldId id="323" r:id="rId33"/>
    <p:sldId id="300" r:id="rId34"/>
    <p:sldId id="311" r:id="rId35"/>
    <p:sldId id="312" r:id="rId36"/>
    <p:sldId id="314" r:id="rId37"/>
    <p:sldId id="313" r:id="rId38"/>
    <p:sldId id="315" r:id="rId39"/>
    <p:sldId id="316" r:id="rId40"/>
    <p:sldId id="301" r:id="rId41"/>
    <p:sldId id="317" r:id="rId42"/>
    <p:sldId id="302" r:id="rId43"/>
    <p:sldId id="303" r:id="rId44"/>
    <p:sldId id="318" r:id="rId45"/>
    <p:sldId id="305" r:id="rId46"/>
    <p:sldId id="306" r:id="rId47"/>
    <p:sldId id="310" r:id="rId48"/>
    <p:sldId id="277" r:id="rId49"/>
  </p:sldIdLst>
  <p:sldSz cx="9144000" cy="5143500" type="screen16x9"/>
  <p:notesSz cx="6858000" cy="9144000"/>
  <p:embeddedFontLst>
    <p:embeddedFont>
      <p:font typeface="Lato" panose="020F0502020204030203"/>
      <p:regular r:id="rId53"/>
      <p:bold r:id="rId54"/>
    </p:embeddedFont>
    <p:embeddedFont>
      <p:font typeface="Calibri Light" panose="020F0302020204030204" pitchFamily="34" charset="0"/>
      <p:regular r:id="rId55"/>
      <p:italic r:id="rId56"/>
    </p:embeddedFont>
    <p:embeddedFont>
      <p:font typeface="Patrick Hand" panose="00000500000000000000" charset="0"/>
      <p:regular r:id="rId57"/>
    </p:embeddedFont>
    <p:embeddedFont>
      <p:font typeface="Nunito Black" panose="00000A00000000000000" pitchFamily="2" charset="0"/>
      <p:bold r:id="rId58"/>
    </p:embeddedFont>
    <p:embeddedFont>
      <p:font typeface="Cambria" panose="02040503050406030204" pitchFamily="18" charset="0"/>
      <p:regular r:id="rId59"/>
      <p:bold r:id="rId60"/>
      <p:italic r:id="rId61"/>
      <p:boldItalic r:id="rId62"/>
    </p:embeddedFont>
    <p:embeddedFont>
      <p:font typeface="#9Slide07 FS North Land Sans" panose="00000500000000000000" pitchFamily="2" charset="0"/>
      <p:regular r:id="rId63"/>
    </p:embeddedFont>
    <p:embeddedFont>
      <p:font typeface="Source Sans Pro Light" panose="020B0403030403020204" pitchFamily="34" charset="0"/>
      <p:regular r:id="rId64"/>
      <p:italic r:id="rId65"/>
    </p:embeddedFont>
    <p:embeddedFont>
      <p:font typeface="UTM Silk Script" panose="02040603050506020204" pitchFamily="18" charset="0"/>
      <p:regular r:id="rId66"/>
    </p:embeddedFont>
    <p:embeddedFont>
      <p:font typeface="Calibri" panose="020F0502020204030204" charset="0"/>
      <p:regular r:id="rId67"/>
      <p:bold r:id="rId68"/>
      <p:italic r:id="rId69"/>
      <p:boldItalic r:id="rId70"/>
    </p:embeddedFont>
    <p:embeddedFont>
      <p:font typeface="Patrick Hand" panose="00000500000000000000"/>
      <p:regular r:id="rId71"/>
    </p:embeddedFont>
    <p:embeddedFont>
      <p:font typeface="#9Slide05 Lobster" panose="02000506000000020003" pitchFamily="2" charset="0"/>
      <p:regular r:id="rId72"/>
    </p:embeddedFont>
    <p:embeddedFont>
      <p:font typeface="#9Slide05 Claudia" pitchFamily="2" charset="0"/>
      <p:regular r:id="rId73"/>
    </p:embeddedFont>
    <p:embeddedFont>
      <p:font typeface="Tahoma" panose="020B0604030504040204" pitchFamily="34" charset="0"/>
      <p:regular r:id="rId74"/>
      <p:bold r:id="rId75"/>
    </p:embeddedFont>
    <p:embeddedFont>
      <p:font typeface="#9Slide05 FS Blonde Script" panose="03000503000000000000" pitchFamily="65" charset="0"/>
      <p:italic r:id="rId76"/>
    </p:embeddedFont>
    <p:embeddedFont>
      <p:font typeface="#9Slide05 Fourth Medium" panose="00000600000000000000" pitchFamily="2" charset="0"/>
      <p:regular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3079" userDrawn="1">
          <p15:clr>
            <a:srgbClr val="9AA0A6"/>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9C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6" autoAdjust="0"/>
  </p:normalViewPr>
  <p:slideViewPr>
    <p:cSldViewPr snapToGrid="0" showGuides="1">
      <p:cViewPr varScale="1">
        <p:scale>
          <a:sx n="102" d="100"/>
          <a:sy n="102" d="100"/>
        </p:scale>
        <p:origin x="372" y="72"/>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7" Type="http://schemas.openxmlformats.org/officeDocument/2006/relationships/font" Target="fonts/font25.fntdata"/><Relationship Id="rId76" Type="http://schemas.openxmlformats.org/officeDocument/2006/relationships/font" Target="fonts/font24.fntdata"/><Relationship Id="rId75" Type="http://schemas.openxmlformats.org/officeDocument/2006/relationships/font" Target="fonts/font23.fntdata"/><Relationship Id="rId74" Type="http://schemas.openxmlformats.org/officeDocument/2006/relationships/font" Target="fonts/font22.fntdata"/><Relationship Id="rId73" Type="http://schemas.openxmlformats.org/officeDocument/2006/relationships/font" Target="fonts/font21.fntdata"/><Relationship Id="rId72" Type="http://schemas.openxmlformats.org/officeDocument/2006/relationships/font" Target="fonts/font20.fntdata"/><Relationship Id="rId71" Type="http://schemas.openxmlformats.org/officeDocument/2006/relationships/font" Target="fonts/font19.fntdata"/><Relationship Id="rId70" Type="http://schemas.openxmlformats.org/officeDocument/2006/relationships/font" Target="fonts/font18.fntdata"/><Relationship Id="rId7" Type="http://schemas.openxmlformats.org/officeDocument/2006/relationships/slideMaster" Target="slideMasters/slideMaster6.xml"/><Relationship Id="rId69" Type="http://schemas.openxmlformats.org/officeDocument/2006/relationships/font" Target="fonts/font17.fntdata"/><Relationship Id="rId68" Type="http://schemas.openxmlformats.org/officeDocument/2006/relationships/font" Target="fonts/font16.fntdata"/><Relationship Id="rId67" Type="http://schemas.openxmlformats.org/officeDocument/2006/relationships/font" Target="fonts/font15.fntdata"/><Relationship Id="rId66" Type="http://schemas.openxmlformats.org/officeDocument/2006/relationships/font" Target="fonts/font14.fntdata"/><Relationship Id="rId65" Type="http://schemas.openxmlformats.org/officeDocument/2006/relationships/font" Target="fonts/font13.fntdata"/><Relationship Id="rId64" Type="http://schemas.openxmlformats.org/officeDocument/2006/relationships/font" Target="fonts/font12.fntdata"/><Relationship Id="rId63" Type="http://schemas.openxmlformats.org/officeDocument/2006/relationships/font" Target="fonts/font11.fntdata"/><Relationship Id="rId62" Type="http://schemas.openxmlformats.org/officeDocument/2006/relationships/font" Target="fonts/font10.fntdata"/><Relationship Id="rId61" Type="http://schemas.openxmlformats.org/officeDocument/2006/relationships/font" Target="fonts/font9.fntdata"/><Relationship Id="rId60" Type="http://schemas.openxmlformats.org/officeDocument/2006/relationships/font" Target="fonts/font8.fntdata"/><Relationship Id="rId6" Type="http://schemas.openxmlformats.org/officeDocument/2006/relationships/slideMaster" Target="slideMasters/slideMaster5.xml"/><Relationship Id="rId59" Type="http://schemas.openxmlformats.org/officeDocument/2006/relationships/font" Target="fonts/font7.fntdata"/><Relationship Id="rId58" Type="http://schemas.openxmlformats.org/officeDocument/2006/relationships/font" Target="fonts/font6.fntdata"/><Relationship Id="rId57" Type="http://schemas.openxmlformats.org/officeDocument/2006/relationships/font" Target="fonts/font5.fntdata"/><Relationship Id="rId56" Type="http://schemas.openxmlformats.org/officeDocument/2006/relationships/font" Target="fonts/font4.fntdata"/><Relationship Id="rId55" Type="http://schemas.openxmlformats.org/officeDocument/2006/relationships/font" Target="fonts/font3.fntdata"/><Relationship Id="rId54" Type="http://schemas.openxmlformats.org/officeDocument/2006/relationships/font" Target="fonts/font2.fntdata"/><Relationship Id="rId53" Type="http://schemas.openxmlformats.org/officeDocument/2006/relationships/font" Target="fonts/font1.fntdata"/><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Master" Target="slideMasters/slideMaster4.xml"/><Relationship Id="rId49" Type="http://schemas.openxmlformats.org/officeDocument/2006/relationships/slide" Target="slides/slide35.xml"/><Relationship Id="rId48" Type="http://schemas.openxmlformats.org/officeDocument/2006/relationships/slide" Target="slides/slide34.xml"/><Relationship Id="rId47" Type="http://schemas.openxmlformats.org/officeDocument/2006/relationships/slide" Target="slides/slide33.xml"/><Relationship Id="rId46" Type="http://schemas.openxmlformats.org/officeDocument/2006/relationships/slide" Target="slides/slide32.xml"/><Relationship Id="rId45" Type="http://schemas.openxmlformats.org/officeDocument/2006/relationships/slide" Target="slides/slide31.xml"/><Relationship Id="rId44" Type="http://schemas.openxmlformats.org/officeDocument/2006/relationships/slide" Target="slides/slide30.xml"/><Relationship Id="rId43" Type="http://schemas.openxmlformats.org/officeDocument/2006/relationships/slide" Target="slides/slide29.xml"/><Relationship Id="rId42" Type="http://schemas.openxmlformats.org/officeDocument/2006/relationships/slide" Target="slides/slide28.xml"/><Relationship Id="rId41" Type="http://schemas.openxmlformats.org/officeDocument/2006/relationships/slide" Target="slides/slide27.xml"/><Relationship Id="rId40" Type="http://schemas.openxmlformats.org/officeDocument/2006/relationships/slide" Target="slides/slide26.xml"/><Relationship Id="rId4" Type="http://schemas.openxmlformats.org/officeDocument/2006/relationships/slideMaster" Target="slideMasters/slideMaster3.xml"/><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5" Type="http://schemas.openxmlformats.org/officeDocument/2006/relationships/slide" Target="slides/slide21.xml"/><Relationship Id="rId34" Type="http://schemas.openxmlformats.org/officeDocument/2006/relationships/slide" Target="slides/slide20.xml"/><Relationship Id="rId33" Type="http://schemas.openxmlformats.org/officeDocument/2006/relationships/slide" Target="slides/slide19.xml"/><Relationship Id="rId32" Type="http://schemas.openxmlformats.org/officeDocument/2006/relationships/slide" Target="slides/slide18.xml"/><Relationship Id="rId31" Type="http://schemas.openxmlformats.org/officeDocument/2006/relationships/slide" Target="slides/slide17.xml"/><Relationship Id="rId30" Type="http://schemas.openxmlformats.org/officeDocument/2006/relationships/slide" Target="slides/slide16.xml"/><Relationship Id="rId3" Type="http://schemas.openxmlformats.org/officeDocument/2006/relationships/slideMaster" Target="slideMasters/slideMaster2.xml"/><Relationship Id="rId29" Type="http://schemas.openxmlformats.org/officeDocument/2006/relationships/slide" Target="slides/slide15.xml"/><Relationship Id="rId28" Type="http://schemas.openxmlformats.org/officeDocument/2006/relationships/slide" Target="slides/slide14.xml"/><Relationship Id="rId27" Type="http://schemas.openxmlformats.org/officeDocument/2006/relationships/slide" Target="slides/slide13.xml"/><Relationship Id="rId26" Type="http://schemas.openxmlformats.org/officeDocument/2006/relationships/slide" Target="slides/slide12.xml"/><Relationship Id="rId25" Type="http://schemas.openxmlformats.org/officeDocument/2006/relationships/slide" Target="slides/slide11.xml"/><Relationship Id="rId24" Type="http://schemas.openxmlformats.org/officeDocument/2006/relationships/slide" Target="slides/slide10.xml"/><Relationship Id="rId23" Type="http://schemas.openxmlformats.org/officeDocument/2006/relationships/slide" Target="slides/slide9.xml"/><Relationship Id="rId22" Type="http://schemas.openxmlformats.org/officeDocument/2006/relationships/slide" Target="slides/slide8.xml"/><Relationship Id="rId21" Type="http://schemas.openxmlformats.org/officeDocument/2006/relationships/slide" Target="slides/slide7.xml"/><Relationship Id="rId20" Type="http://schemas.openxmlformats.org/officeDocument/2006/relationships/slide" Target="slides/slide6.xml"/><Relationship Id="rId2" Type="http://schemas.openxmlformats.org/officeDocument/2006/relationships/theme" Target="theme/theme1.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notesMaster" Target="notesMasters/notesMaster1.xml"/><Relationship Id="rId14" Type="http://schemas.openxmlformats.org/officeDocument/2006/relationships/slide" Target="slides/slide1.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36"/>
        <p:cNvGrpSpPr/>
        <p:nvPr/>
      </p:nvGrpSpPr>
      <p:grpSpPr>
        <a:xfrm>
          <a:off x="0" y="0"/>
          <a:ext cx="0" cy="0"/>
          <a:chOff x="0" y="0"/>
          <a:chExt cx="0" cy="0"/>
        </a:xfrm>
      </p:grpSpPr>
      <p:sp>
        <p:nvSpPr>
          <p:cNvPr id="2337" name="Google Shape;2337;g77cf0412cd_0_3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8" name="Google Shape;2338;g77cf0412cd_0_3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99"/>
        <p:cNvGrpSpPr/>
        <p:nvPr/>
      </p:nvGrpSpPr>
      <p:grpSpPr>
        <a:xfrm>
          <a:off x="0" y="0"/>
          <a:ext cx="0" cy="0"/>
          <a:chOff x="0" y="0"/>
          <a:chExt cx="0" cy="0"/>
        </a:xfrm>
      </p:grpSpPr>
      <p:sp>
        <p:nvSpPr>
          <p:cNvPr id="1600" name="Google Shape;1600;g77cf0412cd_0_3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77cf0412cd_0_3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80"/>
        <p:cNvGrpSpPr/>
        <p:nvPr/>
      </p:nvGrpSpPr>
      <p:grpSpPr>
        <a:xfrm>
          <a:off x="0" y="0"/>
          <a:ext cx="0" cy="0"/>
          <a:chOff x="0" y="0"/>
          <a:chExt cx="0" cy="0"/>
        </a:xfrm>
      </p:grpSpPr>
      <p:sp>
        <p:nvSpPr>
          <p:cNvPr id="2881" name="Google Shape;2881;g77cf0412cd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2" name="Google Shape;2882;g77cf0412cd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03"/>
        <p:cNvGrpSpPr/>
        <p:nvPr/>
      </p:nvGrpSpPr>
      <p:grpSpPr>
        <a:xfrm>
          <a:off x="0" y="0"/>
          <a:ext cx="0" cy="0"/>
          <a:chOff x="0" y="0"/>
          <a:chExt cx="0" cy="0"/>
        </a:xfrm>
      </p:grpSpPr>
      <p:sp>
        <p:nvSpPr>
          <p:cNvPr id="1704" name="Google Shape;1704;g77cf0412cd_0_3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77cf0412cd_0_3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6"/>
        <p:cNvGrpSpPr/>
        <p:nvPr/>
      </p:nvGrpSpPr>
      <p:grpSpPr>
        <a:xfrm>
          <a:off x="0" y="0"/>
          <a:ext cx="0" cy="0"/>
          <a:chOff x="0" y="0"/>
          <a:chExt cx="0" cy="0"/>
        </a:xfrm>
      </p:grpSpPr>
      <p:sp>
        <p:nvSpPr>
          <p:cNvPr id="1797" name="Google Shape;1797;g77cf0412cd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77cf0412cd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90"/>
        <p:cNvGrpSpPr/>
        <p:nvPr/>
      </p:nvGrpSpPr>
      <p:grpSpPr>
        <a:xfrm>
          <a:off x="0" y="0"/>
          <a:ext cx="0" cy="0"/>
          <a:chOff x="0" y="0"/>
          <a:chExt cx="0" cy="0"/>
        </a:xfrm>
      </p:grpSpPr>
      <p:sp>
        <p:nvSpPr>
          <p:cNvPr id="3291" name="Google Shape;3291;g77cf0412cd_0_3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2" name="Google Shape;3292;g77cf0412cd_0_3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14"/>
        <p:cNvGrpSpPr/>
        <p:nvPr/>
      </p:nvGrpSpPr>
      <p:grpSpPr>
        <a:xfrm>
          <a:off x="0" y="0"/>
          <a:ext cx="0" cy="0"/>
          <a:chOff x="0" y="0"/>
          <a:chExt cx="0" cy="0"/>
        </a:xfrm>
      </p:grpSpPr>
      <p:sp>
        <p:nvSpPr>
          <p:cNvPr id="615" name="Google Shape;615;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19"/>
        <p:cNvGrpSpPr/>
        <p:nvPr/>
      </p:nvGrpSpPr>
      <p:grpSpPr>
        <a:xfrm>
          <a:off x="0" y="0"/>
          <a:ext cx="0" cy="0"/>
          <a:chOff x="0" y="0"/>
          <a:chExt cx="0" cy="0"/>
        </a:xfrm>
      </p:grpSpPr>
      <p:sp>
        <p:nvSpPr>
          <p:cNvPr id="1420" name="Google Shape;1420;g77cf0412cd_0_3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77cf0412cd_0_3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7"/>
        <p:cNvGrpSpPr/>
        <p:nvPr/>
      </p:nvGrpSpPr>
      <p:grpSpPr>
        <a:xfrm>
          <a:off x="0" y="0"/>
          <a:ext cx="0" cy="0"/>
          <a:chOff x="0" y="0"/>
          <a:chExt cx="0" cy="0"/>
        </a:xfrm>
      </p:grpSpPr>
      <p:sp>
        <p:nvSpPr>
          <p:cNvPr id="1048" name="Google Shape;1048;g77cf0412cd_0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7cf0412cd_0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18"/>
        <p:cNvGrpSpPr/>
        <p:nvPr/>
      </p:nvGrpSpPr>
      <p:grpSpPr>
        <a:xfrm>
          <a:off x="0" y="0"/>
          <a:ext cx="0" cy="0"/>
          <a:chOff x="0" y="0"/>
          <a:chExt cx="0" cy="0"/>
        </a:xfrm>
      </p:grpSpPr>
      <p:sp>
        <p:nvSpPr>
          <p:cNvPr id="1919" name="Google Shape;1919;g77cf0412cd_0_3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77cf0412cd_0_3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32"/>
        <p:cNvGrpSpPr/>
        <p:nvPr/>
      </p:nvGrpSpPr>
      <p:grpSpPr>
        <a:xfrm>
          <a:off x="0" y="0"/>
          <a:ext cx="0" cy="0"/>
          <a:chOff x="0" y="0"/>
          <a:chExt cx="0" cy="0"/>
        </a:xfrm>
      </p:grpSpPr>
      <p:sp>
        <p:nvSpPr>
          <p:cNvPr id="1133" name="Google Shape;1133;g77cf0412cd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77cf0412cd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33"/>
        <p:cNvGrpSpPr/>
        <p:nvPr/>
      </p:nvGrpSpPr>
      <p:grpSpPr>
        <a:xfrm>
          <a:off x="0" y="0"/>
          <a:ext cx="0" cy="0"/>
          <a:chOff x="0" y="0"/>
          <a:chExt cx="0" cy="0"/>
        </a:xfrm>
      </p:grpSpPr>
      <p:sp>
        <p:nvSpPr>
          <p:cNvPr id="3034" name="Google Shape;3034;g77cf0412cd_0_3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5" name="Google Shape;3035;g77cf0412cd_0_3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4C2F2E-7527-4321-9EF1-9BBEDFC0B98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704C2F2E-7527-4321-9EF1-9BBEDFC0B98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704C2F2E-7527-4321-9EF1-9BBEDFC0B98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lt2"/>
        </a:solidFill>
        <a:effectLst/>
      </p:bgPr>
    </p:bg>
    <p:spTree>
      <p:nvGrpSpPr>
        <p:cNvPr id="1" name="Shape 207"/>
        <p:cNvGrpSpPr/>
        <p:nvPr/>
      </p:nvGrpSpPr>
      <p:grpSpPr>
        <a:xfrm>
          <a:off x="0" y="0"/>
          <a:ext cx="0" cy="0"/>
          <a:chOff x="0" y="0"/>
          <a:chExt cx="0" cy="0"/>
        </a:xfrm>
      </p:grpSpPr>
      <p:sp>
        <p:nvSpPr>
          <p:cNvPr id="213" name="Google Shape;213;p37"/>
          <p:cNvSpPr txBox="1">
            <a:spLocks noGrp="1"/>
          </p:cNvSpPr>
          <p:nvPr>
            <p:ph type="title"/>
          </p:nvPr>
        </p:nvSpPr>
        <p:spPr>
          <a:xfrm>
            <a:off x="2520338" y="698750"/>
            <a:ext cx="4099200" cy="56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214" name="Google Shape;214;p37"/>
          <p:cNvSpPr txBox="1">
            <a:spLocks noGrp="1"/>
          </p:cNvSpPr>
          <p:nvPr>
            <p:ph type="subTitle" idx="1"/>
          </p:nvPr>
        </p:nvSpPr>
        <p:spPr>
          <a:xfrm>
            <a:off x="5198860" y="3925150"/>
            <a:ext cx="2605200" cy="311400"/>
          </a:xfrm>
          <a:prstGeom prst="rect">
            <a:avLst/>
          </a:prstGeom>
        </p:spPr>
        <p:txBody>
          <a:bodyPr spcFirstLastPara="1" wrap="square" lIns="91425" tIns="91425" rIns="91425" bIns="91425" anchor="t" anchorCtr="0">
            <a:noAutofit/>
          </a:bodyPr>
          <a:lstStyle>
            <a:lvl1pPr lvl="0" algn="ctr" rtl="0">
              <a:lnSpc>
                <a:spcPct val="100000"/>
              </a:lnSpc>
              <a:spcBef>
                <a:spcPts val="300"/>
              </a:spcBef>
              <a:spcAft>
                <a:spcPts val="0"/>
              </a:spcAft>
              <a:buNone/>
              <a:defRPr sz="1200" b="0"/>
            </a:lvl1pPr>
            <a:lvl2pPr lvl="1" algn="ctr" rtl="0">
              <a:lnSpc>
                <a:spcPct val="100000"/>
              </a:lnSpc>
              <a:spcBef>
                <a:spcPts val="300"/>
              </a:spcBef>
              <a:spcAft>
                <a:spcPts val="0"/>
              </a:spcAft>
              <a:buNone/>
              <a:defRPr sz="1200"/>
            </a:lvl2pPr>
            <a:lvl3pPr lvl="2" algn="ctr" rtl="0">
              <a:lnSpc>
                <a:spcPct val="100000"/>
              </a:lnSpc>
              <a:spcBef>
                <a:spcPts val="300"/>
              </a:spcBef>
              <a:spcAft>
                <a:spcPts val="0"/>
              </a:spcAft>
              <a:buNone/>
              <a:defRPr sz="1200"/>
            </a:lvl3pPr>
            <a:lvl4pPr lvl="3" algn="ctr" rtl="0">
              <a:lnSpc>
                <a:spcPct val="100000"/>
              </a:lnSpc>
              <a:spcBef>
                <a:spcPts val="300"/>
              </a:spcBef>
              <a:spcAft>
                <a:spcPts val="0"/>
              </a:spcAft>
              <a:buNone/>
              <a:defRPr sz="1200"/>
            </a:lvl4pPr>
            <a:lvl5pPr lvl="4" algn="ctr" rtl="0">
              <a:lnSpc>
                <a:spcPct val="100000"/>
              </a:lnSpc>
              <a:spcBef>
                <a:spcPts val="300"/>
              </a:spcBef>
              <a:spcAft>
                <a:spcPts val="0"/>
              </a:spcAft>
              <a:buNone/>
              <a:defRPr sz="1200"/>
            </a:lvl5pPr>
            <a:lvl6pPr lvl="5" algn="ctr" rtl="0">
              <a:lnSpc>
                <a:spcPct val="100000"/>
              </a:lnSpc>
              <a:spcBef>
                <a:spcPts val="300"/>
              </a:spcBef>
              <a:spcAft>
                <a:spcPts val="0"/>
              </a:spcAft>
              <a:buNone/>
              <a:defRPr sz="1200"/>
            </a:lvl6pPr>
            <a:lvl7pPr lvl="6" algn="ctr" rtl="0">
              <a:lnSpc>
                <a:spcPct val="100000"/>
              </a:lnSpc>
              <a:spcBef>
                <a:spcPts val="300"/>
              </a:spcBef>
              <a:spcAft>
                <a:spcPts val="0"/>
              </a:spcAft>
              <a:buNone/>
              <a:defRPr sz="1200"/>
            </a:lvl7pPr>
            <a:lvl8pPr lvl="7" algn="ctr" rtl="0">
              <a:lnSpc>
                <a:spcPct val="100000"/>
              </a:lnSpc>
              <a:spcBef>
                <a:spcPts val="300"/>
              </a:spcBef>
              <a:spcAft>
                <a:spcPts val="0"/>
              </a:spcAft>
              <a:buNone/>
              <a:defRPr sz="1200"/>
            </a:lvl8pPr>
            <a:lvl9pPr lvl="8" algn="ctr" rtl="0">
              <a:lnSpc>
                <a:spcPct val="100000"/>
              </a:lnSpc>
              <a:spcBef>
                <a:spcPts val="300"/>
              </a:spcBef>
              <a:spcAft>
                <a:spcPts val="0"/>
              </a:spcAft>
              <a:buNone/>
              <a:defRPr sz="1200"/>
            </a:lvl9pPr>
          </a:lstStyle>
          <a:p/>
        </p:txBody>
      </p:sp>
      <p:sp>
        <p:nvSpPr>
          <p:cNvPr id="215" name="Google Shape;215;p37"/>
          <p:cNvSpPr txBox="1">
            <a:spLocks noGrp="1"/>
          </p:cNvSpPr>
          <p:nvPr>
            <p:ph type="subTitle" idx="2"/>
          </p:nvPr>
        </p:nvSpPr>
        <p:spPr>
          <a:xfrm>
            <a:off x="2549600" y="1798522"/>
            <a:ext cx="4069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b="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panose="02000000000000000000"/>
              <a:buAutoNum type="alphaLcPeriod"/>
              <a:defRPr sz="1200"/>
            </a:lvl2pPr>
            <a:lvl3pPr marL="1371600" lvl="2" indent="-304800" rtl="0">
              <a:spcBef>
                <a:spcPts val="1600"/>
              </a:spcBef>
              <a:spcAft>
                <a:spcPts val="0"/>
              </a:spcAft>
              <a:buClr>
                <a:srgbClr val="434343"/>
              </a:buClr>
              <a:buSzPts val="1200"/>
              <a:buFont typeface="Roboto Condensed Light" panose="02000000000000000000"/>
              <a:buAutoNum type="romanLcPeriod"/>
              <a:defRPr sz="1200"/>
            </a:lvl3pPr>
            <a:lvl4pPr marL="1828800" lvl="3" indent="-304800" rtl="0">
              <a:spcBef>
                <a:spcPts val="1600"/>
              </a:spcBef>
              <a:spcAft>
                <a:spcPts val="0"/>
              </a:spcAft>
              <a:buClr>
                <a:srgbClr val="434343"/>
              </a:buClr>
              <a:buSzPts val="1200"/>
              <a:buFont typeface="Roboto Condensed Light" panose="02000000000000000000"/>
              <a:buAutoNum type="arabicPeriod"/>
              <a:defRPr sz="1200"/>
            </a:lvl4pPr>
            <a:lvl5pPr marL="2286000" lvl="4" indent="-304800" rtl="0">
              <a:spcBef>
                <a:spcPts val="1600"/>
              </a:spcBef>
              <a:spcAft>
                <a:spcPts val="0"/>
              </a:spcAft>
              <a:buClr>
                <a:srgbClr val="434343"/>
              </a:buClr>
              <a:buSzPts val="1200"/>
              <a:buFont typeface="Roboto Condensed Light" panose="02000000000000000000"/>
              <a:buAutoNum type="alphaLcPeriod"/>
              <a:defRPr sz="1200"/>
            </a:lvl5pPr>
            <a:lvl6pPr marL="2743200" lvl="5" indent="-304800" rtl="0">
              <a:spcBef>
                <a:spcPts val="1600"/>
              </a:spcBef>
              <a:spcAft>
                <a:spcPts val="0"/>
              </a:spcAft>
              <a:buClr>
                <a:srgbClr val="434343"/>
              </a:buClr>
              <a:buSzPts val="1200"/>
              <a:buFont typeface="Roboto Condensed Light" panose="02000000000000000000"/>
              <a:buAutoNum type="romanLcPeriod"/>
              <a:defRPr sz="1200"/>
            </a:lvl6pPr>
            <a:lvl7pPr marL="3200400" lvl="6" indent="-304800" rtl="0">
              <a:spcBef>
                <a:spcPts val="1600"/>
              </a:spcBef>
              <a:spcAft>
                <a:spcPts val="0"/>
              </a:spcAft>
              <a:buClr>
                <a:srgbClr val="434343"/>
              </a:buClr>
              <a:buSzPts val="1200"/>
              <a:buFont typeface="Roboto Condensed Light" panose="02000000000000000000"/>
              <a:buAutoNum type="arabicPeriod"/>
              <a:defRPr sz="1200"/>
            </a:lvl7pPr>
            <a:lvl8pPr marL="3657600" lvl="7" indent="-304800" rtl="0">
              <a:spcBef>
                <a:spcPts val="1600"/>
              </a:spcBef>
              <a:spcAft>
                <a:spcPts val="0"/>
              </a:spcAft>
              <a:buClr>
                <a:srgbClr val="434343"/>
              </a:buClr>
              <a:buSzPts val="1200"/>
              <a:buFont typeface="Roboto Condensed Light" panose="02000000000000000000"/>
              <a:buAutoNum type="alphaLcPeriod"/>
              <a:defRPr sz="1200"/>
            </a:lvl8pPr>
            <a:lvl9pPr marL="4114800" lvl="8" indent="-304800" rtl="0">
              <a:spcBef>
                <a:spcPts val="1600"/>
              </a:spcBef>
              <a:spcAft>
                <a:spcPts val="1600"/>
              </a:spcAft>
              <a:buClr>
                <a:srgbClr val="434343"/>
              </a:buClr>
              <a:buSzPts val="1200"/>
              <a:buFont typeface="Roboto Condensed Light" panose="02000000000000000000"/>
              <a:buAutoNum type="romanLcPeriod"/>
              <a:defRPr sz="1200"/>
            </a:lvl9pPr>
          </a:lstStyle>
          <a:p/>
        </p:txBody>
      </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p:txBody>
      </p:sp>
      <p:sp>
        <p:nvSpPr>
          <p:cNvPr id="49" name="Google Shape;49;p7"/>
          <p:cNvSpPr txBox="1">
            <a:spLocks noGrp="1"/>
          </p:cNvSpPr>
          <p:nvPr>
            <p:ph type="title" idx="2"/>
          </p:nvPr>
        </p:nvSpPr>
        <p:spPr>
          <a:xfrm>
            <a:off x="1448975" y="1873750"/>
            <a:ext cx="6246300" cy="2124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99E162-D23A-40B6-876F-96A43D8CCCA5}"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6B1E21-D417-43C3-BEA2-2876609BDAF0}"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2AE885-2B45-4311-9158-D818193A3DF0}"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0BDD5F-046B-4168-B639-B0EDC63BBB50}"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A09CE2C-045C-4532-AF47-F4C367AE5CA3}"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E82B02-B37C-464A-976F-C304513BD9C2}"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27D10F0-0E99-460D-8D13-1FDFA6D0C67F}"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4AF97E-9178-4C2E-8971-80A7DDDDE47B}"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smtClean="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741B80-865A-463E-8617-4664285449BC}"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12A6F5-AE19-4475-BBB0-4B2201DF8DCD}"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4">
  <p:cSld name="Title and Body4">
    <p:spTree>
      <p:nvGrpSpPr>
        <p:cNvPr id="1" name="Shape 116"/>
        <p:cNvGrpSpPr/>
        <p:nvPr/>
      </p:nvGrpSpPr>
      <p:grpSpPr>
        <a:xfrm>
          <a:off x="0" y="0"/>
          <a:ext cx="0" cy="0"/>
          <a:chOff x="0" y="0"/>
          <a:chExt cx="0" cy="0"/>
        </a:xfrm>
      </p:grpSpPr>
      <p:sp>
        <p:nvSpPr>
          <p:cNvPr id="118" name="Google Shape;118;p2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p:txBody>
      </p:sp>
      <p:sp>
        <p:nvSpPr>
          <p:cNvPr id="122" name="Google Shape;122;p24"/>
          <p:cNvSpPr txBox="1">
            <a:spLocks noGrp="1"/>
          </p:cNvSpPr>
          <p:nvPr>
            <p:ph type="title" idx="2"/>
          </p:nvPr>
        </p:nvSpPr>
        <p:spPr>
          <a:xfrm>
            <a:off x="1590350" y="2222711"/>
            <a:ext cx="5963400" cy="69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7F8B72-ED8C-4765-B93A-8BC6183813F6}" type="slidenum">
              <a:rPr lang="en-US" altLang="en-US">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458766"/>
            <a:ext cx="9144000" cy="168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1">
  <p:cSld name="Title and Body1">
    <p:spTree>
      <p:nvGrpSpPr>
        <p:cNvPr id="1" name="Shape 79"/>
        <p:cNvGrpSpPr/>
        <p:nvPr/>
      </p:nvGrpSpPr>
      <p:grpSpPr>
        <a:xfrm>
          <a:off x="0" y="0"/>
          <a:ext cx="0" cy="0"/>
          <a:chOff x="0" y="0"/>
          <a:chExt cx="0" cy="0"/>
        </a:xfrm>
      </p:grpSpPr>
      <p:sp>
        <p:nvSpPr>
          <p:cNvPr id="81" name="Google Shape;81;p19"/>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p:txBody>
      </p:sp>
      <p:sp>
        <p:nvSpPr>
          <p:cNvPr id="85" name="Google Shape;85;p19"/>
          <p:cNvSpPr txBox="1">
            <a:spLocks noGrp="1"/>
          </p:cNvSpPr>
          <p:nvPr>
            <p:ph type="title" idx="2"/>
          </p:nvPr>
        </p:nvSpPr>
        <p:spPr>
          <a:xfrm>
            <a:off x="611025" y="2335750"/>
            <a:ext cx="2609400" cy="12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9">
            <a:hlinkClick r:id="" action="ppaction://noaction"/>
          </p:cNvPr>
          <p:cNvSpPr txBox="1">
            <a:spLocks noGrp="1"/>
          </p:cNvSpPr>
          <p:nvPr>
            <p:ph type="title" idx="3"/>
          </p:nvPr>
        </p:nvSpPr>
        <p:spPr>
          <a:xfrm>
            <a:off x="4739550" y="1893275"/>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 name="Google Shape;87;p19">
            <a:hlinkClick r:id="" action="ppaction://noaction"/>
          </p:cNvPr>
          <p:cNvSpPr txBox="1">
            <a:spLocks noGrp="1"/>
          </p:cNvSpPr>
          <p:nvPr>
            <p:ph type="title" idx="4"/>
          </p:nvPr>
        </p:nvSpPr>
        <p:spPr>
          <a:xfrm>
            <a:off x="4739550" y="2632450"/>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19">
            <a:hlinkClick r:id="" action="ppaction://noaction"/>
          </p:cNvPr>
          <p:cNvSpPr txBox="1">
            <a:spLocks noGrp="1"/>
          </p:cNvSpPr>
          <p:nvPr>
            <p:ph type="title" idx="5"/>
          </p:nvPr>
        </p:nvSpPr>
        <p:spPr>
          <a:xfrm>
            <a:off x="4739550" y="3371625"/>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44"/>
        <p:cNvGrpSpPr/>
        <p:nvPr/>
      </p:nvGrpSpPr>
      <p:grpSpPr>
        <a:xfrm>
          <a:off x="0" y="0"/>
          <a:ext cx="0" cy="0"/>
          <a:chOff x="0" y="0"/>
          <a:chExt cx="0" cy="0"/>
        </a:xfrm>
      </p:grpSpPr>
      <p:sp>
        <p:nvSpPr>
          <p:cNvPr id="146" name="Google Shape;146;p2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2">
  <p:cSld name="Title and Body2">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535198" y="2101300"/>
            <a:ext cx="4598100" cy="17592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SzPts val="2000"/>
              <a:buChar char="●"/>
              <a:defRPr/>
            </a:lvl1pPr>
            <a:lvl2pPr marL="914400" lvl="1" indent="-342900" algn="ctr" rtl="0">
              <a:spcBef>
                <a:spcPts val="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p:txBody>
      </p:sp>
      <p:sp>
        <p:nvSpPr>
          <p:cNvPr id="92" name="Google Shape;92;p20"/>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12">
  <p:cSld name="Title and Body 12">
    <p:spTree>
      <p:nvGrpSpPr>
        <p:cNvPr id="1" name="Shape 200"/>
        <p:cNvGrpSpPr/>
        <p:nvPr/>
      </p:nvGrpSpPr>
      <p:grpSpPr>
        <a:xfrm>
          <a:off x="0" y="0"/>
          <a:ext cx="0" cy="0"/>
          <a:chOff x="0" y="0"/>
          <a:chExt cx="0" cy="0"/>
        </a:xfrm>
      </p:grpSpPr>
      <p:sp>
        <p:nvSpPr>
          <p:cNvPr id="205" name="Google Shape;205;p36"/>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p:txBody>
      </p:sp>
      <p:sp>
        <p:nvSpPr>
          <p:cNvPr id="206" name="Google Shape;206;p36"/>
          <p:cNvSpPr txBox="1">
            <a:spLocks noGrp="1"/>
          </p:cNvSpPr>
          <p:nvPr>
            <p:ph type="title" idx="2"/>
          </p:nvPr>
        </p:nvSpPr>
        <p:spPr>
          <a:xfrm>
            <a:off x="1590350" y="1873750"/>
            <a:ext cx="5963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704C2F2E-7527-4321-9EF1-9BBEDFC0B98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7">
  <p:cSld name="Title and Body7">
    <p:spTree>
      <p:nvGrpSpPr>
        <p:cNvPr id="1" name="Shape 150"/>
        <p:cNvGrpSpPr/>
        <p:nvPr/>
      </p:nvGrpSpPr>
      <p:grpSpPr>
        <a:xfrm>
          <a:off x="0" y="0"/>
          <a:ext cx="0" cy="0"/>
          <a:chOff x="0" y="0"/>
          <a:chExt cx="0" cy="0"/>
        </a:xfrm>
      </p:grpSpPr>
      <p:sp>
        <p:nvSpPr>
          <p:cNvPr id="152" name="Google Shape;152;p29"/>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p:txBody>
      </p:sp>
      <p:sp>
        <p:nvSpPr>
          <p:cNvPr id="153" name="Google Shape;153;p29"/>
          <p:cNvSpPr txBox="1">
            <a:spLocks noGrp="1"/>
          </p:cNvSpPr>
          <p:nvPr>
            <p:ph type="title" idx="2"/>
          </p:nvPr>
        </p:nvSpPr>
        <p:spPr>
          <a:xfrm>
            <a:off x="1590350" y="1873750"/>
            <a:ext cx="5963400" cy="212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2428775" y="1958850"/>
            <a:ext cx="42864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3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1"/>
          <p:cNvSpPr txBox="1">
            <a:spLocks noGrp="1"/>
          </p:cNvSpPr>
          <p:nvPr>
            <p:ph type="title" idx="2"/>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11">
  <p:cSld name="Title and Body 11">
    <p:spTree>
      <p:nvGrpSpPr>
        <p:cNvPr id="1" name="Shape 191"/>
        <p:cNvGrpSpPr/>
        <p:nvPr/>
      </p:nvGrpSpPr>
      <p:grpSpPr>
        <a:xfrm>
          <a:off x="0" y="0"/>
          <a:ext cx="0" cy="0"/>
          <a:chOff x="0" y="0"/>
          <a:chExt cx="0" cy="0"/>
        </a:xfrm>
      </p:grpSpPr>
      <p:sp>
        <p:nvSpPr>
          <p:cNvPr id="196" name="Google Shape;196;p35"/>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p:txBody>
      </p:sp>
      <p:sp>
        <p:nvSpPr>
          <p:cNvPr id="197" name="Google Shape;197;p35">
            <a:hlinkClick r:id="" action="ppaction://noaction"/>
          </p:cNvPr>
          <p:cNvSpPr txBox="1">
            <a:spLocks noGrp="1"/>
          </p:cNvSpPr>
          <p:nvPr>
            <p:ph type="title" idx="2"/>
          </p:nvPr>
        </p:nvSpPr>
        <p:spPr>
          <a:xfrm>
            <a:off x="4739550" y="1893275"/>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8" name="Google Shape;198;p35">
            <a:hlinkClick r:id="" action="ppaction://noaction"/>
          </p:cNvPr>
          <p:cNvSpPr txBox="1">
            <a:spLocks noGrp="1"/>
          </p:cNvSpPr>
          <p:nvPr>
            <p:ph type="title" idx="3"/>
          </p:nvPr>
        </p:nvSpPr>
        <p:spPr>
          <a:xfrm>
            <a:off x="4739550" y="2632450"/>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9" name="Google Shape;199;p35">
            <a:hlinkClick r:id="" action="ppaction://noaction"/>
          </p:cNvPr>
          <p:cNvSpPr txBox="1">
            <a:spLocks noGrp="1"/>
          </p:cNvSpPr>
          <p:nvPr>
            <p:ph type="title" idx="4"/>
          </p:nvPr>
        </p:nvSpPr>
        <p:spPr>
          <a:xfrm>
            <a:off x="4739550" y="3371625"/>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2" name="Google Shape;112;p23"/>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6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5" name="Google Shape;135;p26"/>
          <p:cNvSpPr txBox="1">
            <a:spLocks noGrp="1"/>
          </p:cNvSpPr>
          <p:nvPr>
            <p:ph type="title"/>
          </p:nvPr>
        </p:nvSpPr>
        <p:spPr>
          <a:xfrm>
            <a:off x="720900" y="5549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36" name="Google Shape;136;p26"/>
          <p:cNvSpPr txBox="1">
            <a:spLocks noGrp="1"/>
          </p:cNvSpPr>
          <p:nvPr>
            <p:ph type="subTitle" idx="1"/>
          </p:nvPr>
        </p:nvSpPr>
        <p:spPr>
          <a:xfrm>
            <a:off x="720900" y="1300343"/>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04C2F2E-7527-4321-9EF1-9BBEDFC0B98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704C2F2E-7527-4321-9EF1-9BBEDFC0B98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704C2F2E-7527-4321-9EF1-9BBEDFC0B98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4C2F2E-7527-4321-9EF1-9BBEDFC0B98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C2F2E-7527-4321-9EF1-9BBEDFC0B98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04C2F2E-7527-4321-9EF1-9BBEDFC0B98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04C2F2E-7527-4321-9EF1-9BBEDFC0B98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1D199-8C38-469E-A91C-8D0377892E54}" type="slidenum">
              <a:rPr lang="en-US" smtClean="0"/>
            </a:fld>
            <a:endParaRPr lang="en-US"/>
          </a:p>
        </p:txBody>
      </p:sp>
    </p:spTree>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CDFAC3-0302-4CC0-81C0-F2B44E202ED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B3C2F-E63C-492F-AE81-9E07D78656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26.xml"/><Relationship Id="rId8" Type="http://schemas.openxmlformats.org/officeDocument/2006/relationships/slideLayout" Target="../slideLayouts/slideLayout125.xml"/><Relationship Id="rId7" Type="http://schemas.openxmlformats.org/officeDocument/2006/relationships/slideLayout" Target="../slideLayouts/slideLayout124.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3" Type="http://schemas.openxmlformats.org/officeDocument/2006/relationships/slideLayout" Target="../slideLayouts/slideLayout120.xml"/><Relationship Id="rId2" Type="http://schemas.openxmlformats.org/officeDocument/2006/relationships/slideLayout" Target="../slideLayouts/slideLayout119.xml"/><Relationship Id="rId12" Type="http://schemas.openxmlformats.org/officeDocument/2006/relationships/theme" Target="../theme/theme10.xml"/><Relationship Id="rId11" Type="http://schemas.openxmlformats.org/officeDocument/2006/relationships/slideLayout" Target="../slideLayouts/slideLayout128.xml"/><Relationship Id="rId10" Type="http://schemas.openxmlformats.org/officeDocument/2006/relationships/slideLayout" Target="../slideLayouts/slideLayout127.xml"/><Relationship Id="rId1"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37.xml"/><Relationship Id="rId8" Type="http://schemas.openxmlformats.org/officeDocument/2006/relationships/slideLayout" Target="../slideLayouts/slideLayout136.xml"/><Relationship Id="rId7" Type="http://schemas.openxmlformats.org/officeDocument/2006/relationships/slideLayout" Target="../slideLayouts/slideLayout135.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 Id="rId3" Type="http://schemas.openxmlformats.org/officeDocument/2006/relationships/slideLayout" Target="../slideLayouts/slideLayout131.xml"/><Relationship Id="rId2" Type="http://schemas.openxmlformats.org/officeDocument/2006/relationships/slideLayout" Target="../slideLayouts/slideLayout130.xml"/><Relationship Id="rId12" Type="http://schemas.openxmlformats.org/officeDocument/2006/relationships/theme" Target="../theme/theme11.xml"/><Relationship Id="rId11" Type="http://schemas.openxmlformats.org/officeDocument/2006/relationships/slideLayout" Target="../slideLayouts/slideLayout139.xml"/><Relationship Id="rId10" Type="http://schemas.openxmlformats.org/officeDocument/2006/relationships/slideLayout" Target="../slideLayouts/slideLayout138.xml"/><Relationship Id="rId1"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48.xml"/><Relationship Id="rId8" Type="http://schemas.openxmlformats.org/officeDocument/2006/relationships/slideLayout" Target="../slideLayouts/slideLayout147.xml"/><Relationship Id="rId7" Type="http://schemas.openxmlformats.org/officeDocument/2006/relationships/slideLayout" Target="../slideLayouts/slideLayout146.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 Id="rId3" Type="http://schemas.openxmlformats.org/officeDocument/2006/relationships/slideLayout" Target="../slideLayouts/slideLayout142.xml"/><Relationship Id="rId2" Type="http://schemas.openxmlformats.org/officeDocument/2006/relationships/slideLayout" Target="../slideLayouts/slideLayout141.xml"/><Relationship Id="rId13" Type="http://schemas.openxmlformats.org/officeDocument/2006/relationships/theme" Target="../theme/theme12.xml"/><Relationship Id="rId12" Type="http://schemas.openxmlformats.org/officeDocument/2006/relationships/slideLayout" Target="../slideLayouts/slideLayout151.xml"/><Relationship Id="rId11" Type="http://schemas.openxmlformats.org/officeDocument/2006/relationships/slideLayout" Target="../slideLayouts/slideLayout150.xml"/><Relationship Id="rId10" Type="http://schemas.openxmlformats.org/officeDocument/2006/relationships/slideLayout" Target="../slideLayouts/slideLayout149.xml"/><Relationship Id="rId1"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2" Type="http://schemas.openxmlformats.org/officeDocument/2006/relationships/theme" Target="../theme/theme2.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2" Type="http://schemas.openxmlformats.org/officeDocument/2006/relationships/theme" Target="../theme/theme3.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0.xml"/><Relationship Id="rId8" Type="http://schemas.openxmlformats.org/officeDocument/2006/relationships/slideLayout" Target="../slideLayouts/slideLayout59.xml"/><Relationship Id="rId7" Type="http://schemas.openxmlformats.org/officeDocument/2006/relationships/slideLayout" Target="../slideLayouts/slideLayout58.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3" Type="http://schemas.openxmlformats.org/officeDocument/2006/relationships/slideLayout" Target="../slideLayouts/slideLayout54.xml"/><Relationship Id="rId2" Type="http://schemas.openxmlformats.org/officeDocument/2006/relationships/slideLayout" Target="../slideLayouts/slideLayout53.xml"/><Relationship Id="rId12" Type="http://schemas.openxmlformats.org/officeDocument/2006/relationships/theme" Target="../theme/theme4.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 Type="http://schemas.openxmlformats.org/officeDocument/2006/relationships/slideLayout" Target="../slideLayouts/slideLayout64.xml"/><Relationship Id="rId12" Type="http://schemas.openxmlformats.org/officeDocument/2006/relationships/theme" Target="../theme/theme5.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82.xml"/><Relationship Id="rId8" Type="http://schemas.openxmlformats.org/officeDocument/2006/relationships/slideLayout" Target="../slideLayouts/slideLayout81.xml"/><Relationship Id="rId7" Type="http://schemas.openxmlformats.org/officeDocument/2006/relationships/slideLayout" Target="../slideLayouts/slideLayout80.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3" Type="http://schemas.openxmlformats.org/officeDocument/2006/relationships/slideLayout" Target="../slideLayouts/slideLayout76.xml"/><Relationship Id="rId2" Type="http://schemas.openxmlformats.org/officeDocument/2006/relationships/slideLayout" Target="../slideLayouts/slideLayout75.xml"/><Relationship Id="rId12" Type="http://schemas.openxmlformats.org/officeDocument/2006/relationships/theme" Target="../theme/theme6.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1"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93.xml"/><Relationship Id="rId8" Type="http://schemas.openxmlformats.org/officeDocument/2006/relationships/slideLayout" Target="../slideLayouts/slideLayout92.xml"/><Relationship Id="rId7" Type="http://schemas.openxmlformats.org/officeDocument/2006/relationships/slideLayout" Target="../slideLayouts/slideLayout91.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3" Type="http://schemas.openxmlformats.org/officeDocument/2006/relationships/slideLayout" Target="../slideLayouts/slideLayout87.xml"/><Relationship Id="rId2" Type="http://schemas.openxmlformats.org/officeDocument/2006/relationships/slideLayout" Target="../slideLayouts/slideLayout86.xml"/><Relationship Id="rId12" Type="http://schemas.openxmlformats.org/officeDocument/2006/relationships/theme" Target="../theme/theme7.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04.xml"/><Relationship Id="rId8" Type="http://schemas.openxmlformats.org/officeDocument/2006/relationships/slideLayout" Target="../slideLayouts/slideLayout103.xml"/><Relationship Id="rId7" Type="http://schemas.openxmlformats.org/officeDocument/2006/relationships/slideLayout" Target="../slideLayouts/slideLayout102.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3" Type="http://schemas.openxmlformats.org/officeDocument/2006/relationships/slideLayout" Target="../slideLayouts/slideLayout98.xml"/><Relationship Id="rId2" Type="http://schemas.openxmlformats.org/officeDocument/2006/relationships/slideLayout" Target="../slideLayouts/slideLayout97.xml"/><Relationship Id="rId12" Type="http://schemas.openxmlformats.org/officeDocument/2006/relationships/theme" Target="../theme/theme8.xml"/><Relationship Id="rId11" Type="http://schemas.openxmlformats.org/officeDocument/2006/relationships/slideLayout" Target="../slideLayouts/slideLayout106.xml"/><Relationship Id="rId10" Type="http://schemas.openxmlformats.org/officeDocument/2006/relationships/slideLayout" Target="../slideLayouts/slideLayout105.xml"/><Relationship Id="rId1"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15.xml"/><Relationship Id="rId8" Type="http://schemas.openxmlformats.org/officeDocument/2006/relationships/slideLayout" Target="../slideLayouts/slideLayout114.xml"/><Relationship Id="rId7" Type="http://schemas.openxmlformats.org/officeDocument/2006/relationships/slideLayout" Target="../slideLayouts/slideLayout113.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3" Type="http://schemas.openxmlformats.org/officeDocument/2006/relationships/slideLayout" Target="../slideLayouts/slideLayout109.xml"/><Relationship Id="rId2" Type="http://schemas.openxmlformats.org/officeDocument/2006/relationships/slideLayout" Target="../slideLayouts/slideLayout108.xml"/><Relationship Id="rId12" Type="http://schemas.openxmlformats.org/officeDocument/2006/relationships/theme" Target="../theme/theme9.xml"/><Relationship Id="rId11" Type="http://schemas.openxmlformats.org/officeDocument/2006/relationships/slideLayout" Target="../slideLayouts/slideLayout117.xml"/><Relationship Id="rId10" Type="http://schemas.openxmlformats.org/officeDocument/2006/relationships/slideLayout" Target="../slideLayouts/slideLayout116.xml"/><Relationship Id="rId1"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04C2F2E-7527-4321-9EF1-9BBEDFC0B98A}" type="datetimeFigureOut">
              <a:rPr lang="en-US" smtClean="0"/>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91D199-8C38-469E-A91C-8D0377892E5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buClrTx/>
              <a:buFontTx/>
              <a:buNone/>
            </a:pPr>
            <a:fld id="{3DCDFAC3-0302-4CC0-81C0-F2B44E202EDE}" type="datetimeFigureOut">
              <a:rPr lang="en-US" kern="1200" smtClean="0">
                <a:solidFill>
                  <a:prstClr val="black">
                    <a:tint val="75000"/>
                  </a:prstClr>
                </a:solidFill>
              </a:rPr>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buClrTx/>
              <a:buFontTx/>
              <a:buNone/>
            </a:pPr>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buClrTx/>
              <a:buFontTx/>
              <a:buNone/>
            </a:pPr>
            <a:fld id="{6FBB3C2F-E63C-492F-AE81-9E07D78656D6}" type="slidenum">
              <a:rPr lang="en-US" kern="1200" smtClean="0">
                <a:solidFill>
                  <a:prstClr val="black">
                    <a:tint val="75000"/>
                  </a:prstClr>
                </a:solidFill>
              </a:rPr>
            </a:fld>
            <a:endParaRPr lang="en-US" kern="12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buClrTx/>
              <a:buFontTx/>
              <a:buNone/>
            </a:pPr>
            <a:fld id="{3DCDFAC3-0302-4CC0-81C0-F2B44E202EDE}" type="datetimeFigureOut">
              <a:rPr lang="en-US" kern="1200" smtClean="0">
                <a:solidFill>
                  <a:prstClr val="black">
                    <a:tint val="75000"/>
                  </a:prstClr>
                </a:solidFill>
              </a:rPr>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buClrTx/>
              <a:buFontTx/>
              <a:buNone/>
            </a:pPr>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buClrTx/>
              <a:buFontTx/>
              <a:buNone/>
            </a:pPr>
            <a:fld id="{6FBB3C2F-E63C-492F-AE81-9E07D78656D6}" type="slidenum">
              <a:rPr lang="en-US" kern="1200" smtClean="0">
                <a:solidFill>
                  <a:prstClr val="black">
                    <a:tint val="75000"/>
                  </a:prstClr>
                </a:solidFill>
              </a:rPr>
            </a:fld>
            <a:endParaRPr lang="en-US" kern="12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eaLnBrk="0" fontAlgn="base" hangingPunct="0">
              <a:spcBef>
                <a:spcPct val="0"/>
              </a:spcBef>
              <a:spcAft>
                <a:spcPct val="0"/>
              </a:spcAft>
              <a:buClrTx/>
              <a:buFontTx/>
              <a:buNone/>
              <a:defRPr/>
            </a:pPr>
            <a:endParaRPr lang="en-US" altLang="en-US" kern="1200">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eaLnBrk="0" fontAlgn="base" hangingPunct="0">
              <a:spcBef>
                <a:spcPct val="0"/>
              </a:spcBef>
              <a:spcAft>
                <a:spcPct val="0"/>
              </a:spcAft>
              <a:buClrTx/>
              <a:buFontTx/>
              <a:buNone/>
              <a:defRPr/>
            </a:pPr>
            <a:endParaRPr lang="en-US" altLang="en-US" kern="1200">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675" smtClean="0">
                <a:solidFill>
                  <a:schemeClr val="tx1">
                    <a:tint val="75000"/>
                  </a:schemeClr>
                </a:solidFill>
              </a:defRPr>
            </a:lvl1pPr>
          </a:lstStyle>
          <a:p>
            <a:pPr eaLnBrk="0" fontAlgn="base" hangingPunct="0">
              <a:spcBef>
                <a:spcPct val="0"/>
              </a:spcBef>
              <a:spcAft>
                <a:spcPct val="0"/>
              </a:spcAft>
              <a:buClrTx/>
              <a:buFontTx/>
              <a:buNone/>
              <a:defRPr/>
            </a:pPr>
            <a:fld id="{19B58C69-1818-4345-99C3-CA261AC56906}" type="slidenum">
              <a:rPr lang="en-US" altLang="en-US" kern="1200">
                <a:solidFill>
                  <a:prstClr val="black">
                    <a:tint val="75000"/>
                  </a:prstClr>
                </a:solidFill>
                <a:latin typeface="Arial" panose="020B0604020202020204" pitchFamily="34" charset="0"/>
                <a:cs typeface="Arial" panose="020B0604020202020204" pitchFamily="34" charset="0"/>
              </a:rPr>
            </a:fld>
            <a:endParaRPr lang="en-US" altLang="en-US" kern="1200">
              <a:solidFill>
                <a:prstClr val="black">
                  <a:tint val="75000"/>
                </a:prst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l" defTabSz="514350" rtl="0" fontAlgn="base">
        <a:lnSpc>
          <a:spcPct val="90000"/>
        </a:lnSpc>
        <a:spcBef>
          <a:spcPct val="0"/>
        </a:spcBef>
        <a:spcAft>
          <a:spcPct val="0"/>
        </a:spcAft>
        <a:defRPr sz="2475" kern="1200">
          <a:solidFill>
            <a:schemeClr val="tx1"/>
          </a:solidFill>
          <a:latin typeface="+mj-lt"/>
          <a:ea typeface="+mj-ea"/>
          <a:cs typeface="+mj-cs"/>
        </a:defRPr>
      </a:lvl1pPr>
      <a:lvl2pPr algn="l" defTabSz="514350" rtl="0" fontAlgn="base">
        <a:lnSpc>
          <a:spcPct val="90000"/>
        </a:lnSpc>
        <a:spcBef>
          <a:spcPct val="0"/>
        </a:spcBef>
        <a:spcAft>
          <a:spcPct val="0"/>
        </a:spcAft>
        <a:defRPr sz="2475">
          <a:solidFill>
            <a:schemeClr val="tx1"/>
          </a:solidFill>
          <a:latin typeface="Calibri Light" panose="020F0302020204030204" pitchFamily="34" charset="0"/>
        </a:defRPr>
      </a:lvl2pPr>
      <a:lvl3pPr algn="l" defTabSz="514350" rtl="0" fontAlgn="base">
        <a:lnSpc>
          <a:spcPct val="90000"/>
        </a:lnSpc>
        <a:spcBef>
          <a:spcPct val="0"/>
        </a:spcBef>
        <a:spcAft>
          <a:spcPct val="0"/>
        </a:spcAft>
        <a:defRPr sz="2475">
          <a:solidFill>
            <a:schemeClr val="tx1"/>
          </a:solidFill>
          <a:latin typeface="Calibri Light" panose="020F0302020204030204" pitchFamily="34" charset="0"/>
        </a:defRPr>
      </a:lvl3pPr>
      <a:lvl4pPr algn="l" defTabSz="514350" rtl="0" fontAlgn="base">
        <a:lnSpc>
          <a:spcPct val="90000"/>
        </a:lnSpc>
        <a:spcBef>
          <a:spcPct val="0"/>
        </a:spcBef>
        <a:spcAft>
          <a:spcPct val="0"/>
        </a:spcAft>
        <a:defRPr sz="2475">
          <a:solidFill>
            <a:schemeClr val="tx1"/>
          </a:solidFill>
          <a:latin typeface="Calibri Light" panose="020F0302020204030204" pitchFamily="34" charset="0"/>
        </a:defRPr>
      </a:lvl4pPr>
      <a:lvl5pPr algn="l" defTabSz="514350" rtl="0" fontAlgn="base">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905" indent="-128905" algn="l" defTabSz="514350" rtl="0" fontAlgn="base">
        <a:lnSpc>
          <a:spcPct val="90000"/>
        </a:lnSpc>
        <a:spcBef>
          <a:spcPts val="565"/>
        </a:spcBef>
        <a:spcAft>
          <a:spcPct val="0"/>
        </a:spcAft>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fontAlgn="base">
        <a:lnSpc>
          <a:spcPct val="90000"/>
        </a:lnSpc>
        <a:spcBef>
          <a:spcPts val="280"/>
        </a:spcBef>
        <a:spcAft>
          <a:spcPct val="0"/>
        </a:spcAft>
        <a:buFont typeface="Arial" panose="020B0604020202020204" pitchFamily="34" charset="0"/>
        <a:buChar char="•"/>
        <a:defRPr kern="1200">
          <a:solidFill>
            <a:schemeClr val="tx1"/>
          </a:solidFill>
          <a:latin typeface="+mn-lt"/>
          <a:ea typeface="+mn-ea"/>
          <a:cs typeface="+mn-cs"/>
        </a:defRPr>
      </a:lvl2pPr>
      <a:lvl3pPr marL="643255" indent="-128905" algn="l" defTabSz="514350" rtl="0" fontAlgn="base">
        <a:lnSpc>
          <a:spcPct val="90000"/>
        </a:lnSpc>
        <a:spcBef>
          <a:spcPts val="280"/>
        </a:spcBef>
        <a:spcAft>
          <a:spcPct val="0"/>
        </a:spcAft>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fontAlgn="base">
        <a:lnSpc>
          <a:spcPct val="90000"/>
        </a:lnSpc>
        <a:spcBef>
          <a:spcPts val="280"/>
        </a:spcBef>
        <a:spcAft>
          <a:spcPct val="0"/>
        </a:spcAft>
        <a:buFont typeface="Arial" panose="020B0604020202020204" pitchFamily="34" charset="0"/>
        <a:buChar char="•"/>
        <a:defRPr sz="975" kern="1200">
          <a:solidFill>
            <a:schemeClr val="tx1"/>
          </a:solidFill>
          <a:latin typeface="+mn-lt"/>
          <a:ea typeface="+mn-ea"/>
          <a:cs typeface="+mn-cs"/>
        </a:defRPr>
      </a:lvl4pPr>
      <a:lvl5pPr marL="1157605" indent="-128905" algn="l" defTabSz="514350" rtl="0" fontAlgn="base">
        <a:lnSpc>
          <a:spcPct val="90000"/>
        </a:lnSpc>
        <a:spcBef>
          <a:spcPts val="280"/>
        </a:spcBef>
        <a:spcAft>
          <a:spcPct val="0"/>
        </a:spcAft>
        <a:buFont typeface="Arial" panose="020B0604020202020204" pitchFamily="34" charset="0"/>
        <a:buChar char="•"/>
        <a:defRPr sz="97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buClrTx/>
              <a:buFontTx/>
              <a:buNone/>
            </a:pPr>
            <a:fld id="{3DCDFAC3-0302-4CC0-81C0-F2B44E202EDE}" type="datetimeFigureOut">
              <a:rPr lang="en-US" kern="1200" smtClean="0">
                <a:solidFill>
                  <a:prstClr val="black">
                    <a:tint val="75000"/>
                  </a:prstClr>
                </a:solidFill>
              </a:rPr>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buClrTx/>
              <a:buFontTx/>
              <a:buNone/>
            </a:pPr>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buClrTx/>
              <a:buFontTx/>
              <a:buNone/>
            </a:pPr>
            <a:fld id="{6FBB3C2F-E63C-492F-AE81-9E07D78656D6}" type="slidenum">
              <a:rPr lang="en-US" kern="1200" smtClean="0">
                <a:solidFill>
                  <a:prstClr val="black">
                    <a:tint val="75000"/>
                  </a:prstClr>
                </a:solidFill>
              </a:rPr>
            </a:fld>
            <a:endParaRPr lang="en-US" kern="12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buClrTx/>
              <a:buFontTx/>
              <a:buNone/>
            </a:pPr>
            <a:fld id="{3DCDFAC3-0302-4CC0-81C0-F2B44E202EDE}" type="datetimeFigureOut">
              <a:rPr lang="en-US" kern="1200" smtClean="0">
                <a:solidFill>
                  <a:prstClr val="black">
                    <a:tint val="75000"/>
                  </a:prstClr>
                </a:solidFill>
              </a:rPr>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buClrTx/>
              <a:buFontTx/>
              <a:buNone/>
            </a:pPr>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buClrTx/>
              <a:buFontTx/>
              <a:buNone/>
            </a:pPr>
            <a:fld id="{6FBB3C2F-E63C-492F-AE81-9E07D78656D6}" type="slidenum">
              <a:rPr lang="en-US" kern="1200" smtClean="0">
                <a:solidFill>
                  <a:prstClr val="black">
                    <a:tint val="75000"/>
                  </a:prstClr>
                </a:solidFill>
              </a:rPr>
            </a:fld>
            <a:endParaRPr lang="en-US" kern="12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buClrTx/>
              <a:buFontTx/>
              <a:buNone/>
            </a:pPr>
            <a:fld id="{3DCDFAC3-0302-4CC0-81C0-F2B44E202EDE}" type="datetimeFigureOut">
              <a:rPr lang="en-US" kern="1200" smtClean="0">
                <a:solidFill>
                  <a:prstClr val="black">
                    <a:tint val="75000"/>
                  </a:prstClr>
                </a:solidFill>
              </a:rPr>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buClrTx/>
              <a:buFontTx/>
              <a:buNone/>
            </a:pPr>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buClrTx/>
              <a:buFontTx/>
              <a:buNone/>
            </a:pPr>
            <a:fld id="{6FBB3C2F-E63C-492F-AE81-9E07D78656D6}" type="slidenum">
              <a:rPr lang="en-US" kern="1200" smtClean="0">
                <a:solidFill>
                  <a:prstClr val="black">
                    <a:tint val="75000"/>
                  </a:prstClr>
                </a:solidFill>
              </a:rPr>
            </a:fld>
            <a:endParaRPr lang="en-US" kern="12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buClrTx/>
              <a:buFontTx/>
              <a:buNone/>
            </a:pPr>
            <a:fld id="{3DCDFAC3-0302-4CC0-81C0-F2B44E202EDE}" type="datetimeFigureOut">
              <a:rPr lang="en-US" kern="1200" smtClean="0">
                <a:solidFill>
                  <a:prstClr val="black">
                    <a:tint val="75000"/>
                  </a:prstClr>
                </a:solidFill>
              </a:rPr>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buClrTx/>
              <a:buFontTx/>
              <a:buNone/>
            </a:pPr>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buClrTx/>
              <a:buFontTx/>
              <a:buNone/>
            </a:pPr>
            <a:fld id="{6FBB3C2F-E63C-492F-AE81-9E07D78656D6}" type="slidenum">
              <a:rPr lang="en-US" kern="1200" smtClean="0">
                <a:solidFill>
                  <a:prstClr val="black">
                    <a:tint val="75000"/>
                  </a:prstClr>
                </a:solidFill>
              </a:rPr>
            </a:fld>
            <a:endParaRPr lang="en-US" kern="12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buClrTx/>
              <a:buFontTx/>
              <a:buNone/>
            </a:pPr>
            <a:fld id="{3DCDFAC3-0302-4CC0-81C0-F2B44E202EDE}" type="datetimeFigureOut">
              <a:rPr lang="en-US" kern="1200" smtClean="0">
                <a:solidFill>
                  <a:prstClr val="black">
                    <a:tint val="75000"/>
                  </a:prstClr>
                </a:solidFill>
              </a:rPr>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buClrTx/>
              <a:buFontTx/>
              <a:buNone/>
            </a:pPr>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buClrTx/>
              <a:buFontTx/>
              <a:buNone/>
            </a:pPr>
            <a:fld id="{6FBB3C2F-E63C-492F-AE81-9E07D78656D6}" type="slidenum">
              <a:rPr lang="en-US" kern="1200" smtClean="0">
                <a:solidFill>
                  <a:prstClr val="black">
                    <a:tint val="75000"/>
                  </a:prstClr>
                </a:solidFill>
              </a:rPr>
            </a:fld>
            <a:endParaRPr lang="en-US" kern="12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buClrTx/>
              <a:buFontTx/>
              <a:buNone/>
            </a:pPr>
            <a:fld id="{3DCDFAC3-0302-4CC0-81C0-F2B44E202EDE}" type="datetimeFigureOut">
              <a:rPr lang="en-US" kern="1200" smtClean="0">
                <a:solidFill>
                  <a:prstClr val="black">
                    <a:tint val="75000"/>
                  </a:prstClr>
                </a:solidFill>
              </a:rPr>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buClrTx/>
              <a:buFontTx/>
              <a:buNone/>
            </a:pPr>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buClrTx/>
              <a:buFontTx/>
              <a:buNone/>
            </a:pPr>
            <a:fld id="{6FBB3C2F-E63C-492F-AE81-9E07D78656D6}" type="slidenum">
              <a:rPr lang="en-US" kern="1200" smtClean="0">
                <a:solidFill>
                  <a:prstClr val="black">
                    <a:tint val="75000"/>
                  </a:prstClr>
                </a:solidFill>
              </a:rPr>
            </a:fld>
            <a:endParaRPr lang="en-US" kern="12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buClrTx/>
              <a:buFontTx/>
              <a:buNone/>
            </a:pPr>
            <a:fld id="{3DCDFAC3-0302-4CC0-81C0-F2B44E202EDE}" type="datetimeFigureOut">
              <a:rPr lang="en-US" kern="1200" smtClean="0">
                <a:solidFill>
                  <a:prstClr val="black">
                    <a:tint val="75000"/>
                  </a:prstClr>
                </a:solidFill>
              </a:rPr>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buClrTx/>
              <a:buFontTx/>
              <a:buNone/>
            </a:pPr>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buClrTx/>
              <a:buFontTx/>
              <a:buNone/>
            </a:pPr>
            <a:fld id="{6FBB3C2F-E63C-492F-AE81-9E07D78656D6}" type="slidenum">
              <a:rPr lang="en-US" kern="1200" smtClean="0">
                <a:solidFill>
                  <a:prstClr val="black">
                    <a:tint val="75000"/>
                  </a:prstClr>
                </a:solidFill>
              </a:rPr>
            </a:fld>
            <a:endParaRPr lang="en-US" kern="12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buClrTx/>
              <a:buFontTx/>
              <a:buNone/>
            </a:pPr>
            <a:fld id="{3DCDFAC3-0302-4CC0-81C0-F2B44E202EDE}" type="datetimeFigureOut">
              <a:rPr lang="en-US" kern="1200" smtClean="0">
                <a:solidFill>
                  <a:prstClr val="black">
                    <a:tint val="75000"/>
                  </a:prstClr>
                </a:solidFill>
              </a:rPr>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buClrTx/>
              <a:buFontTx/>
              <a:buNone/>
            </a:pPr>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buClrTx/>
              <a:buFontTx/>
              <a:buNone/>
            </a:pPr>
            <a:fld id="{6FBB3C2F-E63C-492F-AE81-9E07D78656D6}" type="slidenum">
              <a:rPr lang="en-US" kern="1200" smtClean="0">
                <a:solidFill>
                  <a:prstClr val="black">
                    <a:tint val="75000"/>
                  </a:prstClr>
                </a:solidFill>
              </a:rPr>
            </a:fld>
            <a:endParaRPr lang="en-US" kern="120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microsoft.com/office/2007/relationships/hdphoto" Target="../media/image6.wdp"/><Relationship Id="rId3" Type="http://schemas.openxmlformats.org/officeDocument/2006/relationships/image" Target="../media/image5.png"/><Relationship Id="rId2" Type="http://schemas.microsoft.com/office/2007/relationships/hdphoto" Target="../media/image4.wdp"/><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9.xml"/><Relationship Id="rId5" Type="http://schemas.openxmlformats.org/officeDocument/2006/relationships/image" Target="../media/image11.png"/><Relationship Id="rId4" Type="http://schemas.microsoft.com/office/2007/relationships/media" Target="../media/media1.mp4"/><Relationship Id="rId3" Type="http://schemas.openxmlformats.org/officeDocument/2006/relationships/video" Target="../media/media1.mp4"/><Relationship Id="rId2" Type="http://schemas.openxmlformats.org/officeDocument/2006/relationships/slide" Target="slide5.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0.xml"/><Relationship Id="rId6" Type="http://schemas.openxmlformats.org/officeDocument/2006/relationships/image" Target="../media/image11.png"/><Relationship Id="rId5" Type="http://schemas.microsoft.com/office/2007/relationships/media" Target="../media/media1.mp4"/><Relationship Id="rId4" Type="http://schemas.openxmlformats.org/officeDocument/2006/relationships/video" Target="../media/media1.mp4"/><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 Target="slide35.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1.xml"/><Relationship Id="rId6" Type="http://schemas.openxmlformats.org/officeDocument/2006/relationships/image" Target="../media/image11.png"/><Relationship Id="rId5" Type="http://schemas.microsoft.com/office/2007/relationships/media" Target="../media/media1.mp4"/><Relationship Id="rId4" Type="http://schemas.openxmlformats.org/officeDocument/2006/relationships/video" Target="../media/media1.mp4"/><Relationship Id="rId3" Type="http://schemas.openxmlformats.org/officeDocument/2006/relationships/slide" Target="slide5.xml"/><Relationship Id="rId2" Type="http://schemas.openxmlformats.org/officeDocument/2006/relationships/image" Target="../media/image14.png"/><Relationship Id="rId1" Type="http://schemas.openxmlformats.org/officeDocument/2006/relationships/slide" Target="slide13.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2.xml"/><Relationship Id="rId5" Type="http://schemas.openxmlformats.org/officeDocument/2006/relationships/image" Target="../media/image11.png"/><Relationship Id="rId4" Type="http://schemas.microsoft.com/office/2007/relationships/media" Target="../media/media1.mp4"/><Relationship Id="rId3" Type="http://schemas.openxmlformats.org/officeDocument/2006/relationships/video" Target="../media/media1.mp4"/><Relationship Id="rId2" Type="http://schemas.openxmlformats.org/officeDocument/2006/relationships/slide" Target="slide5.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3.xml"/><Relationship Id="rId4" Type="http://schemas.openxmlformats.org/officeDocument/2006/relationships/image" Target="../media/image11.png"/><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slide" Target="slide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1.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23.jpeg"/><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5.xml"/><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97.xml"/><Relationship Id="rId1"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microsoft.com/office/2007/relationships/hdphoto" Target="../media/image9.wdp"/><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image" Target="../media/image31.png"/><Relationship Id="rId1"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image" Target="../media/image11.png"/><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slide" Target="slide5.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5.xml"/><Relationship Id="rId4" Type="http://schemas.openxmlformats.org/officeDocument/2006/relationships/image" Target="../media/image11.png"/><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slide" Target="slide5.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6.xml"/><Relationship Id="rId4" Type="http://schemas.openxmlformats.org/officeDocument/2006/relationships/image" Target="../media/image11.png"/><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7.xml"/><Relationship Id="rId4" Type="http://schemas.openxmlformats.org/officeDocument/2006/relationships/image" Target="../media/image11.png"/><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slide" Target="slide5.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8.xml"/><Relationship Id="rId4" Type="http://schemas.openxmlformats.org/officeDocument/2006/relationships/image" Target="../media/image11.png"/><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7668975" y="1065575"/>
            <a:ext cx="1031008" cy="822965"/>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6" name="Google Shape;336;p40"/>
          <p:cNvGrpSpPr/>
          <p:nvPr/>
        </p:nvGrpSpPr>
        <p:grpSpPr>
          <a:xfrm>
            <a:off x="7139270" y="1034499"/>
            <a:ext cx="2012471" cy="2939938"/>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46" name="Google Shape;446;p40"/>
          <p:cNvGrpSpPr/>
          <p:nvPr/>
        </p:nvGrpSpPr>
        <p:grpSpPr>
          <a:xfrm>
            <a:off x="-294" y="3871889"/>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2" name="Google Shape;452;p40"/>
          <p:cNvGrpSpPr/>
          <p:nvPr/>
        </p:nvGrpSpPr>
        <p:grpSpPr>
          <a:xfrm>
            <a:off x="3275810" y="3545955"/>
            <a:ext cx="2577715" cy="1634771"/>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0" name="Google Shape;490;p40"/>
          <p:cNvSpPr/>
          <p:nvPr/>
        </p:nvSpPr>
        <p:spPr>
          <a:xfrm>
            <a:off x="6104689" y="3870208"/>
            <a:ext cx="3070308" cy="918767"/>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40"/>
          <p:cNvSpPr/>
          <p:nvPr/>
        </p:nvSpPr>
        <p:spPr>
          <a:xfrm>
            <a:off x="15074" y="3871104"/>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2" name="Google Shape;492;p40"/>
          <p:cNvGrpSpPr/>
          <p:nvPr/>
        </p:nvGrpSpPr>
        <p:grpSpPr>
          <a:xfrm>
            <a:off x="6840024" y="3275295"/>
            <a:ext cx="1124121" cy="1928722"/>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56" name="Google Shape;556;p40"/>
          <p:cNvGrpSpPr/>
          <p:nvPr/>
        </p:nvGrpSpPr>
        <p:grpSpPr>
          <a:xfrm flipH="1">
            <a:off x="5638169" y="3183480"/>
            <a:ext cx="1388292" cy="2024878"/>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3" name="Google Shape;613;p40"/>
          <p:cNvSpPr txBox="1">
            <a:spLocks noGrp="1"/>
          </p:cNvSpPr>
          <p:nvPr>
            <p:ph type="ctrTitle"/>
          </p:nvPr>
        </p:nvSpPr>
        <p:spPr>
          <a:xfrm>
            <a:off x="2102136" y="1058399"/>
            <a:ext cx="4894431" cy="2199128"/>
          </a:xfrm>
          <a:prstGeom prst="rect">
            <a:avLst/>
          </a:prstGeom>
        </p:spPr>
        <p:txBody>
          <a:bodyPr spcFirstLastPara="1" wrap="square" lIns="91425" tIns="91425" rIns="91425" bIns="91425" anchor="ctr" anchorCtr="0">
            <a:noAutofit/>
          </a:bodyPr>
          <a:lstStyle/>
          <a:p>
            <a:pPr marL="0" lvl="0" indent="0" algn="ctr" rtl="0">
              <a:spcBef>
                <a:spcPts val="1200"/>
              </a:spcBef>
              <a:spcAft>
                <a:spcPts val="600"/>
              </a:spcAft>
              <a:buNone/>
            </a:pPr>
            <a:r>
              <a:rPr lang="en-US" b="1" dirty="0">
                <a:solidFill>
                  <a:srgbClr val="FF0000"/>
                </a:solidFill>
              </a:rPr>
              <a:t>ÔN TẬP: </a:t>
            </a:r>
            <a:br>
              <a:rPr lang="en-US" b="1" dirty="0">
                <a:solidFill>
                  <a:srgbClr val="FF0000"/>
                </a:solidFill>
              </a:rPr>
            </a:br>
            <a:r>
              <a:rPr lang="en-US" b="1" dirty="0" err="1">
                <a:solidFill>
                  <a:srgbClr val="0070C0"/>
                </a:solidFill>
              </a:rPr>
              <a:t>Lịch</a:t>
            </a:r>
            <a:r>
              <a:rPr lang="en-US" b="1" dirty="0">
                <a:solidFill>
                  <a:srgbClr val="0070C0"/>
                </a:solidFill>
              </a:rPr>
              <a:t> </a:t>
            </a:r>
            <a:r>
              <a:rPr lang="en-US" b="1" dirty="0" err="1">
                <a:solidFill>
                  <a:srgbClr val="0070C0"/>
                </a:solidFill>
              </a:rPr>
              <a:t>sử</a:t>
            </a:r>
            <a:r>
              <a:rPr lang="en-US" b="1" dirty="0">
                <a:solidFill>
                  <a:srgbClr val="0070C0"/>
                </a:solidFill>
              </a:rPr>
              <a:t> </a:t>
            </a:r>
            <a:r>
              <a:rPr lang="en-US" b="1" dirty="0" err="1">
                <a:solidFill>
                  <a:srgbClr val="0070C0"/>
                </a:solidFill>
              </a:rPr>
              <a:t>nước</a:t>
            </a:r>
            <a:r>
              <a:rPr lang="en-US" b="1" dirty="0">
                <a:solidFill>
                  <a:srgbClr val="0070C0"/>
                </a:solidFill>
              </a:rPr>
              <a:t> ta </a:t>
            </a:r>
            <a:r>
              <a:rPr lang="en-US" b="1" dirty="0" err="1">
                <a:solidFill>
                  <a:srgbClr val="0070C0"/>
                </a:solidFill>
              </a:rPr>
              <a:t>từ</a:t>
            </a:r>
            <a:r>
              <a:rPr lang="en-US" b="1" dirty="0">
                <a:solidFill>
                  <a:srgbClr val="0070C0"/>
                </a:solidFill>
              </a:rPr>
              <a:t> </a:t>
            </a:r>
            <a:r>
              <a:rPr lang="en-US" b="1" dirty="0" err="1">
                <a:solidFill>
                  <a:srgbClr val="0070C0"/>
                </a:solidFill>
              </a:rPr>
              <a:t>giữa</a:t>
            </a:r>
            <a:r>
              <a:rPr lang="en-US" b="1" dirty="0">
                <a:solidFill>
                  <a:srgbClr val="0070C0"/>
                </a:solidFill>
              </a:rPr>
              <a:t> </a:t>
            </a:r>
            <a:r>
              <a:rPr lang="en-US" b="1" dirty="0" err="1">
                <a:solidFill>
                  <a:srgbClr val="0070C0"/>
                </a:solidFill>
              </a:rPr>
              <a:t>thế</a:t>
            </a:r>
            <a:r>
              <a:rPr lang="en-US" b="1" dirty="0">
                <a:solidFill>
                  <a:srgbClr val="0070C0"/>
                </a:solidFill>
              </a:rPr>
              <a:t> </a:t>
            </a:r>
            <a:r>
              <a:rPr lang="en-US" b="1" dirty="0" err="1">
                <a:solidFill>
                  <a:srgbClr val="0070C0"/>
                </a:solidFill>
              </a:rPr>
              <a:t>kỉ</a:t>
            </a:r>
            <a:r>
              <a:rPr lang="en-US" b="1" dirty="0">
                <a:solidFill>
                  <a:srgbClr val="0070C0"/>
                </a:solidFill>
              </a:rPr>
              <a:t> XIX </a:t>
            </a:r>
            <a:br>
              <a:rPr lang="en-US" b="1" dirty="0">
                <a:solidFill>
                  <a:srgbClr val="0070C0"/>
                </a:solidFill>
              </a:rPr>
            </a:br>
            <a:r>
              <a:rPr lang="en-US" b="1" dirty="0" err="1">
                <a:solidFill>
                  <a:srgbClr val="0070C0"/>
                </a:solidFill>
              </a:rPr>
              <a:t>đến</a:t>
            </a:r>
            <a:r>
              <a:rPr lang="en-US" b="1" dirty="0">
                <a:solidFill>
                  <a:srgbClr val="0070C0"/>
                </a:solidFill>
              </a:rPr>
              <a:t> nay</a:t>
            </a:r>
            <a:endParaRPr lang="en-US" b="1" dirty="0">
              <a:solidFill>
                <a:srgbClr val="0070C0"/>
              </a:solidFill>
            </a:endParaRPr>
          </a:p>
        </p:txBody>
      </p:sp>
      <p:sp>
        <p:nvSpPr>
          <p:cNvPr id="614" name="TextBox 613"/>
          <p:cNvSpPr txBox="1"/>
          <p:nvPr/>
        </p:nvSpPr>
        <p:spPr>
          <a:xfrm>
            <a:off x="1770085" y="141237"/>
            <a:ext cx="4587240" cy="584775"/>
          </a:xfrm>
          <a:prstGeom prst="rect">
            <a:avLst/>
          </a:prstGeom>
          <a:noFill/>
        </p:spPr>
        <p:txBody>
          <a:bodyPr wrap="square">
            <a:spAutoFit/>
          </a:bodyPr>
          <a:lstStyle/>
          <a:p>
            <a:r>
              <a:rPr lang="en-US" sz="3200" u="sng" dirty="0">
                <a:latin typeface="Patrick Hand" panose="00000500000000000000" charset="0"/>
              </a:rPr>
              <a:t>LỊCH SỬ:</a:t>
            </a:r>
            <a:endParaRPr lang="en-US" sz="3200" u="sng" dirty="0">
              <a:latin typeface="Patrick Hand" panose="00000500000000000000" charset="0"/>
            </a:endParaRPr>
          </a:p>
        </p:txBody>
      </p:sp>
      <p:pic>
        <p:nvPicPr>
          <p:cNvPr id="2050" name="Picture 2" descr="11 Chú bộ đội ý tưởng | quân đội, dễ thương, hướng dẫn về mắt"/>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585" b="92812" l="5112" r="92812">
                        <a14:foregroundMark x1="9425" y1="53514" x2="9425" y2="53514"/>
                        <a14:foregroundMark x1="7987" y1="49042" x2="7987" y2="49042"/>
                        <a14:foregroundMark x1="5112" y1="67732" x2="5112" y2="67732"/>
                        <a14:foregroundMark x1="16933" y1="87859" x2="16933" y2="87859"/>
                        <a14:foregroundMark x1="30511" y1="91853" x2="30511" y2="91853"/>
                        <a14:foregroundMark x1="39457" y1="90575" x2="39457" y2="90575"/>
                        <a14:foregroundMark x1="90575" y1="56709" x2="90575" y2="56709"/>
                        <a14:foregroundMark x1="63578" y1="92812" x2="63578" y2="92812"/>
                        <a14:foregroundMark x1="89297" y1="92332" x2="89297" y2="92332"/>
                        <a14:foregroundMark x1="90735" y1="92173" x2="90735" y2="92173"/>
                        <a14:foregroundMark x1="90895" y1="92332" x2="90895" y2="92332"/>
                        <a14:foregroundMark x1="92013" y1="92013" x2="92013" y2="92013"/>
                        <a14:foregroundMark x1="92652" y1="92013" x2="92652" y2="92013"/>
                        <a14:foregroundMark x1="92812" y1="91374" x2="92812" y2="91374"/>
                        <a14:foregroundMark x1="23163" y1="92652" x2="23163" y2="92652"/>
                        <a14:foregroundMark x1="11661" y1="91853" x2="11661" y2="91853"/>
                        <a14:foregroundMark x1="9904" y1="92652" x2="9904" y2="92652"/>
                        <a14:foregroundMark x1="9904" y1="92652" x2="9904" y2="92652"/>
                        <a14:foregroundMark x1="9585" y1="92332" x2="9585" y2="92332"/>
                        <a14:foregroundMark x1="19968" y1="92812" x2="19968" y2="92812"/>
                        <a14:foregroundMark x1="21086" y1="92812" x2="21565" y2="92812"/>
                        <a14:foregroundMark x1="22364" y1="92812" x2="22364" y2="92812"/>
                      </a14:backgroundRemoval>
                    </a14:imgEffect>
                  </a14:imgLayer>
                </a14:imgProps>
              </a:ext>
              <a:ext uri="{28A0092B-C50C-407E-A947-70E740481C1C}">
                <a14:useLocalDpi xmlns:a14="http://schemas.microsoft.com/office/drawing/2010/main" val="0"/>
              </a:ext>
            </a:extLst>
          </a:blip>
          <a:srcRect/>
          <a:stretch>
            <a:fillRect/>
          </a:stretch>
        </p:blipFill>
        <p:spPr bwMode="auto">
          <a:xfrm>
            <a:off x="91718" y="2132615"/>
            <a:ext cx="3211737" cy="32117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Máy Bay Chiến đấu Xanh Quân đội Máy Bay Chiến đấu Không Quân Máy  Bay Chiến đấu Quân Sự Trang Trí Máy Bay Chiến đấu PNG , Quân đội, Máy"/>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4792" r="96667">
                        <a14:foregroundMark x1="93958" y1="41146" x2="93958" y2="41563"/>
                        <a14:foregroundMark x1="92813" y1="45625" x2="92813" y2="45625"/>
                        <a14:foregroundMark x1="95938" y1="60313" x2="95938" y2="60313"/>
                        <a14:foregroundMark x1="96667" y1="60521" x2="96667" y2="60521"/>
                        <a14:foregroundMark x1="8438" y1="36458" x2="8438" y2="36458"/>
                        <a14:foregroundMark x1="4792" y1="35104" x2="4792" y2="35104"/>
                      </a14:backgroundRemoval>
                    </a14:imgEffect>
                  </a14:imgLayer>
                </a14:imgProps>
              </a:ext>
              <a:ext uri="{28A0092B-C50C-407E-A947-70E740481C1C}">
                <a14:useLocalDpi xmlns:a14="http://schemas.microsoft.com/office/drawing/2010/main" val="0"/>
              </a:ext>
            </a:extLst>
          </a:blip>
          <a:srcRect/>
          <a:stretch>
            <a:fillRect/>
          </a:stretch>
        </p:blipFill>
        <p:spPr bwMode="auto">
          <a:xfrm>
            <a:off x="64610" y="240486"/>
            <a:ext cx="2050070" cy="2050070"/>
          </a:xfrm>
          <a:prstGeom prst="rect">
            <a:avLst/>
          </a:prstGeom>
          <a:noFill/>
          <a:extLst>
            <a:ext uri="{909E8E84-426E-40DD-AFC4-6F175D3DCCD1}">
              <a14:hiddenFill xmlns:a14="http://schemas.microsoft.com/office/drawing/2010/main">
                <a:solidFill>
                  <a:srgbClr val="FFFFFF"/>
                </a:solidFill>
              </a14:hiddenFill>
            </a:ext>
          </a:extLst>
        </p:spPr>
      </p:pic>
      <p:grpSp>
        <p:nvGrpSpPr>
          <p:cNvPr id="615" name="Google Shape;1512;p56"/>
          <p:cNvGrpSpPr/>
          <p:nvPr/>
        </p:nvGrpSpPr>
        <p:grpSpPr>
          <a:xfrm flipH="1">
            <a:off x="7864442" y="3178063"/>
            <a:ext cx="1520454" cy="2271636"/>
            <a:chOff x="1862899" y="1669750"/>
            <a:chExt cx="2709114" cy="4593106"/>
          </a:xfrm>
        </p:grpSpPr>
        <p:sp>
          <p:nvSpPr>
            <p:cNvPr id="616" name="Google Shape;1513;p56"/>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1514;p56"/>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1515;p56"/>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1516;p56"/>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1517;p56"/>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1518;p56"/>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1519;p56"/>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1520;p56"/>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1521;p56"/>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1522;p56"/>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1523;p56"/>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1524;p56"/>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1525;p56"/>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1526;p56"/>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1527;p56"/>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1528;p56"/>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1529;p56"/>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1530;p56"/>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1531;p56"/>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1532;p56"/>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1533;p56"/>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1534;p56"/>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1535;p56"/>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1536;p56"/>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1537;p56"/>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1538;p56"/>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1539;p56"/>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1540;p56"/>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1541;p56"/>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1542;p56"/>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1543;p56"/>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1544;p56"/>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1545;p56"/>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1546;p56"/>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1547;p56"/>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1548;p56"/>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1549;p56"/>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1550;p56"/>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1551;p56"/>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1552;p56"/>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1553;p56"/>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1554;p56"/>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1555;p56"/>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1556;p56"/>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1557;p56"/>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1558;p56"/>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1559;p56"/>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1560;p56"/>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1561;p56"/>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1562;p56"/>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1563;p56"/>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1564;p56"/>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1565;p56"/>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1566;p56"/>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1567;p56"/>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1568;p56"/>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1569;p56"/>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1570;p56"/>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1571;p56"/>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1572;p56"/>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1573;p56"/>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1574;p56"/>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1575;p56"/>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1576;p56"/>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1577;p56"/>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1578;p56"/>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1579;p56"/>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1580;p56"/>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1581;p56"/>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1582;p56"/>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1583;p56"/>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1584;p56"/>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1585;p56"/>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1586;p56"/>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1587;p56"/>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1588;p56"/>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1589;p56"/>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1590;p56"/>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1591;p56"/>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1592;p56"/>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1593;p56"/>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1594;p56"/>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1595;p56"/>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1596;p56"/>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6"/>
        <p:cNvGrpSpPr/>
        <p:nvPr/>
      </p:nvGrpSpPr>
      <p:grpSpPr>
        <a:xfrm>
          <a:off x="0" y="0"/>
          <a:ext cx="0" cy="0"/>
          <a:chOff x="0" y="0"/>
          <a:chExt cx="0" cy="0"/>
        </a:xfrm>
      </p:grpSpPr>
      <p:sp>
        <p:nvSpPr>
          <p:cNvPr id="3039" name="Google Shape;3039;p75"/>
          <p:cNvSpPr txBox="1">
            <a:spLocks noGrp="1"/>
          </p:cNvSpPr>
          <p:nvPr>
            <p:ph type="title"/>
          </p:nvPr>
        </p:nvSpPr>
        <p:spPr>
          <a:xfrm>
            <a:off x="720899" y="609759"/>
            <a:ext cx="8182095"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smtClean="0"/>
              <a:t> </a:t>
            </a:r>
            <a:r>
              <a:rPr lang="en-GB" sz="3200" dirty="0"/>
              <a:t>Đảng Cộng sản Việt Nam ra đời vào:</a:t>
            </a:r>
            <a:endParaRPr sz="3200" dirty="0"/>
          </a:p>
        </p:txBody>
      </p:sp>
      <p:sp>
        <p:nvSpPr>
          <p:cNvPr id="36" name="Google Shape;845;p44"/>
          <p:cNvSpPr txBox="1">
            <a:spLocks noGrp="1"/>
          </p:cNvSpPr>
          <p:nvPr>
            <p:ph type="title" idx="2"/>
          </p:nvPr>
        </p:nvSpPr>
        <p:spPr>
          <a:xfrm>
            <a:off x="2591777" y="1794483"/>
            <a:ext cx="7496906" cy="2124000"/>
          </a:xfrm>
          <a:prstGeom prst="rect">
            <a:avLst/>
          </a:prstGeom>
        </p:spPr>
        <p:txBody>
          <a:bodyPr spcFirstLastPara="1" wrap="square" lIns="91425" tIns="91425" rIns="91425" bIns="91425" anchor="ctr" anchorCtr="0">
            <a:noAutofit/>
          </a:bodyPr>
          <a:lstStyle/>
          <a:p>
            <a:pPr algn="l">
              <a:lnSpc>
                <a:spcPct val="150000"/>
              </a:lnSpc>
            </a:pP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Ngày</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2/3/1930</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Ngày</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3/2/1930</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Ngày</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2/9/1945</a:t>
            </a:r>
            <a:endParaRPr sz="2400" b="1" dirty="0">
              <a:solidFill>
                <a:schemeClr val="tx1"/>
              </a:solidFill>
            </a:endParaRPr>
          </a:p>
        </p:txBody>
      </p:sp>
      <p:grpSp>
        <p:nvGrpSpPr>
          <p:cNvPr id="3043" name="Google Shape;3043;p75"/>
          <p:cNvGrpSpPr/>
          <p:nvPr/>
        </p:nvGrpSpPr>
        <p:grpSpPr>
          <a:xfrm>
            <a:off x="-635593" y="1452008"/>
            <a:ext cx="1920558" cy="2600765"/>
            <a:chOff x="-591231" y="1269158"/>
            <a:chExt cx="1920558" cy="2600765"/>
          </a:xfrm>
        </p:grpSpPr>
        <p:sp>
          <p:nvSpPr>
            <p:cNvPr id="3044" name="Google Shape;3044;p75"/>
            <p:cNvSpPr/>
            <p:nvPr/>
          </p:nvSpPr>
          <p:spPr>
            <a:xfrm rot="-2340010">
              <a:off x="17649" y="1149147"/>
              <a:ext cx="347040" cy="2058622"/>
            </a:xfrm>
            <a:prstGeom prst="rect">
              <a:avLst/>
            </a:pr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45" name="Google Shape;3045;p75"/>
            <p:cNvGrpSpPr/>
            <p:nvPr/>
          </p:nvGrpSpPr>
          <p:grpSpPr>
            <a:xfrm rot="-2700000" flipH="1">
              <a:off x="106973" y="2822966"/>
              <a:ext cx="1115378" cy="764581"/>
              <a:chOff x="1099417" y="3145296"/>
              <a:chExt cx="910414" cy="624080"/>
            </a:xfrm>
          </p:grpSpPr>
          <p:sp>
            <p:nvSpPr>
              <p:cNvPr id="3046" name="Google Shape;3046;p75"/>
              <p:cNvSpPr/>
              <p:nvPr/>
            </p:nvSpPr>
            <p:spPr>
              <a:xfrm>
                <a:off x="1099417" y="3586022"/>
                <a:ext cx="910414" cy="183354"/>
              </a:xfrm>
              <a:custGeom>
                <a:avLst/>
                <a:gdLst/>
                <a:ahLst/>
                <a:cxnLst/>
                <a:rect l="l" t="t" r="r" b="b"/>
                <a:pathLst>
                  <a:path w="9667" h="1947" extrusionOk="0">
                    <a:moveTo>
                      <a:pt x="153" y="1"/>
                    </a:moveTo>
                    <a:cubicBezTo>
                      <a:pt x="153" y="609"/>
                      <a:pt x="153" y="1095"/>
                      <a:pt x="122" y="1217"/>
                    </a:cubicBezTo>
                    <a:cubicBezTo>
                      <a:pt x="1" y="1612"/>
                      <a:pt x="9667" y="1946"/>
                      <a:pt x="9667" y="1946"/>
                    </a:cubicBezTo>
                    <a:cubicBezTo>
                      <a:pt x="9667" y="1946"/>
                      <a:pt x="9606" y="1490"/>
                      <a:pt x="9393" y="974"/>
                    </a:cubicBezTo>
                    <a:cubicBezTo>
                      <a:pt x="6809" y="700"/>
                      <a:pt x="1672" y="123"/>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7" name="Google Shape;3047;p75"/>
              <p:cNvSpPr/>
              <p:nvPr/>
            </p:nvSpPr>
            <p:spPr>
              <a:xfrm>
                <a:off x="1110907" y="3145296"/>
                <a:ext cx="692770" cy="503823"/>
              </a:xfrm>
              <a:custGeom>
                <a:avLst/>
                <a:gdLst/>
                <a:ahLst/>
                <a:cxnLst/>
                <a:rect l="l" t="t" r="r" b="b"/>
                <a:pathLst>
                  <a:path w="7356" h="5350" extrusionOk="0">
                    <a:moveTo>
                      <a:pt x="0" y="0"/>
                    </a:moveTo>
                    <a:cubicBezTo>
                      <a:pt x="0" y="0"/>
                      <a:pt x="61" y="2918"/>
                      <a:pt x="31" y="4681"/>
                    </a:cubicBezTo>
                    <a:cubicBezTo>
                      <a:pt x="1095" y="4772"/>
                      <a:pt x="3861" y="5046"/>
                      <a:pt x="6353" y="5350"/>
                    </a:cubicBezTo>
                    <a:cubicBezTo>
                      <a:pt x="6718" y="4833"/>
                      <a:pt x="7113" y="4438"/>
                      <a:pt x="7356" y="4225"/>
                    </a:cubicBezTo>
                    <a:cubicBezTo>
                      <a:pt x="7295" y="4225"/>
                      <a:pt x="7234" y="4225"/>
                      <a:pt x="7174" y="4255"/>
                    </a:cubicBezTo>
                    <a:cubicBezTo>
                      <a:pt x="7079" y="4274"/>
                      <a:pt x="6985" y="4283"/>
                      <a:pt x="6891" y="4283"/>
                    </a:cubicBezTo>
                    <a:cubicBezTo>
                      <a:pt x="5010" y="4283"/>
                      <a:pt x="3465" y="669"/>
                      <a:pt x="3465" y="669"/>
                    </a:cubicBezTo>
                    <a:lnTo>
                      <a:pt x="0"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8" name="Google Shape;3048;p75"/>
              <p:cNvSpPr/>
              <p:nvPr/>
            </p:nvSpPr>
            <p:spPr>
              <a:xfrm>
                <a:off x="1709212" y="3542044"/>
                <a:ext cx="274810" cy="135703"/>
              </a:xfrm>
              <a:custGeom>
                <a:avLst/>
                <a:gdLst/>
                <a:ahLst/>
                <a:cxnLst/>
                <a:rect l="l" t="t" r="r" b="b"/>
                <a:pathLst>
                  <a:path w="2918" h="1441" extrusionOk="0">
                    <a:moveTo>
                      <a:pt x="1204" y="0"/>
                    </a:moveTo>
                    <a:cubicBezTo>
                      <a:pt x="1139" y="0"/>
                      <a:pt x="1072" y="4"/>
                      <a:pt x="1003" y="12"/>
                    </a:cubicBezTo>
                    <a:cubicBezTo>
                      <a:pt x="760" y="225"/>
                      <a:pt x="365" y="620"/>
                      <a:pt x="0" y="1106"/>
                    </a:cubicBezTo>
                    <a:cubicBezTo>
                      <a:pt x="1094" y="1228"/>
                      <a:pt x="2128" y="1349"/>
                      <a:pt x="2918" y="1441"/>
                    </a:cubicBezTo>
                    <a:cubicBezTo>
                      <a:pt x="2662" y="787"/>
                      <a:pt x="2141" y="0"/>
                      <a:pt x="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9" name="Google Shape;3049;p75"/>
              <p:cNvSpPr/>
              <p:nvPr/>
            </p:nvSpPr>
            <p:spPr>
              <a:xfrm>
                <a:off x="1348515" y="3293900"/>
                <a:ext cx="159443" cy="129393"/>
              </a:xfrm>
              <a:custGeom>
                <a:avLst/>
                <a:gdLst/>
                <a:ahLst/>
                <a:cxnLst/>
                <a:rect l="l" t="t" r="r" b="b"/>
                <a:pathLst>
                  <a:path w="1693" h="1374" extrusionOk="0">
                    <a:moveTo>
                      <a:pt x="1483" y="0"/>
                    </a:moveTo>
                    <a:cubicBezTo>
                      <a:pt x="1475" y="0"/>
                      <a:pt x="1467" y="1"/>
                      <a:pt x="1459" y="3"/>
                    </a:cubicBezTo>
                    <a:cubicBezTo>
                      <a:pt x="1338" y="33"/>
                      <a:pt x="1216" y="94"/>
                      <a:pt x="1125" y="155"/>
                    </a:cubicBezTo>
                    <a:cubicBezTo>
                      <a:pt x="882" y="276"/>
                      <a:pt x="669" y="459"/>
                      <a:pt x="456" y="641"/>
                    </a:cubicBezTo>
                    <a:cubicBezTo>
                      <a:pt x="304" y="793"/>
                      <a:pt x="183" y="975"/>
                      <a:pt x="61" y="1158"/>
                    </a:cubicBezTo>
                    <a:cubicBezTo>
                      <a:pt x="0" y="1218"/>
                      <a:pt x="31" y="1310"/>
                      <a:pt x="91" y="1340"/>
                    </a:cubicBezTo>
                    <a:cubicBezTo>
                      <a:pt x="126" y="1363"/>
                      <a:pt x="157" y="1373"/>
                      <a:pt x="184" y="1373"/>
                    </a:cubicBezTo>
                    <a:cubicBezTo>
                      <a:pt x="229" y="1373"/>
                      <a:pt x="267" y="1347"/>
                      <a:pt x="304" y="1310"/>
                    </a:cubicBezTo>
                    <a:cubicBezTo>
                      <a:pt x="517" y="975"/>
                      <a:pt x="790" y="702"/>
                      <a:pt x="1125" y="489"/>
                    </a:cubicBezTo>
                    <a:cubicBezTo>
                      <a:pt x="1216" y="428"/>
                      <a:pt x="1338" y="367"/>
                      <a:pt x="1429" y="337"/>
                    </a:cubicBezTo>
                    <a:lnTo>
                      <a:pt x="1459" y="307"/>
                    </a:lnTo>
                    <a:lnTo>
                      <a:pt x="1490" y="307"/>
                    </a:lnTo>
                    <a:lnTo>
                      <a:pt x="1520" y="276"/>
                    </a:lnTo>
                    <a:cubicBezTo>
                      <a:pt x="1693" y="247"/>
                      <a:pt x="1620" y="0"/>
                      <a:pt x="1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0" name="Google Shape;3050;p75"/>
              <p:cNvSpPr/>
              <p:nvPr/>
            </p:nvSpPr>
            <p:spPr>
              <a:xfrm>
                <a:off x="1411425" y="3396359"/>
                <a:ext cx="158689" cy="127039"/>
              </a:xfrm>
              <a:custGeom>
                <a:avLst/>
                <a:gdLst/>
                <a:ahLst/>
                <a:cxnLst/>
                <a:rect l="l" t="t" r="r" b="b"/>
                <a:pathLst>
                  <a:path w="1685" h="1349" extrusionOk="0">
                    <a:moveTo>
                      <a:pt x="1481" y="0"/>
                    </a:moveTo>
                    <a:cubicBezTo>
                      <a:pt x="1465" y="0"/>
                      <a:pt x="1448" y="3"/>
                      <a:pt x="1429" y="9"/>
                    </a:cubicBezTo>
                    <a:cubicBezTo>
                      <a:pt x="1338" y="39"/>
                      <a:pt x="1217" y="70"/>
                      <a:pt x="1126" y="130"/>
                    </a:cubicBezTo>
                    <a:cubicBezTo>
                      <a:pt x="882" y="252"/>
                      <a:pt x="670" y="434"/>
                      <a:pt x="457" y="617"/>
                    </a:cubicBezTo>
                    <a:cubicBezTo>
                      <a:pt x="305" y="769"/>
                      <a:pt x="153" y="951"/>
                      <a:pt x="31" y="1133"/>
                    </a:cubicBezTo>
                    <a:cubicBezTo>
                      <a:pt x="1" y="1194"/>
                      <a:pt x="31" y="1285"/>
                      <a:pt x="92" y="1316"/>
                    </a:cubicBezTo>
                    <a:cubicBezTo>
                      <a:pt x="115" y="1339"/>
                      <a:pt x="143" y="1349"/>
                      <a:pt x="170" y="1349"/>
                    </a:cubicBezTo>
                    <a:cubicBezTo>
                      <a:pt x="214" y="1349"/>
                      <a:pt x="256" y="1323"/>
                      <a:pt x="274" y="1285"/>
                    </a:cubicBezTo>
                    <a:cubicBezTo>
                      <a:pt x="518" y="951"/>
                      <a:pt x="791" y="678"/>
                      <a:pt x="1126" y="465"/>
                    </a:cubicBezTo>
                    <a:cubicBezTo>
                      <a:pt x="1217" y="404"/>
                      <a:pt x="1308" y="343"/>
                      <a:pt x="1429" y="313"/>
                    </a:cubicBezTo>
                    <a:lnTo>
                      <a:pt x="1460" y="282"/>
                    </a:lnTo>
                    <a:lnTo>
                      <a:pt x="1521" y="282"/>
                    </a:lnTo>
                    <a:cubicBezTo>
                      <a:pt x="1685" y="228"/>
                      <a:pt x="1627" y="0"/>
                      <a:pt x="1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1" name="Google Shape;3051;p75"/>
              <p:cNvSpPr/>
              <p:nvPr/>
            </p:nvSpPr>
            <p:spPr>
              <a:xfrm>
                <a:off x="1511629" y="3477065"/>
                <a:ext cx="159537" cy="129393"/>
              </a:xfrm>
              <a:custGeom>
                <a:avLst/>
                <a:gdLst/>
                <a:ahLst/>
                <a:cxnLst/>
                <a:rect l="l" t="t" r="r" b="b"/>
                <a:pathLst>
                  <a:path w="1694" h="1374" extrusionOk="0">
                    <a:moveTo>
                      <a:pt x="1483" y="1"/>
                    </a:moveTo>
                    <a:cubicBezTo>
                      <a:pt x="1475" y="1"/>
                      <a:pt x="1468" y="1"/>
                      <a:pt x="1460" y="3"/>
                    </a:cubicBezTo>
                    <a:cubicBezTo>
                      <a:pt x="1338" y="33"/>
                      <a:pt x="1217" y="94"/>
                      <a:pt x="1125" y="155"/>
                    </a:cubicBezTo>
                    <a:cubicBezTo>
                      <a:pt x="882" y="276"/>
                      <a:pt x="669" y="459"/>
                      <a:pt x="457" y="641"/>
                    </a:cubicBezTo>
                    <a:cubicBezTo>
                      <a:pt x="305" y="793"/>
                      <a:pt x="153" y="976"/>
                      <a:pt x="31" y="1158"/>
                    </a:cubicBezTo>
                    <a:cubicBezTo>
                      <a:pt x="1" y="1219"/>
                      <a:pt x="31" y="1310"/>
                      <a:pt x="92" y="1340"/>
                    </a:cubicBezTo>
                    <a:cubicBezTo>
                      <a:pt x="115" y="1364"/>
                      <a:pt x="143" y="1373"/>
                      <a:pt x="170" y="1373"/>
                    </a:cubicBezTo>
                    <a:cubicBezTo>
                      <a:pt x="213" y="1373"/>
                      <a:pt x="255" y="1347"/>
                      <a:pt x="274" y="1310"/>
                    </a:cubicBezTo>
                    <a:cubicBezTo>
                      <a:pt x="517" y="976"/>
                      <a:pt x="791" y="702"/>
                      <a:pt x="1125" y="489"/>
                    </a:cubicBezTo>
                    <a:cubicBezTo>
                      <a:pt x="1217" y="428"/>
                      <a:pt x="1308" y="368"/>
                      <a:pt x="1429" y="337"/>
                    </a:cubicBezTo>
                    <a:lnTo>
                      <a:pt x="1460" y="307"/>
                    </a:lnTo>
                    <a:lnTo>
                      <a:pt x="1490" y="307"/>
                    </a:lnTo>
                    <a:lnTo>
                      <a:pt x="1521" y="276"/>
                    </a:lnTo>
                    <a:cubicBezTo>
                      <a:pt x="1693" y="248"/>
                      <a:pt x="1621" y="1"/>
                      <a:pt x="14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052" name="Google Shape;3052;p75"/>
          <p:cNvGrpSpPr/>
          <p:nvPr/>
        </p:nvGrpSpPr>
        <p:grpSpPr>
          <a:xfrm flipH="1">
            <a:off x="6678063" y="1741984"/>
            <a:ext cx="1694690" cy="2433764"/>
            <a:chOff x="9400894" y="1269158"/>
            <a:chExt cx="1920558" cy="2600765"/>
          </a:xfrm>
        </p:grpSpPr>
        <p:sp>
          <p:nvSpPr>
            <p:cNvPr id="3053" name="Google Shape;3053;p75"/>
            <p:cNvSpPr/>
            <p:nvPr/>
          </p:nvSpPr>
          <p:spPr>
            <a:xfrm rot="-2340010">
              <a:off x="10009774" y="1149147"/>
              <a:ext cx="347040" cy="2058622"/>
            </a:xfrm>
            <a:prstGeom prst="rect">
              <a:avLst/>
            </a:pr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54" name="Google Shape;3054;p75"/>
            <p:cNvGrpSpPr/>
            <p:nvPr/>
          </p:nvGrpSpPr>
          <p:grpSpPr>
            <a:xfrm rot="-2700000" flipH="1">
              <a:off x="10099098" y="2822966"/>
              <a:ext cx="1115378" cy="764581"/>
              <a:chOff x="1099417" y="3145296"/>
              <a:chExt cx="910414" cy="624080"/>
            </a:xfrm>
          </p:grpSpPr>
          <p:sp>
            <p:nvSpPr>
              <p:cNvPr id="3055" name="Google Shape;3055;p75"/>
              <p:cNvSpPr/>
              <p:nvPr/>
            </p:nvSpPr>
            <p:spPr>
              <a:xfrm>
                <a:off x="1099417" y="3586022"/>
                <a:ext cx="910414" cy="183354"/>
              </a:xfrm>
              <a:custGeom>
                <a:avLst/>
                <a:gdLst/>
                <a:ahLst/>
                <a:cxnLst/>
                <a:rect l="l" t="t" r="r" b="b"/>
                <a:pathLst>
                  <a:path w="9667" h="1947" extrusionOk="0">
                    <a:moveTo>
                      <a:pt x="153" y="1"/>
                    </a:moveTo>
                    <a:cubicBezTo>
                      <a:pt x="153" y="609"/>
                      <a:pt x="153" y="1095"/>
                      <a:pt x="122" y="1217"/>
                    </a:cubicBezTo>
                    <a:cubicBezTo>
                      <a:pt x="1" y="1612"/>
                      <a:pt x="9667" y="1946"/>
                      <a:pt x="9667" y="1946"/>
                    </a:cubicBezTo>
                    <a:cubicBezTo>
                      <a:pt x="9667" y="1946"/>
                      <a:pt x="9606" y="1490"/>
                      <a:pt x="9393" y="974"/>
                    </a:cubicBezTo>
                    <a:cubicBezTo>
                      <a:pt x="6809" y="700"/>
                      <a:pt x="1672" y="123"/>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6" name="Google Shape;3056;p75"/>
              <p:cNvSpPr/>
              <p:nvPr/>
            </p:nvSpPr>
            <p:spPr>
              <a:xfrm>
                <a:off x="1110907" y="3145296"/>
                <a:ext cx="692770" cy="503823"/>
              </a:xfrm>
              <a:custGeom>
                <a:avLst/>
                <a:gdLst/>
                <a:ahLst/>
                <a:cxnLst/>
                <a:rect l="l" t="t" r="r" b="b"/>
                <a:pathLst>
                  <a:path w="7356" h="5350" extrusionOk="0">
                    <a:moveTo>
                      <a:pt x="0" y="0"/>
                    </a:moveTo>
                    <a:cubicBezTo>
                      <a:pt x="0" y="0"/>
                      <a:pt x="61" y="2918"/>
                      <a:pt x="31" y="4681"/>
                    </a:cubicBezTo>
                    <a:cubicBezTo>
                      <a:pt x="1095" y="4772"/>
                      <a:pt x="3861" y="5046"/>
                      <a:pt x="6353" y="5350"/>
                    </a:cubicBezTo>
                    <a:cubicBezTo>
                      <a:pt x="6718" y="4833"/>
                      <a:pt x="7113" y="4438"/>
                      <a:pt x="7356" y="4225"/>
                    </a:cubicBezTo>
                    <a:cubicBezTo>
                      <a:pt x="7295" y="4225"/>
                      <a:pt x="7234" y="4225"/>
                      <a:pt x="7174" y="4255"/>
                    </a:cubicBezTo>
                    <a:cubicBezTo>
                      <a:pt x="7079" y="4274"/>
                      <a:pt x="6985" y="4283"/>
                      <a:pt x="6891" y="4283"/>
                    </a:cubicBezTo>
                    <a:cubicBezTo>
                      <a:pt x="5010" y="4283"/>
                      <a:pt x="3465" y="669"/>
                      <a:pt x="3465" y="669"/>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7" name="Google Shape;3057;p75"/>
              <p:cNvSpPr/>
              <p:nvPr/>
            </p:nvSpPr>
            <p:spPr>
              <a:xfrm>
                <a:off x="1709212" y="3542044"/>
                <a:ext cx="274810" cy="135703"/>
              </a:xfrm>
              <a:custGeom>
                <a:avLst/>
                <a:gdLst/>
                <a:ahLst/>
                <a:cxnLst/>
                <a:rect l="l" t="t" r="r" b="b"/>
                <a:pathLst>
                  <a:path w="2918" h="1441" extrusionOk="0">
                    <a:moveTo>
                      <a:pt x="1204" y="0"/>
                    </a:moveTo>
                    <a:cubicBezTo>
                      <a:pt x="1139" y="0"/>
                      <a:pt x="1072" y="4"/>
                      <a:pt x="1003" y="12"/>
                    </a:cubicBezTo>
                    <a:cubicBezTo>
                      <a:pt x="760" y="225"/>
                      <a:pt x="365" y="620"/>
                      <a:pt x="0" y="1106"/>
                    </a:cubicBezTo>
                    <a:cubicBezTo>
                      <a:pt x="1094" y="1228"/>
                      <a:pt x="2128" y="1349"/>
                      <a:pt x="2918" y="1441"/>
                    </a:cubicBezTo>
                    <a:cubicBezTo>
                      <a:pt x="2662" y="787"/>
                      <a:pt x="2141" y="0"/>
                      <a:pt x="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8" name="Google Shape;3058;p75"/>
              <p:cNvSpPr/>
              <p:nvPr/>
            </p:nvSpPr>
            <p:spPr>
              <a:xfrm>
                <a:off x="1348515" y="3293900"/>
                <a:ext cx="159443" cy="129393"/>
              </a:xfrm>
              <a:custGeom>
                <a:avLst/>
                <a:gdLst/>
                <a:ahLst/>
                <a:cxnLst/>
                <a:rect l="l" t="t" r="r" b="b"/>
                <a:pathLst>
                  <a:path w="1693" h="1374" extrusionOk="0">
                    <a:moveTo>
                      <a:pt x="1483" y="0"/>
                    </a:moveTo>
                    <a:cubicBezTo>
                      <a:pt x="1475" y="0"/>
                      <a:pt x="1467" y="1"/>
                      <a:pt x="1459" y="3"/>
                    </a:cubicBezTo>
                    <a:cubicBezTo>
                      <a:pt x="1338" y="33"/>
                      <a:pt x="1216" y="94"/>
                      <a:pt x="1125" y="155"/>
                    </a:cubicBezTo>
                    <a:cubicBezTo>
                      <a:pt x="882" y="276"/>
                      <a:pt x="669" y="459"/>
                      <a:pt x="456" y="641"/>
                    </a:cubicBezTo>
                    <a:cubicBezTo>
                      <a:pt x="304" y="793"/>
                      <a:pt x="183" y="975"/>
                      <a:pt x="61" y="1158"/>
                    </a:cubicBezTo>
                    <a:cubicBezTo>
                      <a:pt x="0" y="1218"/>
                      <a:pt x="31" y="1310"/>
                      <a:pt x="91" y="1340"/>
                    </a:cubicBezTo>
                    <a:cubicBezTo>
                      <a:pt x="126" y="1363"/>
                      <a:pt x="157" y="1373"/>
                      <a:pt x="184" y="1373"/>
                    </a:cubicBezTo>
                    <a:cubicBezTo>
                      <a:pt x="229" y="1373"/>
                      <a:pt x="267" y="1347"/>
                      <a:pt x="304" y="1310"/>
                    </a:cubicBezTo>
                    <a:cubicBezTo>
                      <a:pt x="517" y="975"/>
                      <a:pt x="790" y="702"/>
                      <a:pt x="1125" y="489"/>
                    </a:cubicBezTo>
                    <a:cubicBezTo>
                      <a:pt x="1216" y="428"/>
                      <a:pt x="1338" y="367"/>
                      <a:pt x="1429" y="337"/>
                    </a:cubicBezTo>
                    <a:lnTo>
                      <a:pt x="1459" y="307"/>
                    </a:lnTo>
                    <a:lnTo>
                      <a:pt x="1490" y="307"/>
                    </a:lnTo>
                    <a:lnTo>
                      <a:pt x="1520" y="276"/>
                    </a:lnTo>
                    <a:cubicBezTo>
                      <a:pt x="1693" y="247"/>
                      <a:pt x="1620" y="0"/>
                      <a:pt x="1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9" name="Google Shape;3059;p75"/>
              <p:cNvSpPr/>
              <p:nvPr/>
            </p:nvSpPr>
            <p:spPr>
              <a:xfrm>
                <a:off x="1411425" y="3396359"/>
                <a:ext cx="158689" cy="127039"/>
              </a:xfrm>
              <a:custGeom>
                <a:avLst/>
                <a:gdLst/>
                <a:ahLst/>
                <a:cxnLst/>
                <a:rect l="l" t="t" r="r" b="b"/>
                <a:pathLst>
                  <a:path w="1685" h="1349" extrusionOk="0">
                    <a:moveTo>
                      <a:pt x="1481" y="0"/>
                    </a:moveTo>
                    <a:cubicBezTo>
                      <a:pt x="1465" y="0"/>
                      <a:pt x="1448" y="3"/>
                      <a:pt x="1429" y="9"/>
                    </a:cubicBezTo>
                    <a:cubicBezTo>
                      <a:pt x="1338" y="39"/>
                      <a:pt x="1217" y="70"/>
                      <a:pt x="1126" y="130"/>
                    </a:cubicBezTo>
                    <a:cubicBezTo>
                      <a:pt x="882" y="252"/>
                      <a:pt x="670" y="434"/>
                      <a:pt x="457" y="617"/>
                    </a:cubicBezTo>
                    <a:cubicBezTo>
                      <a:pt x="305" y="769"/>
                      <a:pt x="153" y="951"/>
                      <a:pt x="31" y="1133"/>
                    </a:cubicBezTo>
                    <a:cubicBezTo>
                      <a:pt x="1" y="1194"/>
                      <a:pt x="31" y="1285"/>
                      <a:pt x="92" y="1316"/>
                    </a:cubicBezTo>
                    <a:cubicBezTo>
                      <a:pt x="115" y="1339"/>
                      <a:pt x="143" y="1349"/>
                      <a:pt x="170" y="1349"/>
                    </a:cubicBezTo>
                    <a:cubicBezTo>
                      <a:pt x="214" y="1349"/>
                      <a:pt x="256" y="1323"/>
                      <a:pt x="274" y="1285"/>
                    </a:cubicBezTo>
                    <a:cubicBezTo>
                      <a:pt x="518" y="951"/>
                      <a:pt x="791" y="678"/>
                      <a:pt x="1126" y="465"/>
                    </a:cubicBezTo>
                    <a:cubicBezTo>
                      <a:pt x="1217" y="404"/>
                      <a:pt x="1308" y="343"/>
                      <a:pt x="1429" y="313"/>
                    </a:cubicBezTo>
                    <a:lnTo>
                      <a:pt x="1460" y="282"/>
                    </a:lnTo>
                    <a:lnTo>
                      <a:pt x="1521" y="282"/>
                    </a:lnTo>
                    <a:cubicBezTo>
                      <a:pt x="1685" y="228"/>
                      <a:pt x="1627" y="0"/>
                      <a:pt x="1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0" name="Google Shape;3060;p75"/>
              <p:cNvSpPr/>
              <p:nvPr/>
            </p:nvSpPr>
            <p:spPr>
              <a:xfrm>
                <a:off x="1511629" y="3477065"/>
                <a:ext cx="159537" cy="129393"/>
              </a:xfrm>
              <a:custGeom>
                <a:avLst/>
                <a:gdLst/>
                <a:ahLst/>
                <a:cxnLst/>
                <a:rect l="l" t="t" r="r" b="b"/>
                <a:pathLst>
                  <a:path w="1694" h="1374" extrusionOk="0">
                    <a:moveTo>
                      <a:pt x="1483" y="1"/>
                    </a:moveTo>
                    <a:cubicBezTo>
                      <a:pt x="1475" y="1"/>
                      <a:pt x="1468" y="1"/>
                      <a:pt x="1460" y="3"/>
                    </a:cubicBezTo>
                    <a:cubicBezTo>
                      <a:pt x="1338" y="33"/>
                      <a:pt x="1217" y="94"/>
                      <a:pt x="1125" y="155"/>
                    </a:cubicBezTo>
                    <a:cubicBezTo>
                      <a:pt x="882" y="276"/>
                      <a:pt x="669" y="459"/>
                      <a:pt x="457" y="641"/>
                    </a:cubicBezTo>
                    <a:cubicBezTo>
                      <a:pt x="305" y="793"/>
                      <a:pt x="153" y="976"/>
                      <a:pt x="31" y="1158"/>
                    </a:cubicBezTo>
                    <a:cubicBezTo>
                      <a:pt x="1" y="1219"/>
                      <a:pt x="31" y="1310"/>
                      <a:pt x="92" y="1340"/>
                    </a:cubicBezTo>
                    <a:cubicBezTo>
                      <a:pt x="115" y="1364"/>
                      <a:pt x="143" y="1373"/>
                      <a:pt x="170" y="1373"/>
                    </a:cubicBezTo>
                    <a:cubicBezTo>
                      <a:pt x="213" y="1373"/>
                      <a:pt x="255" y="1347"/>
                      <a:pt x="274" y="1310"/>
                    </a:cubicBezTo>
                    <a:cubicBezTo>
                      <a:pt x="517" y="976"/>
                      <a:pt x="791" y="702"/>
                      <a:pt x="1125" y="489"/>
                    </a:cubicBezTo>
                    <a:cubicBezTo>
                      <a:pt x="1217" y="428"/>
                      <a:pt x="1308" y="368"/>
                      <a:pt x="1429" y="337"/>
                    </a:cubicBezTo>
                    <a:lnTo>
                      <a:pt x="1460" y="307"/>
                    </a:lnTo>
                    <a:lnTo>
                      <a:pt x="1490" y="307"/>
                    </a:lnTo>
                    <a:lnTo>
                      <a:pt x="1521" y="276"/>
                    </a:lnTo>
                    <a:cubicBezTo>
                      <a:pt x="1693" y="248"/>
                      <a:pt x="1621" y="1"/>
                      <a:pt x="14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061" name="Google Shape;3061;p75"/>
          <p:cNvGrpSpPr/>
          <p:nvPr/>
        </p:nvGrpSpPr>
        <p:grpSpPr>
          <a:xfrm rot="-842945">
            <a:off x="8663750" y="1779250"/>
            <a:ext cx="351858" cy="363795"/>
            <a:chOff x="3610557" y="2780704"/>
            <a:chExt cx="325017" cy="336052"/>
          </a:xfrm>
        </p:grpSpPr>
        <p:sp>
          <p:nvSpPr>
            <p:cNvPr id="3062" name="Google Shape;3062;p75"/>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3" name="Google Shape;3063;p75"/>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4" name="Google Shape;3064;p75"/>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65" name="Google Shape;3065;p75"/>
          <p:cNvGrpSpPr/>
          <p:nvPr/>
        </p:nvGrpSpPr>
        <p:grpSpPr>
          <a:xfrm rot="1216377">
            <a:off x="718401" y="2198305"/>
            <a:ext cx="351851" cy="363765"/>
            <a:chOff x="3610557" y="2780704"/>
            <a:chExt cx="325017" cy="336052"/>
          </a:xfrm>
        </p:grpSpPr>
        <p:sp>
          <p:nvSpPr>
            <p:cNvPr id="3066" name="Google Shape;3066;p75"/>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7" name="Google Shape;3067;p75"/>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8" name="Google Shape;3068;p75"/>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073" name="Google Shape;3073;p75">
            <a:hlinkClick r:id="" action="ppaction://noaction"/>
          </p:cNvPr>
          <p:cNvPicPr preferRelativeResize="0"/>
          <p:nvPr/>
        </p:nvPicPr>
        <p:blipFill>
          <a:blip r:embed="rId1"/>
          <a:stretch>
            <a:fillRect/>
          </a:stretch>
        </p:blipFill>
        <p:spPr>
          <a:xfrm>
            <a:off x="8236575" y="4549730"/>
            <a:ext cx="388400" cy="388450"/>
          </a:xfrm>
          <a:prstGeom prst="rect">
            <a:avLst/>
          </a:prstGeom>
          <a:noFill/>
          <a:ln>
            <a:noFill/>
          </a:ln>
          <a:effectLst>
            <a:outerShdw blurRad="57150" dist="19050" dir="5400000" algn="bl" rotWithShape="0">
              <a:srgbClr val="000000">
                <a:alpha val="50000"/>
              </a:srgbClr>
            </a:outerShdw>
          </a:effectLst>
        </p:spPr>
      </p:pic>
      <p:sp>
        <p:nvSpPr>
          <p:cNvPr id="48" name="Google Shape;846;p44">
            <a:hlinkClick r:id="rId2"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5" name="Đồng hồ đếm ngược 20s">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a:stretch>
            <a:fillRect/>
          </a:stretch>
        </p:blipFill>
        <p:spPr>
          <a:xfrm>
            <a:off x="2863" y="4400667"/>
            <a:ext cx="1018951" cy="764213"/>
          </a:xfrm>
          <a:prstGeom prst="rect">
            <a:avLst/>
          </a:prstGeom>
        </p:spPr>
      </p:pic>
      <p:sp>
        <p:nvSpPr>
          <p:cNvPr id="37" name="Oval 36"/>
          <p:cNvSpPr/>
          <p:nvPr/>
        </p:nvSpPr>
        <p:spPr>
          <a:xfrm>
            <a:off x="2509607" y="2617328"/>
            <a:ext cx="446196" cy="50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5"/>
                </p:tgtEl>
              </p:cMediaNode>
            </p:video>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9"/>
        <p:cNvGrpSpPr/>
        <p:nvPr/>
      </p:nvGrpSpPr>
      <p:grpSpPr>
        <a:xfrm>
          <a:off x="0" y="0"/>
          <a:ext cx="0" cy="0"/>
          <a:chOff x="0" y="0"/>
          <a:chExt cx="0" cy="0"/>
        </a:xfrm>
      </p:grpSpPr>
      <p:sp>
        <p:nvSpPr>
          <p:cNvPr id="2342" name="Google Shape;2342;p68"/>
          <p:cNvSpPr txBox="1">
            <a:spLocks noGrp="1"/>
          </p:cNvSpPr>
          <p:nvPr>
            <p:ph type="title"/>
          </p:nvPr>
        </p:nvSpPr>
        <p:spPr>
          <a:xfrm>
            <a:off x="720900" y="609759"/>
            <a:ext cx="84231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smtClean="0"/>
              <a:t> </a:t>
            </a:r>
            <a:r>
              <a:rPr lang="en-GB" sz="3200" dirty="0"/>
              <a:t>Chiều ngày 19/8/1945 đã diễn ra sự kiện gì?</a:t>
            </a:r>
            <a:endParaRPr sz="3200" dirty="0"/>
          </a:p>
        </p:txBody>
      </p:sp>
      <p:sp>
        <p:nvSpPr>
          <p:cNvPr id="20" name="Google Shape;845;p44"/>
          <p:cNvSpPr txBox="1">
            <a:spLocks noGrp="1"/>
          </p:cNvSpPr>
          <p:nvPr>
            <p:ph type="title" idx="2"/>
          </p:nvPr>
        </p:nvSpPr>
        <p:spPr>
          <a:xfrm>
            <a:off x="1384942" y="1914239"/>
            <a:ext cx="7663179" cy="2124000"/>
          </a:xfrm>
          <a:prstGeom prst="rect">
            <a:avLst/>
          </a:prstGeom>
        </p:spPr>
        <p:txBody>
          <a:bodyPr spcFirstLastPara="1" wrap="square" lIns="91425" tIns="91425" rIns="91425" bIns="91425" anchor="ctr" anchorCtr="0">
            <a:noAutofit/>
          </a:bodyPr>
          <a:lstStyle/>
          <a:p>
            <a:pPr algn="l">
              <a:lnSpc>
                <a:spcPct val="150000"/>
              </a:lnSpc>
            </a:pP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Cuộc</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khởi</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nghĩa</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giành</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chính</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quyền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ở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Hà</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Nội</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toàn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thắng</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Cuộc</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khởi</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nghĩa</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giành</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chính</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quyền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ở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Sài</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Gòn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toàn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thắng</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Cuộc</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tổng</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khởi</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nghĩa</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thành</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công</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cả</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nước</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endParaRPr sz="2400" b="1" dirty="0">
              <a:solidFill>
                <a:schemeClr val="tx1"/>
              </a:solidFill>
            </a:endParaRPr>
          </a:p>
        </p:txBody>
      </p:sp>
      <p:grpSp>
        <p:nvGrpSpPr>
          <p:cNvPr id="2344" name="Google Shape;2344;p68"/>
          <p:cNvGrpSpPr/>
          <p:nvPr/>
        </p:nvGrpSpPr>
        <p:grpSpPr>
          <a:xfrm rot="-798535">
            <a:off x="7709390" y="2894887"/>
            <a:ext cx="830956" cy="1118211"/>
            <a:chOff x="-1138858" y="3639035"/>
            <a:chExt cx="1211444" cy="1630231"/>
          </a:xfrm>
        </p:grpSpPr>
        <p:sp>
          <p:nvSpPr>
            <p:cNvPr id="2345" name="Google Shape;2345;p68"/>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6" name="Google Shape;2346;p68"/>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7" name="Google Shape;2347;p68"/>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8" name="Google Shape;2348;p68"/>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9" name="Google Shape;2349;p68"/>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50" name="Google Shape;2350;p68"/>
          <p:cNvGrpSpPr/>
          <p:nvPr/>
        </p:nvGrpSpPr>
        <p:grpSpPr>
          <a:xfrm rot="798535" flipH="1">
            <a:off x="439206" y="2874370"/>
            <a:ext cx="995123" cy="1238945"/>
            <a:chOff x="-1138858" y="3639035"/>
            <a:chExt cx="1211444" cy="1630231"/>
          </a:xfrm>
        </p:grpSpPr>
        <p:sp>
          <p:nvSpPr>
            <p:cNvPr id="2351" name="Google Shape;2351;p68"/>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2" name="Google Shape;2352;p68"/>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3" name="Google Shape;2353;p68"/>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4" name="Google Shape;2354;p68"/>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68"/>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356" name="Google Shape;2356;p68">
            <a:hlinkClick r:id="rId1" action="ppaction://hlinksldjump"/>
          </p:cNvPr>
          <p:cNvPicPr preferRelativeResize="0"/>
          <p:nvPr/>
        </p:nvPicPr>
        <p:blipFill>
          <a:blip r:embed="rId2"/>
          <a:stretch>
            <a:fillRect/>
          </a:stretch>
        </p:blipFill>
        <p:spPr>
          <a:xfrm>
            <a:off x="8271100" y="4584717"/>
            <a:ext cx="319350" cy="319350"/>
          </a:xfrm>
          <a:prstGeom prst="rect">
            <a:avLst/>
          </a:prstGeom>
          <a:noFill/>
          <a:ln>
            <a:noFill/>
          </a:ln>
          <a:effectLst>
            <a:outerShdw blurRad="57150" dist="19050" dir="5400000" algn="bl" rotWithShape="0">
              <a:srgbClr val="000000">
                <a:alpha val="50000"/>
              </a:srgbClr>
            </a:outerShdw>
          </a:effectLst>
        </p:spPr>
      </p:pic>
      <p:sp>
        <p:nvSpPr>
          <p:cNvPr id="22" name="Google Shape;1510;p56"/>
          <p:cNvSpPr/>
          <p:nvPr/>
        </p:nvSpPr>
        <p:spPr>
          <a:xfrm>
            <a:off x="-9401" y="2690888"/>
            <a:ext cx="798509" cy="28741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511;p56"/>
          <p:cNvSpPr/>
          <p:nvPr/>
        </p:nvSpPr>
        <p:spPr>
          <a:xfrm>
            <a:off x="8189530" y="1524027"/>
            <a:ext cx="927225" cy="4586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846;p44">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09" name="Đồng hồ đếm ngược 20s">
            <a:hlinkClick r:id="" action="ppaction://media"/>
          </p:cNvPr>
          <p:cNvPicPr>
            <a:picLocks noChangeAspect="1"/>
          </p:cNvPicPr>
          <p:nvPr>
            <a:videoFile r:link="rId4"/>
            <p:extLst>
              <p:ext uri="{DAA4B4D4-6D71-4841-9C94-3DE7FCFB9230}">
                <p14:media xmlns:p14="http://schemas.microsoft.com/office/powerpoint/2010/main" r:embed="rId5"/>
              </p:ext>
            </p:extLst>
          </p:nvPr>
        </p:nvPicPr>
        <p:blipFill>
          <a:blip r:embed="rId6"/>
          <a:stretch>
            <a:fillRect/>
          </a:stretch>
        </p:blipFill>
        <p:spPr>
          <a:xfrm>
            <a:off x="2863" y="4400667"/>
            <a:ext cx="1018951" cy="764213"/>
          </a:xfrm>
          <a:prstGeom prst="rect">
            <a:avLst/>
          </a:prstGeom>
        </p:spPr>
      </p:pic>
      <p:sp>
        <p:nvSpPr>
          <p:cNvPr id="21" name="Oval 20"/>
          <p:cNvSpPr/>
          <p:nvPr/>
        </p:nvSpPr>
        <p:spPr>
          <a:xfrm>
            <a:off x="1293007" y="1982721"/>
            <a:ext cx="446196" cy="50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109"/>
                </p:tgtEl>
              </p:cMediaNode>
            </p:video>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4" name="Google Shape;1604;p57"/>
          <p:cNvSpPr txBox="1">
            <a:spLocks noGrp="1"/>
          </p:cNvSpPr>
          <p:nvPr>
            <p:ph type="title"/>
          </p:nvPr>
        </p:nvSpPr>
        <p:spPr>
          <a:xfrm>
            <a:off x="540420" y="609759"/>
            <a:ext cx="8711858"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smtClean="0"/>
              <a:t>Những </a:t>
            </a:r>
            <a:r>
              <a:rPr lang="en-GB" sz="3200" dirty="0"/>
              <a:t>thay đổi về kinh tế đã tạo ra giai cấp, tầng lớp mới nào trong xã hội VN cuối thế kỉ XIX đầu thế kỉ XX?</a:t>
            </a:r>
            <a:endParaRPr sz="3200" dirty="0"/>
          </a:p>
        </p:txBody>
      </p:sp>
      <p:pic>
        <p:nvPicPr>
          <p:cNvPr id="1613" name="Google Shape;1613;p57">
            <a:hlinkClick r:id="rId1" action="ppaction://hlinksldjump"/>
          </p:cNvPr>
          <p:cNvPicPr preferRelativeResize="0"/>
          <p:nvPr/>
        </p:nvPicPr>
        <p:blipFill>
          <a:blip r:embed="rId2"/>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grpSp>
        <p:nvGrpSpPr>
          <p:cNvPr id="16" name="Google Shape;1087;p49"/>
          <p:cNvGrpSpPr/>
          <p:nvPr/>
        </p:nvGrpSpPr>
        <p:grpSpPr>
          <a:xfrm>
            <a:off x="7503182" y="3606911"/>
            <a:ext cx="1522986" cy="1538360"/>
            <a:chOff x="2039108" y="678179"/>
            <a:chExt cx="1846062" cy="2319889"/>
          </a:xfrm>
        </p:grpSpPr>
        <p:grpSp>
          <p:nvGrpSpPr>
            <p:cNvPr id="17" name="Google Shape;1088;p49"/>
            <p:cNvGrpSpPr/>
            <p:nvPr/>
          </p:nvGrpSpPr>
          <p:grpSpPr>
            <a:xfrm>
              <a:off x="2039108" y="678179"/>
              <a:ext cx="1846062" cy="2319889"/>
              <a:chOff x="-1122992" y="804804"/>
              <a:chExt cx="1846062" cy="2319889"/>
            </a:xfrm>
          </p:grpSpPr>
          <p:sp>
            <p:nvSpPr>
              <p:cNvPr id="19" name="Google Shape;1089;p49"/>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090;p49"/>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91;p49"/>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092;p49"/>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93;p49"/>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094;p49"/>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95;p49"/>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096;p49"/>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97;p49"/>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098;p49"/>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099;p49"/>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100;p49"/>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101;p49"/>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102;p49"/>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103;p49"/>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104;p49"/>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105;p49"/>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106;p49"/>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107;p49"/>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108;p49"/>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109;p49"/>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110;p49"/>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111;p49"/>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112;p49"/>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113;p49"/>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114;p49"/>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115;p49"/>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116;p49"/>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117;p49"/>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118;p49"/>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119;p49"/>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120;p49"/>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121;p49"/>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122;p49"/>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123;p49"/>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124;p49"/>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 name="Google Shape;1125;p49"/>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5" name="Google Shape;1127;p49"/>
          <p:cNvSpPr/>
          <p:nvPr/>
        </p:nvSpPr>
        <p:spPr>
          <a:xfrm>
            <a:off x="-367325" y="2047330"/>
            <a:ext cx="1805931" cy="104884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128;p49"/>
          <p:cNvSpPr/>
          <p:nvPr/>
        </p:nvSpPr>
        <p:spPr>
          <a:xfrm>
            <a:off x="8317301" y="1751011"/>
            <a:ext cx="720323" cy="574971"/>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846;p44">
            <a:hlinkClick r:id="rId3" action="ppaction://hlinksldjump"/>
          </p:cNvPr>
          <p:cNvSpPr/>
          <p:nvPr/>
        </p:nvSpPr>
        <p:spPr>
          <a:xfrm>
            <a:off x="165335" y="742836"/>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57" name="Đồng hồ đếm ngược 20s">
            <a:hlinkClick r:id="" action="ppaction://media"/>
          </p:cNvPr>
          <p:cNvPicPr>
            <a:picLocks noChangeAspect="1"/>
          </p:cNvPicPr>
          <p:nvPr>
            <a:videoFile r:link="rId4"/>
            <p:extLst>
              <p:ext uri="{DAA4B4D4-6D71-4841-9C94-3DE7FCFB9230}">
                <p14:media xmlns:p14="http://schemas.microsoft.com/office/powerpoint/2010/main" r:embed="rId5"/>
              </p:ext>
            </p:extLst>
          </p:nvPr>
        </p:nvPicPr>
        <p:blipFill>
          <a:blip r:embed="rId6"/>
          <a:stretch>
            <a:fillRect/>
          </a:stretch>
        </p:blipFill>
        <p:spPr>
          <a:xfrm>
            <a:off x="2863" y="4400667"/>
            <a:ext cx="1018951" cy="764213"/>
          </a:xfrm>
          <a:prstGeom prst="rect">
            <a:avLst/>
          </a:prstGeom>
        </p:spPr>
      </p:pic>
      <p:sp>
        <p:nvSpPr>
          <p:cNvPr id="59" name="Google Shape;1053;p48"/>
          <p:cNvSpPr txBox="1"/>
          <p:nvPr/>
        </p:nvSpPr>
        <p:spPr>
          <a:xfrm>
            <a:off x="1427767" y="1786355"/>
            <a:ext cx="6613931"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800">
                <a:solidFill>
                  <a:schemeClr val="tx1"/>
                </a:solidFill>
                <a:latin typeface="Times New Roman" panose="02020603050405020304" pitchFamily="18" charset="0"/>
                <a:cs typeface="Times New Roman" panose="02020603050405020304" pitchFamily="18" charset="0"/>
              </a:rPr>
              <a:t> a. Trí thức, viên chức, nông dân, nhà buôn.</a:t>
            </a:r>
            <a:endParaRPr lang="en-US" dirty="0">
              <a:solidFill>
                <a:schemeClr val="tx1"/>
              </a:solidFill>
            </a:endParaRPr>
          </a:p>
        </p:txBody>
      </p:sp>
      <p:sp>
        <p:nvSpPr>
          <p:cNvPr id="60" name="Google Shape;1054;p48"/>
          <p:cNvSpPr txBox="1"/>
          <p:nvPr/>
        </p:nvSpPr>
        <p:spPr>
          <a:xfrm>
            <a:off x="1527304" y="2525530"/>
            <a:ext cx="7255956"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nSpc>
                <a:spcPct val="107000"/>
              </a:lnSpc>
              <a:spcAft>
                <a:spcPts val="800"/>
              </a:spcAft>
            </a:pPr>
            <a:r>
              <a:rPr lang="en-US" sz="2800">
                <a:solidFill>
                  <a:schemeClr val="tx1"/>
                </a:solidFill>
                <a:latin typeface="Times New Roman" panose="02020603050405020304" pitchFamily="18" charset="0"/>
                <a:cs typeface="Times New Roman" panose="02020603050405020304" pitchFamily="18" charset="0"/>
              </a:rPr>
              <a:t>b. Công nhân, tiểu tư sản, nông dân, nhà buôn.</a:t>
            </a:r>
            <a:endParaRPr lang="vi-VN" sz="28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1" name="Google Shape;1055;p48"/>
          <p:cNvSpPr txBox="1"/>
          <p:nvPr/>
        </p:nvSpPr>
        <p:spPr>
          <a:xfrm>
            <a:off x="1427767" y="3185146"/>
            <a:ext cx="7067738"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nSpc>
                <a:spcPct val="107000"/>
              </a:lnSpc>
              <a:spcAft>
                <a:spcPts val="800"/>
              </a:spcAft>
            </a:pPr>
            <a:r>
              <a:rPr lang="en-US" sz="2800" dirty="0">
                <a:solidFill>
                  <a:schemeClr val="tx1"/>
                </a:solidFill>
                <a:latin typeface="Times New Roman" panose="02020603050405020304" pitchFamily="18" charset="0"/>
                <a:cs typeface="Times New Roman" panose="02020603050405020304" pitchFamily="18" charset="0"/>
              </a:rPr>
              <a:t> c.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2" name="Oval 61"/>
          <p:cNvSpPr/>
          <p:nvPr/>
        </p:nvSpPr>
        <p:spPr>
          <a:xfrm>
            <a:off x="1464998" y="3272517"/>
            <a:ext cx="446196" cy="50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57"/>
                </p:tgtEl>
              </p:cMediaNode>
            </p:video>
          </p:childTnLst>
        </p:cTn>
      </p:par>
    </p:tnLst>
    <p:bldLst>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sp>
        <p:nvSpPr>
          <p:cNvPr id="2886" name="Google Shape;2886;p7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smtClean="0"/>
              <a:t>C</a:t>
            </a:r>
            <a:r>
              <a:rPr lang="en-GB" sz="3600" dirty="0"/>
              <a:t>uộc khởi nghĩa nào sau đây hưởng ứng chiếu Cần Vương?</a:t>
            </a:r>
            <a:endParaRPr sz="3600" dirty="0"/>
          </a:p>
        </p:txBody>
      </p:sp>
      <p:grpSp>
        <p:nvGrpSpPr>
          <p:cNvPr id="2927" name="Google Shape;2927;p73"/>
          <p:cNvGrpSpPr/>
          <p:nvPr/>
        </p:nvGrpSpPr>
        <p:grpSpPr>
          <a:xfrm>
            <a:off x="6494876" y="3987231"/>
            <a:ext cx="1309833" cy="826872"/>
            <a:chOff x="7204739" y="2448420"/>
            <a:chExt cx="1309833" cy="826872"/>
          </a:xfrm>
        </p:grpSpPr>
        <p:grpSp>
          <p:nvGrpSpPr>
            <p:cNvPr id="2928" name="Google Shape;2928;p73"/>
            <p:cNvGrpSpPr/>
            <p:nvPr/>
          </p:nvGrpSpPr>
          <p:grpSpPr>
            <a:xfrm rot="1425396">
              <a:off x="7297065" y="2612186"/>
              <a:ext cx="556524" cy="575387"/>
              <a:chOff x="3610557" y="2780704"/>
              <a:chExt cx="325017" cy="336052"/>
            </a:xfrm>
          </p:grpSpPr>
          <p:sp>
            <p:nvSpPr>
              <p:cNvPr id="2929" name="Google Shape;2929;p73"/>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0" name="Google Shape;2930;p73"/>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1" name="Google Shape;2931;p73"/>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32" name="Google Shape;2932;p73"/>
            <p:cNvGrpSpPr/>
            <p:nvPr/>
          </p:nvGrpSpPr>
          <p:grpSpPr>
            <a:xfrm rot="-842945">
              <a:off x="8123836" y="2485690"/>
              <a:ext cx="351858" cy="363795"/>
              <a:chOff x="3610557" y="2780704"/>
              <a:chExt cx="325017" cy="336052"/>
            </a:xfrm>
          </p:grpSpPr>
          <p:sp>
            <p:nvSpPr>
              <p:cNvPr id="2933" name="Google Shape;2933;p73"/>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4" name="Google Shape;2934;p73"/>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5" name="Google Shape;2935;p73"/>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pic>
        <p:nvPicPr>
          <p:cNvPr id="2936" name="Google Shape;2936;p73">
            <a:hlinkClick r:id="" action="ppaction://noaction"/>
          </p:cNvPr>
          <p:cNvPicPr preferRelativeResize="0"/>
          <p:nvPr/>
        </p:nvPicPr>
        <p:blipFill>
          <a:blip r:embed="rId1"/>
          <a:stretch>
            <a:fillRect/>
          </a:stretch>
        </p:blipFill>
        <p:spPr>
          <a:xfrm>
            <a:off x="8236575" y="4549730"/>
            <a:ext cx="388400" cy="388450"/>
          </a:xfrm>
          <a:prstGeom prst="rect">
            <a:avLst/>
          </a:prstGeom>
          <a:noFill/>
          <a:ln>
            <a:noFill/>
          </a:ln>
          <a:effectLst>
            <a:outerShdw blurRad="57150" dist="19050" dir="5400000" algn="bl" rotWithShape="0">
              <a:srgbClr val="000000">
                <a:alpha val="50000"/>
              </a:srgbClr>
            </a:outerShdw>
          </a:effectLst>
        </p:spPr>
      </p:pic>
      <p:sp>
        <p:nvSpPr>
          <p:cNvPr id="64" name="Google Shape;846;p44">
            <a:hlinkClick r:id="rId2"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49" name="Đồng hồ đếm ngược 20s">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a:stretch>
            <a:fillRect/>
          </a:stretch>
        </p:blipFill>
        <p:spPr>
          <a:xfrm>
            <a:off x="2863" y="4400667"/>
            <a:ext cx="1018951" cy="764213"/>
          </a:xfrm>
          <a:prstGeom prst="rect">
            <a:avLst/>
          </a:prstGeom>
        </p:spPr>
      </p:pic>
      <p:sp>
        <p:nvSpPr>
          <p:cNvPr id="50" name="Google Shape;1053;p48"/>
          <p:cNvSpPr txBox="1"/>
          <p:nvPr/>
        </p:nvSpPr>
        <p:spPr>
          <a:xfrm>
            <a:off x="1981008" y="1786569"/>
            <a:ext cx="7067738" cy="61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600"/>
              <a:buFont typeface="Patrick Hand" panose="00000500000000000000"/>
              <a:buNone/>
              <a:defRPr sz="2500" b="0" i="0" u="none" strike="noStrike" cap="none">
                <a:solidFill>
                  <a:schemeClr val="dk1"/>
                </a:solidFill>
                <a:latin typeface="Lato" panose="020F0502020204030203"/>
                <a:ea typeface="Lato" panose="020F0502020204030203"/>
                <a:cs typeface="Lato" panose="020F0502020204030203"/>
                <a:sym typeface="Lato" panose="020F0502020204030203"/>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US" sz="2800" dirty="0">
                <a:solidFill>
                  <a:schemeClr val="tx1"/>
                </a:solidFill>
                <a:latin typeface="Times New Roman" panose="02020603050405020304" pitchFamily="18" charset="0"/>
                <a:cs typeface="Times New Roman" panose="02020603050405020304" pitchFamily="18" charset="0"/>
              </a:rPr>
              <a:t> a. Ba </a:t>
            </a:r>
            <a:r>
              <a:rPr lang="en-US" sz="2800" dirty="0" err="1">
                <a:solidFill>
                  <a:schemeClr val="tx1"/>
                </a:solidFill>
                <a:latin typeface="Times New Roman" panose="02020603050405020304" pitchFamily="18" charset="0"/>
                <a:cs typeface="Times New Roman" panose="02020603050405020304" pitchFamily="18" charset="0"/>
              </a:rPr>
              <a:t>Đình</a:t>
            </a:r>
            <a:r>
              <a:rPr lang="en-US" sz="2800" dirty="0">
                <a:solidFill>
                  <a:schemeClr val="tx1"/>
                </a:solidFill>
                <a:latin typeface="Times New Roman" panose="02020603050405020304" pitchFamily="18" charset="0"/>
                <a:cs typeface="Times New Roman" panose="02020603050405020304" pitchFamily="18" charset="0"/>
              </a:rPr>
              <a:t> (Thanh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Sậy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Yên</a:t>
            </a:r>
            <a:r>
              <a:rPr lang="en-US" sz="2800"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endParaRPr>
          </a:p>
        </p:txBody>
      </p:sp>
      <p:sp>
        <p:nvSpPr>
          <p:cNvPr id="51" name="Google Shape;1054;p48"/>
          <p:cNvSpPr txBox="1"/>
          <p:nvPr/>
        </p:nvSpPr>
        <p:spPr>
          <a:xfrm>
            <a:off x="2080545" y="2525744"/>
            <a:ext cx="7255956" cy="61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600"/>
              <a:buFont typeface="Patrick Hand" panose="00000500000000000000"/>
              <a:buNone/>
              <a:defRPr sz="2500" b="0" i="0" u="none" strike="noStrike" cap="none">
                <a:solidFill>
                  <a:schemeClr val="dk1"/>
                </a:solidFill>
                <a:latin typeface="Lato" panose="020F0502020204030203"/>
                <a:ea typeface="Lato" panose="020F0502020204030203"/>
                <a:cs typeface="Lato" panose="020F0502020204030203"/>
                <a:sym typeface="Lato" panose="020F0502020204030203"/>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nSpc>
                <a:spcPct val="107000"/>
              </a:lnSpc>
              <a:spcAft>
                <a:spcPts val="800"/>
              </a:spcAft>
            </a:pPr>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Hương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Tĩnh</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2" name="Google Shape;1055;p48"/>
          <p:cNvSpPr txBox="1"/>
          <p:nvPr/>
        </p:nvSpPr>
        <p:spPr>
          <a:xfrm>
            <a:off x="1981008" y="3185360"/>
            <a:ext cx="7067738"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nSpc>
                <a:spcPct val="107000"/>
              </a:lnSpc>
              <a:spcAft>
                <a:spcPts val="800"/>
              </a:spcAft>
            </a:pPr>
            <a:r>
              <a:rPr lang="en-US" sz="2800" dirty="0">
                <a:solidFill>
                  <a:schemeClr val="tx1"/>
                </a:solidFill>
                <a:latin typeface="Times New Roman" panose="02020603050405020304" pitchFamily="18" charset="0"/>
                <a:cs typeface="Times New Roman" panose="02020603050405020304" pitchFamily="18" charset="0"/>
              </a:rPr>
              <a:t> c. </a:t>
            </a:r>
            <a:r>
              <a:rPr lang="en-US" sz="2800" dirty="0" err="1">
                <a:solidFill>
                  <a:schemeClr val="tx1"/>
                </a:solidFill>
                <a:latin typeface="Times New Roman" panose="02020603050405020304" pitchFamily="18" charset="0"/>
                <a:cs typeface="Times New Roman" panose="02020603050405020304" pitchFamily="18" charset="0"/>
              </a:rPr>
              <a:t>Cả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đúng</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3" name="Oval 52"/>
          <p:cNvSpPr/>
          <p:nvPr/>
        </p:nvSpPr>
        <p:spPr>
          <a:xfrm>
            <a:off x="2018239" y="3272731"/>
            <a:ext cx="446196" cy="50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oogle Shape;3682;p80"/>
          <p:cNvGrpSpPr/>
          <p:nvPr/>
        </p:nvGrpSpPr>
        <p:grpSpPr>
          <a:xfrm>
            <a:off x="527235" y="1872043"/>
            <a:ext cx="1014000" cy="1942813"/>
            <a:chOff x="-4018550" y="6383788"/>
            <a:chExt cx="831350" cy="1733000"/>
          </a:xfrm>
        </p:grpSpPr>
        <p:sp>
          <p:nvSpPr>
            <p:cNvPr id="112"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49"/>
                </p:tgtEl>
              </p:cMediaNode>
            </p:video>
          </p:childTnLst>
        </p:cTn>
      </p:par>
    </p:tnLst>
    <p:bldLst>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9" name="Google Shape;1709;p59"/>
          <p:cNvSpPr txBox="1">
            <a:spLocks noGrp="1"/>
          </p:cNvSpPr>
          <p:nvPr>
            <p:ph type="title"/>
          </p:nvPr>
        </p:nvSpPr>
        <p:spPr>
          <a:xfrm>
            <a:off x="720901" y="560920"/>
            <a:ext cx="8316774" cy="575400"/>
          </a:xfrm>
          <a:prstGeom prst="rect">
            <a:avLst/>
          </a:prstGeom>
        </p:spPr>
        <p:txBody>
          <a:bodyPr spcFirstLastPara="1" wrap="square" lIns="91425" tIns="91425" rIns="91425" bIns="91425" anchor="ctr" anchorCtr="0">
            <a:noAutofit/>
          </a:bodyPr>
          <a:lstStyle/>
          <a:p>
            <a:pPr>
              <a:buNone/>
            </a:pPr>
            <a:r>
              <a:rPr lang="en-US" dirty="0" err="1" smtClean="0">
                <a:solidFill>
                  <a:schemeClr val="tx1"/>
                </a:solidFill>
                <a:latin typeface="Patrick Hand" panose="00000500000000000000" charset="0"/>
                <a:cs typeface="Times New Roman" panose="02020603050405020304" pitchFamily="18" charset="0"/>
              </a:rPr>
              <a:t>Sự</a:t>
            </a:r>
            <a:r>
              <a:rPr lang="en-US" dirty="0" smtClean="0">
                <a:solidFill>
                  <a:schemeClr val="tx1"/>
                </a:solidFill>
                <a:latin typeface="Patrick Hand" panose="00000500000000000000" charset="0"/>
                <a:cs typeface="Times New Roman" panose="02020603050405020304" pitchFamily="18" charset="0"/>
              </a:rPr>
              <a:t> </a:t>
            </a:r>
            <a:r>
              <a:rPr lang="en-US" dirty="0" err="1">
                <a:solidFill>
                  <a:schemeClr val="tx1"/>
                </a:solidFill>
                <a:latin typeface="Patrick Hand" panose="00000500000000000000" charset="0"/>
                <a:cs typeface="Times New Roman" panose="02020603050405020304" pitchFamily="18" charset="0"/>
              </a:rPr>
              <a:t>kiện</a:t>
            </a:r>
            <a:r>
              <a:rPr lang="en-US" dirty="0">
                <a:solidFill>
                  <a:schemeClr val="tx1"/>
                </a:solidFill>
                <a:latin typeface="Patrick Hand" panose="00000500000000000000" charset="0"/>
                <a:cs typeface="Times New Roman" panose="02020603050405020304" pitchFamily="18" charset="0"/>
              </a:rPr>
              <a:t> </a:t>
            </a:r>
            <a:r>
              <a:rPr lang="en-US" dirty="0" err="1">
                <a:solidFill>
                  <a:schemeClr val="tx1"/>
                </a:solidFill>
                <a:latin typeface="Patrick Hand" panose="00000500000000000000" charset="0"/>
                <a:cs typeface="Times New Roman" panose="02020603050405020304" pitchFamily="18" charset="0"/>
              </a:rPr>
              <a:t>nào</a:t>
            </a:r>
            <a:r>
              <a:rPr lang="en-US" dirty="0">
                <a:solidFill>
                  <a:schemeClr val="tx1"/>
                </a:solidFill>
                <a:latin typeface="Patrick Hand" panose="00000500000000000000" charset="0"/>
                <a:cs typeface="Times New Roman" panose="02020603050405020304" pitchFamily="18" charset="0"/>
              </a:rPr>
              <a:t> </a:t>
            </a:r>
            <a:r>
              <a:rPr lang="en-US" dirty="0" err="1">
                <a:solidFill>
                  <a:schemeClr val="tx1"/>
                </a:solidFill>
                <a:latin typeface="Patrick Hand" panose="00000500000000000000" charset="0"/>
                <a:cs typeface="Times New Roman" panose="02020603050405020304" pitchFamily="18" charset="0"/>
              </a:rPr>
              <a:t>sau</a:t>
            </a:r>
            <a:r>
              <a:rPr lang="en-US" dirty="0">
                <a:solidFill>
                  <a:schemeClr val="tx1"/>
                </a:solidFill>
                <a:latin typeface="Patrick Hand" panose="00000500000000000000" charset="0"/>
                <a:cs typeface="Times New Roman" panose="02020603050405020304" pitchFamily="18" charset="0"/>
              </a:rPr>
              <a:t> </a:t>
            </a:r>
            <a:r>
              <a:rPr lang="en-US" dirty="0" err="1">
                <a:solidFill>
                  <a:schemeClr val="tx1"/>
                </a:solidFill>
                <a:latin typeface="Patrick Hand" panose="00000500000000000000" charset="0"/>
                <a:cs typeface="Times New Roman" panose="02020603050405020304" pitchFamily="18" charset="0"/>
              </a:rPr>
              <a:t>đây</a:t>
            </a:r>
            <a:r>
              <a:rPr lang="en-US" dirty="0">
                <a:solidFill>
                  <a:schemeClr val="tx1"/>
                </a:solidFill>
                <a:latin typeface="Patrick Hand" panose="00000500000000000000" charset="0"/>
                <a:cs typeface="Times New Roman" panose="02020603050405020304" pitchFamily="18" charset="0"/>
              </a:rPr>
              <a:t> </a:t>
            </a:r>
            <a:r>
              <a:rPr lang="en-US" dirty="0" err="1">
                <a:solidFill>
                  <a:schemeClr val="tx1"/>
                </a:solidFill>
                <a:latin typeface="Patrick Hand" panose="00000500000000000000" charset="0"/>
                <a:cs typeface="Times New Roman" panose="02020603050405020304" pitchFamily="18" charset="0"/>
              </a:rPr>
              <a:t>chưa</a:t>
            </a:r>
            <a:r>
              <a:rPr lang="en-US" dirty="0">
                <a:solidFill>
                  <a:schemeClr val="tx1"/>
                </a:solidFill>
                <a:latin typeface="Patrick Hand" panose="00000500000000000000" charset="0"/>
                <a:cs typeface="Times New Roman" panose="02020603050405020304" pitchFamily="18" charset="0"/>
              </a:rPr>
              <a:t> </a:t>
            </a:r>
            <a:r>
              <a:rPr lang="en-US" dirty="0" err="1">
                <a:solidFill>
                  <a:schemeClr val="tx1"/>
                </a:solidFill>
                <a:latin typeface="Patrick Hand" panose="00000500000000000000" charset="0"/>
                <a:cs typeface="Times New Roman" panose="02020603050405020304" pitchFamily="18" charset="0"/>
              </a:rPr>
              <a:t>chính</a:t>
            </a:r>
            <a:r>
              <a:rPr lang="en-US" dirty="0">
                <a:solidFill>
                  <a:schemeClr val="tx1"/>
                </a:solidFill>
                <a:latin typeface="Patrick Hand" panose="00000500000000000000" charset="0"/>
                <a:cs typeface="Times New Roman" panose="02020603050405020304" pitchFamily="18" charset="0"/>
              </a:rPr>
              <a:t> </a:t>
            </a:r>
            <a:r>
              <a:rPr lang="en-US" dirty="0" err="1">
                <a:solidFill>
                  <a:schemeClr val="tx1"/>
                </a:solidFill>
                <a:latin typeface="Patrick Hand" panose="00000500000000000000" charset="0"/>
                <a:cs typeface="Times New Roman" panose="02020603050405020304" pitchFamily="18" charset="0"/>
              </a:rPr>
              <a:t>xác</a:t>
            </a:r>
            <a:r>
              <a:rPr lang="en-US" dirty="0">
                <a:solidFill>
                  <a:schemeClr val="tx1"/>
                </a:solidFill>
                <a:latin typeface="Patrick Hand" panose="00000500000000000000" charset="0"/>
                <a:cs typeface="Times New Roman" panose="02020603050405020304" pitchFamily="18" charset="0"/>
              </a:rPr>
              <a:t>?</a:t>
            </a:r>
            <a:endParaRPr dirty="0">
              <a:solidFill>
                <a:schemeClr val="tx1"/>
              </a:solidFill>
              <a:latin typeface="Patrick Hand" panose="00000500000000000000" charset="0"/>
            </a:endParaRPr>
          </a:p>
        </p:txBody>
      </p:sp>
      <p:grpSp>
        <p:nvGrpSpPr>
          <p:cNvPr id="1710" name="Google Shape;1710;p59"/>
          <p:cNvGrpSpPr/>
          <p:nvPr/>
        </p:nvGrpSpPr>
        <p:grpSpPr>
          <a:xfrm>
            <a:off x="359400" y="2937088"/>
            <a:ext cx="627275" cy="954325"/>
            <a:chOff x="1307650" y="2650450"/>
            <a:chExt cx="627275" cy="954325"/>
          </a:xfrm>
        </p:grpSpPr>
        <p:sp>
          <p:nvSpPr>
            <p:cNvPr id="1711" name="Google Shape;1711;p59"/>
            <p:cNvSpPr/>
            <p:nvPr/>
          </p:nvSpPr>
          <p:spPr>
            <a:xfrm>
              <a:off x="1431225" y="2650450"/>
              <a:ext cx="503700" cy="50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59"/>
            <p:cNvSpPr/>
            <p:nvPr/>
          </p:nvSpPr>
          <p:spPr>
            <a:xfrm>
              <a:off x="1307650" y="3313175"/>
              <a:ext cx="291600" cy="29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13" name="Google Shape;1713;p59"/>
          <p:cNvGrpSpPr/>
          <p:nvPr/>
        </p:nvGrpSpPr>
        <p:grpSpPr>
          <a:xfrm>
            <a:off x="7971375" y="1798600"/>
            <a:ext cx="795300" cy="1042600"/>
            <a:chOff x="7712750" y="2005500"/>
            <a:chExt cx="795300" cy="1042600"/>
          </a:xfrm>
        </p:grpSpPr>
        <p:sp>
          <p:nvSpPr>
            <p:cNvPr id="1714" name="Google Shape;1714;p59"/>
            <p:cNvSpPr/>
            <p:nvPr/>
          </p:nvSpPr>
          <p:spPr>
            <a:xfrm>
              <a:off x="7712750" y="2005500"/>
              <a:ext cx="503700" cy="50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59"/>
            <p:cNvSpPr/>
            <p:nvPr/>
          </p:nvSpPr>
          <p:spPr>
            <a:xfrm>
              <a:off x="8216450" y="2756500"/>
              <a:ext cx="291600" cy="29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9" name="Google Shape;846;p44">
            <a:hlinkClick r:id="rId1"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28" name="Đồng hồ đếm ngược 20s">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2863" y="4400667"/>
            <a:ext cx="1018951" cy="764213"/>
          </a:xfrm>
          <a:prstGeom prst="rect">
            <a:avLst/>
          </a:prstGeom>
        </p:spPr>
      </p:pic>
      <p:sp>
        <p:nvSpPr>
          <p:cNvPr id="130" name="Google Shape;1053;p48"/>
          <p:cNvSpPr txBox="1"/>
          <p:nvPr/>
        </p:nvSpPr>
        <p:spPr>
          <a:xfrm>
            <a:off x="1005498" y="1482701"/>
            <a:ext cx="7966242"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800" dirty="0">
                <a:solidFill>
                  <a:schemeClr val="tx1"/>
                </a:solidFill>
                <a:latin typeface="Times New Roman" panose="02020603050405020304" pitchFamily="18" charset="0"/>
                <a:cs typeface="Times New Roman" panose="02020603050405020304" pitchFamily="18" charset="0"/>
              </a:rPr>
              <a:t> a.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7-7-1885 </a:t>
            </a:r>
            <a:r>
              <a:rPr lang="en-US" sz="2800" dirty="0" err="1">
                <a:solidFill>
                  <a:schemeClr val="tx1"/>
                </a:solidFill>
                <a:latin typeface="Times New Roman" panose="02020603050405020304" pitchFamily="18" charset="0"/>
                <a:cs typeface="Times New Roman" panose="02020603050405020304" pitchFamily="18" charset="0"/>
              </a:rPr>
              <a:t>nổ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kinh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Huế</a:t>
            </a:r>
            <a:r>
              <a:rPr lang="en-US" sz="2800"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endParaRPr>
          </a:p>
        </p:txBody>
      </p:sp>
      <p:sp>
        <p:nvSpPr>
          <p:cNvPr id="131" name="Google Shape;1054;p48"/>
          <p:cNvSpPr txBox="1"/>
          <p:nvPr/>
        </p:nvSpPr>
        <p:spPr>
          <a:xfrm>
            <a:off x="1059046" y="2463797"/>
            <a:ext cx="7912694"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nSpc>
                <a:spcPct val="107000"/>
              </a:lnSpc>
              <a:spcAft>
                <a:spcPts val="800"/>
              </a:spcAft>
            </a:pPr>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1-9-1858,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súng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ta.</a:t>
            </a:r>
            <a:endParaRPr lang="vi-VN" sz="28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32" name="Google Shape;1055;p48"/>
          <p:cNvSpPr txBox="1"/>
          <p:nvPr/>
        </p:nvSpPr>
        <p:spPr>
          <a:xfrm>
            <a:off x="1021814" y="3444085"/>
            <a:ext cx="7746469"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nSpc>
                <a:spcPct val="107000"/>
              </a:lnSpc>
              <a:spcAft>
                <a:spcPts val="800"/>
              </a:spcAft>
            </a:pPr>
            <a:r>
              <a:rPr lang="en-US" sz="2800" dirty="0">
                <a:solidFill>
                  <a:schemeClr val="tx1"/>
                </a:solidFill>
                <a:latin typeface="Times New Roman" panose="02020603050405020304" pitchFamily="18" charset="0"/>
                <a:cs typeface="Times New Roman" panose="02020603050405020304" pitchFamily="18" charset="0"/>
              </a:rPr>
              <a:t> c.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12-9-1930, </a:t>
            </a:r>
            <a:r>
              <a:rPr lang="en-US" sz="2800" dirty="0" err="1">
                <a:solidFill>
                  <a:schemeClr val="tx1"/>
                </a:solidFill>
                <a:latin typeface="Times New Roman" panose="02020603050405020304" pitchFamily="18" charset="0"/>
                <a:cs typeface="Times New Roman" panose="02020603050405020304" pitchFamily="18" charset="0"/>
              </a:rPr>
              <a:t>phong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Tĩnh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nổ</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33" name="Oval 132"/>
          <p:cNvSpPr/>
          <p:nvPr/>
        </p:nvSpPr>
        <p:spPr>
          <a:xfrm>
            <a:off x="1005498" y="1553881"/>
            <a:ext cx="446196" cy="50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oogle Shape;3616;p80"/>
          <p:cNvGrpSpPr/>
          <p:nvPr/>
        </p:nvGrpSpPr>
        <p:grpSpPr>
          <a:xfrm>
            <a:off x="7601925" y="4131980"/>
            <a:ext cx="1018950" cy="901200"/>
            <a:chOff x="6449700" y="4408088"/>
            <a:chExt cx="656575" cy="667050"/>
          </a:xfrm>
        </p:grpSpPr>
        <p:sp>
          <p:nvSpPr>
            <p:cNvPr id="16" name="Google Shape;3617;p80"/>
            <p:cNvSpPr/>
            <p:nvPr/>
          </p:nvSpPr>
          <p:spPr>
            <a:xfrm>
              <a:off x="6988475" y="4513538"/>
              <a:ext cx="96525" cy="51800"/>
            </a:xfrm>
            <a:custGeom>
              <a:avLst/>
              <a:gdLst/>
              <a:ahLst/>
              <a:cxnLst/>
              <a:rect l="l" t="t" r="r" b="b"/>
              <a:pathLst>
                <a:path w="3861" h="2072" extrusionOk="0">
                  <a:moveTo>
                    <a:pt x="1924" y="1"/>
                  </a:moveTo>
                  <a:cubicBezTo>
                    <a:pt x="1177" y="1"/>
                    <a:pt x="474" y="1025"/>
                    <a:pt x="0" y="1972"/>
                  </a:cubicBezTo>
                  <a:cubicBezTo>
                    <a:pt x="469" y="2037"/>
                    <a:pt x="938" y="2072"/>
                    <a:pt x="1404" y="2072"/>
                  </a:cubicBezTo>
                  <a:cubicBezTo>
                    <a:pt x="2237" y="2072"/>
                    <a:pt x="3061" y="1963"/>
                    <a:pt x="3860" y="1729"/>
                  </a:cubicBezTo>
                  <a:cubicBezTo>
                    <a:pt x="3404" y="939"/>
                    <a:pt x="2796" y="179"/>
                    <a:pt x="2128" y="27"/>
                  </a:cubicBezTo>
                  <a:cubicBezTo>
                    <a:pt x="2059" y="9"/>
                    <a:pt x="1991" y="1"/>
                    <a:pt x="1924" y="1"/>
                  </a:cubicBezTo>
                  <a:close/>
                </a:path>
              </a:pathLst>
            </a:custGeom>
            <a:solidFill>
              <a:srgbClr val="F05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3618;p80"/>
            <p:cNvSpPr/>
            <p:nvPr/>
          </p:nvSpPr>
          <p:spPr>
            <a:xfrm>
              <a:off x="6973275" y="4556738"/>
              <a:ext cx="133000" cy="107175"/>
            </a:xfrm>
            <a:custGeom>
              <a:avLst/>
              <a:gdLst/>
              <a:ahLst/>
              <a:cxnLst/>
              <a:rect l="l" t="t" r="r" b="b"/>
              <a:pathLst>
                <a:path w="5320" h="4287" extrusionOk="0">
                  <a:moveTo>
                    <a:pt x="4468" y="1"/>
                  </a:moveTo>
                  <a:cubicBezTo>
                    <a:pt x="3669" y="235"/>
                    <a:pt x="2845" y="344"/>
                    <a:pt x="2012" y="344"/>
                  </a:cubicBezTo>
                  <a:cubicBezTo>
                    <a:pt x="1546" y="344"/>
                    <a:pt x="1077" y="309"/>
                    <a:pt x="608" y="244"/>
                  </a:cubicBezTo>
                  <a:cubicBezTo>
                    <a:pt x="243" y="1004"/>
                    <a:pt x="0" y="1703"/>
                    <a:pt x="0" y="1703"/>
                  </a:cubicBezTo>
                  <a:lnTo>
                    <a:pt x="1246" y="4287"/>
                  </a:lnTo>
                  <a:lnTo>
                    <a:pt x="4742" y="3466"/>
                  </a:lnTo>
                  <a:lnTo>
                    <a:pt x="5319" y="1825"/>
                  </a:lnTo>
                  <a:cubicBezTo>
                    <a:pt x="5319" y="1825"/>
                    <a:pt x="4985" y="913"/>
                    <a:pt x="4468" y="1"/>
                  </a:cubicBezTo>
                  <a:close/>
                </a:path>
              </a:pathLst>
            </a:custGeom>
            <a:solidFill>
              <a:srgbClr val="FB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3619;p80"/>
            <p:cNvSpPr/>
            <p:nvPr/>
          </p:nvSpPr>
          <p:spPr>
            <a:xfrm>
              <a:off x="6968700" y="4598338"/>
              <a:ext cx="30425" cy="475150"/>
            </a:xfrm>
            <a:custGeom>
              <a:avLst/>
              <a:gdLst/>
              <a:ahLst/>
              <a:cxnLst/>
              <a:rect l="l" t="t" r="r" b="b"/>
              <a:pathLst>
                <a:path w="1217" h="19006" extrusionOk="0">
                  <a:moveTo>
                    <a:pt x="263" y="1"/>
                  </a:moveTo>
                  <a:cubicBezTo>
                    <a:pt x="214" y="1"/>
                    <a:pt x="183" y="39"/>
                    <a:pt x="183" y="39"/>
                  </a:cubicBezTo>
                  <a:lnTo>
                    <a:pt x="1" y="18793"/>
                  </a:lnTo>
                  <a:cubicBezTo>
                    <a:pt x="305" y="18884"/>
                    <a:pt x="669" y="18945"/>
                    <a:pt x="1095" y="19006"/>
                  </a:cubicBezTo>
                  <a:lnTo>
                    <a:pt x="1217" y="1316"/>
                  </a:lnTo>
                  <a:cubicBezTo>
                    <a:pt x="761" y="1285"/>
                    <a:pt x="639" y="465"/>
                    <a:pt x="457" y="191"/>
                  </a:cubicBezTo>
                  <a:cubicBezTo>
                    <a:pt x="381" y="39"/>
                    <a:pt x="312" y="1"/>
                    <a:pt x="263" y="1"/>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620;p80"/>
            <p:cNvSpPr/>
            <p:nvPr/>
          </p:nvSpPr>
          <p:spPr>
            <a:xfrm>
              <a:off x="7068250" y="4599463"/>
              <a:ext cx="38025" cy="474800"/>
            </a:xfrm>
            <a:custGeom>
              <a:avLst/>
              <a:gdLst/>
              <a:ahLst/>
              <a:cxnLst/>
              <a:rect l="l" t="t" r="r" b="b"/>
              <a:pathLst>
                <a:path w="1521" h="18992" extrusionOk="0">
                  <a:moveTo>
                    <a:pt x="1324" y="0"/>
                  </a:moveTo>
                  <a:cubicBezTo>
                    <a:pt x="1266" y="0"/>
                    <a:pt x="1191" y="15"/>
                    <a:pt x="1095" y="55"/>
                  </a:cubicBezTo>
                  <a:cubicBezTo>
                    <a:pt x="760" y="176"/>
                    <a:pt x="578" y="1088"/>
                    <a:pt x="153" y="1179"/>
                  </a:cubicBezTo>
                  <a:lnTo>
                    <a:pt x="1" y="18991"/>
                  </a:lnTo>
                  <a:cubicBezTo>
                    <a:pt x="548" y="18991"/>
                    <a:pt x="882" y="18961"/>
                    <a:pt x="882" y="18961"/>
                  </a:cubicBezTo>
                  <a:lnTo>
                    <a:pt x="1520" y="116"/>
                  </a:lnTo>
                  <a:cubicBezTo>
                    <a:pt x="1520" y="116"/>
                    <a:pt x="1487" y="0"/>
                    <a:pt x="1324"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3621;p80"/>
            <p:cNvSpPr/>
            <p:nvPr/>
          </p:nvSpPr>
          <p:spPr>
            <a:xfrm>
              <a:off x="6995300" y="4598538"/>
              <a:ext cx="76775" cy="476600"/>
            </a:xfrm>
            <a:custGeom>
              <a:avLst/>
              <a:gdLst/>
              <a:ahLst/>
              <a:cxnLst/>
              <a:rect l="l" t="t" r="r" b="b"/>
              <a:pathLst>
                <a:path w="3071" h="19064" extrusionOk="0">
                  <a:moveTo>
                    <a:pt x="1469" y="0"/>
                  </a:moveTo>
                  <a:cubicBezTo>
                    <a:pt x="867" y="0"/>
                    <a:pt x="213" y="1308"/>
                    <a:pt x="213" y="1308"/>
                  </a:cubicBezTo>
                  <a:lnTo>
                    <a:pt x="153" y="1308"/>
                  </a:lnTo>
                  <a:lnTo>
                    <a:pt x="1" y="18998"/>
                  </a:lnTo>
                  <a:cubicBezTo>
                    <a:pt x="584" y="19053"/>
                    <a:pt x="1244" y="19063"/>
                    <a:pt x="1843" y="19063"/>
                  </a:cubicBezTo>
                  <a:cubicBezTo>
                    <a:pt x="2243" y="19063"/>
                    <a:pt x="2615" y="19059"/>
                    <a:pt x="2919" y="19059"/>
                  </a:cubicBezTo>
                  <a:lnTo>
                    <a:pt x="3071" y="1216"/>
                  </a:lnTo>
                  <a:lnTo>
                    <a:pt x="2949" y="1216"/>
                  </a:lnTo>
                  <a:cubicBezTo>
                    <a:pt x="2432" y="1095"/>
                    <a:pt x="2098" y="1"/>
                    <a:pt x="1490" y="1"/>
                  </a:cubicBezTo>
                  <a:cubicBezTo>
                    <a:pt x="1483" y="0"/>
                    <a:pt x="1476" y="0"/>
                    <a:pt x="1469" y="0"/>
                  </a:cubicBezTo>
                  <a:close/>
                </a:path>
              </a:pathLst>
            </a:custGeom>
            <a:solidFill>
              <a:srgbClr val="F16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3622;p80"/>
            <p:cNvSpPr/>
            <p:nvPr/>
          </p:nvSpPr>
          <p:spPr>
            <a:xfrm>
              <a:off x="6498325" y="5049913"/>
              <a:ext cx="69175" cy="25125"/>
            </a:xfrm>
            <a:custGeom>
              <a:avLst/>
              <a:gdLst/>
              <a:ahLst/>
              <a:cxnLst/>
              <a:rect l="l" t="t" r="r" b="b"/>
              <a:pathLst>
                <a:path w="2767" h="1005" extrusionOk="0">
                  <a:moveTo>
                    <a:pt x="2767" y="1"/>
                  </a:moveTo>
                  <a:cubicBezTo>
                    <a:pt x="1885" y="153"/>
                    <a:pt x="1065" y="183"/>
                    <a:pt x="335" y="183"/>
                  </a:cubicBezTo>
                  <a:cubicBezTo>
                    <a:pt x="244" y="457"/>
                    <a:pt x="153" y="730"/>
                    <a:pt x="1" y="973"/>
                  </a:cubicBezTo>
                  <a:cubicBezTo>
                    <a:pt x="178" y="994"/>
                    <a:pt x="364" y="1005"/>
                    <a:pt x="556" y="1005"/>
                  </a:cubicBezTo>
                  <a:cubicBezTo>
                    <a:pt x="1219" y="1005"/>
                    <a:pt x="1966" y="871"/>
                    <a:pt x="2767" y="517"/>
                  </a:cubicBezTo>
                  <a:lnTo>
                    <a:pt x="2767" y="1"/>
                  </a:lnTo>
                  <a:close/>
                </a:path>
              </a:pathLst>
            </a:custGeom>
            <a:solidFill>
              <a:srgbClr val="F17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623;p80"/>
            <p:cNvSpPr/>
            <p:nvPr/>
          </p:nvSpPr>
          <p:spPr>
            <a:xfrm>
              <a:off x="6454250" y="5049913"/>
              <a:ext cx="52475" cy="25100"/>
            </a:xfrm>
            <a:custGeom>
              <a:avLst/>
              <a:gdLst/>
              <a:ahLst/>
              <a:cxnLst/>
              <a:rect l="l" t="t" r="r" b="b"/>
              <a:pathLst>
                <a:path w="2099" h="1004" extrusionOk="0">
                  <a:moveTo>
                    <a:pt x="1" y="1"/>
                  </a:moveTo>
                  <a:lnTo>
                    <a:pt x="1" y="548"/>
                  </a:lnTo>
                  <a:cubicBezTo>
                    <a:pt x="1" y="548"/>
                    <a:pt x="700" y="912"/>
                    <a:pt x="1764" y="1004"/>
                  </a:cubicBezTo>
                  <a:cubicBezTo>
                    <a:pt x="1916" y="730"/>
                    <a:pt x="2007" y="457"/>
                    <a:pt x="2098" y="183"/>
                  </a:cubicBezTo>
                  <a:cubicBezTo>
                    <a:pt x="1247" y="183"/>
                    <a:pt x="548" y="92"/>
                    <a:pt x="1" y="1"/>
                  </a:cubicBezTo>
                  <a:close/>
                </a:path>
              </a:pathLst>
            </a:custGeom>
            <a:solidFill>
              <a:srgbClr val="F09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624;p80"/>
            <p:cNvSpPr/>
            <p:nvPr/>
          </p:nvSpPr>
          <p:spPr>
            <a:xfrm>
              <a:off x="6506700" y="4965013"/>
              <a:ext cx="60800" cy="89475"/>
            </a:xfrm>
            <a:custGeom>
              <a:avLst/>
              <a:gdLst/>
              <a:ahLst/>
              <a:cxnLst/>
              <a:rect l="l" t="t" r="r" b="b"/>
              <a:pathLst>
                <a:path w="2432" h="3579" extrusionOk="0">
                  <a:moveTo>
                    <a:pt x="1359" y="1"/>
                  </a:moveTo>
                  <a:cubicBezTo>
                    <a:pt x="1077" y="1"/>
                    <a:pt x="775" y="73"/>
                    <a:pt x="395" y="235"/>
                  </a:cubicBezTo>
                  <a:cubicBezTo>
                    <a:pt x="304" y="1147"/>
                    <a:pt x="213" y="2059"/>
                    <a:pt x="122" y="3001"/>
                  </a:cubicBezTo>
                  <a:cubicBezTo>
                    <a:pt x="91" y="3184"/>
                    <a:pt x="61" y="3397"/>
                    <a:pt x="0" y="3579"/>
                  </a:cubicBezTo>
                  <a:cubicBezTo>
                    <a:pt x="730" y="3579"/>
                    <a:pt x="1550" y="3549"/>
                    <a:pt x="2432" y="3397"/>
                  </a:cubicBezTo>
                  <a:lnTo>
                    <a:pt x="2432" y="296"/>
                  </a:lnTo>
                  <a:cubicBezTo>
                    <a:pt x="2028" y="111"/>
                    <a:pt x="1708" y="1"/>
                    <a:pt x="1359" y="1"/>
                  </a:cubicBezTo>
                  <a:close/>
                </a:path>
              </a:pathLst>
            </a:custGeom>
            <a:solidFill>
              <a:srgbClr val="F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3625;p80"/>
            <p:cNvSpPr/>
            <p:nvPr/>
          </p:nvSpPr>
          <p:spPr>
            <a:xfrm>
              <a:off x="6454250" y="4970888"/>
              <a:ext cx="62350" cy="83600"/>
            </a:xfrm>
            <a:custGeom>
              <a:avLst/>
              <a:gdLst/>
              <a:ahLst/>
              <a:cxnLst/>
              <a:rect l="l" t="t" r="r" b="b"/>
              <a:pathLst>
                <a:path w="2494" h="3344" extrusionOk="0">
                  <a:moveTo>
                    <a:pt x="2493" y="0"/>
                  </a:moveTo>
                  <a:lnTo>
                    <a:pt x="2493" y="0"/>
                  </a:lnTo>
                  <a:cubicBezTo>
                    <a:pt x="2372" y="31"/>
                    <a:pt x="2250" y="92"/>
                    <a:pt x="2129" y="152"/>
                  </a:cubicBezTo>
                  <a:cubicBezTo>
                    <a:pt x="1786" y="317"/>
                    <a:pt x="1442" y="383"/>
                    <a:pt x="1113" y="383"/>
                  </a:cubicBezTo>
                  <a:cubicBezTo>
                    <a:pt x="714" y="383"/>
                    <a:pt x="334" y="286"/>
                    <a:pt x="1" y="152"/>
                  </a:cubicBezTo>
                  <a:lnTo>
                    <a:pt x="1" y="3162"/>
                  </a:lnTo>
                  <a:cubicBezTo>
                    <a:pt x="548" y="3253"/>
                    <a:pt x="1247" y="3344"/>
                    <a:pt x="2098" y="3344"/>
                  </a:cubicBezTo>
                  <a:cubicBezTo>
                    <a:pt x="2159" y="3162"/>
                    <a:pt x="2189" y="2949"/>
                    <a:pt x="2220" y="2766"/>
                  </a:cubicBezTo>
                  <a:cubicBezTo>
                    <a:pt x="2311" y="1855"/>
                    <a:pt x="2402" y="912"/>
                    <a:pt x="2493"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626;p80"/>
            <p:cNvSpPr/>
            <p:nvPr/>
          </p:nvSpPr>
          <p:spPr>
            <a:xfrm>
              <a:off x="6452750" y="4652488"/>
              <a:ext cx="79050" cy="306950"/>
            </a:xfrm>
            <a:custGeom>
              <a:avLst/>
              <a:gdLst/>
              <a:ahLst/>
              <a:cxnLst/>
              <a:rect l="l" t="t" r="r" b="b"/>
              <a:pathLst>
                <a:path w="3162" h="12278" extrusionOk="0">
                  <a:moveTo>
                    <a:pt x="2979" y="1"/>
                  </a:moveTo>
                  <a:cubicBezTo>
                    <a:pt x="2736" y="61"/>
                    <a:pt x="2462" y="153"/>
                    <a:pt x="2128" y="335"/>
                  </a:cubicBezTo>
                  <a:cubicBezTo>
                    <a:pt x="1785" y="500"/>
                    <a:pt x="1442" y="565"/>
                    <a:pt x="1113" y="565"/>
                  </a:cubicBezTo>
                  <a:cubicBezTo>
                    <a:pt x="713" y="565"/>
                    <a:pt x="334" y="468"/>
                    <a:pt x="0" y="335"/>
                  </a:cubicBezTo>
                  <a:lnTo>
                    <a:pt x="0" y="335"/>
                  </a:lnTo>
                  <a:lnTo>
                    <a:pt x="61" y="11946"/>
                  </a:lnTo>
                  <a:cubicBezTo>
                    <a:pt x="378" y="12125"/>
                    <a:pt x="760" y="12277"/>
                    <a:pt x="1165" y="12277"/>
                  </a:cubicBezTo>
                  <a:cubicBezTo>
                    <a:pt x="1380" y="12277"/>
                    <a:pt x="1602" y="12234"/>
                    <a:pt x="1824" y="12129"/>
                  </a:cubicBezTo>
                  <a:cubicBezTo>
                    <a:pt x="2128" y="11977"/>
                    <a:pt x="2371" y="11855"/>
                    <a:pt x="2644" y="11794"/>
                  </a:cubicBezTo>
                  <a:cubicBezTo>
                    <a:pt x="2979" y="7873"/>
                    <a:pt x="3161" y="3922"/>
                    <a:pt x="2979"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3627;p80"/>
            <p:cNvSpPr/>
            <p:nvPr/>
          </p:nvSpPr>
          <p:spPr>
            <a:xfrm>
              <a:off x="6518850" y="4650813"/>
              <a:ext cx="48650" cy="298050"/>
            </a:xfrm>
            <a:custGeom>
              <a:avLst/>
              <a:gdLst/>
              <a:ahLst/>
              <a:cxnLst/>
              <a:rect l="l" t="t" r="r" b="b"/>
              <a:pathLst>
                <a:path w="1946" h="11922" extrusionOk="0">
                  <a:moveTo>
                    <a:pt x="807" y="1"/>
                  </a:moveTo>
                  <a:cubicBezTo>
                    <a:pt x="656" y="1"/>
                    <a:pt x="501" y="22"/>
                    <a:pt x="335" y="68"/>
                  </a:cubicBezTo>
                  <a:cubicBezTo>
                    <a:pt x="517" y="3989"/>
                    <a:pt x="335" y="7940"/>
                    <a:pt x="0" y="11861"/>
                  </a:cubicBezTo>
                  <a:cubicBezTo>
                    <a:pt x="320" y="11755"/>
                    <a:pt x="605" y="11706"/>
                    <a:pt x="880" y="11706"/>
                  </a:cubicBezTo>
                  <a:cubicBezTo>
                    <a:pt x="1233" y="11706"/>
                    <a:pt x="1570" y="11785"/>
                    <a:pt x="1946" y="11922"/>
                  </a:cubicBezTo>
                  <a:lnTo>
                    <a:pt x="1885" y="280"/>
                  </a:lnTo>
                  <a:cubicBezTo>
                    <a:pt x="1483" y="111"/>
                    <a:pt x="1154" y="1"/>
                    <a:pt x="807" y="1"/>
                  </a:cubicBezTo>
                  <a:close/>
                </a:path>
              </a:pathLst>
            </a:custGeom>
            <a:solidFill>
              <a:srgbClr val="F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3628;p80"/>
            <p:cNvSpPr/>
            <p:nvPr/>
          </p:nvSpPr>
          <p:spPr>
            <a:xfrm>
              <a:off x="6518850" y="4551438"/>
              <a:ext cx="47150" cy="83600"/>
            </a:xfrm>
            <a:custGeom>
              <a:avLst/>
              <a:gdLst/>
              <a:ahLst/>
              <a:cxnLst/>
              <a:rect l="l" t="t" r="r" b="b"/>
              <a:pathLst>
                <a:path w="1886" h="3344" extrusionOk="0">
                  <a:moveTo>
                    <a:pt x="0" y="0"/>
                  </a:moveTo>
                  <a:cubicBezTo>
                    <a:pt x="122" y="1064"/>
                    <a:pt x="213" y="2128"/>
                    <a:pt x="274" y="3192"/>
                  </a:cubicBezTo>
                  <a:cubicBezTo>
                    <a:pt x="472" y="3150"/>
                    <a:pt x="660" y="3130"/>
                    <a:pt x="842" y="3130"/>
                  </a:cubicBezTo>
                  <a:cubicBezTo>
                    <a:pt x="1192" y="3130"/>
                    <a:pt x="1526" y="3204"/>
                    <a:pt x="1885" y="3344"/>
                  </a:cubicBezTo>
                  <a:lnTo>
                    <a:pt x="1885" y="0"/>
                  </a:lnTo>
                  <a:close/>
                </a:path>
              </a:pathLst>
            </a:custGeom>
            <a:solidFill>
              <a:srgbClr val="F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3629;p80"/>
            <p:cNvSpPr/>
            <p:nvPr/>
          </p:nvSpPr>
          <p:spPr>
            <a:xfrm>
              <a:off x="6452750" y="4552188"/>
              <a:ext cx="72975" cy="93400"/>
            </a:xfrm>
            <a:custGeom>
              <a:avLst/>
              <a:gdLst/>
              <a:ahLst/>
              <a:cxnLst/>
              <a:rect l="l" t="t" r="r" b="b"/>
              <a:pathLst>
                <a:path w="2919" h="3736" extrusionOk="0">
                  <a:moveTo>
                    <a:pt x="0" y="0"/>
                  </a:moveTo>
                  <a:lnTo>
                    <a:pt x="0" y="3405"/>
                  </a:lnTo>
                  <a:cubicBezTo>
                    <a:pt x="317" y="3583"/>
                    <a:pt x="713" y="3736"/>
                    <a:pt x="1118" y="3736"/>
                  </a:cubicBezTo>
                  <a:cubicBezTo>
                    <a:pt x="1333" y="3736"/>
                    <a:pt x="1552" y="3693"/>
                    <a:pt x="1763" y="3587"/>
                  </a:cubicBezTo>
                  <a:cubicBezTo>
                    <a:pt x="2219" y="3374"/>
                    <a:pt x="2584" y="3222"/>
                    <a:pt x="2918" y="3162"/>
                  </a:cubicBezTo>
                  <a:cubicBezTo>
                    <a:pt x="2857" y="2098"/>
                    <a:pt x="2766" y="1034"/>
                    <a:pt x="2644"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3630;p80"/>
            <p:cNvSpPr/>
            <p:nvPr/>
          </p:nvSpPr>
          <p:spPr>
            <a:xfrm>
              <a:off x="6454250" y="4947338"/>
              <a:ext cx="64625" cy="33125"/>
            </a:xfrm>
            <a:custGeom>
              <a:avLst/>
              <a:gdLst/>
              <a:ahLst/>
              <a:cxnLst/>
              <a:rect l="l" t="t" r="r" b="b"/>
              <a:pathLst>
                <a:path w="2585" h="1325" extrusionOk="0">
                  <a:moveTo>
                    <a:pt x="2584" y="0"/>
                  </a:moveTo>
                  <a:lnTo>
                    <a:pt x="2584" y="0"/>
                  </a:lnTo>
                  <a:cubicBezTo>
                    <a:pt x="2311" y="61"/>
                    <a:pt x="2068" y="183"/>
                    <a:pt x="1764" y="335"/>
                  </a:cubicBezTo>
                  <a:cubicBezTo>
                    <a:pt x="1542" y="440"/>
                    <a:pt x="1320" y="483"/>
                    <a:pt x="1105" y="483"/>
                  </a:cubicBezTo>
                  <a:cubicBezTo>
                    <a:pt x="700" y="483"/>
                    <a:pt x="318" y="331"/>
                    <a:pt x="1" y="152"/>
                  </a:cubicBezTo>
                  <a:lnTo>
                    <a:pt x="1" y="1094"/>
                  </a:lnTo>
                  <a:cubicBezTo>
                    <a:pt x="334" y="1228"/>
                    <a:pt x="714" y="1325"/>
                    <a:pt x="1113" y="1325"/>
                  </a:cubicBezTo>
                  <a:cubicBezTo>
                    <a:pt x="1442" y="1325"/>
                    <a:pt x="1786" y="1259"/>
                    <a:pt x="2129" y="1094"/>
                  </a:cubicBezTo>
                  <a:cubicBezTo>
                    <a:pt x="2250" y="1034"/>
                    <a:pt x="2372" y="973"/>
                    <a:pt x="2493" y="912"/>
                  </a:cubicBezTo>
                  <a:cubicBezTo>
                    <a:pt x="2524" y="608"/>
                    <a:pt x="2554" y="304"/>
                    <a:pt x="2584" y="0"/>
                  </a:cubicBezTo>
                  <a:close/>
                </a:path>
              </a:pathLst>
            </a:custGeom>
            <a:solidFill>
              <a:srgbClr val="F09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631;p80"/>
            <p:cNvSpPr/>
            <p:nvPr/>
          </p:nvSpPr>
          <p:spPr>
            <a:xfrm>
              <a:off x="6516575" y="4943463"/>
              <a:ext cx="50925" cy="28975"/>
            </a:xfrm>
            <a:custGeom>
              <a:avLst/>
              <a:gdLst/>
              <a:ahLst/>
              <a:cxnLst/>
              <a:rect l="l" t="t" r="r" b="b"/>
              <a:pathLst>
                <a:path w="2037" h="1159" extrusionOk="0">
                  <a:moveTo>
                    <a:pt x="971" y="0"/>
                  </a:moveTo>
                  <a:cubicBezTo>
                    <a:pt x="696" y="0"/>
                    <a:pt x="411" y="49"/>
                    <a:pt x="91" y="155"/>
                  </a:cubicBezTo>
                  <a:cubicBezTo>
                    <a:pt x="61" y="459"/>
                    <a:pt x="31" y="763"/>
                    <a:pt x="0" y="1097"/>
                  </a:cubicBezTo>
                  <a:cubicBezTo>
                    <a:pt x="380" y="935"/>
                    <a:pt x="682" y="863"/>
                    <a:pt x="964" y="863"/>
                  </a:cubicBezTo>
                  <a:cubicBezTo>
                    <a:pt x="1313" y="863"/>
                    <a:pt x="1633" y="973"/>
                    <a:pt x="2037" y="1158"/>
                  </a:cubicBezTo>
                  <a:lnTo>
                    <a:pt x="2037" y="216"/>
                  </a:lnTo>
                  <a:cubicBezTo>
                    <a:pt x="1661" y="79"/>
                    <a:pt x="1324" y="0"/>
                    <a:pt x="971" y="0"/>
                  </a:cubicBezTo>
                  <a:close/>
                </a:path>
              </a:pathLst>
            </a:custGeom>
            <a:solidFill>
              <a:srgbClr val="F17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632;p80"/>
            <p:cNvSpPr/>
            <p:nvPr/>
          </p:nvSpPr>
          <p:spPr>
            <a:xfrm>
              <a:off x="6452750" y="4631213"/>
              <a:ext cx="74475" cy="35425"/>
            </a:xfrm>
            <a:custGeom>
              <a:avLst/>
              <a:gdLst/>
              <a:ahLst/>
              <a:cxnLst/>
              <a:rect l="l" t="t" r="r" b="b"/>
              <a:pathLst>
                <a:path w="2979" h="1417" extrusionOk="0">
                  <a:moveTo>
                    <a:pt x="2918" y="1"/>
                  </a:moveTo>
                  <a:cubicBezTo>
                    <a:pt x="2584" y="61"/>
                    <a:pt x="2219" y="213"/>
                    <a:pt x="1763" y="426"/>
                  </a:cubicBezTo>
                  <a:cubicBezTo>
                    <a:pt x="1552" y="532"/>
                    <a:pt x="1333" y="575"/>
                    <a:pt x="1118" y="575"/>
                  </a:cubicBezTo>
                  <a:cubicBezTo>
                    <a:pt x="713" y="575"/>
                    <a:pt x="317" y="422"/>
                    <a:pt x="0" y="244"/>
                  </a:cubicBezTo>
                  <a:lnTo>
                    <a:pt x="0" y="1186"/>
                  </a:lnTo>
                  <a:cubicBezTo>
                    <a:pt x="334" y="1319"/>
                    <a:pt x="713" y="1416"/>
                    <a:pt x="1113" y="1416"/>
                  </a:cubicBezTo>
                  <a:cubicBezTo>
                    <a:pt x="1442" y="1416"/>
                    <a:pt x="1785" y="1351"/>
                    <a:pt x="2128" y="1186"/>
                  </a:cubicBezTo>
                  <a:cubicBezTo>
                    <a:pt x="2462" y="1034"/>
                    <a:pt x="2736" y="912"/>
                    <a:pt x="2979" y="852"/>
                  </a:cubicBezTo>
                  <a:cubicBezTo>
                    <a:pt x="2948" y="578"/>
                    <a:pt x="2948" y="274"/>
                    <a:pt x="2918" y="1"/>
                  </a:cubicBezTo>
                  <a:close/>
                </a:path>
              </a:pathLst>
            </a:custGeom>
            <a:solidFill>
              <a:srgbClr val="F09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633;p80"/>
            <p:cNvSpPr/>
            <p:nvPr/>
          </p:nvSpPr>
          <p:spPr>
            <a:xfrm>
              <a:off x="6525700" y="4629663"/>
              <a:ext cx="40300" cy="28175"/>
            </a:xfrm>
            <a:custGeom>
              <a:avLst/>
              <a:gdLst/>
              <a:ahLst/>
              <a:cxnLst/>
              <a:rect l="l" t="t" r="r" b="b"/>
              <a:pathLst>
                <a:path w="1612" h="1127" extrusionOk="0">
                  <a:moveTo>
                    <a:pt x="568" y="1"/>
                  </a:moveTo>
                  <a:cubicBezTo>
                    <a:pt x="386" y="1"/>
                    <a:pt x="198" y="21"/>
                    <a:pt x="0" y="63"/>
                  </a:cubicBezTo>
                  <a:cubicBezTo>
                    <a:pt x="30" y="336"/>
                    <a:pt x="30" y="640"/>
                    <a:pt x="61" y="914"/>
                  </a:cubicBezTo>
                  <a:cubicBezTo>
                    <a:pt x="227" y="868"/>
                    <a:pt x="382" y="847"/>
                    <a:pt x="533" y="847"/>
                  </a:cubicBezTo>
                  <a:cubicBezTo>
                    <a:pt x="880" y="847"/>
                    <a:pt x="1209" y="957"/>
                    <a:pt x="1611" y="1126"/>
                  </a:cubicBezTo>
                  <a:lnTo>
                    <a:pt x="1611" y="215"/>
                  </a:lnTo>
                  <a:cubicBezTo>
                    <a:pt x="1252" y="75"/>
                    <a:pt x="918" y="1"/>
                    <a:pt x="568" y="1"/>
                  </a:cubicBezTo>
                  <a:close/>
                </a:path>
              </a:pathLst>
            </a:custGeom>
            <a:solidFill>
              <a:srgbClr val="F17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634;p80"/>
            <p:cNvSpPr/>
            <p:nvPr/>
          </p:nvSpPr>
          <p:spPr>
            <a:xfrm>
              <a:off x="6465650" y="4459488"/>
              <a:ext cx="86650" cy="82075"/>
            </a:xfrm>
            <a:custGeom>
              <a:avLst/>
              <a:gdLst/>
              <a:ahLst/>
              <a:cxnLst/>
              <a:rect l="l" t="t" r="r" b="b"/>
              <a:pathLst>
                <a:path w="3466" h="3283" extrusionOk="0">
                  <a:moveTo>
                    <a:pt x="2493" y="0"/>
                  </a:moveTo>
                  <a:cubicBezTo>
                    <a:pt x="2250" y="1307"/>
                    <a:pt x="1581" y="2310"/>
                    <a:pt x="122" y="2705"/>
                  </a:cubicBezTo>
                  <a:cubicBezTo>
                    <a:pt x="31" y="3070"/>
                    <a:pt x="1" y="3283"/>
                    <a:pt x="1" y="3283"/>
                  </a:cubicBezTo>
                  <a:lnTo>
                    <a:pt x="3466" y="3283"/>
                  </a:lnTo>
                  <a:cubicBezTo>
                    <a:pt x="3466" y="3283"/>
                    <a:pt x="3132" y="1094"/>
                    <a:pt x="2493" y="0"/>
                  </a:cubicBezTo>
                  <a:close/>
                </a:path>
              </a:pathLst>
            </a:custGeom>
            <a:solidFill>
              <a:srgbClr val="F17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635;p80"/>
            <p:cNvSpPr/>
            <p:nvPr/>
          </p:nvSpPr>
          <p:spPr>
            <a:xfrm>
              <a:off x="6468700" y="4443513"/>
              <a:ext cx="59300" cy="83625"/>
            </a:xfrm>
            <a:custGeom>
              <a:avLst/>
              <a:gdLst/>
              <a:ahLst/>
              <a:cxnLst/>
              <a:rect l="l" t="t" r="r" b="b"/>
              <a:pathLst>
                <a:path w="2372" h="3345" extrusionOk="0">
                  <a:moveTo>
                    <a:pt x="1672" y="1"/>
                  </a:moveTo>
                  <a:cubicBezTo>
                    <a:pt x="882" y="1"/>
                    <a:pt x="244" y="2250"/>
                    <a:pt x="0" y="3344"/>
                  </a:cubicBezTo>
                  <a:cubicBezTo>
                    <a:pt x="1459" y="2949"/>
                    <a:pt x="2128" y="1946"/>
                    <a:pt x="2371" y="639"/>
                  </a:cubicBezTo>
                  <a:cubicBezTo>
                    <a:pt x="2189" y="244"/>
                    <a:pt x="1946" y="1"/>
                    <a:pt x="1672" y="1"/>
                  </a:cubicBezTo>
                  <a:close/>
                </a:path>
              </a:pathLst>
            </a:custGeom>
            <a:solidFill>
              <a:srgbClr val="F09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636;p80"/>
            <p:cNvSpPr/>
            <p:nvPr/>
          </p:nvSpPr>
          <p:spPr>
            <a:xfrm>
              <a:off x="6518100" y="4540038"/>
              <a:ext cx="50175" cy="22050"/>
            </a:xfrm>
            <a:custGeom>
              <a:avLst/>
              <a:gdLst/>
              <a:ahLst/>
              <a:cxnLst/>
              <a:rect l="l" t="t" r="r" b="b"/>
              <a:pathLst>
                <a:path w="2007" h="882" extrusionOk="0">
                  <a:moveTo>
                    <a:pt x="0" y="0"/>
                  </a:moveTo>
                  <a:cubicBezTo>
                    <a:pt x="30" y="304"/>
                    <a:pt x="61" y="608"/>
                    <a:pt x="91" y="882"/>
                  </a:cubicBezTo>
                  <a:lnTo>
                    <a:pt x="1581" y="882"/>
                  </a:lnTo>
                  <a:cubicBezTo>
                    <a:pt x="1824" y="882"/>
                    <a:pt x="2006" y="699"/>
                    <a:pt x="2006" y="456"/>
                  </a:cubicBezTo>
                  <a:cubicBezTo>
                    <a:pt x="2006" y="213"/>
                    <a:pt x="1824" y="0"/>
                    <a:pt x="1550" y="0"/>
                  </a:cubicBezTo>
                  <a:close/>
                </a:path>
              </a:pathLst>
            </a:custGeom>
            <a:solidFill>
              <a:srgbClr val="F17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37;p80"/>
            <p:cNvSpPr/>
            <p:nvPr/>
          </p:nvSpPr>
          <p:spPr>
            <a:xfrm>
              <a:off x="6449700" y="4540038"/>
              <a:ext cx="70700" cy="22800"/>
            </a:xfrm>
            <a:custGeom>
              <a:avLst/>
              <a:gdLst/>
              <a:ahLst/>
              <a:cxnLst/>
              <a:rect l="l" t="t" r="r" b="b"/>
              <a:pathLst>
                <a:path w="2828" h="912" extrusionOk="0">
                  <a:moveTo>
                    <a:pt x="2736" y="0"/>
                  </a:moveTo>
                  <a:lnTo>
                    <a:pt x="456" y="31"/>
                  </a:lnTo>
                  <a:cubicBezTo>
                    <a:pt x="441" y="29"/>
                    <a:pt x="425" y="28"/>
                    <a:pt x="410" y="28"/>
                  </a:cubicBezTo>
                  <a:cubicBezTo>
                    <a:pt x="187" y="28"/>
                    <a:pt x="0" y="229"/>
                    <a:pt x="0" y="456"/>
                  </a:cubicBezTo>
                  <a:cubicBezTo>
                    <a:pt x="0" y="699"/>
                    <a:pt x="213" y="912"/>
                    <a:pt x="456" y="912"/>
                  </a:cubicBezTo>
                  <a:lnTo>
                    <a:pt x="2827" y="882"/>
                  </a:lnTo>
                  <a:cubicBezTo>
                    <a:pt x="2797" y="608"/>
                    <a:pt x="2766" y="304"/>
                    <a:pt x="2736" y="0"/>
                  </a:cubicBezTo>
                  <a:close/>
                </a:path>
              </a:pathLst>
            </a:custGeom>
            <a:solidFill>
              <a:srgbClr val="F09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638;p80"/>
            <p:cNvSpPr/>
            <p:nvPr/>
          </p:nvSpPr>
          <p:spPr>
            <a:xfrm>
              <a:off x="6806100" y="4789263"/>
              <a:ext cx="109450" cy="285675"/>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54C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639;p80"/>
            <p:cNvSpPr/>
            <p:nvPr/>
          </p:nvSpPr>
          <p:spPr>
            <a:xfrm>
              <a:off x="6819775" y="4669213"/>
              <a:ext cx="116275" cy="333625"/>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640;p80"/>
            <p:cNvSpPr/>
            <p:nvPr/>
          </p:nvSpPr>
          <p:spPr>
            <a:xfrm>
              <a:off x="6777225" y="4455688"/>
              <a:ext cx="136800" cy="181600"/>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3641;p80"/>
            <p:cNvSpPr/>
            <p:nvPr/>
          </p:nvSpPr>
          <p:spPr>
            <a:xfrm>
              <a:off x="6791650" y="4458713"/>
              <a:ext cx="59300" cy="156575"/>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3642;p80"/>
            <p:cNvSpPr/>
            <p:nvPr/>
          </p:nvSpPr>
          <p:spPr>
            <a:xfrm>
              <a:off x="6857750" y="4454163"/>
              <a:ext cx="91975" cy="171750"/>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3643;p80"/>
            <p:cNvSpPr/>
            <p:nvPr/>
          </p:nvSpPr>
          <p:spPr>
            <a:xfrm>
              <a:off x="6816725" y="4455688"/>
              <a:ext cx="49425" cy="18087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3644;p80"/>
            <p:cNvSpPr/>
            <p:nvPr/>
          </p:nvSpPr>
          <p:spPr>
            <a:xfrm>
              <a:off x="6856250" y="4461763"/>
              <a:ext cx="21300" cy="174925"/>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3645;p80"/>
            <p:cNvSpPr/>
            <p:nvPr/>
          </p:nvSpPr>
          <p:spPr>
            <a:xfrm>
              <a:off x="6852450" y="4455688"/>
              <a:ext cx="6850" cy="26625"/>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3646;p80"/>
            <p:cNvSpPr/>
            <p:nvPr/>
          </p:nvSpPr>
          <p:spPr>
            <a:xfrm>
              <a:off x="6851675" y="4453413"/>
              <a:ext cx="1550" cy="77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3647;p80"/>
            <p:cNvSpPr/>
            <p:nvPr/>
          </p:nvSpPr>
          <p:spPr>
            <a:xfrm>
              <a:off x="6860800" y="4463288"/>
              <a:ext cx="38025" cy="170350"/>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3648;p80"/>
            <p:cNvSpPr/>
            <p:nvPr/>
          </p:nvSpPr>
          <p:spPr>
            <a:xfrm>
              <a:off x="6857000" y="4453413"/>
              <a:ext cx="6100" cy="7600"/>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3649;p80"/>
            <p:cNvSpPr/>
            <p:nvPr/>
          </p:nvSpPr>
          <p:spPr>
            <a:xfrm>
              <a:off x="6857750" y="4460238"/>
              <a:ext cx="4600" cy="9150"/>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3650;p80"/>
            <p:cNvSpPr/>
            <p:nvPr/>
          </p:nvSpPr>
          <p:spPr>
            <a:xfrm>
              <a:off x="6856250" y="4453413"/>
              <a:ext cx="3050" cy="5325"/>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3651;p80"/>
            <p:cNvSpPr/>
            <p:nvPr/>
          </p:nvSpPr>
          <p:spPr>
            <a:xfrm>
              <a:off x="6856250" y="4459488"/>
              <a:ext cx="1525" cy="230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3652;p80"/>
            <p:cNvSpPr/>
            <p:nvPr/>
          </p:nvSpPr>
          <p:spPr>
            <a:xfrm>
              <a:off x="6853200" y="4453063"/>
              <a:ext cx="3825" cy="3400"/>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3653;p80"/>
            <p:cNvSpPr/>
            <p:nvPr/>
          </p:nvSpPr>
          <p:spPr>
            <a:xfrm>
              <a:off x="6822800" y="4614488"/>
              <a:ext cx="17500" cy="1750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3654;p80"/>
            <p:cNvSpPr/>
            <p:nvPr/>
          </p:nvSpPr>
          <p:spPr>
            <a:xfrm>
              <a:off x="6777225" y="4453413"/>
              <a:ext cx="85875" cy="178575"/>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3655;p80"/>
            <p:cNvSpPr/>
            <p:nvPr/>
          </p:nvSpPr>
          <p:spPr>
            <a:xfrm>
              <a:off x="6850925" y="4451888"/>
              <a:ext cx="775" cy="1550"/>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3656;p80"/>
            <p:cNvSpPr/>
            <p:nvPr/>
          </p:nvSpPr>
          <p:spPr>
            <a:xfrm>
              <a:off x="6851675" y="4453413"/>
              <a:ext cx="25" cy="77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3657;p80"/>
            <p:cNvSpPr/>
            <p:nvPr/>
          </p:nvSpPr>
          <p:spPr>
            <a:xfrm>
              <a:off x="6863075" y="4460988"/>
              <a:ext cx="59300" cy="171775"/>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3658;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3659;p80"/>
            <p:cNvSpPr/>
            <p:nvPr/>
          </p:nvSpPr>
          <p:spPr>
            <a:xfrm>
              <a:off x="6851675" y="4454913"/>
              <a:ext cx="800" cy="800"/>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3660;p80"/>
            <p:cNvSpPr/>
            <p:nvPr/>
          </p:nvSpPr>
          <p:spPr>
            <a:xfrm>
              <a:off x="6851675" y="4454913"/>
              <a:ext cx="25" cy="25"/>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3661;p80"/>
            <p:cNvSpPr/>
            <p:nvPr/>
          </p:nvSpPr>
          <p:spPr>
            <a:xfrm>
              <a:off x="6851675" y="4453813"/>
              <a:ext cx="4600" cy="5700"/>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3662;p80"/>
            <p:cNvSpPr/>
            <p:nvPr/>
          </p:nvSpPr>
          <p:spPr>
            <a:xfrm>
              <a:off x="6859275" y="4458713"/>
              <a:ext cx="9900" cy="12950"/>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3663;p80"/>
            <p:cNvSpPr/>
            <p:nvPr/>
          </p:nvSpPr>
          <p:spPr>
            <a:xfrm>
              <a:off x="6857000" y="4457213"/>
              <a:ext cx="3825" cy="6100"/>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3664;p80"/>
            <p:cNvSpPr/>
            <p:nvPr/>
          </p:nvSpPr>
          <p:spPr>
            <a:xfrm>
              <a:off x="6853200" y="4454163"/>
              <a:ext cx="3825" cy="6100"/>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3665;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3666;p80"/>
            <p:cNvSpPr/>
            <p:nvPr/>
          </p:nvSpPr>
          <p:spPr>
            <a:xfrm>
              <a:off x="6851675" y="4454163"/>
              <a:ext cx="25" cy="77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3667;p80"/>
            <p:cNvSpPr/>
            <p:nvPr/>
          </p:nvSpPr>
          <p:spPr>
            <a:xfrm>
              <a:off x="6851675" y="4454163"/>
              <a:ext cx="25" cy="77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3668;p80"/>
            <p:cNvSpPr/>
            <p:nvPr/>
          </p:nvSpPr>
          <p:spPr>
            <a:xfrm>
              <a:off x="6822050" y="4628938"/>
              <a:ext cx="73725" cy="4965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3669;p80"/>
            <p:cNvSpPr/>
            <p:nvPr/>
          </p:nvSpPr>
          <p:spPr>
            <a:xfrm>
              <a:off x="6841800" y="4623213"/>
              <a:ext cx="60325" cy="43750"/>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3670;p80"/>
            <p:cNvSpPr/>
            <p:nvPr/>
          </p:nvSpPr>
          <p:spPr>
            <a:xfrm>
              <a:off x="6642700" y="4408088"/>
              <a:ext cx="96550" cy="52150"/>
            </a:xfrm>
            <a:custGeom>
              <a:avLst/>
              <a:gdLst/>
              <a:ahLst/>
              <a:cxnLst/>
              <a:rect l="l" t="t" r="r" b="b"/>
              <a:pathLst>
                <a:path w="3862" h="2086" extrusionOk="0">
                  <a:moveTo>
                    <a:pt x="1945" y="0"/>
                  </a:moveTo>
                  <a:cubicBezTo>
                    <a:pt x="1168" y="0"/>
                    <a:pt x="480" y="1035"/>
                    <a:pt x="1" y="1965"/>
                  </a:cubicBezTo>
                  <a:cubicBezTo>
                    <a:pt x="489" y="2044"/>
                    <a:pt x="977" y="2086"/>
                    <a:pt x="1462" y="2086"/>
                  </a:cubicBezTo>
                  <a:cubicBezTo>
                    <a:pt x="2276" y="2086"/>
                    <a:pt x="3080" y="1969"/>
                    <a:pt x="3861" y="1722"/>
                  </a:cubicBezTo>
                  <a:cubicBezTo>
                    <a:pt x="3405" y="932"/>
                    <a:pt x="2797" y="172"/>
                    <a:pt x="2129" y="20"/>
                  </a:cubicBezTo>
                  <a:cubicBezTo>
                    <a:pt x="2067" y="6"/>
                    <a:pt x="2005" y="0"/>
                    <a:pt x="1945" y="0"/>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3671;p80"/>
            <p:cNvSpPr/>
            <p:nvPr/>
          </p:nvSpPr>
          <p:spPr>
            <a:xfrm>
              <a:off x="6627525" y="4451113"/>
              <a:ext cx="133000" cy="107175"/>
            </a:xfrm>
            <a:custGeom>
              <a:avLst/>
              <a:gdLst/>
              <a:ahLst/>
              <a:cxnLst/>
              <a:rect l="l" t="t" r="r" b="b"/>
              <a:pathLst>
                <a:path w="5320" h="4287" extrusionOk="0">
                  <a:moveTo>
                    <a:pt x="4468" y="1"/>
                  </a:moveTo>
                  <a:cubicBezTo>
                    <a:pt x="3687" y="248"/>
                    <a:pt x="2883" y="365"/>
                    <a:pt x="2069" y="365"/>
                  </a:cubicBezTo>
                  <a:cubicBezTo>
                    <a:pt x="1584" y="365"/>
                    <a:pt x="1096" y="323"/>
                    <a:pt x="608" y="244"/>
                  </a:cubicBezTo>
                  <a:cubicBezTo>
                    <a:pt x="243" y="1034"/>
                    <a:pt x="0" y="1733"/>
                    <a:pt x="0" y="1733"/>
                  </a:cubicBezTo>
                  <a:lnTo>
                    <a:pt x="1277" y="4287"/>
                  </a:lnTo>
                  <a:lnTo>
                    <a:pt x="4772" y="3466"/>
                  </a:lnTo>
                  <a:lnTo>
                    <a:pt x="5319" y="1825"/>
                  </a:lnTo>
                  <a:cubicBezTo>
                    <a:pt x="5319" y="1825"/>
                    <a:pt x="5015" y="913"/>
                    <a:pt x="4468" y="1"/>
                  </a:cubicBezTo>
                  <a:close/>
                </a:path>
              </a:pathLst>
            </a:custGeom>
            <a:solidFill>
              <a:srgbClr val="FB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3672;p80"/>
            <p:cNvSpPr/>
            <p:nvPr/>
          </p:nvSpPr>
          <p:spPr>
            <a:xfrm>
              <a:off x="6635125" y="5005838"/>
              <a:ext cx="126150" cy="69275"/>
            </a:xfrm>
            <a:custGeom>
              <a:avLst/>
              <a:gdLst/>
              <a:ahLst/>
              <a:cxnLst/>
              <a:rect l="l" t="t" r="r" b="b"/>
              <a:pathLst>
                <a:path w="5046" h="2771" extrusionOk="0">
                  <a:moveTo>
                    <a:pt x="3344" y="1"/>
                  </a:moveTo>
                  <a:cubicBezTo>
                    <a:pt x="2158" y="669"/>
                    <a:pt x="1033" y="1490"/>
                    <a:pt x="0" y="2432"/>
                  </a:cubicBezTo>
                  <a:cubicBezTo>
                    <a:pt x="122" y="2493"/>
                    <a:pt x="274" y="2584"/>
                    <a:pt x="456" y="2645"/>
                  </a:cubicBezTo>
                  <a:cubicBezTo>
                    <a:pt x="746" y="2732"/>
                    <a:pt x="1258" y="2771"/>
                    <a:pt x="1843" y="2771"/>
                  </a:cubicBezTo>
                  <a:cubicBezTo>
                    <a:pt x="2483" y="2771"/>
                    <a:pt x="3210" y="2724"/>
                    <a:pt x="3830" y="2645"/>
                  </a:cubicBezTo>
                  <a:cubicBezTo>
                    <a:pt x="5046" y="2493"/>
                    <a:pt x="4803" y="1551"/>
                    <a:pt x="4803" y="1551"/>
                  </a:cubicBezTo>
                  <a:lnTo>
                    <a:pt x="4651" y="31"/>
                  </a:lnTo>
                  <a:lnTo>
                    <a:pt x="3344" y="1"/>
                  </a:ln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3673;p80"/>
            <p:cNvSpPr/>
            <p:nvPr/>
          </p:nvSpPr>
          <p:spPr>
            <a:xfrm>
              <a:off x="6620675" y="5003563"/>
              <a:ext cx="98050" cy="63100"/>
            </a:xfrm>
            <a:custGeom>
              <a:avLst/>
              <a:gdLst/>
              <a:ahLst/>
              <a:cxnLst/>
              <a:rect l="l" t="t" r="r" b="b"/>
              <a:pathLst>
                <a:path w="3922" h="2524" extrusionOk="0">
                  <a:moveTo>
                    <a:pt x="1" y="0"/>
                  </a:moveTo>
                  <a:cubicBezTo>
                    <a:pt x="1" y="0"/>
                    <a:pt x="61" y="912"/>
                    <a:pt x="92" y="1551"/>
                  </a:cubicBezTo>
                  <a:cubicBezTo>
                    <a:pt x="122" y="2007"/>
                    <a:pt x="274" y="2311"/>
                    <a:pt x="578" y="2523"/>
                  </a:cubicBezTo>
                  <a:cubicBezTo>
                    <a:pt x="1611" y="1581"/>
                    <a:pt x="2736" y="760"/>
                    <a:pt x="3922" y="92"/>
                  </a:cubicBezTo>
                  <a:lnTo>
                    <a:pt x="1" y="0"/>
                  </a:ln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3674;p80"/>
            <p:cNvSpPr/>
            <p:nvPr/>
          </p:nvSpPr>
          <p:spPr>
            <a:xfrm>
              <a:off x="6612475" y="4963238"/>
              <a:ext cx="152600" cy="44325"/>
            </a:xfrm>
            <a:custGeom>
              <a:avLst/>
              <a:gdLst/>
              <a:ahLst/>
              <a:cxnLst/>
              <a:rect l="l" t="t" r="r" b="b"/>
              <a:pathLst>
                <a:path w="6104" h="1773" extrusionOk="0">
                  <a:moveTo>
                    <a:pt x="517" y="1"/>
                  </a:moveTo>
                  <a:cubicBezTo>
                    <a:pt x="111" y="1"/>
                    <a:pt x="1" y="1464"/>
                    <a:pt x="329" y="1613"/>
                  </a:cubicBezTo>
                  <a:cubicBezTo>
                    <a:pt x="632" y="1735"/>
                    <a:pt x="1803" y="1773"/>
                    <a:pt x="2965" y="1773"/>
                  </a:cubicBezTo>
                  <a:cubicBezTo>
                    <a:pt x="4128" y="1773"/>
                    <a:pt x="5283" y="1735"/>
                    <a:pt x="5557" y="1705"/>
                  </a:cubicBezTo>
                  <a:cubicBezTo>
                    <a:pt x="6104" y="1674"/>
                    <a:pt x="5982" y="1309"/>
                    <a:pt x="5982" y="793"/>
                  </a:cubicBezTo>
                  <a:cubicBezTo>
                    <a:pt x="5982" y="246"/>
                    <a:pt x="5405" y="185"/>
                    <a:pt x="5405" y="185"/>
                  </a:cubicBezTo>
                  <a:cubicBezTo>
                    <a:pt x="4805" y="230"/>
                    <a:pt x="4241" y="248"/>
                    <a:pt x="3724" y="248"/>
                  </a:cubicBezTo>
                  <a:cubicBezTo>
                    <a:pt x="1805" y="248"/>
                    <a:pt x="541" y="2"/>
                    <a:pt x="541" y="2"/>
                  </a:cubicBezTo>
                  <a:cubicBezTo>
                    <a:pt x="533" y="1"/>
                    <a:pt x="525" y="1"/>
                    <a:pt x="517" y="1"/>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3675;p80"/>
            <p:cNvSpPr/>
            <p:nvPr/>
          </p:nvSpPr>
          <p:spPr>
            <a:xfrm>
              <a:off x="6626000" y="4493488"/>
              <a:ext cx="27375" cy="474375"/>
            </a:xfrm>
            <a:custGeom>
              <a:avLst/>
              <a:gdLst/>
              <a:ahLst/>
              <a:cxnLst/>
              <a:rect l="l" t="t" r="r" b="b"/>
              <a:pathLst>
                <a:path w="1095" h="18975" extrusionOk="0">
                  <a:moveTo>
                    <a:pt x="145" y="0"/>
                  </a:moveTo>
                  <a:cubicBezTo>
                    <a:pt x="91" y="0"/>
                    <a:pt x="61" y="38"/>
                    <a:pt x="61" y="38"/>
                  </a:cubicBezTo>
                  <a:lnTo>
                    <a:pt x="0" y="18792"/>
                  </a:lnTo>
                  <a:cubicBezTo>
                    <a:pt x="304" y="18884"/>
                    <a:pt x="669" y="18944"/>
                    <a:pt x="1064" y="18975"/>
                  </a:cubicBezTo>
                  <a:lnTo>
                    <a:pt x="1095" y="1315"/>
                  </a:lnTo>
                  <a:cubicBezTo>
                    <a:pt x="669" y="1285"/>
                    <a:pt x="517" y="464"/>
                    <a:pt x="365" y="190"/>
                  </a:cubicBezTo>
                  <a:cubicBezTo>
                    <a:pt x="274" y="38"/>
                    <a:pt x="198" y="0"/>
                    <a:pt x="145"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3676;p80"/>
            <p:cNvSpPr/>
            <p:nvPr/>
          </p:nvSpPr>
          <p:spPr>
            <a:xfrm>
              <a:off x="6725550" y="4493838"/>
              <a:ext cx="34975" cy="475550"/>
            </a:xfrm>
            <a:custGeom>
              <a:avLst/>
              <a:gdLst/>
              <a:ahLst/>
              <a:cxnLst/>
              <a:rect l="l" t="t" r="r" b="b"/>
              <a:pathLst>
                <a:path w="1399" h="19022" extrusionOk="0">
                  <a:moveTo>
                    <a:pt x="1214" y="0"/>
                  </a:moveTo>
                  <a:cubicBezTo>
                    <a:pt x="1160" y="0"/>
                    <a:pt x="1091" y="15"/>
                    <a:pt x="1003" y="55"/>
                  </a:cubicBezTo>
                  <a:cubicBezTo>
                    <a:pt x="669" y="176"/>
                    <a:pt x="456" y="1088"/>
                    <a:pt x="31" y="1179"/>
                  </a:cubicBezTo>
                  <a:lnTo>
                    <a:pt x="0" y="19022"/>
                  </a:lnTo>
                  <a:cubicBezTo>
                    <a:pt x="547" y="18991"/>
                    <a:pt x="882" y="18961"/>
                    <a:pt x="882" y="18961"/>
                  </a:cubicBezTo>
                  <a:lnTo>
                    <a:pt x="1398" y="116"/>
                  </a:lnTo>
                  <a:cubicBezTo>
                    <a:pt x="1398" y="116"/>
                    <a:pt x="1365" y="0"/>
                    <a:pt x="1214"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3677;p80"/>
            <p:cNvSpPr/>
            <p:nvPr/>
          </p:nvSpPr>
          <p:spPr>
            <a:xfrm>
              <a:off x="6652600" y="4492913"/>
              <a:ext cx="73725" cy="477250"/>
            </a:xfrm>
            <a:custGeom>
              <a:avLst/>
              <a:gdLst/>
              <a:ahLst/>
              <a:cxnLst/>
              <a:rect l="l" t="t" r="r" b="b"/>
              <a:pathLst>
                <a:path w="2949" h="19090" extrusionOk="0">
                  <a:moveTo>
                    <a:pt x="1368" y="1"/>
                  </a:moveTo>
                  <a:cubicBezTo>
                    <a:pt x="760" y="1"/>
                    <a:pt x="122" y="1338"/>
                    <a:pt x="122" y="1338"/>
                  </a:cubicBezTo>
                  <a:lnTo>
                    <a:pt x="31" y="1338"/>
                  </a:lnTo>
                  <a:lnTo>
                    <a:pt x="0" y="19028"/>
                  </a:lnTo>
                  <a:cubicBezTo>
                    <a:pt x="486" y="19074"/>
                    <a:pt x="1026" y="19089"/>
                    <a:pt x="1539" y="19089"/>
                  </a:cubicBezTo>
                  <a:cubicBezTo>
                    <a:pt x="2052" y="19089"/>
                    <a:pt x="2538" y="19074"/>
                    <a:pt x="2918" y="19059"/>
                  </a:cubicBezTo>
                  <a:lnTo>
                    <a:pt x="2949" y="1216"/>
                  </a:lnTo>
                  <a:lnTo>
                    <a:pt x="2857" y="1216"/>
                  </a:lnTo>
                  <a:cubicBezTo>
                    <a:pt x="2341" y="1125"/>
                    <a:pt x="1976" y="1"/>
                    <a:pt x="1368"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128"/>
                </p:tgtEl>
              </p:cMediaNode>
            </p:video>
          </p:childTnLst>
        </p:cTn>
      </p:par>
    </p:tnLst>
    <p:bldLst>
      <p:bldP spid="1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9"/>
          <p:cNvPicPr>
            <a:picLocks noChangeAspect="1"/>
          </p:cNvPicPr>
          <p:nvPr/>
        </p:nvPicPr>
        <p:blipFill>
          <a:blip r:embed="rId1" cstate="screen"/>
          <a:srcRect l="11908" t="16713" b="14111"/>
          <a:stretch>
            <a:fillRect/>
          </a:stretch>
        </p:blipFill>
        <p:spPr>
          <a:xfrm>
            <a:off x="876611" y="158785"/>
            <a:ext cx="5219703" cy="4011420"/>
          </a:xfrm>
          <a:prstGeom prst="rect">
            <a:avLst/>
          </a:prstGeom>
          <a:noFill/>
          <a:ln w="9525">
            <a:noFill/>
          </a:ln>
        </p:spPr>
      </p:pic>
      <p:grpSp>
        <p:nvGrpSpPr>
          <p:cNvPr id="4" name="Google Shape;3541;p80"/>
          <p:cNvGrpSpPr/>
          <p:nvPr/>
        </p:nvGrpSpPr>
        <p:grpSpPr>
          <a:xfrm>
            <a:off x="4494510" y="2627426"/>
            <a:ext cx="4199994" cy="2177661"/>
            <a:chOff x="2700100" y="4201800"/>
            <a:chExt cx="1951425" cy="616500"/>
          </a:xfrm>
        </p:grpSpPr>
        <p:sp>
          <p:nvSpPr>
            <p:cNvPr id="5"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 name="TextBox 60"/>
          <p:cNvSpPr txBox="1"/>
          <p:nvPr/>
        </p:nvSpPr>
        <p:spPr>
          <a:xfrm>
            <a:off x="1236856" y="990875"/>
            <a:ext cx="4199995" cy="2516073"/>
          </a:xfrm>
          <a:prstGeom prst="rect">
            <a:avLst/>
          </a:prstGeom>
          <a:noFill/>
        </p:spPr>
        <p:txBody>
          <a:bodyPr wrap="square" rtlCol="0">
            <a:spAutoFit/>
          </a:bodyPr>
          <a:lstStyle/>
          <a:p>
            <a:pPr algn="ctr">
              <a:lnSpc>
                <a:spcPct val="150000"/>
              </a:lnSpc>
            </a:pPr>
            <a:r>
              <a:rPr lang="en-US" sz="3600" dirty="0" err="1">
                <a:solidFill>
                  <a:srgbClr val="FF0000"/>
                </a:solidFill>
                <a:latin typeface="#9Slide07 FS North Land Sans" panose="00000500000000000000" pitchFamily="2" charset="0"/>
              </a:rPr>
              <a:t>Hoạt</a:t>
            </a:r>
            <a:r>
              <a:rPr lang="en-US" sz="3600" dirty="0">
                <a:solidFill>
                  <a:srgbClr val="FF0000"/>
                </a:solidFill>
                <a:latin typeface="#9Slide07 FS North Land Sans" panose="00000500000000000000" pitchFamily="2" charset="0"/>
              </a:rPr>
              <a:t> </a:t>
            </a:r>
            <a:r>
              <a:rPr lang="en-US" sz="3600" dirty="0" err="1">
                <a:solidFill>
                  <a:srgbClr val="FF0000"/>
                </a:solidFill>
                <a:latin typeface="#9Slide07 FS North Land Sans" panose="00000500000000000000" pitchFamily="2" charset="0"/>
              </a:rPr>
              <a:t>động</a:t>
            </a:r>
            <a:r>
              <a:rPr lang="en-US" sz="3600" dirty="0">
                <a:solidFill>
                  <a:srgbClr val="FF0000"/>
                </a:solidFill>
                <a:latin typeface="#9Slide07 FS North Land Sans" panose="00000500000000000000" pitchFamily="2" charset="0"/>
              </a:rPr>
              <a:t> 2: </a:t>
            </a:r>
            <a:br>
              <a:rPr lang="en-US" sz="3600" dirty="0">
                <a:latin typeface="#9Slide05 Lobster" panose="02000506000000020003" pitchFamily="2" charset="0"/>
              </a:rPr>
            </a:br>
            <a:r>
              <a:rPr lang="en-US" sz="3600" dirty="0" err="1">
                <a:solidFill>
                  <a:srgbClr val="00B050"/>
                </a:solidFill>
                <a:latin typeface="#9Slide05 Claudia" pitchFamily="2" charset="0"/>
              </a:rPr>
              <a:t>Hoàn</a:t>
            </a:r>
            <a:r>
              <a:rPr lang="en-US" sz="3600" dirty="0">
                <a:solidFill>
                  <a:srgbClr val="00B050"/>
                </a:solidFill>
                <a:latin typeface="#9Slide05 Claudia" pitchFamily="2" charset="0"/>
              </a:rPr>
              <a:t> </a:t>
            </a:r>
            <a:r>
              <a:rPr lang="en-US" sz="3600" dirty="0" err="1">
                <a:solidFill>
                  <a:srgbClr val="00B050"/>
                </a:solidFill>
                <a:latin typeface="#9Slide05 Claudia" pitchFamily="2" charset="0"/>
              </a:rPr>
              <a:t>thành</a:t>
            </a:r>
            <a:r>
              <a:rPr lang="en-US" sz="3600" dirty="0">
                <a:solidFill>
                  <a:srgbClr val="00B050"/>
                </a:solidFill>
                <a:latin typeface="#9Slide05 Claudia" pitchFamily="2" charset="0"/>
              </a:rPr>
              <a:t> </a:t>
            </a:r>
            <a:r>
              <a:rPr lang="en-US" sz="3600" dirty="0" err="1">
                <a:solidFill>
                  <a:srgbClr val="00B050"/>
                </a:solidFill>
                <a:latin typeface="#9Slide05 Claudia" pitchFamily="2" charset="0"/>
              </a:rPr>
              <a:t>bảng</a:t>
            </a:r>
            <a:r>
              <a:rPr lang="en-US" sz="3600" dirty="0">
                <a:solidFill>
                  <a:srgbClr val="00B050"/>
                </a:solidFill>
                <a:latin typeface="#9Slide05 Claudia" pitchFamily="2" charset="0"/>
              </a:rPr>
              <a:t> </a:t>
            </a:r>
            <a:r>
              <a:rPr lang="en-US" sz="3600" dirty="0" err="1">
                <a:solidFill>
                  <a:srgbClr val="00B050"/>
                </a:solidFill>
                <a:latin typeface="#9Slide05 Claudia" pitchFamily="2" charset="0"/>
              </a:rPr>
              <a:t>thống</a:t>
            </a:r>
            <a:r>
              <a:rPr lang="en-US" sz="3600" dirty="0">
                <a:solidFill>
                  <a:srgbClr val="00B050"/>
                </a:solidFill>
                <a:latin typeface="#9Slide05 Claudia" pitchFamily="2" charset="0"/>
              </a:rPr>
              <a:t> </a:t>
            </a:r>
            <a:r>
              <a:rPr lang="en-US" sz="3600" dirty="0" err="1">
                <a:solidFill>
                  <a:srgbClr val="00B050"/>
                </a:solidFill>
                <a:latin typeface="#9Slide05 Claudia" pitchFamily="2" charset="0"/>
              </a:rPr>
              <a:t>kê</a:t>
            </a:r>
            <a:endParaRPr lang="en-US" sz="3600" dirty="0">
              <a:solidFill>
                <a:srgbClr val="00B050"/>
              </a:solidFill>
              <a:latin typeface="#9Slide05 Claudia" pitchFamily="2" charset="0"/>
            </a:endParaRPr>
          </a:p>
          <a:p>
            <a:pPr algn="ctr">
              <a:lnSpc>
                <a:spcPct val="150000"/>
              </a:lnSpc>
            </a:pPr>
            <a:r>
              <a:rPr lang="en-US" sz="3600" dirty="0">
                <a:solidFill>
                  <a:srgbClr val="00B050"/>
                </a:solidFill>
                <a:latin typeface="#9Slide05 Claudia" pitchFamily="2" charset="0"/>
              </a:rPr>
              <a:t>(</a:t>
            </a:r>
            <a:r>
              <a:rPr lang="en-US" sz="3600" dirty="0" err="1">
                <a:solidFill>
                  <a:srgbClr val="00B050"/>
                </a:solidFill>
                <a:latin typeface="#9Slide05 Claudia" pitchFamily="2" charset="0"/>
              </a:rPr>
              <a:t>theo</a:t>
            </a:r>
            <a:r>
              <a:rPr lang="en-US" sz="3600" dirty="0">
                <a:solidFill>
                  <a:srgbClr val="00B050"/>
                </a:solidFill>
                <a:latin typeface="#9Slide05 Claudia" pitchFamily="2" charset="0"/>
              </a:rPr>
              <a:t> </a:t>
            </a:r>
            <a:r>
              <a:rPr lang="en-US" sz="3600" dirty="0" err="1">
                <a:solidFill>
                  <a:srgbClr val="00B050"/>
                </a:solidFill>
                <a:latin typeface="#9Slide05 Claudia" pitchFamily="2" charset="0"/>
              </a:rPr>
              <a:t>nhóm</a:t>
            </a:r>
            <a:r>
              <a:rPr lang="en-US" sz="3600" dirty="0">
                <a:solidFill>
                  <a:srgbClr val="00B050"/>
                </a:solidFill>
                <a:latin typeface="#9Slide05 Claudia" pitchFamily="2" charset="0"/>
              </a:rPr>
              <a:t> </a:t>
            </a:r>
            <a:r>
              <a:rPr lang="en-US" sz="3600" dirty="0" err="1">
                <a:solidFill>
                  <a:srgbClr val="00B050"/>
                </a:solidFill>
                <a:latin typeface="#9Slide05 Claudia" pitchFamily="2" charset="0"/>
              </a:rPr>
              <a:t>đôi</a:t>
            </a:r>
            <a:r>
              <a:rPr lang="en-US" sz="3600" dirty="0">
                <a:solidFill>
                  <a:srgbClr val="00B050"/>
                </a:solidFill>
                <a:latin typeface="#9Slide05 Claudia" pitchFamily="2" charset="0"/>
              </a:rPr>
              <a:t>)</a:t>
            </a:r>
            <a:endParaRPr lang="en-US" sz="3600" dirty="0">
              <a:solidFill>
                <a:srgbClr val="00B050"/>
              </a:solidFill>
              <a:latin typeface="#9Slide05 Claudia" pitchFamily="2" charset="0"/>
            </a:endParaRP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92941" y="102576"/>
            <a:ext cx="662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buClrTx/>
              <a:buFont typeface="Wingdings" panose="05000000000000000000" pitchFamily="2" charset="2"/>
              <a:buChar char="v"/>
            </a:pPr>
            <a:r>
              <a:rPr lang="en-US" sz="2400" b="1" i="1" kern="1200" dirty="0" err="1">
                <a:solidFill>
                  <a:prstClr val="black"/>
                </a:solidFill>
                <a:latin typeface="Times New Roman" panose="02020603050405020304" pitchFamily="18" charset="0"/>
                <a:cs typeface="Times New Roman" panose="02020603050405020304" pitchFamily="18" charset="0"/>
              </a:rPr>
              <a:t>Các</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sự</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kiện</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lịch</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sử</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tiêu</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biểu</a:t>
            </a:r>
            <a:r>
              <a:rPr lang="en-US" sz="2400" b="1" i="1" kern="1200" dirty="0">
                <a:solidFill>
                  <a:prstClr val="black"/>
                </a:solidFill>
                <a:latin typeface="Times New Roman" panose="02020603050405020304" pitchFamily="18" charset="0"/>
                <a:cs typeface="Times New Roman" panose="02020603050405020304" pitchFamily="18" charset="0"/>
              </a:rPr>
              <a:t> 1858-1945</a:t>
            </a:r>
            <a:endParaRPr lang="en-US" sz="2400" b="1" i="1" kern="1200" dirty="0">
              <a:solidFill>
                <a:prstClr val="black"/>
              </a:solidFill>
              <a:latin typeface="Times New Roman" panose="02020603050405020304" pitchFamily="18" charset="0"/>
              <a:cs typeface="Times New Roman" panose="02020603050405020304" pitchFamily="18" charset="0"/>
            </a:endParaRPr>
          </a:p>
        </p:txBody>
      </p:sp>
      <p:graphicFrame>
        <p:nvGraphicFramePr>
          <p:cNvPr id="25640" name="Group 40"/>
          <p:cNvGraphicFramePr>
            <a:graphicFrameLocks noGrp="1"/>
          </p:cNvGraphicFramePr>
          <p:nvPr/>
        </p:nvGraphicFramePr>
        <p:xfrm>
          <a:off x="285750" y="742950"/>
          <a:ext cx="8572501" cy="4438650"/>
        </p:xfrm>
        <a:graphic>
          <a:graphicData uri="http://schemas.openxmlformats.org/drawingml/2006/table">
            <a:tbl>
              <a:tblPr/>
              <a:tblGrid>
                <a:gridCol w="2114550"/>
                <a:gridCol w="6457951"/>
              </a:tblGrid>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Thời</a:t>
                      </a:r>
                      <a:r>
                        <a:rPr kumimoji="0" lang="en-US" sz="2800" b="1" i="1"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gian</a:t>
                      </a:r>
                      <a:endParaRPr kumimoji="0" lang="en-US" sz="2800" b="1" i="1"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Các</a:t>
                      </a:r>
                      <a:r>
                        <a:rPr kumimoji="0" lang="en-US" sz="2800" b="1" i="1"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sự</a:t>
                      </a:r>
                      <a:r>
                        <a:rPr kumimoji="0" lang="en-US" sz="2800" b="1" i="1"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kiện</a:t>
                      </a:r>
                      <a:r>
                        <a:rPr kumimoji="0" lang="en-US" sz="2800" b="1" i="1"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lịch</a:t>
                      </a:r>
                      <a:r>
                        <a:rPr kumimoji="0" lang="en-US" sz="2800" b="1" i="1"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sử</a:t>
                      </a:r>
                      <a:r>
                        <a:rPr kumimoji="0" lang="en-US" sz="2800" b="1" i="1"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tiêu</a:t>
                      </a:r>
                      <a:r>
                        <a:rPr kumimoji="0" lang="en-US" sz="2800" b="1" i="1"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biểu</a:t>
                      </a:r>
                      <a:endParaRPr kumimoji="0" lang="en-US" sz="2800" b="1" i="1"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rgbClr val="99CC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769">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631">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1500" b="1" i="1" u="none" strike="noStrike" cap="none" normalizeH="0" baseline="0" dirty="0">
                        <a:ln>
                          <a:noFill/>
                        </a:ln>
                        <a:solidFill>
                          <a:srgbClr val="CC33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2441865" y="1286527"/>
            <a:ext cx="5543550" cy="461665"/>
          </a:xfrm>
          <a:prstGeom prst="rect">
            <a:avLst/>
          </a:prstGeom>
          <a:noFill/>
        </p:spPr>
        <p:txBody>
          <a:bodyPr wrap="square" rtlCol="0">
            <a:spAutoFit/>
          </a:bodyPr>
          <a:lstStyle/>
          <a:p>
            <a:pPr>
              <a:buClrTx/>
              <a:buFontTx/>
              <a:buNone/>
            </a:pPr>
            <a:r>
              <a:rPr lang="en-US" sz="2400" b="1" i="1" kern="1200" dirty="0" err="1">
                <a:solidFill>
                  <a:srgbClr val="FF0000"/>
                </a:solidFill>
                <a:latin typeface="Times New Roman" panose="02020603050405020304" pitchFamily="18" charset="0"/>
                <a:cs typeface="Times New Roman" panose="02020603050405020304" pitchFamily="18" charset="0"/>
              </a:rPr>
              <a:t>Thực</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dân</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Pháp</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xâm</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lược</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nước</a:t>
            </a:r>
            <a:r>
              <a:rPr lang="en-US" sz="2400" b="1" i="1" kern="1200" dirty="0">
                <a:solidFill>
                  <a:srgbClr val="FF0000"/>
                </a:solidFill>
                <a:latin typeface="Times New Roman" panose="02020603050405020304" pitchFamily="18" charset="0"/>
                <a:cs typeface="Times New Roman" panose="02020603050405020304" pitchFamily="18" charset="0"/>
              </a:rPr>
              <a:t> ta</a:t>
            </a:r>
            <a:endParaRPr lang="en-US" sz="2400" b="1" i="1" kern="12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457451" y="1713116"/>
            <a:ext cx="6115049" cy="461665"/>
          </a:xfrm>
          <a:prstGeom prst="rect">
            <a:avLst/>
          </a:prstGeom>
          <a:noFill/>
        </p:spPr>
        <p:txBody>
          <a:bodyPr wrap="square" rtlCol="0">
            <a:spAutoFit/>
          </a:bodyPr>
          <a:lstStyle/>
          <a:p>
            <a:pPr>
              <a:buClrTx/>
              <a:buFontTx/>
              <a:buNone/>
            </a:pPr>
            <a:r>
              <a:rPr lang="en-US" sz="2400" b="1" i="1" kern="1200" dirty="0" err="1">
                <a:solidFill>
                  <a:srgbClr val="002060"/>
                </a:solidFill>
                <a:latin typeface="Times New Roman" panose="02020603050405020304" pitchFamily="18" charset="0"/>
                <a:cs typeface="Times New Roman" panose="02020603050405020304" pitchFamily="18" charset="0"/>
              </a:rPr>
              <a:t>Phong</a:t>
            </a:r>
            <a:r>
              <a:rPr lang="en-US" sz="2400" b="1" i="1" kern="1200" dirty="0">
                <a:solidFill>
                  <a:srgbClr val="002060"/>
                </a:solidFill>
                <a:latin typeface="Times New Roman" panose="02020603050405020304" pitchFamily="18" charset="0"/>
                <a:cs typeface="Times New Roman" panose="02020603050405020304" pitchFamily="18" charset="0"/>
              </a:rPr>
              <a:t> </a:t>
            </a:r>
            <a:r>
              <a:rPr lang="en-US" sz="2400" b="1" i="1" kern="1200" dirty="0" err="1">
                <a:solidFill>
                  <a:srgbClr val="002060"/>
                </a:solidFill>
                <a:latin typeface="Times New Roman" panose="02020603050405020304" pitchFamily="18" charset="0"/>
                <a:cs typeface="Times New Roman" panose="02020603050405020304" pitchFamily="18" charset="0"/>
              </a:rPr>
              <a:t>trào</a:t>
            </a:r>
            <a:r>
              <a:rPr lang="en-US" sz="2400" b="1" i="1" kern="1200" dirty="0">
                <a:solidFill>
                  <a:srgbClr val="002060"/>
                </a:solidFill>
                <a:latin typeface="Times New Roman" panose="02020603050405020304" pitchFamily="18" charset="0"/>
                <a:cs typeface="Times New Roman" panose="02020603050405020304" pitchFamily="18" charset="0"/>
              </a:rPr>
              <a:t> </a:t>
            </a:r>
            <a:r>
              <a:rPr lang="en-US" sz="2400" b="1" i="1" kern="1200" dirty="0" err="1">
                <a:solidFill>
                  <a:srgbClr val="002060"/>
                </a:solidFill>
                <a:latin typeface="Times New Roman" panose="02020603050405020304" pitchFamily="18" charset="0"/>
                <a:cs typeface="Times New Roman" panose="02020603050405020304" pitchFamily="18" charset="0"/>
              </a:rPr>
              <a:t>chống</a:t>
            </a:r>
            <a:r>
              <a:rPr lang="en-US" sz="2400" b="1" i="1" kern="1200" dirty="0">
                <a:solidFill>
                  <a:srgbClr val="002060"/>
                </a:solidFill>
                <a:latin typeface="Times New Roman" panose="02020603050405020304" pitchFamily="18" charset="0"/>
                <a:cs typeface="Times New Roman" panose="02020603050405020304" pitchFamily="18" charset="0"/>
              </a:rPr>
              <a:t> </a:t>
            </a:r>
            <a:r>
              <a:rPr lang="en-US" sz="2400" b="1" i="1" kern="1200" dirty="0" err="1">
                <a:solidFill>
                  <a:srgbClr val="002060"/>
                </a:solidFill>
                <a:latin typeface="Times New Roman" panose="02020603050405020304" pitchFamily="18" charset="0"/>
                <a:cs typeface="Times New Roman" panose="02020603050405020304" pitchFamily="18" charset="0"/>
              </a:rPr>
              <a:t>Pháp</a:t>
            </a:r>
            <a:r>
              <a:rPr lang="en-US" sz="2400" b="1" i="1" kern="1200" dirty="0">
                <a:solidFill>
                  <a:srgbClr val="002060"/>
                </a:solidFill>
                <a:latin typeface="Times New Roman" panose="02020603050405020304" pitchFamily="18" charset="0"/>
                <a:cs typeface="Times New Roman" panose="02020603050405020304" pitchFamily="18" charset="0"/>
              </a:rPr>
              <a:t> </a:t>
            </a:r>
            <a:r>
              <a:rPr lang="en-US" sz="2400" b="1" i="1" kern="1200" dirty="0" err="1">
                <a:solidFill>
                  <a:srgbClr val="002060"/>
                </a:solidFill>
                <a:latin typeface="Times New Roman" panose="02020603050405020304" pitchFamily="18" charset="0"/>
                <a:cs typeface="Times New Roman" panose="02020603050405020304" pitchFamily="18" charset="0"/>
              </a:rPr>
              <a:t>của</a:t>
            </a:r>
            <a:r>
              <a:rPr lang="en-US" sz="2400" b="1" i="1" kern="1200" dirty="0">
                <a:solidFill>
                  <a:srgbClr val="002060"/>
                </a:solidFill>
                <a:latin typeface="Times New Roman" panose="02020603050405020304" pitchFamily="18" charset="0"/>
                <a:cs typeface="Times New Roman" panose="02020603050405020304" pitchFamily="18" charset="0"/>
              </a:rPr>
              <a:t> </a:t>
            </a:r>
            <a:r>
              <a:rPr lang="en-US" sz="2400" b="1" i="1" kern="1200" dirty="0" err="1">
                <a:solidFill>
                  <a:srgbClr val="002060"/>
                </a:solidFill>
                <a:latin typeface="Times New Roman" panose="02020603050405020304" pitchFamily="18" charset="0"/>
                <a:cs typeface="Times New Roman" panose="02020603050405020304" pitchFamily="18" charset="0"/>
              </a:rPr>
              <a:t>Trương</a:t>
            </a:r>
            <a:r>
              <a:rPr lang="en-US" sz="2400" b="1" i="1" kern="1200" dirty="0">
                <a:solidFill>
                  <a:srgbClr val="002060"/>
                </a:solidFill>
                <a:latin typeface="Times New Roman" panose="02020603050405020304" pitchFamily="18" charset="0"/>
                <a:cs typeface="Times New Roman" panose="02020603050405020304" pitchFamily="18" charset="0"/>
              </a:rPr>
              <a:t> </a:t>
            </a:r>
            <a:r>
              <a:rPr lang="en-US" sz="2400" b="1" i="1" kern="1200" dirty="0" err="1">
                <a:solidFill>
                  <a:srgbClr val="002060"/>
                </a:solidFill>
                <a:latin typeface="Times New Roman" panose="02020603050405020304" pitchFamily="18" charset="0"/>
                <a:cs typeface="Times New Roman" panose="02020603050405020304" pitchFamily="18" charset="0"/>
              </a:rPr>
              <a:t>Định</a:t>
            </a:r>
            <a:endParaRPr lang="en-US" sz="2400" b="1" i="1" kern="12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457449" y="2157054"/>
            <a:ext cx="5855277" cy="461665"/>
          </a:xfrm>
          <a:prstGeom prst="rect">
            <a:avLst/>
          </a:prstGeom>
          <a:noFill/>
        </p:spPr>
        <p:txBody>
          <a:bodyPr wrap="square" rtlCol="0">
            <a:spAutoFit/>
          </a:bodyPr>
          <a:lstStyle/>
          <a:p>
            <a:pPr>
              <a:buClrTx/>
              <a:buFontTx/>
              <a:buNone/>
            </a:pPr>
            <a:r>
              <a:rPr lang="en-US" sz="2400" b="1" i="1" kern="1200" dirty="0" err="1">
                <a:solidFill>
                  <a:srgbClr val="C00000"/>
                </a:solidFill>
                <a:latin typeface="Times New Roman" panose="02020603050405020304" pitchFamily="18" charset="0"/>
                <a:cs typeface="Times New Roman" panose="02020603050405020304" pitchFamily="18" charset="0"/>
              </a:rPr>
              <a:t>Cuộc</a:t>
            </a:r>
            <a:r>
              <a:rPr lang="en-US" sz="2400" b="1" i="1" kern="1200" dirty="0">
                <a:solidFill>
                  <a:srgbClr val="C00000"/>
                </a:solidFill>
                <a:latin typeface="Times New Roman" panose="02020603050405020304" pitchFamily="18" charset="0"/>
                <a:cs typeface="Times New Roman" panose="02020603050405020304" pitchFamily="18" charset="0"/>
              </a:rPr>
              <a:t> </a:t>
            </a:r>
            <a:r>
              <a:rPr lang="en-US" sz="2400" b="1" i="1" kern="1200" dirty="0" err="1">
                <a:solidFill>
                  <a:srgbClr val="C00000"/>
                </a:solidFill>
                <a:latin typeface="Times New Roman" panose="02020603050405020304" pitchFamily="18" charset="0"/>
                <a:cs typeface="Times New Roman" panose="02020603050405020304" pitchFamily="18" charset="0"/>
              </a:rPr>
              <a:t>phản</a:t>
            </a:r>
            <a:r>
              <a:rPr lang="en-US" sz="2400" b="1" i="1" kern="1200" dirty="0">
                <a:solidFill>
                  <a:srgbClr val="C00000"/>
                </a:solidFill>
                <a:latin typeface="Times New Roman" panose="02020603050405020304" pitchFamily="18" charset="0"/>
                <a:cs typeface="Times New Roman" panose="02020603050405020304" pitchFamily="18" charset="0"/>
              </a:rPr>
              <a:t> </a:t>
            </a:r>
            <a:r>
              <a:rPr lang="en-US" sz="2400" b="1" i="1" kern="1200" dirty="0" err="1">
                <a:solidFill>
                  <a:srgbClr val="C00000"/>
                </a:solidFill>
                <a:latin typeface="Times New Roman" panose="02020603050405020304" pitchFamily="18" charset="0"/>
                <a:cs typeface="Times New Roman" panose="02020603050405020304" pitchFamily="18" charset="0"/>
              </a:rPr>
              <a:t>công</a:t>
            </a:r>
            <a:r>
              <a:rPr lang="en-US" sz="2400" b="1" i="1" kern="1200" dirty="0">
                <a:solidFill>
                  <a:srgbClr val="C00000"/>
                </a:solidFill>
                <a:latin typeface="Times New Roman" panose="02020603050405020304" pitchFamily="18" charset="0"/>
                <a:cs typeface="Times New Roman" panose="02020603050405020304" pitchFamily="18" charset="0"/>
              </a:rPr>
              <a:t> ở </a:t>
            </a:r>
            <a:r>
              <a:rPr lang="en-US" sz="2400" b="1" i="1" kern="1200" dirty="0" err="1">
                <a:solidFill>
                  <a:srgbClr val="C00000"/>
                </a:solidFill>
                <a:latin typeface="Times New Roman" panose="02020603050405020304" pitchFamily="18" charset="0"/>
                <a:cs typeface="Times New Roman" panose="02020603050405020304" pitchFamily="18" charset="0"/>
              </a:rPr>
              <a:t>kinh</a:t>
            </a:r>
            <a:r>
              <a:rPr lang="en-US" sz="2400" b="1" i="1" kern="1200" dirty="0">
                <a:solidFill>
                  <a:srgbClr val="C00000"/>
                </a:solidFill>
                <a:latin typeface="Times New Roman" panose="02020603050405020304" pitchFamily="18" charset="0"/>
                <a:cs typeface="Times New Roman" panose="02020603050405020304" pitchFamily="18" charset="0"/>
              </a:rPr>
              <a:t> </a:t>
            </a:r>
            <a:r>
              <a:rPr lang="en-US" sz="2400" b="1" i="1" kern="1200" dirty="0" err="1">
                <a:solidFill>
                  <a:srgbClr val="C00000"/>
                </a:solidFill>
                <a:latin typeface="Times New Roman" panose="02020603050405020304" pitchFamily="18" charset="0"/>
                <a:cs typeface="Times New Roman" panose="02020603050405020304" pitchFamily="18" charset="0"/>
              </a:rPr>
              <a:t>thành</a:t>
            </a:r>
            <a:r>
              <a:rPr lang="en-US" sz="2400" b="1" i="1" kern="1200" dirty="0">
                <a:solidFill>
                  <a:srgbClr val="C00000"/>
                </a:solidFill>
                <a:latin typeface="Times New Roman" panose="02020603050405020304" pitchFamily="18" charset="0"/>
                <a:cs typeface="Times New Roman" panose="02020603050405020304" pitchFamily="18" charset="0"/>
              </a:rPr>
              <a:t> </a:t>
            </a:r>
            <a:r>
              <a:rPr lang="en-US" sz="2400" b="1" i="1" kern="1200" dirty="0" err="1">
                <a:solidFill>
                  <a:srgbClr val="C00000"/>
                </a:solidFill>
                <a:latin typeface="Times New Roman" panose="02020603050405020304" pitchFamily="18" charset="0"/>
                <a:cs typeface="Times New Roman" panose="02020603050405020304" pitchFamily="18" charset="0"/>
              </a:rPr>
              <a:t>Huế</a:t>
            </a:r>
            <a:endParaRPr lang="en-US" sz="2400" b="1" i="1" kern="1200"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75923" y="2624303"/>
            <a:ext cx="3600450" cy="461665"/>
          </a:xfrm>
          <a:prstGeom prst="rect">
            <a:avLst/>
          </a:prstGeom>
          <a:noFill/>
        </p:spPr>
        <p:txBody>
          <a:bodyPr wrap="square" rtlCol="0">
            <a:spAutoFit/>
          </a:bodyPr>
          <a:lstStyle/>
          <a:p>
            <a:pPr>
              <a:buClrTx/>
              <a:buFontTx/>
              <a:buNone/>
            </a:pPr>
            <a:r>
              <a:rPr lang="en-US" sz="2400" b="1" i="1" kern="1200" dirty="0" err="1">
                <a:solidFill>
                  <a:prstClr val="black"/>
                </a:solidFill>
                <a:latin typeface="Times New Roman" panose="02020603050405020304" pitchFamily="18" charset="0"/>
                <a:cs typeface="Times New Roman" panose="02020603050405020304" pitchFamily="18" charset="0"/>
              </a:rPr>
              <a:t>Phong</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trào</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Đông</a:t>
            </a:r>
            <a:r>
              <a:rPr lang="en-US" sz="2400" b="1" i="1" kern="1200" dirty="0">
                <a:solidFill>
                  <a:prstClr val="black"/>
                </a:solidFill>
                <a:latin typeface="Times New Roman" panose="02020603050405020304" pitchFamily="18" charset="0"/>
                <a:cs typeface="Times New Roman" panose="02020603050405020304" pitchFamily="18" charset="0"/>
              </a:rPr>
              <a:t> du</a:t>
            </a:r>
            <a:endParaRPr lang="en-US" sz="2400" b="1" i="1" kern="12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457450" y="3094300"/>
            <a:ext cx="5429250" cy="461665"/>
          </a:xfrm>
          <a:prstGeom prst="rect">
            <a:avLst/>
          </a:prstGeom>
          <a:noFill/>
        </p:spPr>
        <p:txBody>
          <a:bodyPr wrap="square" rtlCol="0">
            <a:spAutoFit/>
          </a:bodyPr>
          <a:lstStyle/>
          <a:p>
            <a:pPr>
              <a:buClrTx/>
              <a:buFontTx/>
              <a:buNone/>
            </a:pPr>
            <a:r>
              <a:rPr lang="en-US" sz="2400" b="1" i="1" kern="1200" dirty="0" err="1">
                <a:solidFill>
                  <a:prstClr val="black"/>
                </a:solidFill>
                <a:latin typeface="Times New Roman" panose="02020603050405020304" pitchFamily="18" charset="0"/>
                <a:cs typeface="Times New Roman" panose="02020603050405020304" pitchFamily="18" charset="0"/>
              </a:rPr>
              <a:t>Bác</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Hồ</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ra</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đi</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tìm</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đường</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cứu</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nước</a:t>
            </a:r>
            <a:endParaRPr lang="en-US" sz="2400" b="1" i="1" kern="12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457451" y="3509621"/>
            <a:ext cx="6115049" cy="461665"/>
          </a:xfrm>
          <a:prstGeom prst="rect">
            <a:avLst/>
          </a:prstGeom>
          <a:noFill/>
        </p:spPr>
        <p:txBody>
          <a:bodyPr wrap="square" rtlCol="0">
            <a:spAutoFit/>
          </a:bodyPr>
          <a:lstStyle/>
          <a:p>
            <a:pPr>
              <a:buClrTx/>
              <a:buFontTx/>
              <a:buNone/>
            </a:pPr>
            <a:r>
              <a:rPr lang="en-US" sz="2400" b="1" i="1" kern="1200" dirty="0" err="1">
                <a:solidFill>
                  <a:srgbClr val="FF0000"/>
                </a:solidFill>
                <a:latin typeface="Times New Roman" panose="02020603050405020304" pitchFamily="18" charset="0"/>
                <a:cs typeface="Times New Roman" panose="02020603050405020304" pitchFamily="18" charset="0"/>
              </a:rPr>
              <a:t>Đảng</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Cộng</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sản</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Việt</a:t>
            </a:r>
            <a:r>
              <a:rPr lang="en-US" sz="2400" b="1" i="1" kern="1200" dirty="0">
                <a:solidFill>
                  <a:srgbClr val="FF0000"/>
                </a:solidFill>
                <a:latin typeface="Times New Roman" panose="02020603050405020304" pitchFamily="18" charset="0"/>
                <a:cs typeface="Times New Roman" panose="02020603050405020304" pitchFamily="18" charset="0"/>
              </a:rPr>
              <a:t> Nam </a:t>
            </a:r>
            <a:r>
              <a:rPr lang="en-US" sz="2400" b="1" i="1" kern="1200" dirty="0" err="1">
                <a:solidFill>
                  <a:srgbClr val="FF0000"/>
                </a:solidFill>
                <a:latin typeface="Times New Roman" panose="02020603050405020304" pitchFamily="18" charset="0"/>
                <a:cs typeface="Times New Roman" panose="02020603050405020304" pitchFamily="18" charset="0"/>
              </a:rPr>
              <a:t>được</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thành</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lập</a:t>
            </a:r>
            <a:endParaRPr lang="en-US" sz="2400" b="1" i="1" kern="12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478232" y="3926547"/>
            <a:ext cx="4836968" cy="461665"/>
          </a:xfrm>
          <a:prstGeom prst="rect">
            <a:avLst/>
          </a:prstGeom>
          <a:noFill/>
        </p:spPr>
        <p:txBody>
          <a:bodyPr wrap="square" rtlCol="0">
            <a:spAutoFit/>
          </a:bodyPr>
          <a:lstStyle/>
          <a:p>
            <a:pPr>
              <a:buClrTx/>
              <a:buFontTx/>
              <a:buNone/>
            </a:pPr>
            <a:r>
              <a:rPr lang="en-US" sz="2400" b="1" i="1" kern="1200" dirty="0" err="1">
                <a:solidFill>
                  <a:prstClr val="black"/>
                </a:solidFill>
                <a:latin typeface="Times New Roman" panose="02020603050405020304" pitchFamily="18" charset="0"/>
                <a:cs typeface="Times New Roman" panose="02020603050405020304" pitchFamily="18" charset="0"/>
              </a:rPr>
              <a:t>Phong</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trào</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Xô</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Viết</a:t>
            </a:r>
            <a:r>
              <a:rPr lang="en-US" sz="2400" b="1" i="1" kern="1200" dirty="0">
                <a:solidFill>
                  <a:prstClr val="black"/>
                </a:solidFill>
                <a:latin typeface="Times New Roman" panose="02020603050405020304" pitchFamily="18" charset="0"/>
                <a:cs typeface="Times New Roman" panose="02020603050405020304" pitchFamily="18" charset="0"/>
              </a:rPr>
              <a:t> – </a:t>
            </a:r>
            <a:r>
              <a:rPr lang="en-US" sz="2400" b="1" i="1" kern="1200" dirty="0" err="1">
                <a:solidFill>
                  <a:prstClr val="black"/>
                </a:solidFill>
                <a:latin typeface="Times New Roman" panose="02020603050405020304" pitchFamily="18" charset="0"/>
                <a:cs typeface="Times New Roman" panose="02020603050405020304" pitchFamily="18" charset="0"/>
              </a:rPr>
              <a:t>Nghệ</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Tĩnh</a:t>
            </a:r>
            <a:endParaRPr lang="en-US" sz="2400" b="1" i="1" kern="12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444172" y="4311478"/>
            <a:ext cx="6016337" cy="461665"/>
          </a:xfrm>
          <a:prstGeom prst="rect">
            <a:avLst/>
          </a:prstGeom>
          <a:noFill/>
        </p:spPr>
        <p:txBody>
          <a:bodyPr wrap="square" rtlCol="0">
            <a:spAutoFit/>
          </a:bodyPr>
          <a:lstStyle/>
          <a:p>
            <a:pPr>
              <a:buClrTx/>
              <a:buFontTx/>
              <a:buNone/>
            </a:pPr>
            <a:r>
              <a:rPr lang="en-US" sz="2400" b="1" i="1" kern="1200" dirty="0" err="1">
                <a:solidFill>
                  <a:prstClr val="black"/>
                </a:solidFill>
                <a:latin typeface="Times New Roman" panose="02020603050405020304" pitchFamily="18" charset="0"/>
                <a:cs typeface="Times New Roman" panose="02020603050405020304" pitchFamily="18" charset="0"/>
              </a:rPr>
              <a:t>Cách</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mạng</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tháng</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Tám</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thành</a:t>
            </a:r>
            <a:r>
              <a:rPr lang="en-US" sz="2400" b="1" i="1" kern="1200" dirty="0">
                <a:solidFill>
                  <a:prstClr val="black"/>
                </a:solidFill>
                <a:latin typeface="Times New Roman" panose="02020603050405020304" pitchFamily="18" charset="0"/>
                <a:cs typeface="Times New Roman" panose="02020603050405020304" pitchFamily="18" charset="0"/>
              </a:rPr>
              <a:t> </a:t>
            </a:r>
            <a:r>
              <a:rPr lang="en-US" sz="2400" b="1" i="1" kern="1200" dirty="0" err="1">
                <a:solidFill>
                  <a:prstClr val="black"/>
                </a:solidFill>
                <a:latin typeface="Times New Roman" panose="02020603050405020304" pitchFamily="18" charset="0"/>
                <a:cs typeface="Times New Roman" panose="02020603050405020304" pitchFamily="18" charset="0"/>
              </a:rPr>
              <a:t>công</a:t>
            </a:r>
            <a:endParaRPr lang="en-US" sz="2400" b="1" i="1" kern="1200"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78231" y="4728002"/>
            <a:ext cx="5178713" cy="461665"/>
          </a:xfrm>
          <a:prstGeom prst="rect">
            <a:avLst/>
          </a:prstGeom>
          <a:noFill/>
        </p:spPr>
        <p:txBody>
          <a:bodyPr wrap="square" rtlCol="0">
            <a:spAutoFit/>
          </a:bodyPr>
          <a:lstStyle/>
          <a:p>
            <a:pPr>
              <a:buClrTx/>
              <a:buFontTx/>
              <a:buNone/>
            </a:pPr>
            <a:r>
              <a:rPr lang="en-US" sz="2400" b="1" i="1" kern="1200" dirty="0" err="1">
                <a:solidFill>
                  <a:srgbClr val="FF0000"/>
                </a:solidFill>
                <a:latin typeface="Times New Roman" panose="02020603050405020304" pitchFamily="18" charset="0"/>
                <a:cs typeface="Times New Roman" panose="02020603050405020304" pitchFamily="18" charset="0"/>
              </a:rPr>
              <a:t>Bác</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Hồ</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đọc</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Tuyên</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ngôn</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Độc</a:t>
            </a:r>
            <a:r>
              <a:rPr lang="en-US" sz="2400" b="1" i="1" kern="1200" dirty="0">
                <a:solidFill>
                  <a:srgbClr val="FF0000"/>
                </a:solidFill>
                <a:latin typeface="Times New Roman" panose="02020603050405020304" pitchFamily="18" charset="0"/>
                <a:cs typeface="Times New Roman" panose="02020603050405020304" pitchFamily="18" charset="0"/>
              </a:rPr>
              <a:t> </a:t>
            </a:r>
            <a:r>
              <a:rPr lang="en-US" sz="2400" b="1" i="1" kern="1200" dirty="0" err="1">
                <a:solidFill>
                  <a:srgbClr val="FF0000"/>
                </a:solidFill>
                <a:latin typeface="Times New Roman" panose="02020603050405020304" pitchFamily="18" charset="0"/>
                <a:cs typeface="Times New Roman" panose="02020603050405020304" pitchFamily="18" charset="0"/>
              </a:rPr>
              <a:t>lập</a:t>
            </a:r>
            <a:r>
              <a:rPr lang="en-US" sz="2400" b="1" i="1" kern="1200" dirty="0">
                <a:solidFill>
                  <a:srgbClr val="FF0000"/>
                </a:solidFill>
                <a:latin typeface="Times New Roman" panose="02020603050405020304" pitchFamily="18" charset="0"/>
                <a:cs typeface="Times New Roman" panose="02020603050405020304" pitchFamily="18" charset="0"/>
              </a:rPr>
              <a:t> </a:t>
            </a:r>
            <a:endParaRPr lang="en-US" sz="2400" b="1" i="1" kern="12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23009" y="1296029"/>
            <a:ext cx="1428750" cy="461665"/>
          </a:xfrm>
          <a:prstGeom prst="rect">
            <a:avLst/>
          </a:prstGeom>
          <a:noFill/>
        </p:spPr>
        <p:txBody>
          <a:bodyPr wrap="square" rtlCol="0">
            <a:spAutoFit/>
          </a:bodyPr>
          <a:lstStyle/>
          <a:p>
            <a:pPr>
              <a:buClrTx/>
              <a:buFontTx/>
              <a:buNone/>
            </a:pPr>
            <a:r>
              <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1-9-1858</a:t>
            </a:r>
            <a:endPar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Box 14"/>
          <p:cNvSpPr txBox="1"/>
          <p:nvPr/>
        </p:nvSpPr>
        <p:spPr>
          <a:xfrm>
            <a:off x="447387" y="1762748"/>
            <a:ext cx="1756064" cy="461665"/>
          </a:xfrm>
          <a:prstGeom prst="rect">
            <a:avLst/>
          </a:prstGeom>
          <a:noFill/>
        </p:spPr>
        <p:txBody>
          <a:bodyPr wrap="square" rtlCol="0">
            <a:spAutoFit/>
          </a:bodyPr>
          <a:lstStyle/>
          <a:p>
            <a:pPr>
              <a:buClrTx/>
              <a:buFontTx/>
              <a:buNone/>
            </a:pPr>
            <a:r>
              <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1859 </a:t>
            </a:r>
            <a:r>
              <a:rPr lang="en-US" sz="2400" b="1" i="1" kern="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-1862</a:t>
            </a:r>
            <a:endPar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p:cNvSpPr txBox="1"/>
          <p:nvPr/>
        </p:nvSpPr>
        <p:spPr>
          <a:xfrm>
            <a:off x="366569" y="3097375"/>
            <a:ext cx="1698914" cy="461665"/>
          </a:xfrm>
          <a:prstGeom prst="rect">
            <a:avLst/>
          </a:prstGeom>
          <a:noFill/>
        </p:spPr>
        <p:txBody>
          <a:bodyPr wrap="square" rtlCol="0">
            <a:spAutoFit/>
          </a:bodyPr>
          <a:lstStyle/>
          <a:p>
            <a:pPr>
              <a:buClrTx/>
              <a:buFontTx/>
              <a:buNone/>
            </a:pPr>
            <a:r>
              <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5-6-1911</a:t>
            </a:r>
            <a:endPar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16"/>
          <p:cNvSpPr txBox="1"/>
          <p:nvPr/>
        </p:nvSpPr>
        <p:spPr>
          <a:xfrm>
            <a:off x="476828" y="2206686"/>
            <a:ext cx="1543050" cy="461665"/>
          </a:xfrm>
          <a:prstGeom prst="rect">
            <a:avLst/>
          </a:prstGeom>
          <a:noFill/>
        </p:spPr>
        <p:txBody>
          <a:bodyPr wrap="square" rtlCol="0">
            <a:spAutoFit/>
          </a:bodyPr>
          <a:lstStyle/>
          <a:p>
            <a:pPr>
              <a:buClrTx/>
              <a:buFontTx/>
              <a:buNone/>
            </a:pPr>
            <a:r>
              <a:rPr lang="en-US" sz="2400" b="1" i="1" kern="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5-7-1885</a:t>
            </a:r>
            <a:endPar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TextBox 17"/>
          <p:cNvSpPr txBox="1"/>
          <p:nvPr/>
        </p:nvSpPr>
        <p:spPr>
          <a:xfrm>
            <a:off x="380425" y="2673936"/>
            <a:ext cx="1698914" cy="461665"/>
          </a:xfrm>
          <a:prstGeom prst="rect">
            <a:avLst/>
          </a:prstGeom>
          <a:noFill/>
        </p:spPr>
        <p:txBody>
          <a:bodyPr wrap="square" rtlCol="0">
            <a:spAutoFit/>
          </a:bodyPr>
          <a:lstStyle/>
          <a:p>
            <a:pPr>
              <a:buClrTx/>
              <a:buFontTx/>
              <a:buNone/>
            </a:pPr>
            <a:r>
              <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1905 </a:t>
            </a:r>
            <a:r>
              <a:rPr lang="en-US" sz="2400" b="1" i="1" kern="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1909</a:t>
            </a:r>
            <a:endPar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1" name="TextBox 20"/>
          <p:cNvSpPr txBox="1"/>
          <p:nvPr/>
        </p:nvSpPr>
        <p:spPr>
          <a:xfrm>
            <a:off x="382827" y="3503271"/>
            <a:ext cx="1698914" cy="461665"/>
          </a:xfrm>
          <a:prstGeom prst="rect">
            <a:avLst/>
          </a:prstGeom>
          <a:noFill/>
        </p:spPr>
        <p:txBody>
          <a:bodyPr wrap="square" rtlCol="0">
            <a:spAutoFit/>
          </a:bodyPr>
          <a:lstStyle/>
          <a:p>
            <a:pPr>
              <a:buClrTx/>
              <a:buFontTx/>
              <a:buNone/>
            </a:pPr>
            <a:r>
              <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3-2-1930</a:t>
            </a:r>
            <a:endPar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1"/>
          <p:cNvSpPr txBox="1"/>
          <p:nvPr/>
        </p:nvSpPr>
        <p:spPr>
          <a:xfrm>
            <a:off x="299617" y="3900789"/>
            <a:ext cx="1698914" cy="461665"/>
          </a:xfrm>
          <a:prstGeom prst="rect">
            <a:avLst/>
          </a:prstGeom>
          <a:noFill/>
        </p:spPr>
        <p:txBody>
          <a:bodyPr wrap="square" rtlCol="0">
            <a:spAutoFit/>
          </a:bodyPr>
          <a:lstStyle/>
          <a:p>
            <a:pPr>
              <a:buClrTx/>
              <a:buFontTx/>
              <a:buNone/>
            </a:pPr>
            <a:r>
              <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1930 </a:t>
            </a:r>
            <a:r>
              <a:rPr lang="en-US" sz="2400" b="1" i="1" kern="1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-1931</a:t>
            </a:r>
            <a:endPar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3" name="TextBox 22"/>
          <p:cNvSpPr txBox="1"/>
          <p:nvPr/>
        </p:nvSpPr>
        <p:spPr>
          <a:xfrm>
            <a:off x="308665" y="4277137"/>
            <a:ext cx="1698914" cy="461665"/>
          </a:xfrm>
          <a:prstGeom prst="rect">
            <a:avLst/>
          </a:prstGeom>
          <a:noFill/>
        </p:spPr>
        <p:txBody>
          <a:bodyPr wrap="square" rtlCol="0">
            <a:spAutoFit/>
          </a:bodyPr>
          <a:lstStyle/>
          <a:p>
            <a:pPr>
              <a:buClrTx/>
              <a:buFontTx/>
              <a:buNone/>
            </a:pPr>
            <a:r>
              <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19-8-1945</a:t>
            </a:r>
            <a:endPar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TextBox 23"/>
          <p:cNvSpPr txBox="1"/>
          <p:nvPr/>
        </p:nvSpPr>
        <p:spPr>
          <a:xfrm>
            <a:off x="341087" y="4681835"/>
            <a:ext cx="1698914" cy="461665"/>
          </a:xfrm>
          <a:prstGeom prst="rect">
            <a:avLst/>
          </a:prstGeom>
          <a:noFill/>
        </p:spPr>
        <p:txBody>
          <a:bodyPr wrap="square" rtlCol="0">
            <a:spAutoFit/>
          </a:bodyPr>
          <a:lstStyle/>
          <a:p>
            <a:pPr>
              <a:buClrTx/>
              <a:buFontTx/>
              <a:buNone/>
            </a:pPr>
            <a:r>
              <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2-9-1945</a:t>
            </a:r>
            <a:endParaRPr lang="en-US" sz="2400" b="1" i="1" kern="1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10000" fill="hold" grpId="0" nodeType="clickEffect">
                                  <p:stCondLst>
                                    <p:cond delay="0"/>
                                  </p:stCondLst>
                                  <p:childTnLst>
                                    <p:animClr clrSpc="hsl" dir="cw">
                                      <p:cBhvr override="childStyle">
                                        <p:cTn id="6" dur="750" fill="hold"/>
                                        <p:tgtEl>
                                          <p:spTgt spid="5"/>
                                        </p:tgtEl>
                                        <p:attrNameLst>
                                          <p:attrName>style.color</p:attrName>
                                        </p:attrNameLst>
                                      </p:cBhvr>
                                      <p:by>
                                        <p:hsl h="-7200000" s="0" l="0"/>
                                      </p:by>
                                    </p:animClr>
                                    <p:animClr clrSpc="hsl" dir="cw">
                                      <p:cBhvr>
                                        <p:cTn id="7" dur="750" fill="hold"/>
                                        <p:tgtEl>
                                          <p:spTgt spid="5"/>
                                        </p:tgtEl>
                                        <p:attrNameLst>
                                          <p:attrName>fillcolor</p:attrName>
                                        </p:attrNameLst>
                                      </p:cBhvr>
                                      <p:by>
                                        <p:hsl h="-7200000" s="0" l="0"/>
                                      </p:by>
                                    </p:animClr>
                                    <p:animClr clrSpc="hsl" dir="cw">
                                      <p:cBhvr>
                                        <p:cTn id="8" dur="750" fill="hold"/>
                                        <p:tgtEl>
                                          <p:spTgt spid="5"/>
                                        </p:tgtEl>
                                        <p:attrNameLst>
                                          <p:attrName>stroke.color</p:attrName>
                                        </p:attrNameLst>
                                      </p:cBhvr>
                                      <p:by>
                                        <p:hsl h="-7200000" s="0" l="0"/>
                                      </p:by>
                                    </p:animClr>
                                    <p:set>
                                      <p:cBhvr>
                                        <p:cTn id="9" dur="75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mph" presetSubtype="0" repeatCount="10000" fill="hold" grpId="0" nodeType="clickEffect">
                                  <p:stCondLst>
                                    <p:cond delay="0"/>
                                  </p:stCondLst>
                                  <p:childTnLst>
                                    <p:animClr clrSpc="hsl" dir="cw">
                                      <p:cBhvr override="childStyle">
                                        <p:cTn id="18" dur="750" fill="hold"/>
                                        <p:tgtEl>
                                          <p:spTgt spid="15"/>
                                        </p:tgtEl>
                                        <p:attrNameLst>
                                          <p:attrName>style.color</p:attrName>
                                        </p:attrNameLst>
                                      </p:cBhvr>
                                      <p:by>
                                        <p:hsl h="-7200000" s="0" l="0"/>
                                      </p:by>
                                    </p:animClr>
                                    <p:animClr clrSpc="hsl" dir="cw">
                                      <p:cBhvr>
                                        <p:cTn id="19" dur="750" fill="hold"/>
                                        <p:tgtEl>
                                          <p:spTgt spid="15"/>
                                        </p:tgtEl>
                                        <p:attrNameLst>
                                          <p:attrName>fillcolor</p:attrName>
                                        </p:attrNameLst>
                                      </p:cBhvr>
                                      <p:by>
                                        <p:hsl h="-7200000" s="0" l="0"/>
                                      </p:by>
                                    </p:animClr>
                                    <p:animClr clrSpc="hsl" dir="cw">
                                      <p:cBhvr>
                                        <p:cTn id="20" dur="750" fill="hold"/>
                                        <p:tgtEl>
                                          <p:spTgt spid="15"/>
                                        </p:tgtEl>
                                        <p:attrNameLst>
                                          <p:attrName>stroke.color</p:attrName>
                                        </p:attrNameLst>
                                      </p:cBhvr>
                                      <p:by>
                                        <p:hsl h="-7200000" s="0" l="0"/>
                                      </p:by>
                                    </p:animClr>
                                    <p:set>
                                      <p:cBhvr>
                                        <p:cTn id="21" dur="750" fill="hold"/>
                                        <p:tgtEl>
                                          <p:spTgt spid="1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75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mph" presetSubtype="0" repeatCount="10000" fill="hold" nodeType="clickEffect">
                                  <p:stCondLst>
                                    <p:cond delay="0"/>
                                  </p:stCondLst>
                                  <p:childTnLst>
                                    <p:animClr clrSpc="hsl" dir="cw">
                                      <p:cBhvr override="childStyle">
                                        <p:cTn id="30" dur="750" fill="hold"/>
                                        <p:tgtEl>
                                          <p:spTgt spid="17">
                                            <p:txEl>
                                              <p:pRg st="0" end="0"/>
                                            </p:txEl>
                                          </p:spTgt>
                                        </p:tgtEl>
                                        <p:attrNameLst>
                                          <p:attrName>style.color</p:attrName>
                                        </p:attrNameLst>
                                      </p:cBhvr>
                                      <p:by>
                                        <p:hsl h="-7200000" s="0" l="0"/>
                                      </p:by>
                                    </p:animClr>
                                    <p:animClr clrSpc="hsl" dir="cw">
                                      <p:cBhvr>
                                        <p:cTn id="31" dur="750" fill="hold"/>
                                        <p:tgtEl>
                                          <p:spTgt spid="17">
                                            <p:txEl>
                                              <p:pRg st="0" end="0"/>
                                            </p:txEl>
                                          </p:spTgt>
                                        </p:tgtEl>
                                        <p:attrNameLst>
                                          <p:attrName>fillcolor</p:attrName>
                                        </p:attrNameLst>
                                      </p:cBhvr>
                                      <p:by>
                                        <p:hsl h="-7200000" s="0" l="0"/>
                                      </p:by>
                                    </p:animClr>
                                    <p:animClr clrSpc="hsl" dir="cw">
                                      <p:cBhvr>
                                        <p:cTn id="32" dur="750" fill="hold"/>
                                        <p:tgtEl>
                                          <p:spTgt spid="17">
                                            <p:txEl>
                                              <p:pRg st="0" end="0"/>
                                            </p:txEl>
                                          </p:spTgt>
                                        </p:tgtEl>
                                        <p:attrNameLst>
                                          <p:attrName>stroke.color</p:attrName>
                                        </p:attrNameLst>
                                      </p:cBhvr>
                                      <p:by>
                                        <p:hsl h="-7200000" s="0" l="0"/>
                                      </p:by>
                                    </p:animClr>
                                    <p:set>
                                      <p:cBhvr>
                                        <p:cTn id="33" dur="750" fill="hold"/>
                                        <p:tgtEl>
                                          <p:spTgt spid="17">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75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mph" presetSubtype="0" repeatCount="10000" fill="hold" nodeType="clickEffect">
                                  <p:stCondLst>
                                    <p:cond delay="0"/>
                                  </p:stCondLst>
                                  <p:childTnLst>
                                    <p:animClr clrSpc="hsl" dir="cw">
                                      <p:cBhvr override="childStyle">
                                        <p:cTn id="42" dur="750" fill="hold"/>
                                        <p:tgtEl>
                                          <p:spTgt spid="18">
                                            <p:txEl>
                                              <p:pRg st="0" end="0"/>
                                            </p:txEl>
                                          </p:spTgt>
                                        </p:tgtEl>
                                        <p:attrNameLst>
                                          <p:attrName>style.color</p:attrName>
                                        </p:attrNameLst>
                                      </p:cBhvr>
                                      <p:by>
                                        <p:hsl h="-7200000" s="0" l="0"/>
                                      </p:by>
                                    </p:animClr>
                                    <p:animClr clrSpc="hsl" dir="cw">
                                      <p:cBhvr>
                                        <p:cTn id="43" dur="750" fill="hold"/>
                                        <p:tgtEl>
                                          <p:spTgt spid="18">
                                            <p:txEl>
                                              <p:pRg st="0" end="0"/>
                                            </p:txEl>
                                          </p:spTgt>
                                        </p:tgtEl>
                                        <p:attrNameLst>
                                          <p:attrName>fillcolor</p:attrName>
                                        </p:attrNameLst>
                                      </p:cBhvr>
                                      <p:by>
                                        <p:hsl h="-7200000" s="0" l="0"/>
                                      </p:by>
                                    </p:animClr>
                                    <p:animClr clrSpc="hsl" dir="cw">
                                      <p:cBhvr>
                                        <p:cTn id="44" dur="750" fill="hold"/>
                                        <p:tgtEl>
                                          <p:spTgt spid="18">
                                            <p:txEl>
                                              <p:pRg st="0" end="0"/>
                                            </p:txEl>
                                          </p:spTgt>
                                        </p:tgtEl>
                                        <p:attrNameLst>
                                          <p:attrName>stroke.color</p:attrName>
                                        </p:attrNameLst>
                                      </p:cBhvr>
                                      <p:by>
                                        <p:hsl h="-7200000" s="0" l="0"/>
                                      </p:by>
                                    </p:animClr>
                                    <p:set>
                                      <p:cBhvr>
                                        <p:cTn id="45" dur="750" fill="hold"/>
                                        <p:tgtEl>
                                          <p:spTgt spid="18">
                                            <p:txEl>
                                              <p:pRg st="0" end="0"/>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75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mph" presetSubtype="0" repeatCount="10000" fill="hold" nodeType="clickEffect">
                                  <p:stCondLst>
                                    <p:cond delay="0"/>
                                  </p:stCondLst>
                                  <p:childTnLst>
                                    <p:animClr clrSpc="hsl" dir="cw">
                                      <p:cBhvr override="childStyle">
                                        <p:cTn id="54" dur="750" fill="hold"/>
                                        <p:tgtEl>
                                          <p:spTgt spid="16">
                                            <p:txEl>
                                              <p:pRg st="0" end="0"/>
                                            </p:txEl>
                                          </p:spTgt>
                                        </p:tgtEl>
                                        <p:attrNameLst>
                                          <p:attrName>style.color</p:attrName>
                                        </p:attrNameLst>
                                      </p:cBhvr>
                                      <p:by>
                                        <p:hsl h="-7200000" s="0" l="0"/>
                                      </p:by>
                                    </p:animClr>
                                    <p:animClr clrSpc="hsl" dir="cw">
                                      <p:cBhvr>
                                        <p:cTn id="55" dur="750" fill="hold"/>
                                        <p:tgtEl>
                                          <p:spTgt spid="16">
                                            <p:txEl>
                                              <p:pRg st="0" end="0"/>
                                            </p:txEl>
                                          </p:spTgt>
                                        </p:tgtEl>
                                        <p:attrNameLst>
                                          <p:attrName>fillcolor</p:attrName>
                                        </p:attrNameLst>
                                      </p:cBhvr>
                                      <p:by>
                                        <p:hsl h="-7200000" s="0" l="0"/>
                                      </p:by>
                                    </p:animClr>
                                    <p:animClr clrSpc="hsl" dir="cw">
                                      <p:cBhvr>
                                        <p:cTn id="56" dur="750" fill="hold"/>
                                        <p:tgtEl>
                                          <p:spTgt spid="16">
                                            <p:txEl>
                                              <p:pRg st="0" end="0"/>
                                            </p:txEl>
                                          </p:spTgt>
                                        </p:tgtEl>
                                        <p:attrNameLst>
                                          <p:attrName>stroke.color</p:attrName>
                                        </p:attrNameLst>
                                      </p:cBhvr>
                                      <p:by>
                                        <p:hsl h="-7200000" s="0" l="0"/>
                                      </p:by>
                                    </p:animClr>
                                    <p:set>
                                      <p:cBhvr>
                                        <p:cTn id="57" dur="750" fill="hold"/>
                                        <p:tgtEl>
                                          <p:spTgt spid="16">
                                            <p:txEl>
                                              <p:pRg st="0" end="0"/>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arn(inVertical)">
                                      <p:cBhvr>
                                        <p:cTn id="62" dur="75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mph" presetSubtype="0" repeatCount="10000" fill="hold" nodeType="clickEffect">
                                  <p:stCondLst>
                                    <p:cond delay="0"/>
                                  </p:stCondLst>
                                  <p:childTnLst>
                                    <p:animClr clrSpc="hsl" dir="cw">
                                      <p:cBhvr override="childStyle">
                                        <p:cTn id="66" dur="750" fill="hold"/>
                                        <p:tgtEl>
                                          <p:spTgt spid="21">
                                            <p:txEl>
                                              <p:pRg st="0" end="0"/>
                                            </p:txEl>
                                          </p:spTgt>
                                        </p:tgtEl>
                                        <p:attrNameLst>
                                          <p:attrName>style.color</p:attrName>
                                        </p:attrNameLst>
                                      </p:cBhvr>
                                      <p:by>
                                        <p:hsl h="-7200000" s="0" l="0"/>
                                      </p:by>
                                    </p:animClr>
                                    <p:animClr clrSpc="hsl" dir="cw">
                                      <p:cBhvr>
                                        <p:cTn id="67" dur="750" fill="hold"/>
                                        <p:tgtEl>
                                          <p:spTgt spid="21">
                                            <p:txEl>
                                              <p:pRg st="0" end="0"/>
                                            </p:txEl>
                                          </p:spTgt>
                                        </p:tgtEl>
                                        <p:attrNameLst>
                                          <p:attrName>fillcolor</p:attrName>
                                        </p:attrNameLst>
                                      </p:cBhvr>
                                      <p:by>
                                        <p:hsl h="-7200000" s="0" l="0"/>
                                      </p:by>
                                    </p:animClr>
                                    <p:animClr clrSpc="hsl" dir="cw">
                                      <p:cBhvr>
                                        <p:cTn id="68" dur="750" fill="hold"/>
                                        <p:tgtEl>
                                          <p:spTgt spid="21">
                                            <p:txEl>
                                              <p:pRg st="0" end="0"/>
                                            </p:txEl>
                                          </p:spTgt>
                                        </p:tgtEl>
                                        <p:attrNameLst>
                                          <p:attrName>stroke.color</p:attrName>
                                        </p:attrNameLst>
                                      </p:cBhvr>
                                      <p:by>
                                        <p:hsl h="-7200000" s="0" l="0"/>
                                      </p:by>
                                    </p:animClr>
                                    <p:set>
                                      <p:cBhvr>
                                        <p:cTn id="69" dur="750" fill="hold"/>
                                        <p:tgtEl>
                                          <p:spTgt spid="21">
                                            <p:txEl>
                                              <p:pRg st="0" end="0"/>
                                            </p:tx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barn(inVertical)">
                                      <p:cBhvr>
                                        <p:cTn id="74" dur="75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mph" presetSubtype="0" repeatCount="10000" fill="hold" nodeType="clickEffect">
                                  <p:stCondLst>
                                    <p:cond delay="0"/>
                                  </p:stCondLst>
                                  <p:childTnLst>
                                    <p:animClr clrSpc="hsl" dir="cw">
                                      <p:cBhvr override="childStyle">
                                        <p:cTn id="78" dur="750" fill="hold"/>
                                        <p:tgtEl>
                                          <p:spTgt spid="22">
                                            <p:txEl>
                                              <p:pRg st="0" end="0"/>
                                            </p:txEl>
                                          </p:spTgt>
                                        </p:tgtEl>
                                        <p:attrNameLst>
                                          <p:attrName>style.color</p:attrName>
                                        </p:attrNameLst>
                                      </p:cBhvr>
                                      <p:by>
                                        <p:hsl h="-7200000" s="0" l="0"/>
                                      </p:by>
                                    </p:animClr>
                                    <p:animClr clrSpc="hsl" dir="cw">
                                      <p:cBhvr>
                                        <p:cTn id="79" dur="750" fill="hold"/>
                                        <p:tgtEl>
                                          <p:spTgt spid="22">
                                            <p:txEl>
                                              <p:pRg st="0" end="0"/>
                                            </p:txEl>
                                          </p:spTgt>
                                        </p:tgtEl>
                                        <p:attrNameLst>
                                          <p:attrName>fillcolor</p:attrName>
                                        </p:attrNameLst>
                                      </p:cBhvr>
                                      <p:by>
                                        <p:hsl h="-7200000" s="0" l="0"/>
                                      </p:by>
                                    </p:animClr>
                                    <p:animClr clrSpc="hsl" dir="cw">
                                      <p:cBhvr>
                                        <p:cTn id="80" dur="750" fill="hold"/>
                                        <p:tgtEl>
                                          <p:spTgt spid="22">
                                            <p:txEl>
                                              <p:pRg st="0" end="0"/>
                                            </p:txEl>
                                          </p:spTgt>
                                        </p:tgtEl>
                                        <p:attrNameLst>
                                          <p:attrName>stroke.color</p:attrName>
                                        </p:attrNameLst>
                                      </p:cBhvr>
                                      <p:by>
                                        <p:hsl h="-7200000" s="0" l="0"/>
                                      </p:by>
                                    </p:animClr>
                                    <p:set>
                                      <p:cBhvr>
                                        <p:cTn id="81" dur="750" fill="hold"/>
                                        <p:tgtEl>
                                          <p:spTgt spid="22">
                                            <p:txEl>
                                              <p:pRg st="0" end="0"/>
                                            </p:txEl>
                                          </p:spTgt>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barn(inVertical)">
                                      <p:cBhvr>
                                        <p:cTn id="86" dur="75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mph" presetSubtype="0" repeatCount="10000" fill="hold" grpId="0" nodeType="clickEffect">
                                  <p:stCondLst>
                                    <p:cond delay="0"/>
                                  </p:stCondLst>
                                  <p:childTnLst>
                                    <p:animClr clrSpc="hsl" dir="cw">
                                      <p:cBhvr override="childStyle">
                                        <p:cTn id="90" dur="750" fill="hold"/>
                                        <p:tgtEl>
                                          <p:spTgt spid="23"/>
                                        </p:tgtEl>
                                        <p:attrNameLst>
                                          <p:attrName>style.color</p:attrName>
                                        </p:attrNameLst>
                                      </p:cBhvr>
                                      <p:by>
                                        <p:hsl h="-7200000" s="0" l="0"/>
                                      </p:by>
                                    </p:animClr>
                                    <p:animClr clrSpc="hsl" dir="cw">
                                      <p:cBhvr>
                                        <p:cTn id="91" dur="750" fill="hold"/>
                                        <p:tgtEl>
                                          <p:spTgt spid="23"/>
                                        </p:tgtEl>
                                        <p:attrNameLst>
                                          <p:attrName>fillcolor</p:attrName>
                                        </p:attrNameLst>
                                      </p:cBhvr>
                                      <p:by>
                                        <p:hsl h="-7200000" s="0" l="0"/>
                                      </p:by>
                                    </p:animClr>
                                    <p:animClr clrSpc="hsl" dir="cw">
                                      <p:cBhvr>
                                        <p:cTn id="92" dur="750" fill="hold"/>
                                        <p:tgtEl>
                                          <p:spTgt spid="23"/>
                                        </p:tgtEl>
                                        <p:attrNameLst>
                                          <p:attrName>stroke.color</p:attrName>
                                        </p:attrNameLst>
                                      </p:cBhvr>
                                      <p:by>
                                        <p:hsl h="-7200000" s="0" l="0"/>
                                      </p:by>
                                    </p:animClr>
                                    <p:set>
                                      <p:cBhvr>
                                        <p:cTn id="93" dur="750" fill="hold"/>
                                        <p:tgtEl>
                                          <p:spTgt spid="23"/>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circle(in)">
                                      <p:cBhvr>
                                        <p:cTn id="98" dur="75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mph" presetSubtype="0" repeatCount="10000" fill="hold" grpId="0" nodeType="clickEffect">
                                  <p:stCondLst>
                                    <p:cond delay="0"/>
                                  </p:stCondLst>
                                  <p:childTnLst>
                                    <p:animClr clrSpc="hsl" dir="cw">
                                      <p:cBhvr override="childStyle">
                                        <p:cTn id="102" dur="750" fill="hold"/>
                                        <p:tgtEl>
                                          <p:spTgt spid="24"/>
                                        </p:tgtEl>
                                        <p:attrNameLst>
                                          <p:attrName>style.color</p:attrName>
                                        </p:attrNameLst>
                                      </p:cBhvr>
                                      <p:by>
                                        <p:hsl h="-7200000" s="0" l="0"/>
                                      </p:by>
                                    </p:animClr>
                                    <p:animClr clrSpc="hsl" dir="cw">
                                      <p:cBhvr>
                                        <p:cTn id="103" dur="750" fill="hold"/>
                                        <p:tgtEl>
                                          <p:spTgt spid="24"/>
                                        </p:tgtEl>
                                        <p:attrNameLst>
                                          <p:attrName>fillcolor</p:attrName>
                                        </p:attrNameLst>
                                      </p:cBhvr>
                                      <p:by>
                                        <p:hsl h="-7200000" s="0" l="0"/>
                                      </p:by>
                                    </p:animClr>
                                    <p:animClr clrSpc="hsl" dir="cw">
                                      <p:cBhvr>
                                        <p:cTn id="104" dur="750" fill="hold"/>
                                        <p:tgtEl>
                                          <p:spTgt spid="24"/>
                                        </p:tgtEl>
                                        <p:attrNameLst>
                                          <p:attrName>stroke.color</p:attrName>
                                        </p:attrNameLst>
                                      </p:cBhvr>
                                      <p:by>
                                        <p:hsl h="-7200000" s="0" l="0"/>
                                      </p:by>
                                    </p:animClr>
                                    <p:set>
                                      <p:cBhvr>
                                        <p:cTn id="105" dur="750" fill="hold"/>
                                        <p:tgtEl>
                                          <p:spTgt spid="24"/>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circle(in)">
                                      <p:cBhvr>
                                        <p:cTn id="11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P spid="10" grpId="0"/>
      <p:bldP spid="11" grpId="0"/>
      <p:bldP spid="12" grpId="0"/>
      <p:bldP spid="13" grpId="0"/>
      <p:bldP spid="5" grpId="0"/>
      <p:bldP spid="15"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Group 343"/>
          <p:cNvGraphicFramePr/>
          <p:nvPr/>
        </p:nvGraphicFramePr>
        <p:xfrm>
          <a:off x="2" y="10388"/>
          <a:ext cx="9143999" cy="5181600"/>
        </p:xfrm>
        <a:graphic>
          <a:graphicData uri="http://schemas.openxmlformats.org/drawingml/2006/table">
            <a:tbl>
              <a:tblPr/>
              <a:tblGrid>
                <a:gridCol w="1261242"/>
                <a:gridCol w="1703468"/>
                <a:gridCol w="6179289"/>
              </a:tblGrid>
              <a:tr h="5737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Giai</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đoạn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lịch</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sử</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Thời</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gian</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Sự</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kiện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tiêu</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biểu</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rowSpan="5">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Cuối</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1945 - 1946</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vMerge="1">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Toàn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quốc</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đứng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lên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kháng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chiến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chống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thực</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dân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Pháp</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xâm</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lược</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vMerge="1">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Thu –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đông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1947</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vMerge="1">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Thu –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đông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1950</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vMerge="1">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Chiến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dịch</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Điện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Biên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Phủ</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toàn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thắng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rowSpan="6">
                  <a:txBody>
                    <a:bodyPr/>
                    <a:lstStyle/>
                    <a:p>
                      <a:pPr marL="0" marR="0" lvl="0" indent="0" algn="just" defTabSz="914400" rtl="0" eaLnBrk="1" fontAlgn="base" latinLnBrk="0" hangingPunct="1">
                        <a:lnSpc>
                          <a:spcPct val="100000"/>
                        </a:lnSpc>
                        <a:spcBef>
                          <a:spcPts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Xây</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dựng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CNXH ở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miền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Bắc</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đấu</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tranh</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thống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nhất</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ĐN (1954 - 1975)</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Sau 1954</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vMerge="1">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Miền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Bắc</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xây</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dựng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Nhà</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máy</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Cơ</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Hà</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Nội</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vMerge="1">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17 – 1 – 1960</a:t>
                      </a:r>
                      <a:endParaRPr kumimoji="0" 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vMerge="1">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Tấn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công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vào</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thành</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phố</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cơ</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quan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đầu</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não</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của</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Mĩ</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Ngụy</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vMerge="1">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12 - 1972</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700">
                <a:tc vMerge="1">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Chiến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dịch</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HCM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toàn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thắng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giải</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phóng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miền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Nam,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thống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nhất</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đất</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nước</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row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25 – 4 – 1976</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2143">
                <a:tc vMerge="1">
                  <a:tcPr/>
                </a:tc>
                <a:tc>
                  <a:txBody>
                    <a:bodyPr/>
                    <a:lstStyle>
                      <a:lvl1pPr>
                        <a:spcBef>
                          <a:spcPct val="20000"/>
                        </a:spcBef>
                        <a:defRPr sz="2800">
                          <a:solidFill>
                            <a:schemeClr val="tx1"/>
                          </a:solidFill>
                          <a:latin typeface="Arial" panose="020B0604020202020204" pitchFamily="34" charset="0"/>
                        </a:defRPr>
                      </a:lvl1pPr>
                      <a:lvl2pPr marL="344805" indent="113030">
                        <a:spcBef>
                          <a:spcPct val="20000"/>
                        </a:spcBef>
                        <a:defRPr sz="2400">
                          <a:solidFill>
                            <a:schemeClr val="tx1"/>
                          </a:solidFill>
                          <a:latin typeface="Arial" panose="020B0604020202020204" pitchFamily="34" charset="0"/>
                        </a:defRPr>
                      </a:lvl2pPr>
                      <a:lvl3pPr marL="671830" indent="243205">
                        <a:spcBef>
                          <a:spcPct val="20000"/>
                        </a:spcBef>
                        <a:defRPr sz="2000">
                          <a:solidFill>
                            <a:schemeClr val="tx1"/>
                          </a:solidFill>
                          <a:latin typeface="Arial" panose="020B0604020202020204" pitchFamily="34" charset="0"/>
                        </a:defRPr>
                      </a:lvl3pPr>
                      <a:lvl4pPr marL="1024255" indent="347980">
                        <a:spcBef>
                          <a:spcPct val="20000"/>
                        </a:spcBef>
                        <a:defRPr>
                          <a:solidFill>
                            <a:schemeClr val="tx1"/>
                          </a:solidFill>
                          <a:latin typeface="Arial" panose="020B0604020202020204" pitchFamily="34" charset="0"/>
                        </a:defRPr>
                      </a:lvl4pPr>
                      <a:lvl5pPr marL="1341755" indent="487680">
                        <a:spcBef>
                          <a:spcPct val="20000"/>
                        </a:spcBef>
                        <a:defRPr>
                          <a:solidFill>
                            <a:schemeClr val="tx1"/>
                          </a:solidFill>
                          <a:latin typeface="Arial" panose="020B0604020202020204" pitchFamily="34" charset="0"/>
                        </a:defRPr>
                      </a:lvl5pPr>
                      <a:lvl6pPr marL="1798955" indent="487680" fontAlgn="base">
                        <a:spcBef>
                          <a:spcPct val="20000"/>
                        </a:spcBef>
                        <a:spcAft>
                          <a:spcPct val="0"/>
                        </a:spcAft>
                        <a:defRPr>
                          <a:solidFill>
                            <a:schemeClr val="tx1"/>
                          </a:solidFill>
                          <a:latin typeface="Arial" panose="020B0604020202020204" pitchFamily="34" charset="0"/>
                        </a:defRPr>
                      </a:lvl6pPr>
                      <a:lvl7pPr marL="2256155" indent="487680" fontAlgn="base">
                        <a:spcBef>
                          <a:spcPct val="20000"/>
                        </a:spcBef>
                        <a:spcAft>
                          <a:spcPct val="0"/>
                        </a:spcAft>
                        <a:defRPr>
                          <a:solidFill>
                            <a:schemeClr val="tx1"/>
                          </a:solidFill>
                          <a:latin typeface="Arial" panose="020B0604020202020204" pitchFamily="34" charset="0"/>
                        </a:defRPr>
                      </a:lvl7pPr>
                      <a:lvl8pPr marL="2713355" indent="487680" fontAlgn="base">
                        <a:spcBef>
                          <a:spcPct val="20000"/>
                        </a:spcBef>
                        <a:spcAft>
                          <a:spcPct val="0"/>
                        </a:spcAft>
                        <a:defRPr>
                          <a:solidFill>
                            <a:schemeClr val="tx1"/>
                          </a:solidFill>
                          <a:latin typeface="Arial" panose="020B0604020202020204" pitchFamily="34" charset="0"/>
                        </a:defRPr>
                      </a:lvl8pPr>
                      <a:lvl9pPr marL="3170555" indent="48768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Khởi</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công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xây</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dựng</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Nhà</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máy</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Thủy</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điện</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Hòa</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Bình</a:t>
                      </a:r>
                      <a:r>
                        <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 Box 237"/>
          <p:cNvSpPr txBox="1">
            <a:spLocks noChangeArrowheads="1"/>
          </p:cNvSpPr>
          <p:nvPr/>
        </p:nvSpPr>
        <p:spPr bwMode="auto">
          <a:xfrm>
            <a:off x="2978732" y="606282"/>
            <a:ext cx="60214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00B050"/>
                </a:solidFill>
                <a:latin typeface="Times New Roman" panose="02020603050405020304" pitchFamily="18" charset="0"/>
                <a:cs typeface="Times New Roman" panose="02020603050405020304" pitchFamily="18" charset="0"/>
              </a:rPr>
              <a:t>Toàn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Đảng</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toàn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dân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diệt</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giặc</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đói</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giặc</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dốt</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giặc</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ngoại</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xâm</a:t>
            </a:r>
            <a:r>
              <a:rPr lang="en-US" altLang="en-US" sz="1600" b="1" dirty="0">
                <a:solidFill>
                  <a:srgbClr val="00B050"/>
                </a:solidFill>
                <a:latin typeface="Times New Roman" panose="02020603050405020304" pitchFamily="18" charset="0"/>
                <a:cs typeface="Times New Roman" panose="02020603050405020304" pitchFamily="18" charset="0"/>
              </a:rPr>
              <a:t>”.</a:t>
            </a:r>
            <a:endParaRPr lang="en-US" altLang="en-US" sz="1600" b="1" dirty="0">
              <a:solidFill>
                <a:srgbClr val="00B050"/>
              </a:solidFill>
              <a:latin typeface="Times New Roman" panose="02020603050405020304" pitchFamily="18" charset="0"/>
              <a:cs typeface="Times New Roman" panose="02020603050405020304" pitchFamily="18" charset="0"/>
            </a:endParaRPr>
          </a:p>
        </p:txBody>
      </p:sp>
      <p:sp>
        <p:nvSpPr>
          <p:cNvPr id="4" name="Text Box 238"/>
          <p:cNvSpPr txBox="1">
            <a:spLocks noChangeArrowheads="1"/>
          </p:cNvSpPr>
          <p:nvPr/>
        </p:nvSpPr>
        <p:spPr bwMode="auto">
          <a:xfrm>
            <a:off x="1457041" y="929554"/>
            <a:ext cx="1370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a:solidFill>
                  <a:srgbClr val="002060"/>
                </a:solidFill>
                <a:latin typeface="Times New Roman" panose="02020603050405020304" pitchFamily="18" charset="0"/>
                <a:cs typeface="Times New Roman" panose="02020603050405020304" pitchFamily="18" charset="0"/>
              </a:rPr>
              <a:t>19 – 12 - 1946</a:t>
            </a:r>
            <a:endParaRPr lang="en-US" altLang="en-US" sz="1600" b="1" dirty="0">
              <a:solidFill>
                <a:srgbClr val="002060"/>
              </a:solidFill>
              <a:latin typeface="Times New Roman" panose="02020603050405020304" pitchFamily="18" charset="0"/>
              <a:cs typeface="Times New Roman" panose="02020603050405020304" pitchFamily="18" charset="0"/>
            </a:endParaRPr>
          </a:p>
        </p:txBody>
      </p:sp>
      <p:sp>
        <p:nvSpPr>
          <p:cNvPr id="5" name="Text Box 240"/>
          <p:cNvSpPr txBox="1">
            <a:spLocks noChangeArrowheads="1"/>
          </p:cNvSpPr>
          <p:nvPr/>
        </p:nvSpPr>
        <p:spPr bwMode="auto">
          <a:xfrm>
            <a:off x="2992586" y="1258888"/>
            <a:ext cx="234997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00B050"/>
                </a:solidFill>
                <a:latin typeface="Times New Roman" panose="02020603050405020304" pitchFamily="18" charset="0"/>
                <a:cs typeface="Times New Roman" panose="02020603050405020304" pitchFamily="18" charset="0"/>
              </a:rPr>
              <a:t>Chiến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dịch</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Việt</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Bắc</a:t>
            </a:r>
            <a:r>
              <a:rPr lang="en-US" altLang="en-US" sz="1600" b="1" dirty="0">
                <a:solidFill>
                  <a:srgbClr val="00B050"/>
                </a:solidFill>
                <a:latin typeface="Times New Roman" panose="02020603050405020304" pitchFamily="18" charset="0"/>
                <a:cs typeface="Times New Roman" panose="02020603050405020304" pitchFamily="18" charset="0"/>
              </a:rPr>
              <a:t>.</a:t>
            </a:r>
            <a:endParaRPr lang="en-US" altLang="en-US" sz="1600" b="1" dirty="0">
              <a:solidFill>
                <a:srgbClr val="00B050"/>
              </a:solidFill>
              <a:latin typeface="Times New Roman" panose="02020603050405020304" pitchFamily="18" charset="0"/>
              <a:cs typeface="Times New Roman" panose="02020603050405020304" pitchFamily="18" charset="0"/>
            </a:endParaRPr>
          </a:p>
        </p:txBody>
      </p:sp>
      <p:sp>
        <p:nvSpPr>
          <p:cNvPr id="6" name="Text Box 241"/>
          <p:cNvSpPr txBox="1">
            <a:spLocks noChangeArrowheads="1"/>
          </p:cNvSpPr>
          <p:nvPr/>
        </p:nvSpPr>
        <p:spPr bwMode="auto">
          <a:xfrm>
            <a:off x="2992586" y="1589017"/>
            <a:ext cx="20217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00B050"/>
                </a:solidFill>
                <a:latin typeface="Times New Roman" panose="02020603050405020304" pitchFamily="18" charset="0"/>
                <a:cs typeface="Times New Roman" panose="02020603050405020304" pitchFamily="18" charset="0"/>
              </a:rPr>
              <a:t>Chiến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dịch</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Biên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giới</a:t>
            </a:r>
            <a:r>
              <a:rPr lang="en-US" altLang="en-US" sz="1600" b="1" dirty="0">
                <a:solidFill>
                  <a:srgbClr val="00B050"/>
                </a:solidFill>
                <a:latin typeface="Times New Roman" panose="02020603050405020304" pitchFamily="18" charset="0"/>
                <a:cs typeface="Times New Roman" panose="02020603050405020304" pitchFamily="18" charset="0"/>
              </a:rPr>
              <a:t>.</a:t>
            </a:r>
            <a:endParaRPr lang="en-US" altLang="en-US" sz="1600" b="1" dirty="0">
              <a:solidFill>
                <a:srgbClr val="00B050"/>
              </a:solidFill>
              <a:latin typeface="Times New Roman" panose="02020603050405020304" pitchFamily="18" charset="0"/>
              <a:cs typeface="Times New Roman" panose="02020603050405020304" pitchFamily="18" charset="0"/>
            </a:endParaRPr>
          </a:p>
        </p:txBody>
      </p:sp>
      <p:sp>
        <p:nvSpPr>
          <p:cNvPr id="7" name="Text Box 242"/>
          <p:cNvSpPr txBox="1">
            <a:spLocks noChangeArrowheads="1"/>
          </p:cNvSpPr>
          <p:nvPr/>
        </p:nvSpPr>
        <p:spPr bwMode="auto">
          <a:xfrm>
            <a:off x="1377077" y="1934081"/>
            <a:ext cx="1166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a:solidFill>
                  <a:schemeClr val="accent5">
                    <a:lumMod val="50000"/>
                  </a:schemeClr>
                </a:solidFill>
                <a:latin typeface="Times New Roman" panose="02020603050405020304" pitchFamily="18" charset="0"/>
                <a:cs typeface="Times New Roman" panose="02020603050405020304" pitchFamily="18" charset="0"/>
              </a:rPr>
              <a:t>7 – 5 - 1954</a:t>
            </a:r>
            <a:endParaRPr lang="en-US" altLang="en-US" sz="16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Text Box 243"/>
          <p:cNvSpPr txBox="1">
            <a:spLocks noChangeArrowheads="1"/>
          </p:cNvSpPr>
          <p:nvPr/>
        </p:nvSpPr>
        <p:spPr bwMode="auto">
          <a:xfrm>
            <a:off x="2976710" y="2254938"/>
            <a:ext cx="20473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00B050"/>
                </a:solidFill>
                <a:latin typeface="Times New Roman" panose="02020603050405020304" pitchFamily="18" charset="0"/>
                <a:cs typeface="Times New Roman" panose="02020603050405020304" pitchFamily="18" charset="0"/>
              </a:rPr>
              <a:t>Nước</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nhà</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bị</a:t>
            </a:r>
            <a:r>
              <a:rPr lang="en-US" altLang="en-US" sz="1600" b="1" dirty="0">
                <a:solidFill>
                  <a:srgbClr val="00B050"/>
                </a:solidFill>
                <a:latin typeface="Times New Roman" panose="02020603050405020304" pitchFamily="18" charset="0"/>
                <a:cs typeface="Times New Roman" panose="02020603050405020304" pitchFamily="18" charset="0"/>
              </a:rPr>
              <a:t> chia </a:t>
            </a:r>
            <a:r>
              <a:rPr lang="en-US" altLang="en-US" sz="1600" b="1" dirty="0" err="1">
                <a:solidFill>
                  <a:srgbClr val="00B050"/>
                </a:solidFill>
                <a:latin typeface="Times New Roman" panose="02020603050405020304" pitchFamily="18" charset="0"/>
                <a:cs typeface="Times New Roman" panose="02020603050405020304" pitchFamily="18" charset="0"/>
              </a:rPr>
              <a:t>cắt</a:t>
            </a:r>
            <a:r>
              <a:rPr lang="en-US" altLang="en-US" sz="1600" b="1" dirty="0">
                <a:solidFill>
                  <a:srgbClr val="00B050"/>
                </a:solidFill>
                <a:latin typeface="Times New Roman" panose="02020603050405020304" pitchFamily="18" charset="0"/>
                <a:cs typeface="Times New Roman" panose="02020603050405020304" pitchFamily="18" charset="0"/>
              </a:rPr>
              <a:t>.</a:t>
            </a:r>
            <a:endParaRPr lang="en-US" altLang="en-US" sz="1600" b="1" dirty="0">
              <a:solidFill>
                <a:srgbClr val="00B050"/>
              </a:solidFill>
              <a:latin typeface="Times New Roman" panose="02020603050405020304" pitchFamily="18" charset="0"/>
              <a:cs typeface="Times New Roman" panose="02020603050405020304" pitchFamily="18" charset="0"/>
            </a:endParaRPr>
          </a:p>
        </p:txBody>
      </p:sp>
      <p:sp>
        <p:nvSpPr>
          <p:cNvPr id="9" name="Text Box 244"/>
          <p:cNvSpPr txBox="1">
            <a:spLocks noChangeArrowheads="1"/>
          </p:cNvSpPr>
          <p:nvPr/>
        </p:nvSpPr>
        <p:spPr bwMode="auto">
          <a:xfrm>
            <a:off x="1676400" y="2602749"/>
            <a:ext cx="963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a:solidFill>
                  <a:srgbClr val="002060"/>
                </a:solidFill>
                <a:latin typeface="Times New Roman" panose="02020603050405020304" pitchFamily="18" charset="0"/>
                <a:cs typeface="Times New Roman" panose="02020603050405020304" pitchFamily="18" charset="0"/>
              </a:rPr>
              <a:t>12 - 1955</a:t>
            </a:r>
            <a:endParaRPr lang="en-US" altLang="en-US" sz="1600" b="1" dirty="0">
              <a:solidFill>
                <a:srgbClr val="002060"/>
              </a:solidFill>
              <a:latin typeface="Times New Roman" panose="02020603050405020304" pitchFamily="18" charset="0"/>
              <a:cs typeface="Times New Roman" panose="02020603050405020304" pitchFamily="18" charset="0"/>
            </a:endParaRPr>
          </a:p>
        </p:txBody>
      </p:sp>
      <p:sp>
        <p:nvSpPr>
          <p:cNvPr id="10" name="Text Box 245"/>
          <p:cNvSpPr txBox="1">
            <a:spLocks noChangeArrowheads="1"/>
          </p:cNvSpPr>
          <p:nvPr/>
        </p:nvSpPr>
        <p:spPr bwMode="auto">
          <a:xfrm>
            <a:off x="2976710" y="2941494"/>
            <a:ext cx="61672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00B050"/>
                </a:solidFill>
                <a:latin typeface="Times New Roman" panose="02020603050405020304" pitchFamily="18" charset="0"/>
                <a:cs typeface="Times New Roman" panose="02020603050405020304" pitchFamily="18" charset="0"/>
              </a:rPr>
              <a:t>Miền</a:t>
            </a:r>
            <a:r>
              <a:rPr lang="en-US" altLang="en-US" sz="1600" b="1" dirty="0">
                <a:solidFill>
                  <a:srgbClr val="00B050"/>
                </a:solidFill>
                <a:latin typeface="Times New Roman" panose="02020603050405020304" pitchFamily="18" charset="0"/>
                <a:cs typeface="Times New Roman" panose="02020603050405020304" pitchFamily="18" charset="0"/>
              </a:rPr>
              <a:t> Nam “</a:t>
            </a:r>
            <a:r>
              <a:rPr lang="en-US" altLang="en-US" sz="1600" b="1" dirty="0" err="1">
                <a:solidFill>
                  <a:srgbClr val="00B050"/>
                </a:solidFill>
                <a:latin typeface="Times New Roman" panose="02020603050405020304" pitchFamily="18" charset="0"/>
                <a:cs typeface="Times New Roman" panose="02020603050405020304" pitchFamily="18" charset="0"/>
              </a:rPr>
              <a:t>Đồng</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khởi</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tiêu</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biểu</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là</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của</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nhân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dân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tỉnh</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Bến</a:t>
            </a:r>
            <a:r>
              <a:rPr lang="en-US" altLang="en-US" sz="1600" b="1" dirty="0">
                <a:solidFill>
                  <a:srgbClr val="00B050"/>
                </a:solidFill>
                <a:latin typeface="Times New Roman" panose="02020603050405020304" pitchFamily="18" charset="0"/>
                <a:cs typeface="Times New Roman" panose="02020603050405020304" pitchFamily="18" charset="0"/>
              </a:rPr>
              <a:t> Tre.</a:t>
            </a:r>
            <a:endParaRPr lang="en-US" altLang="en-US" sz="1600" b="1" dirty="0">
              <a:solidFill>
                <a:srgbClr val="00B050"/>
              </a:solidFill>
              <a:latin typeface="Times New Roman" panose="02020603050405020304" pitchFamily="18" charset="0"/>
              <a:cs typeface="Times New Roman" panose="02020603050405020304" pitchFamily="18" charset="0"/>
            </a:endParaRPr>
          </a:p>
        </p:txBody>
      </p:sp>
      <p:sp>
        <p:nvSpPr>
          <p:cNvPr id="11" name="Text Box 247"/>
          <p:cNvSpPr txBox="1">
            <a:spLocks noChangeArrowheads="1"/>
          </p:cNvSpPr>
          <p:nvPr/>
        </p:nvSpPr>
        <p:spPr bwMode="auto">
          <a:xfrm>
            <a:off x="1211226" y="3250636"/>
            <a:ext cx="1804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err="1">
                <a:solidFill>
                  <a:srgbClr val="002060"/>
                </a:solidFill>
                <a:latin typeface="Times New Roman" panose="02020603050405020304" pitchFamily="18" charset="0"/>
                <a:cs typeface="Times New Roman" panose="02020603050405020304" pitchFamily="18" charset="0"/>
              </a:rPr>
              <a:t>Tết</a:t>
            </a:r>
            <a:r>
              <a:rPr lang="en-US" altLang="en-US" sz="1600" dirty="0">
                <a:solidFill>
                  <a:srgbClr val="002060"/>
                </a:solidFill>
                <a:latin typeface="Times New Roman" panose="02020603050405020304" pitchFamily="18" charset="0"/>
                <a:cs typeface="Times New Roman" panose="02020603050405020304" pitchFamily="18" charset="0"/>
              </a:rPr>
              <a:t> </a:t>
            </a:r>
            <a:r>
              <a:rPr lang="en-US" altLang="en-US" sz="1600" dirty="0" err="1">
                <a:solidFill>
                  <a:srgbClr val="002060"/>
                </a:solidFill>
                <a:latin typeface="Times New Roman" panose="02020603050405020304" pitchFamily="18" charset="0"/>
                <a:cs typeface="Times New Roman" panose="02020603050405020304" pitchFamily="18" charset="0"/>
              </a:rPr>
              <a:t>Mậu</a:t>
            </a:r>
            <a:r>
              <a:rPr lang="en-US" altLang="en-US" sz="1600" dirty="0">
                <a:solidFill>
                  <a:srgbClr val="002060"/>
                </a:solidFill>
                <a:latin typeface="Times New Roman" panose="02020603050405020304" pitchFamily="18" charset="0"/>
                <a:cs typeface="Times New Roman" panose="02020603050405020304" pitchFamily="18" charset="0"/>
              </a:rPr>
              <a:t> </a:t>
            </a:r>
            <a:r>
              <a:rPr lang="en-US" altLang="en-US" sz="1600" dirty="0" err="1">
                <a:solidFill>
                  <a:srgbClr val="002060"/>
                </a:solidFill>
                <a:latin typeface="Times New Roman" panose="02020603050405020304" pitchFamily="18" charset="0"/>
                <a:cs typeface="Times New Roman" panose="02020603050405020304" pitchFamily="18" charset="0"/>
              </a:rPr>
              <a:t>Thân</a:t>
            </a:r>
            <a:r>
              <a:rPr lang="en-US" altLang="en-US" sz="1600" dirty="0">
                <a:solidFill>
                  <a:srgbClr val="002060"/>
                </a:solidFill>
                <a:latin typeface="Times New Roman" panose="02020603050405020304" pitchFamily="18" charset="0"/>
                <a:cs typeface="Times New Roman" panose="02020603050405020304" pitchFamily="18" charset="0"/>
              </a:rPr>
              <a:t> 1968</a:t>
            </a:r>
            <a:endParaRPr lang="en-US" altLang="en-US" sz="1600" dirty="0">
              <a:solidFill>
                <a:srgbClr val="002060"/>
              </a:solidFill>
              <a:latin typeface="Times New Roman" panose="02020603050405020304" pitchFamily="18" charset="0"/>
              <a:cs typeface="Times New Roman" panose="02020603050405020304" pitchFamily="18" charset="0"/>
            </a:endParaRPr>
          </a:p>
        </p:txBody>
      </p:sp>
      <p:sp>
        <p:nvSpPr>
          <p:cNvPr id="12" name="Text Box 249"/>
          <p:cNvSpPr txBox="1">
            <a:spLocks noChangeArrowheads="1"/>
          </p:cNvSpPr>
          <p:nvPr/>
        </p:nvSpPr>
        <p:spPr bwMode="auto">
          <a:xfrm>
            <a:off x="2992586" y="3615605"/>
            <a:ext cx="378835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00B050"/>
                </a:solidFill>
                <a:latin typeface="Times New Roman" panose="02020603050405020304" pitchFamily="18" charset="0"/>
                <a:cs typeface="Times New Roman" panose="02020603050405020304" pitchFamily="18" charset="0"/>
              </a:rPr>
              <a:t>Chiến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thắng</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Điện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Biên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Phủ</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trên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không</a:t>
            </a:r>
            <a:r>
              <a:rPr lang="en-US" altLang="en-US" sz="1600" b="1" dirty="0">
                <a:solidFill>
                  <a:srgbClr val="00B050"/>
                </a:solidFill>
                <a:latin typeface="Times New Roman" panose="02020603050405020304" pitchFamily="18" charset="0"/>
                <a:cs typeface="Times New Roman" panose="02020603050405020304" pitchFamily="18" charset="0"/>
              </a:rPr>
              <a:t>.</a:t>
            </a:r>
            <a:endParaRPr lang="en-US" altLang="en-US" sz="1600" b="1" dirty="0">
              <a:solidFill>
                <a:srgbClr val="00B050"/>
              </a:solidFill>
              <a:latin typeface="Times New Roman" panose="02020603050405020304" pitchFamily="18" charset="0"/>
              <a:cs typeface="Times New Roman" panose="02020603050405020304" pitchFamily="18" charset="0"/>
            </a:endParaRPr>
          </a:p>
        </p:txBody>
      </p:sp>
      <p:sp>
        <p:nvSpPr>
          <p:cNvPr id="13" name="Text Box 250"/>
          <p:cNvSpPr txBox="1">
            <a:spLocks noChangeArrowheads="1"/>
          </p:cNvSpPr>
          <p:nvPr/>
        </p:nvSpPr>
        <p:spPr bwMode="auto">
          <a:xfrm>
            <a:off x="1296024" y="4074115"/>
            <a:ext cx="1268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a:solidFill>
                  <a:srgbClr val="002060"/>
                </a:solidFill>
                <a:latin typeface="Times New Roman" panose="02020603050405020304" pitchFamily="18" charset="0"/>
                <a:cs typeface="Times New Roman" panose="02020603050405020304" pitchFamily="18" charset="0"/>
              </a:rPr>
              <a:t>30 – 4 - 1975</a:t>
            </a:r>
            <a:endParaRPr lang="en-US" altLang="en-US" sz="1600" b="1" dirty="0">
              <a:solidFill>
                <a:srgbClr val="002060"/>
              </a:solidFill>
              <a:latin typeface="Times New Roman" panose="02020603050405020304" pitchFamily="18" charset="0"/>
              <a:cs typeface="Times New Roman" panose="02020603050405020304" pitchFamily="18" charset="0"/>
            </a:endParaRPr>
          </a:p>
        </p:txBody>
      </p:sp>
      <p:sp>
        <p:nvSpPr>
          <p:cNvPr id="14" name="Text Box 251"/>
          <p:cNvSpPr txBox="1">
            <a:spLocks noChangeArrowheads="1"/>
          </p:cNvSpPr>
          <p:nvPr/>
        </p:nvSpPr>
        <p:spPr bwMode="auto">
          <a:xfrm>
            <a:off x="2976710" y="4511277"/>
            <a:ext cx="51122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00B050"/>
                </a:solidFill>
                <a:latin typeface="Times New Roman" panose="02020603050405020304" pitchFamily="18" charset="0"/>
                <a:cs typeface="Times New Roman" panose="02020603050405020304" pitchFamily="18" charset="0"/>
              </a:rPr>
              <a:t>Tổng</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tuyển</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cử</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bầu</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Quốc</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hội</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nước</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Việt</a:t>
            </a:r>
            <a:r>
              <a:rPr lang="en-US" altLang="en-US" sz="1600" b="1" dirty="0">
                <a:solidFill>
                  <a:srgbClr val="00B050"/>
                </a:solidFill>
                <a:latin typeface="Times New Roman" panose="02020603050405020304" pitchFamily="18" charset="0"/>
                <a:cs typeface="Times New Roman" panose="02020603050405020304" pitchFamily="18" charset="0"/>
              </a:rPr>
              <a:t> Nam </a:t>
            </a:r>
            <a:r>
              <a:rPr lang="en-US" altLang="en-US" sz="1600" b="1" dirty="0" err="1">
                <a:solidFill>
                  <a:srgbClr val="00B050"/>
                </a:solidFill>
                <a:latin typeface="Times New Roman" panose="02020603050405020304" pitchFamily="18" charset="0"/>
                <a:cs typeface="Times New Roman" panose="02020603050405020304" pitchFamily="18" charset="0"/>
              </a:rPr>
              <a:t>thống</a:t>
            </a:r>
            <a:r>
              <a:rPr lang="en-US" altLang="en-US" sz="1600" b="1" dirty="0">
                <a:solidFill>
                  <a:srgbClr val="00B050"/>
                </a:solidFill>
                <a:latin typeface="Times New Roman" panose="02020603050405020304" pitchFamily="18" charset="0"/>
                <a:cs typeface="Times New Roman" panose="02020603050405020304" pitchFamily="18" charset="0"/>
              </a:rPr>
              <a:t> </a:t>
            </a:r>
            <a:r>
              <a:rPr lang="en-US" altLang="en-US" sz="1600" b="1" dirty="0" err="1">
                <a:solidFill>
                  <a:srgbClr val="00B050"/>
                </a:solidFill>
                <a:latin typeface="Times New Roman" panose="02020603050405020304" pitchFamily="18" charset="0"/>
                <a:cs typeface="Times New Roman" panose="02020603050405020304" pitchFamily="18" charset="0"/>
              </a:rPr>
              <a:t>nhất</a:t>
            </a:r>
            <a:r>
              <a:rPr lang="en-US" altLang="en-US" sz="1600" b="1" dirty="0">
                <a:solidFill>
                  <a:srgbClr val="00B050"/>
                </a:solidFill>
                <a:latin typeface="Times New Roman" panose="02020603050405020304" pitchFamily="18" charset="0"/>
                <a:cs typeface="Times New Roman" panose="02020603050405020304" pitchFamily="18" charset="0"/>
              </a:rPr>
              <a:t>.</a:t>
            </a:r>
            <a:endParaRPr lang="en-US" altLang="en-US" sz="1600" b="1" dirty="0">
              <a:solidFill>
                <a:srgbClr val="00B050"/>
              </a:solidFill>
              <a:latin typeface="Times New Roman" panose="02020603050405020304" pitchFamily="18" charset="0"/>
              <a:cs typeface="Times New Roman" panose="02020603050405020304" pitchFamily="18" charset="0"/>
            </a:endParaRPr>
          </a:p>
        </p:txBody>
      </p:sp>
      <p:sp>
        <p:nvSpPr>
          <p:cNvPr id="15" name="Text Box 252"/>
          <p:cNvSpPr txBox="1">
            <a:spLocks noChangeArrowheads="1"/>
          </p:cNvSpPr>
          <p:nvPr/>
        </p:nvSpPr>
        <p:spPr bwMode="auto">
          <a:xfrm>
            <a:off x="1394825" y="4895564"/>
            <a:ext cx="1268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a:solidFill>
                  <a:srgbClr val="002060"/>
                </a:solidFill>
                <a:latin typeface="Times New Roman" panose="02020603050405020304" pitchFamily="18" charset="0"/>
                <a:cs typeface="Times New Roman" panose="02020603050405020304" pitchFamily="18" charset="0"/>
              </a:rPr>
              <a:t>6 – 11 - 1979</a:t>
            </a:r>
            <a:endParaRPr lang="en-US" altLang="en-US" sz="1600" b="1" dirty="0">
              <a:solidFill>
                <a:srgbClr val="002060"/>
              </a:solidFill>
              <a:latin typeface="Times New Roman" panose="02020603050405020304" pitchFamily="18" charset="0"/>
              <a:cs typeface="Times New Roman" panose="02020603050405020304" pitchFamily="18" charset="0"/>
            </a:endParaRPr>
          </a:p>
        </p:txBody>
      </p:sp>
      <p:sp>
        <p:nvSpPr>
          <p:cNvPr id="16" name="Text Box 339"/>
          <p:cNvSpPr txBox="1">
            <a:spLocks noChangeArrowheads="1"/>
          </p:cNvSpPr>
          <p:nvPr/>
        </p:nvSpPr>
        <p:spPr bwMode="auto">
          <a:xfrm>
            <a:off x="-143535" y="606282"/>
            <a:ext cx="14686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Bảo</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vệ</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chính</a:t>
            </a:r>
            <a:endParaRPr lang="en-US" altLang="en-US" sz="1600" dirty="0">
              <a:solidFill>
                <a:schemeClr val="accent6">
                  <a:lumMod val="50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quyền</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non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trẻ</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a:t>
            </a:r>
            <a:endParaRPr lang="en-US" altLang="en-US" sz="1600" dirty="0">
              <a:solidFill>
                <a:schemeClr val="accent6">
                  <a:lumMod val="50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kì</a:t>
            </a:r>
            <a:endParaRPr lang="en-US" altLang="en-US" sz="1600" dirty="0">
              <a:solidFill>
                <a:schemeClr val="accent6">
                  <a:lumMod val="50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kháng</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chiến</a:t>
            </a:r>
            <a:endParaRPr lang="en-US" altLang="en-US" sz="1600" dirty="0">
              <a:solidFill>
                <a:schemeClr val="accent6">
                  <a:lumMod val="50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chống</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TDP </a:t>
            </a:r>
            <a:endParaRPr lang="en-US" altLang="en-US" sz="1600" dirty="0">
              <a:solidFill>
                <a:schemeClr val="accent6">
                  <a:lumMod val="50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(1945 – 1954)</a:t>
            </a:r>
            <a:endParaRPr lang="en-US" alt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 name="Text Box 341"/>
          <p:cNvSpPr txBox="1">
            <a:spLocks noChangeArrowheads="1"/>
          </p:cNvSpPr>
          <p:nvPr/>
        </p:nvSpPr>
        <p:spPr bwMode="auto">
          <a:xfrm>
            <a:off x="-74801" y="4497169"/>
            <a:ext cx="13793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b="1" dirty="0" err="1">
                <a:solidFill>
                  <a:schemeClr val="accent6">
                    <a:lumMod val="50000"/>
                  </a:schemeClr>
                </a:solidFill>
                <a:latin typeface="Times New Roman" panose="02020603050405020304" pitchFamily="18" charset="0"/>
                <a:cs typeface="Times New Roman" panose="02020603050405020304" pitchFamily="18" charset="0"/>
              </a:rPr>
              <a:t>Xây</a:t>
            </a:r>
            <a:r>
              <a:rPr lang="en-US" altLang="en-US" sz="12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200" b="1" dirty="0" err="1">
                <a:solidFill>
                  <a:schemeClr val="accent6">
                    <a:lumMod val="50000"/>
                  </a:schemeClr>
                </a:solidFill>
                <a:latin typeface="Times New Roman" panose="02020603050405020304" pitchFamily="18" charset="0"/>
                <a:cs typeface="Times New Roman" panose="02020603050405020304" pitchFamily="18" charset="0"/>
              </a:rPr>
              <a:t>dựng</a:t>
            </a:r>
            <a:r>
              <a:rPr lang="en-US" altLang="en-US" sz="1200" b="1" dirty="0">
                <a:solidFill>
                  <a:schemeClr val="accent6">
                    <a:lumMod val="50000"/>
                  </a:schemeClr>
                </a:solidFill>
                <a:latin typeface="Times New Roman" panose="02020603050405020304" pitchFamily="18" charset="0"/>
                <a:cs typeface="Times New Roman" panose="02020603050405020304" pitchFamily="18" charset="0"/>
              </a:rPr>
              <a:t> CNXH </a:t>
            </a:r>
            <a:r>
              <a:rPr lang="en-US" altLang="en-US" sz="1200" b="1" dirty="0" err="1">
                <a:solidFill>
                  <a:schemeClr val="accent6">
                    <a:lumMod val="50000"/>
                  </a:schemeClr>
                </a:solidFill>
                <a:latin typeface="Times New Roman" panose="02020603050405020304" pitchFamily="18" charset="0"/>
                <a:cs typeface="Times New Roman" panose="02020603050405020304" pitchFamily="18" charset="0"/>
              </a:rPr>
              <a:t>trong</a:t>
            </a:r>
            <a:r>
              <a:rPr lang="en-US" altLang="en-US" sz="12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200" b="1" dirty="0" err="1">
                <a:solidFill>
                  <a:schemeClr val="accent6">
                    <a:lumMod val="50000"/>
                  </a:schemeClr>
                </a:solidFill>
                <a:latin typeface="Times New Roman" panose="02020603050405020304" pitchFamily="18" charset="0"/>
                <a:cs typeface="Times New Roman" panose="02020603050405020304" pitchFamily="18" charset="0"/>
              </a:rPr>
              <a:t>cả</a:t>
            </a:r>
            <a:r>
              <a:rPr lang="en-US" altLang="en-US" sz="12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200" b="1" dirty="0" err="1">
                <a:solidFill>
                  <a:schemeClr val="accent6">
                    <a:lumMod val="50000"/>
                  </a:schemeClr>
                </a:solidFill>
                <a:latin typeface="Times New Roman" panose="02020603050405020304" pitchFamily="18" charset="0"/>
                <a:cs typeface="Times New Roman" panose="02020603050405020304" pitchFamily="18" charset="0"/>
              </a:rPr>
              <a:t>nước</a:t>
            </a:r>
            <a:r>
              <a:rPr lang="en-US" altLang="en-US" sz="1200" b="1" dirty="0">
                <a:solidFill>
                  <a:schemeClr val="accent6">
                    <a:lumMod val="50000"/>
                  </a:schemeClr>
                </a:solidFill>
                <a:latin typeface="Times New Roman" panose="02020603050405020304" pitchFamily="18" charset="0"/>
                <a:cs typeface="Times New Roman" panose="02020603050405020304" pitchFamily="18" charset="0"/>
              </a:rPr>
              <a:t> </a:t>
            </a:r>
            <a:endParaRPr lang="en-US" altLang="en-US" sz="1200" b="1" dirty="0">
              <a:solidFill>
                <a:schemeClr val="accent6">
                  <a:lumMod val="50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1200" b="1" dirty="0">
                <a:solidFill>
                  <a:schemeClr val="accent6">
                    <a:lumMod val="50000"/>
                  </a:schemeClr>
                </a:solidFill>
                <a:latin typeface="Times New Roman" panose="02020603050405020304" pitchFamily="18" charset="0"/>
                <a:cs typeface="Times New Roman" panose="02020603050405020304" pitchFamily="18" charset="0"/>
              </a:rPr>
              <a:t>(1975 – nay)</a:t>
            </a:r>
            <a:endParaRPr lang="en-US" altLang="en-US" sz="1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heel(1)">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randombar(horizont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randombar(horizont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1000" fill="hold"/>
                                        <p:tgtEl>
                                          <p:spTgt spid="14"/>
                                        </p:tgtEl>
                                        <p:attrNameLst>
                                          <p:attrName>ppt_w</p:attrName>
                                        </p:attrNameLst>
                                      </p:cBhvr>
                                      <p:tavLst>
                                        <p:tav tm="0">
                                          <p:val>
                                            <p:fltVal val="0"/>
                                          </p:val>
                                        </p:tav>
                                        <p:tav tm="100000">
                                          <p:val>
                                            <p:strVal val="#ppt_w"/>
                                          </p:val>
                                        </p:tav>
                                      </p:tavLst>
                                    </p:anim>
                                    <p:anim calcmode="lin" valueType="num">
                                      <p:cBhvr>
                                        <p:cTn id="75" dur="1000" fill="hold"/>
                                        <p:tgtEl>
                                          <p:spTgt spid="14"/>
                                        </p:tgtEl>
                                        <p:attrNameLst>
                                          <p:attrName>ppt_h</p:attrName>
                                        </p:attrNameLst>
                                      </p:cBhvr>
                                      <p:tavLst>
                                        <p:tav tm="0">
                                          <p:val>
                                            <p:fltVal val="0"/>
                                          </p:val>
                                        </p:tav>
                                        <p:tav tm="100000">
                                          <p:val>
                                            <p:strVal val="#ppt_h"/>
                                          </p:val>
                                        </p:tav>
                                      </p:tavLst>
                                    </p:anim>
                                    <p:anim calcmode="lin" valueType="num">
                                      <p:cBhvr>
                                        <p:cTn id="76" dur="1000" fill="hold"/>
                                        <p:tgtEl>
                                          <p:spTgt spid="14"/>
                                        </p:tgtEl>
                                        <p:attrNameLst>
                                          <p:attrName>style.rotation</p:attrName>
                                        </p:attrNameLst>
                                      </p:cBhvr>
                                      <p:tavLst>
                                        <p:tav tm="0">
                                          <p:val>
                                            <p:fltVal val="90"/>
                                          </p:val>
                                        </p:tav>
                                        <p:tav tm="100000">
                                          <p:val>
                                            <p:fltVal val="0"/>
                                          </p:val>
                                        </p:tav>
                                      </p:tavLst>
                                    </p:anim>
                                    <p:animEffect transition="in" filter="fade">
                                      <p:cBhvr>
                                        <p:cTn id="77" dur="1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arn(inVertical)">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857251"/>
            <a:ext cx="8343900" cy="1015663"/>
          </a:xfrm>
          <a:prstGeom prst="rect">
            <a:avLst/>
          </a:prstGeom>
          <a:solidFill>
            <a:srgbClr val="FFFF00"/>
          </a:soli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buClrTx/>
              <a:buFontTx/>
              <a:buNone/>
            </a:pP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Nêu</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tên</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sự</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kiện</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lịch</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sử</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tương</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ứng</a:t>
            </a:r>
            <a:r>
              <a:rPr lang="en-US" sz="3000" b="1" kern="1200" dirty="0">
                <a:solidFill>
                  <a:prstClr val="black"/>
                </a:solidFill>
                <a:latin typeface="Arial" panose="020B0604020202020204" pitchFamily="34" charset="0"/>
                <a:cs typeface="Arial" panose="020B0604020202020204" pitchFamily="34" charset="0"/>
              </a:rPr>
              <a:t> </a:t>
            </a:r>
            <a:endParaRPr lang="en-US" sz="3000" b="1" kern="1200" dirty="0">
              <a:solidFill>
                <a:prstClr val="black"/>
              </a:solidFill>
              <a:latin typeface="Arial" panose="020B0604020202020204" pitchFamily="34" charset="0"/>
              <a:cs typeface="Arial" panose="020B0604020202020204" pitchFamily="34" charset="0"/>
            </a:endParaRPr>
          </a:p>
          <a:p>
            <a:pPr algn="ctr">
              <a:buClrTx/>
              <a:buFontTx/>
              <a:buNone/>
            </a:pPr>
            <a:r>
              <a:rPr lang="en-US" sz="3000" b="1" kern="1200" dirty="0" err="1">
                <a:solidFill>
                  <a:prstClr val="black"/>
                </a:solidFill>
                <a:latin typeface="Arial" panose="020B0604020202020204" pitchFamily="34" charset="0"/>
                <a:cs typeface="Arial" panose="020B0604020202020204" pitchFamily="34" charset="0"/>
              </a:rPr>
              <a:t>với</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các</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năm</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trên</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trục</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thời</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gian</a:t>
            </a:r>
            <a:r>
              <a:rPr lang="en-US" sz="3000" b="1" kern="1200" dirty="0">
                <a:solidFill>
                  <a:prstClr val="black"/>
                </a:solidFill>
                <a:latin typeface="Arial" panose="020B0604020202020204" pitchFamily="34" charset="0"/>
                <a:cs typeface="Arial" panose="020B0604020202020204" pitchFamily="34" charset="0"/>
              </a:rPr>
              <a:t>. </a:t>
            </a:r>
            <a:endParaRPr lang="en-US" sz="3000" b="1" kern="1200" dirty="0">
              <a:solidFill>
                <a:prstClr val="black"/>
              </a:solidFill>
              <a:latin typeface="Arial" panose="020B0604020202020204" pitchFamily="34" charset="0"/>
              <a:cs typeface="Arial" panose="020B0604020202020204" pitchFamily="34" charset="0"/>
            </a:endParaRPr>
          </a:p>
        </p:txBody>
      </p:sp>
      <p:sp>
        <p:nvSpPr>
          <p:cNvPr id="5" name="Line 6"/>
          <p:cNvSpPr>
            <a:spLocks noChangeShapeType="1"/>
          </p:cNvSpPr>
          <p:nvPr/>
        </p:nvSpPr>
        <p:spPr bwMode="auto">
          <a:xfrm>
            <a:off x="1657350" y="2400300"/>
            <a:ext cx="4171950"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buFontTx/>
              <a:buNone/>
            </a:pPr>
            <a:endParaRPr lang="en-US" sz="3000" kern="1200">
              <a:solidFill>
                <a:prstClr val="black"/>
              </a:solidFill>
              <a:latin typeface="Arial" panose="020B0604020202020204" pitchFamily="34" charset="0"/>
              <a:cs typeface="Arial" panose="020B0604020202020204" pitchFamily="34" charset="0"/>
            </a:endParaRPr>
          </a:p>
        </p:txBody>
      </p:sp>
      <p:sp>
        <p:nvSpPr>
          <p:cNvPr id="6" name="Line 7"/>
          <p:cNvSpPr>
            <a:spLocks noChangeShapeType="1"/>
          </p:cNvSpPr>
          <p:nvPr/>
        </p:nvSpPr>
        <p:spPr bwMode="auto">
          <a:xfrm>
            <a:off x="5793858" y="2400300"/>
            <a:ext cx="2057400" cy="0"/>
          </a:xfrm>
          <a:prstGeom prst="line">
            <a:avLst/>
          </a:prstGeom>
          <a:noFill/>
          <a:ln w="38100">
            <a:solidFill>
              <a:schemeClr val="tx1"/>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buFontTx/>
              <a:buNone/>
            </a:pPr>
            <a:endParaRPr lang="en-US" sz="3000" kern="1200">
              <a:solidFill>
                <a:prstClr val="black"/>
              </a:solidFill>
              <a:latin typeface="Arial" panose="020B0604020202020204" pitchFamily="34" charset="0"/>
              <a:cs typeface="Arial" panose="020B0604020202020204" pitchFamily="34" charset="0"/>
            </a:endParaRPr>
          </a:p>
        </p:txBody>
      </p:sp>
      <p:sp>
        <p:nvSpPr>
          <p:cNvPr id="7" name="Line 8"/>
          <p:cNvSpPr>
            <a:spLocks noChangeShapeType="1"/>
          </p:cNvSpPr>
          <p:nvPr/>
        </p:nvSpPr>
        <p:spPr bwMode="auto">
          <a:xfrm>
            <a:off x="1664178" y="2265773"/>
            <a:ext cx="0" cy="2286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buFontTx/>
              <a:buNone/>
            </a:pPr>
            <a:endParaRPr lang="en-US" sz="3000" kern="1200">
              <a:solidFill>
                <a:prstClr val="black"/>
              </a:solidFill>
              <a:latin typeface="Arial" panose="020B0604020202020204" pitchFamily="34" charset="0"/>
              <a:cs typeface="Arial" panose="020B0604020202020204" pitchFamily="34" charset="0"/>
            </a:endParaRPr>
          </a:p>
        </p:txBody>
      </p:sp>
      <p:sp>
        <p:nvSpPr>
          <p:cNvPr id="9" name="Line 9"/>
          <p:cNvSpPr>
            <a:spLocks noChangeShapeType="1"/>
          </p:cNvSpPr>
          <p:nvPr/>
        </p:nvSpPr>
        <p:spPr bwMode="auto">
          <a:xfrm>
            <a:off x="5578433" y="2249412"/>
            <a:ext cx="0" cy="2286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buFontTx/>
              <a:buNone/>
            </a:pPr>
            <a:endParaRPr lang="en-US" sz="3000" kern="1200">
              <a:solidFill>
                <a:prstClr val="black"/>
              </a:solidFill>
              <a:latin typeface="Arial" panose="020B0604020202020204" pitchFamily="34" charset="0"/>
              <a:cs typeface="Arial" panose="020B0604020202020204" pitchFamily="34" charset="0"/>
            </a:endParaRPr>
          </a:p>
        </p:txBody>
      </p:sp>
      <p:sp>
        <p:nvSpPr>
          <p:cNvPr id="10" name="Line 10"/>
          <p:cNvSpPr>
            <a:spLocks noChangeShapeType="1"/>
          </p:cNvSpPr>
          <p:nvPr/>
        </p:nvSpPr>
        <p:spPr bwMode="auto">
          <a:xfrm flipH="1">
            <a:off x="7251183" y="2261539"/>
            <a:ext cx="0" cy="277523"/>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buFontTx/>
              <a:buNone/>
            </a:pPr>
            <a:endParaRPr lang="en-US" sz="3000" kern="1200">
              <a:solidFill>
                <a:prstClr val="black"/>
              </a:solidFill>
              <a:latin typeface="Arial" panose="020B0604020202020204" pitchFamily="34" charset="0"/>
              <a:cs typeface="Arial" panose="020B0604020202020204" pitchFamily="34" charset="0"/>
            </a:endParaRPr>
          </a:p>
        </p:txBody>
      </p:sp>
      <p:sp>
        <p:nvSpPr>
          <p:cNvPr id="11" name="Text Box 11"/>
          <p:cNvSpPr txBox="1">
            <a:spLocks noChangeArrowheads="1"/>
          </p:cNvSpPr>
          <p:nvPr/>
        </p:nvSpPr>
        <p:spPr bwMode="auto">
          <a:xfrm>
            <a:off x="1422070" y="2567668"/>
            <a:ext cx="11455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buClrTx/>
              <a:buFontTx/>
              <a:buNone/>
            </a:pPr>
            <a:r>
              <a:rPr lang="en-US" sz="3000" b="1" kern="1200" dirty="0">
                <a:solidFill>
                  <a:srgbClr val="FF00FF"/>
                </a:solidFill>
                <a:latin typeface="Arial" panose="020B0604020202020204" pitchFamily="34" charset="0"/>
                <a:cs typeface="Arial" panose="020B0604020202020204" pitchFamily="34" charset="0"/>
              </a:rPr>
              <a:t>1858</a:t>
            </a:r>
            <a:endParaRPr lang="en-US" sz="3000" b="1" kern="1200" dirty="0">
              <a:solidFill>
                <a:srgbClr val="FF00FF"/>
              </a:solidFill>
              <a:latin typeface="Arial" panose="020B0604020202020204" pitchFamily="34" charset="0"/>
              <a:cs typeface="Arial" panose="020B0604020202020204" pitchFamily="34" charset="0"/>
            </a:endParaRPr>
          </a:p>
        </p:txBody>
      </p:sp>
      <p:sp>
        <p:nvSpPr>
          <p:cNvPr id="12" name="Text Box 12"/>
          <p:cNvSpPr txBox="1">
            <a:spLocks noChangeArrowheads="1"/>
          </p:cNvSpPr>
          <p:nvPr/>
        </p:nvSpPr>
        <p:spPr bwMode="auto">
          <a:xfrm>
            <a:off x="5400191" y="2478012"/>
            <a:ext cx="14401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buClrTx/>
              <a:buFontTx/>
              <a:buNone/>
            </a:pPr>
            <a:r>
              <a:rPr lang="en-US" sz="3000" b="1" kern="1200" dirty="0">
                <a:solidFill>
                  <a:srgbClr val="FF00FF"/>
                </a:solidFill>
                <a:latin typeface="Arial" panose="020B0604020202020204" pitchFamily="34" charset="0"/>
                <a:cs typeface="Arial" panose="020B0604020202020204" pitchFamily="34" charset="0"/>
              </a:rPr>
              <a:t>1930</a:t>
            </a:r>
            <a:endParaRPr lang="en-US" sz="3000" b="1" kern="1200" dirty="0">
              <a:solidFill>
                <a:srgbClr val="FF00FF"/>
              </a:solidFill>
              <a:latin typeface="Arial" panose="020B0604020202020204" pitchFamily="34" charset="0"/>
              <a:cs typeface="Arial" panose="020B0604020202020204" pitchFamily="34" charset="0"/>
            </a:endParaRPr>
          </a:p>
        </p:txBody>
      </p:sp>
      <p:sp>
        <p:nvSpPr>
          <p:cNvPr id="13" name="Text Box 13"/>
          <p:cNvSpPr txBox="1">
            <a:spLocks noChangeArrowheads="1"/>
          </p:cNvSpPr>
          <p:nvPr/>
        </p:nvSpPr>
        <p:spPr bwMode="auto">
          <a:xfrm>
            <a:off x="6651108" y="2436530"/>
            <a:ext cx="12001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buClrTx/>
              <a:buFontTx/>
              <a:buNone/>
            </a:pPr>
            <a:r>
              <a:rPr lang="en-US" sz="3000" b="1" kern="1200" dirty="0">
                <a:solidFill>
                  <a:srgbClr val="FF00FF"/>
                </a:solidFill>
                <a:latin typeface="Arial" panose="020B0604020202020204" pitchFamily="34" charset="0"/>
                <a:cs typeface="Arial" panose="020B0604020202020204" pitchFamily="34" charset="0"/>
              </a:rPr>
              <a:t>1945</a:t>
            </a:r>
            <a:endParaRPr lang="en-US" sz="3000" b="1" kern="1200" dirty="0">
              <a:solidFill>
                <a:srgbClr val="FF00FF"/>
              </a:solidFill>
              <a:latin typeface="Arial" panose="020B0604020202020204" pitchFamily="34" charset="0"/>
              <a:cs typeface="Arial" panose="020B0604020202020204" pitchFamily="34" charset="0"/>
            </a:endParaRPr>
          </a:p>
        </p:txBody>
      </p:sp>
      <p:sp>
        <p:nvSpPr>
          <p:cNvPr id="15" name="TextBox 14"/>
          <p:cNvSpPr txBox="1"/>
          <p:nvPr/>
        </p:nvSpPr>
        <p:spPr>
          <a:xfrm>
            <a:off x="3223596" y="3054076"/>
            <a:ext cx="3754271" cy="553998"/>
          </a:xfrm>
          <a:prstGeom prst="rect">
            <a:avLst/>
          </a:prstGeom>
          <a:solidFill>
            <a:schemeClr val="accent6">
              <a:lumMod val="20000"/>
              <a:lumOff val="80000"/>
            </a:schemeClr>
          </a:solidFill>
          <a:ln w="19050">
            <a:solidFill>
              <a:srgbClr val="FF0000"/>
            </a:solidFill>
          </a:ln>
        </p:spPr>
        <p:txBody>
          <a:bodyPr wrap="square" rtlCol="0">
            <a:spAutoFit/>
          </a:bodyPr>
          <a:lstStyle/>
          <a:p>
            <a:pPr>
              <a:buClrTx/>
              <a:buFontTx/>
              <a:buNone/>
            </a:pPr>
            <a:r>
              <a:rPr lang="en-US" sz="3000" b="1" kern="1200" dirty="0" err="1">
                <a:solidFill>
                  <a:prstClr val="black"/>
                </a:solidFill>
                <a:latin typeface="Arial" panose="020B0604020202020204" pitchFamily="34" charset="0"/>
                <a:cs typeface="Arial" panose="020B0604020202020204" pitchFamily="34" charset="0"/>
              </a:rPr>
              <a:t>Thời</a:t>
            </a:r>
            <a:r>
              <a:rPr lang="en-US" sz="3000" b="1" kern="1200" dirty="0">
                <a:solidFill>
                  <a:prstClr val="black"/>
                </a:solidFill>
                <a:latin typeface="Arial" panose="020B0604020202020204" pitchFamily="34" charset="0"/>
                <a:cs typeface="Arial" panose="020B0604020202020204" pitchFamily="34" charset="0"/>
              </a:rPr>
              <a:t> </a:t>
            </a:r>
            <a:r>
              <a:rPr lang="en-US" sz="3000" b="1" kern="1200" dirty="0" err="1">
                <a:solidFill>
                  <a:prstClr val="black"/>
                </a:solidFill>
                <a:latin typeface="Arial" panose="020B0604020202020204" pitchFamily="34" charset="0"/>
                <a:cs typeface="Arial" panose="020B0604020202020204" pitchFamily="34" charset="0"/>
              </a:rPr>
              <a:t>gian</a:t>
            </a:r>
            <a:r>
              <a:rPr lang="en-US" sz="3000" b="1" kern="1200" dirty="0">
                <a:solidFill>
                  <a:prstClr val="black"/>
                </a:solidFill>
                <a:latin typeface="Arial" panose="020B0604020202020204" pitchFamily="34" charset="0"/>
                <a:cs typeface="Arial" panose="020B0604020202020204" pitchFamily="34" charset="0"/>
              </a:rPr>
              <a:t>: 1 </a:t>
            </a:r>
            <a:r>
              <a:rPr lang="en-US" sz="3000" b="1" kern="1200" dirty="0" err="1">
                <a:solidFill>
                  <a:prstClr val="black"/>
                </a:solidFill>
                <a:latin typeface="Arial" panose="020B0604020202020204" pitchFamily="34" charset="0"/>
                <a:cs typeface="Arial" panose="020B0604020202020204" pitchFamily="34" charset="0"/>
              </a:rPr>
              <a:t>phút</a:t>
            </a:r>
            <a:endParaRPr lang="en-US" sz="3000" b="1" kern="1200"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4" name="Text Box 14"/>
          <p:cNvSpPr txBox="1">
            <a:spLocks noChangeArrowheads="1"/>
          </p:cNvSpPr>
          <p:nvPr/>
        </p:nvSpPr>
        <p:spPr bwMode="auto">
          <a:xfrm>
            <a:off x="623454" y="1861623"/>
            <a:ext cx="2057401" cy="2585323"/>
          </a:xfrm>
          <a:prstGeom prst="rect">
            <a:avLst/>
          </a:prstGeom>
          <a:solidFill>
            <a:schemeClr val="accent5">
              <a:lumMod val="20000"/>
              <a:lumOff val="80000"/>
            </a:schemeClr>
          </a:solidFill>
          <a:ln>
            <a:solidFill>
              <a:srgbClr val="FF0000"/>
            </a:solidFill>
          </a:ln>
          <a:effectLst>
            <a:outerShdw blurRad="50800" dist="38100" dir="16200000" rotWithShape="0">
              <a:prstClr val="black">
                <a:alpha val="40000"/>
              </a:prstClr>
            </a:outerShdw>
          </a:effec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buClrTx/>
              <a:buFontTx/>
              <a:buNone/>
            </a:pPr>
            <a:r>
              <a:rPr lang="en-US" sz="2700" b="1" kern="1200" dirty="0" err="1">
                <a:solidFill>
                  <a:prstClr val="black"/>
                </a:solidFill>
                <a:latin typeface="Times New Roman" panose="02020603050405020304" pitchFamily="18" charset="0"/>
                <a:cs typeface="Times New Roman" panose="02020603050405020304" pitchFamily="18" charset="0"/>
              </a:rPr>
              <a:t>Thực</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dân</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Pháp</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nổ</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súng</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mở</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đầu</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cuộc</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xâm</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lược</a:t>
            </a:r>
            <a:r>
              <a:rPr lang="en-US" sz="2700" b="1" kern="1200" dirty="0">
                <a:solidFill>
                  <a:prstClr val="black"/>
                </a:solidFill>
                <a:latin typeface="Times New Roman" panose="02020603050405020304" pitchFamily="18" charset="0"/>
                <a:cs typeface="Times New Roman" panose="02020603050405020304" pitchFamily="18" charset="0"/>
              </a:rPr>
              <a:t> </a:t>
            </a:r>
            <a:r>
              <a:rPr lang="en-US" sz="2700" b="1" kern="1200" dirty="0" err="1">
                <a:solidFill>
                  <a:prstClr val="black"/>
                </a:solidFill>
                <a:latin typeface="Times New Roman" panose="02020603050405020304" pitchFamily="18" charset="0"/>
                <a:cs typeface="Times New Roman" panose="02020603050405020304" pitchFamily="18" charset="0"/>
              </a:rPr>
              <a:t>nước</a:t>
            </a:r>
            <a:r>
              <a:rPr lang="en-US" sz="2700" b="1" kern="1200" dirty="0">
                <a:solidFill>
                  <a:prstClr val="black"/>
                </a:solidFill>
                <a:latin typeface="Times New Roman" panose="02020603050405020304" pitchFamily="18" charset="0"/>
                <a:cs typeface="Times New Roman" panose="02020603050405020304" pitchFamily="18" charset="0"/>
              </a:rPr>
              <a:t> ta</a:t>
            </a:r>
            <a:endParaRPr lang="en-US" sz="2700" b="1" kern="1200" dirty="0">
              <a:solidFill>
                <a:prstClr val="black"/>
              </a:solidFill>
              <a:latin typeface="Times New Roman" panose="02020603050405020304" pitchFamily="18" charset="0"/>
              <a:cs typeface="Times New Roman" panose="02020603050405020304" pitchFamily="18" charset="0"/>
            </a:endParaRPr>
          </a:p>
        </p:txBody>
      </p:sp>
      <p:sp>
        <p:nvSpPr>
          <p:cNvPr id="25615" name="Text Box 15"/>
          <p:cNvSpPr txBox="1">
            <a:spLocks noChangeArrowheads="1"/>
          </p:cNvSpPr>
          <p:nvPr/>
        </p:nvSpPr>
        <p:spPr bwMode="auto">
          <a:xfrm>
            <a:off x="4560573" y="2168671"/>
            <a:ext cx="1828798" cy="1754326"/>
          </a:xfrm>
          <a:prstGeom prst="rect">
            <a:avLst/>
          </a:prstGeom>
          <a:solidFill>
            <a:schemeClr val="accent5">
              <a:lumMod val="20000"/>
              <a:lumOff val="80000"/>
            </a:schemeClr>
          </a:solidFill>
          <a:ln>
            <a:solidFill>
              <a:srgbClr val="FF0000"/>
            </a:solidFill>
          </a:ln>
          <a:effectLst>
            <a:outerShdw blurRad="50800" dist="38100" dir="16200000" rotWithShape="0">
              <a:prstClr val="black">
                <a:alpha val="40000"/>
              </a:prstClr>
            </a:outerShdw>
          </a:effec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buClrTx/>
              <a:buFontTx/>
              <a:buNone/>
            </a:pPr>
            <a:r>
              <a:rPr lang="en-US" sz="2700" b="1" kern="1200" dirty="0" err="1">
                <a:solidFill>
                  <a:srgbClr val="FF0000"/>
                </a:solidFill>
                <a:latin typeface="Times New Roman" panose="02020603050405020304" pitchFamily="18" charset="0"/>
                <a:cs typeface="Times New Roman" panose="02020603050405020304" pitchFamily="18" charset="0"/>
              </a:rPr>
              <a:t>Đảng</a:t>
            </a:r>
            <a:r>
              <a:rPr lang="en-US" sz="2700" b="1" kern="1200" dirty="0">
                <a:solidFill>
                  <a:srgbClr val="FF0000"/>
                </a:solidFill>
                <a:latin typeface="Times New Roman" panose="02020603050405020304" pitchFamily="18" charset="0"/>
                <a:cs typeface="Times New Roman" panose="02020603050405020304" pitchFamily="18" charset="0"/>
              </a:rPr>
              <a:t> </a:t>
            </a:r>
            <a:r>
              <a:rPr lang="en-US" sz="2700" b="1" kern="1200" dirty="0" err="1">
                <a:solidFill>
                  <a:srgbClr val="FF0000"/>
                </a:solidFill>
                <a:latin typeface="Times New Roman" panose="02020603050405020304" pitchFamily="18" charset="0"/>
                <a:cs typeface="Times New Roman" panose="02020603050405020304" pitchFamily="18" charset="0"/>
              </a:rPr>
              <a:t>Cộng</a:t>
            </a:r>
            <a:r>
              <a:rPr lang="en-US" sz="2700" b="1" kern="1200" dirty="0">
                <a:solidFill>
                  <a:srgbClr val="FF0000"/>
                </a:solidFill>
                <a:latin typeface="Times New Roman" panose="02020603050405020304" pitchFamily="18" charset="0"/>
                <a:cs typeface="Times New Roman" panose="02020603050405020304" pitchFamily="18" charset="0"/>
              </a:rPr>
              <a:t> </a:t>
            </a:r>
            <a:r>
              <a:rPr lang="en-US" sz="2700" b="1" kern="1200" dirty="0" err="1">
                <a:solidFill>
                  <a:srgbClr val="FF0000"/>
                </a:solidFill>
                <a:latin typeface="Times New Roman" panose="02020603050405020304" pitchFamily="18" charset="0"/>
                <a:cs typeface="Times New Roman" panose="02020603050405020304" pitchFamily="18" charset="0"/>
              </a:rPr>
              <a:t>Sản</a:t>
            </a:r>
            <a:r>
              <a:rPr lang="en-US" sz="2700" b="1" kern="1200" dirty="0">
                <a:solidFill>
                  <a:srgbClr val="FF0000"/>
                </a:solidFill>
                <a:latin typeface="Times New Roman" panose="02020603050405020304" pitchFamily="18" charset="0"/>
                <a:cs typeface="Times New Roman" panose="02020603050405020304" pitchFamily="18" charset="0"/>
              </a:rPr>
              <a:t> </a:t>
            </a:r>
            <a:r>
              <a:rPr lang="en-US" sz="2700" b="1" kern="1200" dirty="0" err="1">
                <a:solidFill>
                  <a:srgbClr val="FF0000"/>
                </a:solidFill>
                <a:latin typeface="Times New Roman" panose="02020603050405020304" pitchFamily="18" charset="0"/>
                <a:cs typeface="Times New Roman" panose="02020603050405020304" pitchFamily="18" charset="0"/>
              </a:rPr>
              <a:t>Việt</a:t>
            </a:r>
            <a:r>
              <a:rPr lang="en-US" sz="2700" b="1" kern="1200" dirty="0">
                <a:solidFill>
                  <a:srgbClr val="FF0000"/>
                </a:solidFill>
                <a:latin typeface="Times New Roman" panose="02020603050405020304" pitchFamily="18" charset="0"/>
                <a:cs typeface="Times New Roman" panose="02020603050405020304" pitchFamily="18" charset="0"/>
              </a:rPr>
              <a:t> Nam </a:t>
            </a:r>
            <a:r>
              <a:rPr lang="en-US" sz="2700" b="1" kern="1200" dirty="0" err="1">
                <a:solidFill>
                  <a:srgbClr val="FF0000"/>
                </a:solidFill>
                <a:latin typeface="Times New Roman" panose="02020603050405020304" pitchFamily="18" charset="0"/>
                <a:cs typeface="Times New Roman" panose="02020603050405020304" pitchFamily="18" charset="0"/>
              </a:rPr>
              <a:t>ra</a:t>
            </a:r>
            <a:r>
              <a:rPr lang="en-US" sz="2700" b="1" kern="1200" dirty="0">
                <a:solidFill>
                  <a:srgbClr val="FF0000"/>
                </a:solidFill>
                <a:latin typeface="Times New Roman" panose="02020603050405020304" pitchFamily="18" charset="0"/>
                <a:cs typeface="Times New Roman" panose="02020603050405020304" pitchFamily="18" charset="0"/>
              </a:rPr>
              <a:t> </a:t>
            </a:r>
            <a:r>
              <a:rPr lang="en-US" sz="2700" b="1" kern="1200" dirty="0" err="1">
                <a:solidFill>
                  <a:srgbClr val="FF0000"/>
                </a:solidFill>
                <a:latin typeface="Times New Roman" panose="02020603050405020304" pitchFamily="18" charset="0"/>
                <a:cs typeface="Times New Roman" panose="02020603050405020304" pitchFamily="18" charset="0"/>
              </a:rPr>
              <a:t>đời</a:t>
            </a:r>
            <a:endParaRPr lang="en-US" sz="2700" b="1" kern="1200" dirty="0">
              <a:solidFill>
                <a:srgbClr val="FF0000"/>
              </a:solidFill>
              <a:latin typeface="Times New Roman" panose="02020603050405020304" pitchFamily="18" charset="0"/>
              <a:cs typeface="Times New Roman" panose="02020603050405020304" pitchFamily="18" charset="0"/>
            </a:endParaRPr>
          </a:p>
        </p:txBody>
      </p:sp>
      <p:sp>
        <p:nvSpPr>
          <p:cNvPr id="25616" name="Text Box 16"/>
          <p:cNvSpPr txBox="1">
            <a:spLocks noChangeArrowheads="1"/>
          </p:cNvSpPr>
          <p:nvPr/>
        </p:nvSpPr>
        <p:spPr bwMode="auto">
          <a:xfrm>
            <a:off x="6878781" y="1753172"/>
            <a:ext cx="1828798" cy="1754326"/>
          </a:xfrm>
          <a:prstGeom prst="rect">
            <a:avLst/>
          </a:prstGeom>
          <a:solidFill>
            <a:schemeClr val="accent5">
              <a:lumMod val="20000"/>
              <a:lumOff val="80000"/>
            </a:schemeClr>
          </a:solidFill>
          <a:ln>
            <a:solidFill>
              <a:srgbClr val="FF0000"/>
            </a:solidFill>
          </a:ln>
          <a:effectLst>
            <a:glow rad="63500">
              <a:schemeClr val="accent3">
                <a:satMod val="175000"/>
                <a:alpha val="40000"/>
              </a:schemeClr>
            </a:glow>
            <a:outerShdw blurRad="50800" dist="38100" dir="16200000" rotWithShape="0">
              <a:prstClr val="black">
                <a:alpha val="40000"/>
              </a:prstClr>
            </a:outerShdw>
          </a:effec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buClrTx/>
              <a:buFontTx/>
              <a:buNone/>
            </a:pPr>
            <a:r>
              <a:rPr lang="en-US" sz="2700" b="1" kern="1200" dirty="0" err="1">
                <a:solidFill>
                  <a:srgbClr val="00B0F0"/>
                </a:solidFill>
                <a:latin typeface="Times New Roman" panose="02020603050405020304" pitchFamily="18" charset="0"/>
                <a:cs typeface="Times New Roman" panose="02020603050405020304" pitchFamily="18" charset="0"/>
              </a:rPr>
              <a:t>Cách</a:t>
            </a:r>
            <a:r>
              <a:rPr lang="en-US" sz="2700" b="1" kern="1200" dirty="0">
                <a:solidFill>
                  <a:srgbClr val="00B0F0"/>
                </a:solidFill>
                <a:latin typeface="Times New Roman" panose="02020603050405020304" pitchFamily="18" charset="0"/>
                <a:cs typeface="Times New Roman" panose="02020603050405020304" pitchFamily="18" charset="0"/>
              </a:rPr>
              <a:t> </a:t>
            </a:r>
            <a:r>
              <a:rPr lang="en-US" sz="2700" b="1" kern="1200" dirty="0" err="1">
                <a:solidFill>
                  <a:srgbClr val="00B0F0"/>
                </a:solidFill>
                <a:latin typeface="Times New Roman" panose="02020603050405020304" pitchFamily="18" charset="0"/>
                <a:cs typeface="Times New Roman" panose="02020603050405020304" pitchFamily="18" charset="0"/>
              </a:rPr>
              <a:t>mạng</a:t>
            </a:r>
            <a:r>
              <a:rPr lang="en-US" sz="2700" b="1" kern="1200" dirty="0">
                <a:solidFill>
                  <a:srgbClr val="00B0F0"/>
                </a:solidFill>
                <a:latin typeface="Times New Roman" panose="02020603050405020304" pitchFamily="18" charset="0"/>
                <a:cs typeface="Times New Roman" panose="02020603050405020304" pitchFamily="18" charset="0"/>
              </a:rPr>
              <a:t> </a:t>
            </a:r>
            <a:r>
              <a:rPr lang="en-US" sz="2700" b="1" kern="1200" dirty="0" err="1">
                <a:solidFill>
                  <a:srgbClr val="00B0F0"/>
                </a:solidFill>
                <a:latin typeface="Times New Roman" panose="02020603050405020304" pitchFamily="18" charset="0"/>
                <a:cs typeface="Times New Roman" panose="02020603050405020304" pitchFamily="18" charset="0"/>
              </a:rPr>
              <a:t>tháng</a:t>
            </a:r>
            <a:r>
              <a:rPr lang="en-US" sz="2700" b="1" kern="1200" dirty="0">
                <a:solidFill>
                  <a:srgbClr val="00B0F0"/>
                </a:solidFill>
                <a:latin typeface="Times New Roman" panose="02020603050405020304" pitchFamily="18" charset="0"/>
                <a:cs typeface="Times New Roman" panose="02020603050405020304" pitchFamily="18" charset="0"/>
              </a:rPr>
              <a:t> </a:t>
            </a:r>
            <a:r>
              <a:rPr lang="en-US" sz="2700" b="1" kern="1200" dirty="0" err="1">
                <a:solidFill>
                  <a:srgbClr val="00B0F0"/>
                </a:solidFill>
                <a:latin typeface="Times New Roman" panose="02020603050405020304" pitchFamily="18" charset="0"/>
                <a:cs typeface="Times New Roman" panose="02020603050405020304" pitchFamily="18" charset="0"/>
              </a:rPr>
              <a:t>Tám</a:t>
            </a:r>
            <a:r>
              <a:rPr lang="en-US" sz="2700" b="1" kern="1200" dirty="0">
                <a:solidFill>
                  <a:srgbClr val="00B0F0"/>
                </a:solidFill>
                <a:latin typeface="Times New Roman" panose="02020603050405020304" pitchFamily="18" charset="0"/>
                <a:cs typeface="Times New Roman" panose="02020603050405020304" pitchFamily="18" charset="0"/>
              </a:rPr>
              <a:t> </a:t>
            </a:r>
            <a:r>
              <a:rPr lang="en-US" sz="2700" b="1" kern="1200" dirty="0" err="1">
                <a:solidFill>
                  <a:srgbClr val="00B0F0"/>
                </a:solidFill>
                <a:latin typeface="Times New Roman" panose="02020603050405020304" pitchFamily="18" charset="0"/>
                <a:cs typeface="Times New Roman" panose="02020603050405020304" pitchFamily="18" charset="0"/>
              </a:rPr>
              <a:t>thành</a:t>
            </a:r>
            <a:r>
              <a:rPr lang="en-US" sz="2700" b="1" kern="1200" dirty="0">
                <a:solidFill>
                  <a:srgbClr val="00B0F0"/>
                </a:solidFill>
                <a:latin typeface="Times New Roman" panose="02020603050405020304" pitchFamily="18" charset="0"/>
                <a:cs typeface="Times New Roman" panose="02020603050405020304" pitchFamily="18" charset="0"/>
              </a:rPr>
              <a:t> </a:t>
            </a:r>
            <a:r>
              <a:rPr lang="en-US" sz="2700" b="1" kern="1200" dirty="0" err="1">
                <a:solidFill>
                  <a:srgbClr val="00B0F0"/>
                </a:solidFill>
                <a:latin typeface="Times New Roman" panose="02020603050405020304" pitchFamily="18" charset="0"/>
                <a:cs typeface="Times New Roman" panose="02020603050405020304" pitchFamily="18" charset="0"/>
              </a:rPr>
              <a:t>công</a:t>
            </a:r>
            <a:r>
              <a:rPr lang="en-US" sz="2700" b="1" kern="1200" dirty="0">
                <a:solidFill>
                  <a:srgbClr val="00B0F0"/>
                </a:solidFill>
                <a:latin typeface="Times New Roman" panose="02020603050405020304" pitchFamily="18" charset="0"/>
                <a:cs typeface="Times New Roman" panose="02020603050405020304" pitchFamily="18" charset="0"/>
              </a:rPr>
              <a:t> </a:t>
            </a:r>
            <a:endParaRPr lang="en-US" sz="2700" b="1" kern="1200" dirty="0">
              <a:solidFill>
                <a:srgbClr val="00B0F0"/>
              </a:solidFill>
              <a:latin typeface="Times New Roman" panose="02020603050405020304" pitchFamily="18" charset="0"/>
              <a:cs typeface="Times New Roman" panose="02020603050405020304" pitchFamily="18" charset="0"/>
            </a:endParaRPr>
          </a:p>
        </p:txBody>
      </p:sp>
      <p:sp>
        <p:nvSpPr>
          <p:cNvPr id="16" name="Line 7"/>
          <p:cNvSpPr>
            <a:spLocks noChangeShapeType="1"/>
          </p:cNvSpPr>
          <p:nvPr/>
        </p:nvSpPr>
        <p:spPr bwMode="auto">
          <a:xfrm>
            <a:off x="5824104" y="1428750"/>
            <a:ext cx="2057400" cy="0"/>
          </a:xfrm>
          <a:prstGeom prst="line">
            <a:avLst/>
          </a:prstGeom>
          <a:noFill/>
          <a:ln w="38100">
            <a:solidFill>
              <a:schemeClr val="tx1"/>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buFontTx/>
              <a:buNone/>
            </a:pPr>
            <a:endParaRPr lang="en-US" sz="2700" kern="1200">
              <a:solidFill>
                <a:prstClr val="black"/>
              </a:solidFill>
              <a:latin typeface="Times New Roman" panose="02020603050405020304" pitchFamily="18" charset="0"/>
              <a:cs typeface="Times New Roman" panose="02020603050405020304" pitchFamily="18" charset="0"/>
            </a:endParaRPr>
          </a:p>
        </p:txBody>
      </p:sp>
      <p:sp>
        <p:nvSpPr>
          <p:cNvPr id="17" name="Line 8"/>
          <p:cNvSpPr>
            <a:spLocks noChangeShapeType="1"/>
          </p:cNvSpPr>
          <p:nvPr/>
        </p:nvSpPr>
        <p:spPr bwMode="auto">
          <a:xfrm>
            <a:off x="1652154" y="1314450"/>
            <a:ext cx="0" cy="2286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buFontTx/>
              <a:buNone/>
            </a:pPr>
            <a:endParaRPr lang="en-US" sz="2700" kern="1200">
              <a:solidFill>
                <a:prstClr val="black"/>
              </a:solidFill>
              <a:latin typeface="Times New Roman" panose="02020603050405020304" pitchFamily="18" charset="0"/>
              <a:cs typeface="Times New Roman" panose="02020603050405020304" pitchFamily="18" charset="0"/>
            </a:endParaRPr>
          </a:p>
        </p:txBody>
      </p:sp>
      <p:sp>
        <p:nvSpPr>
          <p:cNvPr id="18" name="Line 9"/>
          <p:cNvSpPr>
            <a:spLocks noChangeShapeType="1"/>
          </p:cNvSpPr>
          <p:nvPr/>
        </p:nvSpPr>
        <p:spPr bwMode="auto">
          <a:xfrm>
            <a:off x="5824104" y="1314450"/>
            <a:ext cx="0" cy="2286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buFontTx/>
              <a:buNone/>
            </a:pPr>
            <a:endParaRPr lang="en-US" sz="2700" kern="1200">
              <a:solidFill>
                <a:prstClr val="black"/>
              </a:solidFill>
              <a:latin typeface="Times New Roman" panose="02020603050405020304" pitchFamily="18" charset="0"/>
              <a:cs typeface="Times New Roman" panose="02020603050405020304" pitchFamily="18" charset="0"/>
            </a:endParaRPr>
          </a:p>
        </p:txBody>
      </p:sp>
      <p:sp>
        <p:nvSpPr>
          <p:cNvPr id="19" name="Line 10"/>
          <p:cNvSpPr>
            <a:spLocks noChangeShapeType="1"/>
          </p:cNvSpPr>
          <p:nvPr/>
        </p:nvSpPr>
        <p:spPr bwMode="auto">
          <a:xfrm flipH="1">
            <a:off x="7258050" y="1314450"/>
            <a:ext cx="0" cy="277523"/>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buFontTx/>
              <a:buNone/>
            </a:pPr>
            <a:endParaRPr lang="en-US" sz="2700" kern="1200">
              <a:solidFill>
                <a:prstClr val="black"/>
              </a:solidFill>
              <a:latin typeface="Times New Roman" panose="02020603050405020304" pitchFamily="18" charset="0"/>
              <a:cs typeface="Times New Roman" panose="02020603050405020304" pitchFamily="18" charset="0"/>
            </a:endParaRPr>
          </a:p>
        </p:txBody>
      </p:sp>
      <p:sp>
        <p:nvSpPr>
          <p:cNvPr id="20" name="Text Box 11"/>
          <p:cNvSpPr txBox="1">
            <a:spLocks noChangeArrowheads="1"/>
          </p:cNvSpPr>
          <p:nvPr/>
        </p:nvSpPr>
        <p:spPr bwMode="auto">
          <a:xfrm>
            <a:off x="1257300" y="685801"/>
            <a:ext cx="16002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buClrTx/>
              <a:buFontTx/>
              <a:buNone/>
            </a:pPr>
            <a:r>
              <a:rPr lang="en-US" sz="2700" b="1" kern="1200" dirty="0">
                <a:solidFill>
                  <a:srgbClr val="CC0099"/>
                </a:solidFill>
                <a:latin typeface="Times New Roman" panose="02020603050405020304" pitchFamily="18" charset="0"/>
                <a:cs typeface="Times New Roman" panose="02020603050405020304" pitchFamily="18" charset="0"/>
              </a:rPr>
              <a:t>1858</a:t>
            </a:r>
            <a:endParaRPr lang="en-US" sz="2700" b="1" kern="1200" dirty="0">
              <a:solidFill>
                <a:srgbClr val="CC0099"/>
              </a:solidFill>
              <a:latin typeface="Times New Roman" panose="02020603050405020304" pitchFamily="18" charset="0"/>
              <a:cs typeface="Times New Roman" panose="02020603050405020304" pitchFamily="18" charset="0"/>
            </a:endParaRPr>
          </a:p>
        </p:txBody>
      </p:sp>
      <p:sp>
        <p:nvSpPr>
          <p:cNvPr id="21" name="Text Box 12"/>
          <p:cNvSpPr txBox="1">
            <a:spLocks noChangeArrowheads="1"/>
          </p:cNvSpPr>
          <p:nvPr/>
        </p:nvSpPr>
        <p:spPr bwMode="auto">
          <a:xfrm>
            <a:off x="5429250" y="685801"/>
            <a:ext cx="19202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buClrTx/>
              <a:buFontTx/>
              <a:buNone/>
            </a:pPr>
            <a:r>
              <a:rPr lang="en-US" sz="2700" b="1" kern="1200" dirty="0">
                <a:solidFill>
                  <a:srgbClr val="CC0099"/>
                </a:solidFill>
                <a:latin typeface="Times New Roman" panose="02020603050405020304" pitchFamily="18" charset="0"/>
                <a:cs typeface="Times New Roman" panose="02020603050405020304" pitchFamily="18" charset="0"/>
              </a:rPr>
              <a:t>1930</a:t>
            </a:r>
            <a:endParaRPr lang="en-US" sz="2700" b="1" kern="1200" dirty="0">
              <a:solidFill>
                <a:srgbClr val="CC0099"/>
              </a:solidFill>
              <a:latin typeface="Times New Roman" panose="02020603050405020304" pitchFamily="18" charset="0"/>
              <a:cs typeface="Times New Roman" panose="02020603050405020304" pitchFamily="18" charset="0"/>
            </a:endParaRPr>
          </a:p>
        </p:txBody>
      </p:sp>
      <p:sp>
        <p:nvSpPr>
          <p:cNvPr id="22" name="Text Box 13"/>
          <p:cNvSpPr txBox="1">
            <a:spLocks noChangeArrowheads="1"/>
          </p:cNvSpPr>
          <p:nvPr/>
        </p:nvSpPr>
        <p:spPr bwMode="auto">
          <a:xfrm>
            <a:off x="6878781" y="685801"/>
            <a:ext cx="16002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buClrTx/>
              <a:buFontTx/>
              <a:buNone/>
            </a:pPr>
            <a:r>
              <a:rPr lang="en-US" sz="2700" b="1" kern="1200" dirty="0">
                <a:solidFill>
                  <a:srgbClr val="CC0099"/>
                </a:solidFill>
                <a:latin typeface="Times New Roman" panose="02020603050405020304" pitchFamily="18" charset="0"/>
                <a:cs typeface="Times New Roman" panose="02020603050405020304" pitchFamily="18" charset="0"/>
              </a:rPr>
              <a:t>1945</a:t>
            </a:r>
            <a:endParaRPr lang="en-US" sz="2700" b="1" kern="1200" dirty="0">
              <a:solidFill>
                <a:srgbClr val="CC0099"/>
              </a:solidFill>
              <a:latin typeface="Times New Roman" panose="02020603050405020304" pitchFamily="18" charset="0"/>
              <a:cs typeface="Times New Roman" panose="02020603050405020304" pitchFamily="18" charset="0"/>
            </a:endParaRPr>
          </a:p>
        </p:txBody>
      </p:sp>
      <p:sp>
        <p:nvSpPr>
          <p:cNvPr id="23" name="Line 6"/>
          <p:cNvSpPr>
            <a:spLocks noChangeShapeType="1"/>
          </p:cNvSpPr>
          <p:nvPr/>
        </p:nvSpPr>
        <p:spPr bwMode="auto">
          <a:xfrm>
            <a:off x="1652154" y="1428750"/>
            <a:ext cx="4171950"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buFontTx/>
              <a:buNone/>
            </a:pPr>
            <a:endParaRPr lang="en-US" sz="2700" kern="120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Effect transition="in" filter="circle(in)">
                                      <p:cBhvr>
                                        <p:cTn id="7" dur="750"/>
                                        <p:tgtEl>
                                          <p:spTgt spid="256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615"/>
                                        </p:tgtEl>
                                        <p:attrNameLst>
                                          <p:attrName>style.visibility</p:attrName>
                                        </p:attrNameLst>
                                      </p:cBhvr>
                                      <p:to>
                                        <p:strVal val="visible"/>
                                      </p:to>
                                    </p:set>
                                    <p:animEffect transition="in" filter="circle(in)">
                                      <p:cBhvr>
                                        <p:cTn id="12" dur="750"/>
                                        <p:tgtEl>
                                          <p:spTgt spid="256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616"/>
                                        </p:tgtEl>
                                        <p:attrNameLst>
                                          <p:attrName>style.visibility</p:attrName>
                                        </p:attrNameLst>
                                      </p:cBhvr>
                                      <p:to>
                                        <p:strVal val="visible"/>
                                      </p:to>
                                    </p:set>
                                    <p:animEffect transition="in" filter="circle(in)">
                                      <p:cBhvr>
                                        <p:cTn id="17" dur="750"/>
                                        <p:tgtEl>
                                          <p:spTgt spid="25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nimBg="1"/>
      <p:bldP spid="25615" grpId="0" animBg="1"/>
      <p:bldP spid="256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8.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66480"/>
            <a:ext cx="9144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1"/>
          <p:cNvSpPr txBox="1">
            <a:spLocks noChangeArrowheads="1"/>
          </p:cNvSpPr>
          <p:nvPr/>
        </p:nvSpPr>
        <p:spPr bwMode="auto">
          <a:xfrm>
            <a:off x="811763" y="571500"/>
            <a:ext cx="7921690"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FontTx/>
              <a:buNone/>
            </a:pPr>
            <a:r>
              <a:rPr lang="en-US" altLang="en-US" sz="2400" b="1" kern="1200" dirty="0">
                <a:solidFill>
                  <a:srgbClr val="FF0000"/>
                </a:solidFill>
                <a:latin typeface="Times New Roman" panose="02020603050405020304" pitchFamily="18" charset="0"/>
                <a:cs typeface="Times New Roman" panose="02020603050405020304" pitchFamily="18" charset="0"/>
              </a:rPr>
              <a:t> </a:t>
            </a:r>
            <a:r>
              <a:rPr lang="en-US" altLang="en-US" sz="2400" b="1" u="sng" kern="1200" dirty="0" err="1">
                <a:solidFill>
                  <a:srgbClr val="FF0000"/>
                </a:solidFill>
                <a:latin typeface="Times New Roman" panose="02020603050405020304" pitchFamily="18" charset="0"/>
                <a:cs typeface="Times New Roman" panose="02020603050405020304" pitchFamily="18" charset="0"/>
              </a:rPr>
              <a:t>Lịch</a:t>
            </a:r>
            <a:r>
              <a:rPr lang="en-US" altLang="en-US" sz="2400" b="1" u="sng" kern="1200" dirty="0">
                <a:solidFill>
                  <a:srgbClr val="FF0000"/>
                </a:solidFill>
                <a:latin typeface="Times New Roman" panose="02020603050405020304" pitchFamily="18" charset="0"/>
                <a:cs typeface="Times New Roman" panose="02020603050405020304" pitchFamily="18" charset="0"/>
              </a:rPr>
              <a:t> </a:t>
            </a:r>
            <a:r>
              <a:rPr lang="en-US" altLang="en-US" sz="2400" b="1" u="sng" kern="1200" dirty="0" err="1">
                <a:solidFill>
                  <a:srgbClr val="FF0000"/>
                </a:solidFill>
                <a:latin typeface="Times New Roman" panose="02020603050405020304" pitchFamily="18" charset="0"/>
                <a:cs typeface="Times New Roman" panose="02020603050405020304" pitchFamily="18" charset="0"/>
              </a:rPr>
              <a:t>sử</a:t>
            </a:r>
            <a:endParaRPr lang="vi-VN" altLang="en-US" sz="2400" b="1" u="sng" kern="1200" dirty="0">
              <a:solidFill>
                <a:srgbClr val="FF0000"/>
              </a:solidFill>
              <a:latin typeface="Times New Roman" panose="02020603050405020304" pitchFamily="18" charset="0"/>
              <a:cs typeface="Times New Roman" panose="02020603050405020304" pitchFamily="18" charset="0"/>
            </a:endParaRPr>
          </a:p>
          <a:p>
            <a:pPr fontAlgn="base">
              <a:spcBef>
                <a:spcPct val="0"/>
              </a:spcBef>
              <a:spcAft>
                <a:spcPct val="0"/>
              </a:spcAft>
              <a:buClrTx/>
              <a:buFontTx/>
              <a:buNone/>
            </a:pPr>
            <a:r>
              <a:rPr lang="en-US" altLang="en-US" sz="2400" b="1" kern="1200" dirty="0">
                <a:solidFill>
                  <a:srgbClr val="FF0000"/>
                </a:solidFill>
                <a:latin typeface="Times New Roman" panose="02020603050405020304" pitchFamily="18" charset="0"/>
                <a:cs typeface="Times New Roman" panose="02020603050405020304" pitchFamily="18" charset="0"/>
              </a:rPr>
              <a:t> </a:t>
            </a:r>
            <a:r>
              <a:rPr lang="en-US" altLang="en-US" sz="2400" b="1" kern="1200" dirty="0" smtClean="0">
                <a:solidFill>
                  <a:srgbClr val="FF0000"/>
                </a:solidFill>
                <a:latin typeface="Times New Roman" panose="02020603050405020304" pitchFamily="18" charset="0"/>
                <a:cs typeface="Times New Roman" panose="02020603050405020304" pitchFamily="18" charset="0"/>
              </a:rPr>
              <a:t>   </a:t>
            </a:r>
            <a:r>
              <a:rPr lang="en-US" altLang="en-US" sz="2800" b="1" kern="1200" dirty="0" err="1" smtClean="0">
                <a:solidFill>
                  <a:srgbClr val="44546A"/>
                </a:solidFill>
                <a:latin typeface="Times New Roman" panose="02020603050405020304" pitchFamily="18" charset="0"/>
                <a:cs typeface="Times New Roman" panose="02020603050405020304" pitchFamily="18" charset="0"/>
              </a:rPr>
              <a:t>Ôn</a:t>
            </a:r>
            <a:r>
              <a:rPr lang="en-US" altLang="en-US" sz="2800" b="1" kern="1200" dirty="0" smtClean="0">
                <a:solidFill>
                  <a:srgbClr val="44546A"/>
                </a:solidFill>
                <a:latin typeface="Times New Roman" panose="02020603050405020304" pitchFamily="18" charset="0"/>
                <a:cs typeface="Times New Roman" panose="02020603050405020304" pitchFamily="18" charset="0"/>
              </a:rPr>
              <a:t> </a:t>
            </a:r>
            <a:r>
              <a:rPr lang="en-US" altLang="en-US" sz="2800" b="1" kern="1200" dirty="0" err="1">
                <a:solidFill>
                  <a:srgbClr val="44546A"/>
                </a:solidFill>
                <a:latin typeface="Times New Roman" panose="02020603050405020304" pitchFamily="18" charset="0"/>
                <a:cs typeface="Times New Roman" panose="02020603050405020304" pitchFamily="18" charset="0"/>
              </a:rPr>
              <a:t>tập</a:t>
            </a:r>
            <a:r>
              <a:rPr lang="en-US" altLang="en-US" sz="2800" b="1" kern="1200" dirty="0">
                <a:solidFill>
                  <a:srgbClr val="44546A"/>
                </a:solidFill>
                <a:latin typeface="Times New Roman" panose="02020603050405020304" pitchFamily="18" charset="0"/>
                <a:cs typeface="Times New Roman" panose="02020603050405020304" pitchFamily="18" charset="0"/>
              </a:rPr>
              <a:t> </a:t>
            </a:r>
            <a:r>
              <a:rPr lang="en-US" altLang="en-US" sz="2800" b="1" kern="1200" dirty="0" err="1" smtClean="0">
                <a:solidFill>
                  <a:srgbClr val="44546A"/>
                </a:solidFill>
                <a:latin typeface="Times New Roman" panose="02020603050405020304" pitchFamily="18" charset="0"/>
                <a:cs typeface="Times New Roman" panose="02020603050405020304" pitchFamily="18" charset="0"/>
              </a:rPr>
              <a:t>lịch</a:t>
            </a:r>
            <a:r>
              <a:rPr lang="en-US" altLang="en-US" sz="2800" b="1" kern="1200" dirty="0" smtClean="0">
                <a:solidFill>
                  <a:srgbClr val="44546A"/>
                </a:solidFill>
                <a:latin typeface="Times New Roman" panose="02020603050405020304" pitchFamily="18" charset="0"/>
                <a:cs typeface="Times New Roman" panose="02020603050405020304" pitchFamily="18" charset="0"/>
              </a:rPr>
              <a:t> </a:t>
            </a:r>
            <a:r>
              <a:rPr lang="en-US" altLang="en-US" sz="2800" b="1" kern="1200" dirty="0" err="1" smtClean="0">
                <a:solidFill>
                  <a:srgbClr val="44546A"/>
                </a:solidFill>
                <a:latin typeface="Times New Roman" panose="02020603050405020304" pitchFamily="18" charset="0"/>
                <a:cs typeface="Times New Roman" panose="02020603050405020304" pitchFamily="18" charset="0"/>
              </a:rPr>
              <a:t>sử</a:t>
            </a:r>
            <a:r>
              <a:rPr lang="en-US" altLang="en-US" sz="2800" b="1" kern="1200" dirty="0" smtClean="0">
                <a:solidFill>
                  <a:srgbClr val="44546A"/>
                </a:solidFill>
                <a:latin typeface="Times New Roman" panose="02020603050405020304" pitchFamily="18" charset="0"/>
                <a:cs typeface="Times New Roman" panose="02020603050405020304" pitchFamily="18" charset="0"/>
              </a:rPr>
              <a:t> </a:t>
            </a:r>
            <a:r>
              <a:rPr lang="en-US" altLang="en-US" sz="2800" b="1" kern="1200" dirty="0" err="1" smtClean="0">
                <a:solidFill>
                  <a:srgbClr val="44546A"/>
                </a:solidFill>
                <a:latin typeface="Times New Roman" panose="02020603050405020304" pitchFamily="18" charset="0"/>
                <a:cs typeface="Times New Roman" panose="02020603050405020304" pitchFamily="18" charset="0"/>
              </a:rPr>
              <a:t>nước</a:t>
            </a:r>
            <a:r>
              <a:rPr lang="en-US" altLang="en-US" sz="2800" b="1" kern="1200" dirty="0" smtClean="0">
                <a:solidFill>
                  <a:srgbClr val="44546A"/>
                </a:solidFill>
                <a:latin typeface="Times New Roman" panose="02020603050405020304" pitchFamily="18" charset="0"/>
                <a:cs typeface="Times New Roman" panose="02020603050405020304" pitchFamily="18" charset="0"/>
              </a:rPr>
              <a:t> ta </a:t>
            </a:r>
            <a:r>
              <a:rPr lang="en-US" altLang="en-US" sz="2800" b="1" kern="1200" dirty="0" err="1" smtClean="0">
                <a:solidFill>
                  <a:srgbClr val="44546A"/>
                </a:solidFill>
                <a:latin typeface="Times New Roman" panose="02020603050405020304" pitchFamily="18" charset="0"/>
                <a:cs typeface="Times New Roman" panose="02020603050405020304" pitchFamily="18" charset="0"/>
              </a:rPr>
              <a:t>giữa</a:t>
            </a:r>
            <a:r>
              <a:rPr lang="en-US" altLang="en-US" sz="2800" b="1" kern="1200" dirty="0" smtClean="0">
                <a:solidFill>
                  <a:srgbClr val="44546A"/>
                </a:solidFill>
                <a:latin typeface="Times New Roman" panose="02020603050405020304" pitchFamily="18" charset="0"/>
                <a:cs typeface="Times New Roman" panose="02020603050405020304" pitchFamily="18" charset="0"/>
              </a:rPr>
              <a:t> </a:t>
            </a:r>
            <a:r>
              <a:rPr lang="en-US" altLang="en-US" sz="2800" b="1" kern="1200" dirty="0" err="1" smtClean="0">
                <a:solidFill>
                  <a:srgbClr val="44546A"/>
                </a:solidFill>
                <a:latin typeface="Times New Roman" panose="02020603050405020304" pitchFamily="18" charset="0"/>
                <a:cs typeface="Times New Roman" panose="02020603050405020304" pitchFamily="18" charset="0"/>
              </a:rPr>
              <a:t>thế</a:t>
            </a:r>
            <a:r>
              <a:rPr lang="en-US" altLang="en-US" sz="2800" b="1" kern="1200" dirty="0" smtClean="0">
                <a:solidFill>
                  <a:srgbClr val="44546A"/>
                </a:solidFill>
                <a:latin typeface="Times New Roman" panose="02020603050405020304" pitchFamily="18" charset="0"/>
                <a:cs typeface="Times New Roman" panose="02020603050405020304" pitchFamily="18" charset="0"/>
              </a:rPr>
              <a:t> </a:t>
            </a:r>
            <a:r>
              <a:rPr lang="en-US" altLang="en-US" sz="2800" b="1" kern="1200" dirty="0" err="1" smtClean="0">
                <a:solidFill>
                  <a:srgbClr val="44546A"/>
                </a:solidFill>
                <a:latin typeface="Times New Roman" panose="02020603050405020304" pitchFamily="18" charset="0"/>
                <a:cs typeface="Times New Roman" panose="02020603050405020304" pitchFamily="18" charset="0"/>
              </a:rPr>
              <a:t>kỉ</a:t>
            </a:r>
            <a:r>
              <a:rPr lang="en-US" altLang="en-US" sz="2800" b="1" kern="1200" dirty="0" smtClean="0">
                <a:solidFill>
                  <a:srgbClr val="44546A"/>
                </a:solidFill>
                <a:latin typeface="Times New Roman" panose="02020603050405020304" pitchFamily="18" charset="0"/>
                <a:cs typeface="Times New Roman" panose="02020603050405020304" pitchFamily="18" charset="0"/>
              </a:rPr>
              <a:t> XIX </a:t>
            </a:r>
            <a:r>
              <a:rPr lang="en-US" altLang="en-US" sz="2800" b="1" kern="1200" dirty="0" err="1" smtClean="0">
                <a:solidFill>
                  <a:srgbClr val="44546A"/>
                </a:solidFill>
                <a:latin typeface="Times New Roman" panose="02020603050405020304" pitchFamily="18" charset="0"/>
                <a:cs typeface="Times New Roman" panose="02020603050405020304" pitchFamily="18" charset="0"/>
              </a:rPr>
              <a:t>đến</a:t>
            </a:r>
            <a:r>
              <a:rPr lang="en-US" altLang="en-US" sz="2800" b="1" kern="1200" dirty="0" smtClean="0">
                <a:solidFill>
                  <a:srgbClr val="44546A"/>
                </a:solidFill>
                <a:latin typeface="Times New Roman" panose="02020603050405020304" pitchFamily="18" charset="0"/>
                <a:cs typeface="Times New Roman" panose="02020603050405020304" pitchFamily="18" charset="0"/>
              </a:rPr>
              <a:t> nay</a:t>
            </a:r>
            <a:endParaRPr lang="vi-VN" altLang="en-US" sz="2800" b="1" kern="1200" dirty="0">
              <a:solidFill>
                <a:srgbClr val="44546A"/>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1" cstate="screen"/>
          <a:stretch>
            <a:fillRect/>
          </a:stretch>
        </p:blipFill>
        <p:spPr>
          <a:xfrm rot="229869">
            <a:off x="398631" y="-1270961"/>
            <a:ext cx="8000092" cy="7542260"/>
          </a:xfrm>
          <a:prstGeom prst="rect">
            <a:avLst/>
          </a:prstGeom>
        </p:spPr>
      </p:pic>
      <p:sp>
        <p:nvSpPr>
          <p:cNvPr id="3" name="TextBox 2"/>
          <p:cNvSpPr txBox="1"/>
          <p:nvPr/>
        </p:nvSpPr>
        <p:spPr>
          <a:xfrm>
            <a:off x="2166754" y="815092"/>
            <a:ext cx="4199995" cy="1685077"/>
          </a:xfrm>
          <a:prstGeom prst="rect">
            <a:avLst/>
          </a:prstGeom>
          <a:noFill/>
        </p:spPr>
        <p:txBody>
          <a:bodyPr wrap="square" rtlCol="0">
            <a:spAutoFit/>
          </a:bodyPr>
          <a:lstStyle/>
          <a:p>
            <a:pPr algn="ctr">
              <a:lnSpc>
                <a:spcPct val="150000"/>
              </a:lnSpc>
            </a:pPr>
            <a:r>
              <a:rPr lang="en-US" sz="3600">
                <a:solidFill>
                  <a:srgbClr val="FF0000"/>
                </a:solidFill>
                <a:latin typeface="#9Slide07 FS North Land Sans" panose="00000500000000000000" pitchFamily="2" charset="0"/>
              </a:rPr>
              <a:t>Hoạt động 3: </a:t>
            </a:r>
            <a:br>
              <a:rPr lang="en-US" sz="3600">
                <a:latin typeface="#9Slide05 Lobster" panose="02000506000000020003" pitchFamily="2" charset="0"/>
              </a:rPr>
            </a:br>
            <a:r>
              <a:rPr lang="en-US" sz="3600">
                <a:solidFill>
                  <a:srgbClr val="0070C0"/>
                </a:solidFill>
                <a:latin typeface="#9Slide05 Claudia" pitchFamily="2" charset="0"/>
              </a:rPr>
              <a:t>Nhìn hình đoán sự kiện</a:t>
            </a:r>
            <a:endParaRPr lang="en-US" sz="3600" dirty="0">
              <a:solidFill>
                <a:srgbClr val="0070C0"/>
              </a:solidFill>
              <a:latin typeface="#9Slide05 Claudia" pitchFamily="2" charset="0"/>
            </a:endParaRPr>
          </a:p>
        </p:txBody>
      </p:sp>
      <p:sp>
        <p:nvSpPr>
          <p:cNvPr id="5" name="TextBox 4"/>
          <p:cNvSpPr txBox="1"/>
          <p:nvPr/>
        </p:nvSpPr>
        <p:spPr>
          <a:xfrm>
            <a:off x="1418095" y="2706502"/>
            <a:ext cx="4122548" cy="830997"/>
          </a:xfrm>
          <a:prstGeom prst="rect">
            <a:avLst/>
          </a:prstGeom>
          <a:noFill/>
        </p:spPr>
        <p:txBody>
          <a:bodyPr wrap="square">
            <a:spAutoFit/>
          </a:bodyPr>
          <a:lstStyle/>
          <a:p>
            <a:pPr algn="just"/>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Hãy</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nêu</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sự</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kiện</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mà</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mỗi</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bức</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tranh</a:t>
            </a:r>
            <a:r>
              <a:rPr lang="en-US" altLang="en-US" sz="2400" i="1" dirty="0">
                <a:solidFill>
                  <a:srgbClr val="000066"/>
                </a:solidFill>
                <a:latin typeface="Times New Roman" panose="02020603050405020304" pitchFamily="18" charset="0"/>
              </a:rPr>
              <a:t>/</a:t>
            </a:r>
            <a:r>
              <a:rPr lang="en-US" altLang="en-US" sz="2400" i="1" dirty="0" err="1">
                <a:solidFill>
                  <a:srgbClr val="000066"/>
                </a:solidFill>
                <a:latin typeface="Times New Roman" panose="02020603050405020304" pitchFamily="18" charset="0"/>
              </a:rPr>
              <a:t>ảnh</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sau</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gợi</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nhắc</a:t>
            </a:r>
            <a:r>
              <a:rPr lang="en-US" altLang="en-US" sz="2400" i="1" dirty="0">
                <a:solidFill>
                  <a:srgbClr val="000066"/>
                </a:solidFill>
                <a:latin typeface="Times New Roman" panose="02020603050405020304" pitchFamily="18" charset="0"/>
              </a:rPr>
              <a:t> </a:t>
            </a:r>
            <a:r>
              <a:rPr lang="en-US" altLang="en-US" sz="2400" i="1" dirty="0" err="1">
                <a:solidFill>
                  <a:srgbClr val="000066"/>
                </a:solidFill>
                <a:latin typeface="Times New Roman" panose="02020603050405020304" pitchFamily="18" charset="0"/>
              </a:rPr>
              <a:t>tới</a:t>
            </a:r>
            <a:r>
              <a:rPr lang="en-US" altLang="en-US" sz="2400" i="1" dirty="0">
                <a:solidFill>
                  <a:srgbClr val="000066"/>
                </a:solidFill>
                <a:latin typeface="Times New Roman" panose="02020603050405020304" pitchFamily="18" charset="0"/>
              </a:rPr>
              <a:t>.</a:t>
            </a:r>
            <a:endParaRPr lang="en-US" sz="2400" i="1" dirty="0"/>
          </a:p>
        </p:txBody>
      </p:sp>
      <p:pic>
        <p:nvPicPr>
          <p:cNvPr id="7" name="图片 22"/>
          <p:cNvPicPr>
            <a:picLocks noChangeAspect="1"/>
          </p:cNvPicPr>
          <p:nvPr/>
        </p:nvPicPr>
        <p:blipFill>
          <a:blip r:embed="rId2"/>
          <a:stretch>
            <a:fillRect/>
          </a:stretch>
        </p:blipFill>
        <p:spPr>
          <a:xfrm>
            <a:off x="5980031" y="106279"/>
            <a:ext cx="2421891" cy="2250440"/>
          </a:xfrm>
          <a:prstGeom prst="rect">
            <a:avLst/>
          </a:prstGeom>
        </p:spPr>
      </p:pic>
      <p:pic>
        <p:nvPicPr>
          <p:cNvPr id="8" name="图片 20"/>
          <p:cNvPicPr>
            <a:picLocks noChangeAspect="1"/>
          </p:cNvPicPr>
          <p:nvPr/>
        </p:nvPicPr>
        <p:blipFill>
          <a:blip r:embed="rId3" cstate="screen"/>
          <a:stretch>
            <a:fillRect/>
          </a:stretch>
        </p:blipFill>
        <p:spPr>
          <a:xfrm>
            <a:off x="943878" y="260898"/>
            <a:ext cx="1630363" cy="1485900"/>
          </a:xfrm>
          <a:prstGeom prst="rect">
            <a:avLst/>
          </a:prstGeom>
          <a:noFill/>
          <a:ln w="9525">
            <a:noFill/>
          </a:ln>
        </p:spPr>
      </p:pic>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449036" y="619437"/>
            <a:ext cx="3028950" cy="1754326"/>
          </a:xfrm>
          <a:prstGeom prst="rect">
            <a:avLst/>
          </a:prstGeom>
          <a:noFill/>
          <a:ln w="28575">
            <a:solidFill>
              <a:srgbClr val="FF0066"/>
            </a:solidFill>
            <a:miter lim="800000"/>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square" anchor="ctr">
            <a:spAutoFit/>
          </a:bodyPr>
          <a:lstStyle/>
          <a:p>
            <a:pPr>
              <a:buClrTx/>
              <a:buFontTx/>
              <a:buNone/>
            </a:pPr>
            <a:r>
              <a:rPr lang="en-US" sz="2700" b="1" kern="1200" err="1">
                <a:solidFill>
                  <a:srgbClr val="FF0000"/>
                </a:solidFill>
                <a:latin typeface="Arial" panose="020B0604020202020204" pitchFamily="34" charset="0"/>
                <a:cs typeface="Arial" panose="020B0604020202020204" pitchFamily="34" charset="0"/>
              </a:rPr>
              <a:t>Nhìn</a:t>
            </a:r>
            <a:r>
              <a:rPr lang="en-US" sz="2700" b="1" kern="1200">
                <a:solidFill>
                  <a:srgbClr val="FF0000"/>
                </a:solidFill>
                <a:latin typeface="Arial" panose="020B0604020202020204" pitchFamily="34" charset="0"/>
                <a:cs typeface="Arial" panose="020B0604020202020204" pitchFamily="34" charset="0"/>
              </a:rPr>
              <a:t> bức </a:t>
            </a:r>
            <a:r>
              <a:rPr lang="en-US" sz="2700" b="1" kern="1200" err="1">
                <a:solidFill>
                  <a:srgbClr val="FF0000"/>
                </a:solidFill>
                <a:latin typeface="Arial" panose="020B0604020202020204" pitchFamily="34" charset="0"/>
                <a:cs typeface="Arial" panose="020B0604020202020204" pitchFamily="34" charset="0"/>
              </a:rPr>
              <a:t>tranh</a:t>
            </a:r>
            <a:r>
              <a:rPr lang="en-US" sz="2700" b="1" kern="1200">
                <a:solidFill>
                  <a:srgbClr val="FF0000"/>
                </a:solidFill>
                <a:latin typeface="Arial" panose="020B0604020202020204" pitchFamily="34" charset="0"/>
                <a:cs typeface="Arial" panose="020B0604020202020204" pitchFamily="34" charset="0"/>
              </a:rPr>
              <a:t> này </a:t>
            </a:r>
            <a:r>
              <a:rPr lang="en-US" sz="2700" b="1" kern="1200" err="1">
                <a:solidFill>
                  <a:srgbClr val="FF0000"/>
                </a:solidFill>
                <a:latin typeface="Arial" panose="020B0604020202020204" pitchFamily="34" charset="0"/>
                <a:cs typeface="Arial" panose="020B0604020202020204" pitchFamily="34" charset="0"/>
              </a:rPr>
              <a:t>nhắc</a:t>
            </a:r>
            <a:r>
              <a:rPr lang="en-US" sz="2700" b="1" kern="1200">
                <a:solidFill>
                  <a:srgbClr val="FF0000"/>
                </a:solidFill>
                <a:latin typeface="Arial" panose="020B0604020202020204" pitchFamily="34" charset="0"/>
                <a:cs typeface="Arial" panose="020B0604020202020204" pitchFamily="34" charset="0"/>
              </a:rPr>
              <a:t> em</a:t>
            </a:r>
            <a:endParaRPr lang="en-US" sz="2700" b="1" kern="1200" dirty="0">
              <a:solidFill>
                <a:srgbClr val="FF0000"/>
              </a:solidFill>
              <a:latin typeface="Arial" panose="020B0604020202020204" pitchFamily="34" charset="0"/>
              <a:cs typeface="Arial" panose="020B0604020202020204" pitchFamily="34" charset="0"/>
            </a:endParaRPr>
          </a:p>
          <a:p>
            <a:pPr>
              <a:buClrTx/>
              <a:buFontTx/>
              <a:buNone/>
            </a:pPr>
            <a:r>
              <a:rPr lang="en-US" sz="2700" b="1" kern="1200" dirty="0" err="1">
                <a:solidFill>
                  <a:srgbClr val="FF0000"/>
                </a:solidFill>
                <a:latin typeface="Arial" panose="020B0604020202020204" pitchFamily="34" charset="0"/>
                <a:cs typeface="Arial" panose="020B0604020202020204" pitchFamily="34" charset="0"/>
              </a:rPr>
              <a:t>nhớ</a:t>
            </a:r>
            <a:r>
              <a:rPr lang="en-US" sz="2700" b="1" kern="1200" dirty="0">
                <a:solidFill>
                  <a:srgbClr val="FF0000"/>
                </a:solidFill>
                <a:latin typeface="Arial" panose="020B0604020202020204" pitchFamily="34" charset="0"/>
                <a:cs typeface="Arial" panose="020B0604020202020204" pitchFamily="34" charset="0"/>
              </a:rPr>
              <a:t> </a:t>
            </a:r>
            <a:r>
              <a:rPr lang="en-US" sz="2700" b="1" kern="1200" err="1">
                <a:solidFill>
                  <a:srgbClr val="FF0000"/>
                </a:solidFill>
                <a:latin typeface="Arial" panose="020B0604020202020204" pitchFamily="34" charset="0"/>
                <a:cs typeface="Arial" panose="020B0604020202020204" pitchFamily="34" charset="0"/>
              </a:rPr>
              <a:t>đến</a:t>
            </a:r>
            <a:r>
              <a:rPr lang="en-US" sz="2700" b="1" kern="1200">
                <a:solidFill>
                  <a:srgbClr val="FF0000"/>
                </a:solidFill>
                <a:latin typeface="Arial" panose="020B0604020202020204" pitchFamily="34" charset="0"/>
                <a:cs typeface="Arial" panose="020B0604020202020204" pitchFamily="34" charset="0"/>
              </a:rPr>
              <a:t> Sự </a:t>
            </a:r>
            <a:r>
              <a:rPr lang="en-US" sz="2700" b="1" kern="1200" dirty="0" err="1">
                <a:solidFill>
                  <a:srgbClr val="FF0000"/>
                </a:solidFill>
                <a:latin typeface="Arial" panose="020B0604020202020204" pitchFamily="34" charset="0"/>
                <a:cs typeface="Arial" panose="020B0604020202020204" pitchFamily="34" charset="0"/>
              </a:rPr>
              <a:t>kiện</a:t>
            </a:r>
            <a:r>
              <a:rPr lang="en-US" sz="2700" b="1" kern="1200" dirty="0">
                <a:solidFill>
                  <a:srgbClr val="FF0000"/>
                </a:solidFill>
                <a:latin typeface="Arial" panose="020B0604020202020204" pitchFamily="34" charset="0"/>
                <a:cs typeface="Arial" panose="020B0604020202020204" pitchFamily="34" charset="0"/>
              </a:rPr>
              <a:t> </a:t>
            </a:r>
            <a:endParaRPr lang="en-US" sz="2700" b="1" kern="1200" dirty="0">
              <a:solidFill>
                <a:srgbClr val="FF0000"/>
              </a:solidFill>
              <a:latin typeface="Arial" panose="020B0604020202020204" pitchFamily="34" charset="0"/>
              <a:cs typeface="Arial" panose="020B0604020202020204" pitchFamily="34" charset="0"/>
            </a:endParaRPr>
          </a:p>
          <a:p>
            <a:pPr>
              <a:buClrTx/>
              <a:buFontTx/>
              <a:buNone/>
            </a:pPr>
            <a:r>
              <a:rPr lang="en-US" sz="2700" b="1" kern="1200" dirty="0" err="1">
                <a:solidFill>
                  <a:srgbClr val="FF0000"/>
                </a:solidFill>
                <a:latin typeface="Arial" panose="020B0604020202020204" pitchFamily="34" charset="0"/>
                <a:cs typeface="Arial" panose="020B0604020202020204" pitchFamily="34" charset="0"/>
              </a:rPr>
              <a:t>Lịch</a:t>
            </a:r>
            <a:r>
              <a:rPr lang="en-US" sz="2700" b="1" kern="1200" dirty="0">
                <a:solidFill>
                  <a:srgbClr val="FF0000"/>
                </a:solidFill>
                <a:latin typeface="Arial" panose="020B0604020202020204" pitchFamily="34" charset="0"/>
                <a:cs typeface="Arial" panose="020B0604020202020204" pitchFamily="34" charset="0"/>
              </a:rPr>
              <a:t> </a:t>
            </a:r>
            <a:r>
              <a:rPr lang="en-US" sz="2700" b="1" kern="1200" err="1">
                <a:solidFill>
                  <a:srgbClr val="FF0000"/>
                </a:solidFill>
                <a:latin typeface="Arial" panose="020B0604020202020204" pitchFamily="34" charset="0"/>
                <a:cs typeface="Arial" panose="020B0604020202020204" pitchFamily="34" charset="0"/>
              </a:rPr>
              <a:t>sử</a:t>
            </a:r>
            <a:r>
              <a:rPr lang="en-US" sz="2700" b="1" kern="1200">
                <a:solidFill>
                  <a:srgbClr val="FF0000"/>
                </a:solidFill>
                <a:latin typeface="Arial" panose="020B0604020202020204" pitchFamily="34" charset="0"/>
                <a:cs typeface="Arial" panose="020B0604020202020204" pitchFamily="34" charset="0"/>
              </a:rPr>
              <a:t> nào</a:t>
            </a:r>
            <a:r>
              <a:rPr lang="en-US" sz="2700" b="1" kern="1200" dirty="0">
                <a:solidFill>
                  <a:srgbClr val="FF0000"/>
                </a:solidFill>
                <a:latin typeface="Arial" panose="020B0604020202020204" pitchFamily="34" charset="0"/>
                <a:cs typeface="Arial" panose="020B0604020202020204" pitchFamily="34" charset="0"/>
              </a:rPr>
              <a:t>?</a:t>
            </a:r>
            <a:endParaRPr lang="en-US" sz="2700" b="1" kern="1200" dirty="0">
              <a:solidFill>
                <a:srgbClr val="FF0000"/>
              </a:solidFill>
              <a:latin typeface="Arial" panose="020B0604020202020204" pitchFamily="34" charset="0"/>
              <a:cs typeface="Arial" panose="020B0604020202020204" pitchFamily="34" charset="0"/>
            </a:endParaRPr>
          </a:p>
        </p:txBody>
      </p:sp>
      <p:sp>
        <p:nvSpPr>
          <p:cNvPr id="9" name="Rectangle 4"/>
          <p:cNvSpPr>
            <a:spLocks noChangeArrowheads="1"/>
          </p:cNvSpPr>
          <p:nvPr/>
        </p:nvSpPr>
        <p:spPr bwMode="auto">
          <a:xfrm>
            <a:off x="342900" y="2593772"/>
            <a:ext cx="3028950" cy="1754326"/>
          </a:xfrm>
          <a:prstGeom prst="rect">
            <a:avLst/>
          </a:prstGeom>
          <a:noFill/>
          <a:ln w="28575">
            <a:solidFill>
              <a:srgbClr val="FF0066"/>
            </a:solidFill>
            <a:miter lim="800000"/>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square" anchor="ctr">
            <a:spAutoFit/>
          </a:bodyPr>
          <a:lstStyle/>
          <a:p>
            <a:pPr algn="ctr">
              <a:buClrTx/>
              <a:buFontTx/>
              <a:buNone/>
            </a:pPr>
            <a:r>
              <a:rPr lang="en-US" sz="2700" b="1" i="1" kern="1200" dirty="0" err="1">
                <a:solidFill>
                  <a:srgbClr val="FF0000"/>
                </a:solidFill>
                <a:latin typeface="Arial" panose="020B0604020202020204" pitchFamily="34" charset="0"/>
                <a:cs typeface="Arial" panose="020B0604020202020204" pitchFamily="34" charset="0"/>
              </a:rPr>
              <a:t>Trương</a:t>
            </a:r>
            <a:r>
              <a:rPr lang="en-US" sz="2700" b="1" i="1" kern="1200" dirty="0">
                <a:solidFill>
                  <a:srgbClr val="FF0000"/>
                </a:solidFill>
                <a:latin typeface="Arial" panose="020B0604020202020204" pitchFamily="34" charset="0"/>
                <a:cs typeface="Arial" panose="020B0604020202020204" pitchFamily="34" charset="0"/>
              </a:rPr>
              <a:t> </a:t>
            </a:r>
            <a:r>
              <a:rPr lang="en-US" sz="2700" b="1" i="1" kern="1200" dirty="0" err="1">
                <a:solidFill>
                  <a:srgbClr val="FF0000"/>
                </a:solidFill>
                <a:latin typeface="Arial" panose="020B0604020202020204" pitchFamily="34" charset="0"/>
                <a:cs typeface="Arial" panose="020B0604020202020204" pitchFamily="34" charset="0"/>
              </a:rPr>
              <a:t>Định</a:t>
            </a:r>
            <a:r>
              <a:rPr lang="en-US" sz="2700" b="1" i="1" kern="1200" dirty="0">
                <a:solidFill>
                  <a:srgbClr val="008000"/>
                </a:solidFill>
                <a:latin typeface="Arial" panose="020B0604020202020204" pitchFamily="34" charset="0"/>
                <a:cs typeface="Arial" panose="020B0604020202020204" pitchFamily="34" charset="0"/>
              </a:rPr>
              <a:t> </a:t>
            </a:r>
            <a:r>
              <a:rPr lang="en-US" sz="2700" b="1" i="1" kern="1200" dirty="0" err="1">
                <a:solidFill>
                  <a:srgbClr val="008000"/>
                </a:solidFill>
                <a:latin typeface="Arial" panose="020B0604020202020204" pitchFamily="34" charset="0"/>
                <a:cs typeface="Arial" panose="020B0604020202020204" pitchFamily="34" charset="0"/>
              </a:rPr>
              <a:t>được</a:t>
            </a:r>
            <a:r>
              <a:rPr lang="en-US" sz="2700" b="1" i="1" kern="1200" dirty="0">
                <a:solidFill>
                  <a:srgbClr val="008000"/>
                </a:solidFill>
                <a:latin typeface="Arial" panose="020B0604020202020204" pitchFamily="34" charset="0"/>
                <a:cs typeface="Arial" panose="020B0604020202020204" pitchFamily="34" charset="0"/>
              </a:rPr>
              <a:t> </a:t>
            </a:r>
            <a:r>
              <a:rPr lang="en-US" sz="2700" b="1" i="1" kern="1200" dirty="0" err="1">
                <a:solidFill>
                  <a:srgbClr val="008000"/>
                </a:solidFill>
                <a:latin typeface="Arial" panose="020B0604020202020204" pitchFamily="34" charset="0"/>
                <a:cs typeface="Arial" panose="020B0604020202020204" pitchFamily="34" charset="0"/>
              </a:rPr>
              <a:t>suy</a:t>
            </a:r>
            <a:r>
              <a:rPr lang="en-US" sz="2700" b="1" i="1" kern="1200" dirty="0">
                <a:solidFill>
                  <a:srgbClr val="008000"/>
                </a:solidFill>
                <a:latin typeface="Arial" panose="020B0604020202020204" pitchFamily="34" charset="0"/>
                <a:cs typeface="Arial" panose="020B0604020202020204" pitchFamily="34" charset="0"/>
              </a:rPr>
              <a:t> </a:t>
            </a:r>
            <a:r>
              <a:rPr lang="en-US" sz="2700" b="1" i="1" kern="1200" dirty="0" err="1">
                <a:solidFill>
                  <a:srgbClr val="008000"/>
                </a:solidFill>
                <a:latin typeface="Arial" panose="020B0604020202020204" pitchFamily="34" charset="0"/>
                <a:cs typeface="Arial" panose="020B0604020202020204" pitchFamily="34" charset="0"/>
              </a:rPr>
              <a:t>tôn</a:t>
            </a:r>
            <a:r>
              <a:rPr lang="en-US" sz="2700" b="1" i="1" kern="1200" dirty="0">
                <a:solidFill>
                  <a:srgbClr val="008000"/>
                </a:solidFill>
                <a:latin typeface="Arial" panose="020B0604020202020204" pitchFamily="34" charset="0"/>
                <a:cs typeface="Arial" panose="020B0604020202020204" pitchFamily="34" charset="0"/>
              </a:rPr>
              <a:t> </a:t>
            </a:r>
            <a:r>
              <a:rPr lang="en-US" sz="2700" b="1" i="1" kern="1200" dirty="0" err="1">
                <a:solidFill>
                  <a:srgbClr val="008000"/>
                </a:solidFill>
                <a:latin typeface="Arial" panose="020B0604020202020204" pitchFamily="34" charset="0"/>
                <a:cs typeface="Arial" panose="020B0604020202020204" pitchFamily="34" charset="0"/>
              </a:rPr>
              <a:t>làm</a:t>
            </a:r>
            <a:r>
              <a:rPr lang="en-US" sz="2700" b="1" i="1" kern="1200" dirty="0">
                <a:solidFill>
                  <a:srgbClr val="008000"/>
                </a:solidFill>
                <a:latin typeface="Arial" panose="020B0604020202020204" pitchFamily="34" charset="0"/>
                <a:cs typeface="Arial" panose="020B0604020202020204" pitchFamily="34" charset="0"/>
              </a:rPr>
              <a:t> “ </a:t>
            </a:r>
            <a:r>
              <a:rPr lang="en-US" sz="2700" b="1" i="1" kern="1200" dirty="0" err="1">
                <a:solidFill>
                  <a:srgbClr val="FF0000"/>
                </a:solidFill>
                <a:latin typeface="Arial" panose="020B0604020202020204" pitchFamily="34" charset="0"/>
                <a:cs typeface="Arial" panose="020B0604020202020204" pitchFamily="34" charset="0"/>
              </a:rPr>
              <a:t>Bình</a:t>
            </a:r>
            <a:r>
              <a:rPr lang="en-US" sz="2700" b="1" i="1" kern="1200" dirty="0">
                <a:solidFill>
                  <a:srgbClr val="FF0000"/>
                </a:solidFill>
                <a:latin typeface="Arial" panose="020B0604020202020204" pitchFamily="34" charset="0"/>
                <a:cs typeface="Arial" panose="020B0604020202020204" pitchFamily="34" charset="0"/>
              </a:rPr>
              <a:t> </a:t>
            </a:r>
            <a:r>
              <a:rPr lang="en-US" sz="2700" b="1" i="1" kern="1200" dirty="0" err="1">
                <a:solidFill>
                  <a:srgbClr val="FF0000"/>
                </a:solidFill>
                <a:latin typeface="Arial" panose="020B0604020202020204" pitchFamily="34" charset="0"/>
                <a:cs typeface="Arial" panose="020B0604020202020204" pitchFamily="34" charset="0"/>
              </a:rPr>
              <a:t>Tây</a:t>
            </a:r>
            <a:r>
              <a:rPr lang="en-US" sz="2700" b="1" i="1" kern="1200" dirty="0">
                <a:solidFill>
                  <a:srgbClr val="FF0000"/>
                </a:solidFill>
                <a:latin typeface="Arial" panose="020B0604020202020204" pitchFamily="34" charset="0"/>
                <a:cs typeface="Arial" panose="020B0604020202020204" pitchFamily="34" charset="0"/>
              </a:rPr>
              <a:t> </a:t>
            </a:r>
            <a:r>
              <a:rPr lang="en-US" sz="2700" b="1" i="1" kern="1200" dirty="0" err="1">
                <a:solidFill>
                  <a:srgbClr val="FF0000"/>
                </a:solidFill>
                <a:latin typeface="Arial" panose="020B0604020202020204" pitchFamily="34" charset="0"/>
                <a:cs typeface="Arial" panose="020B0604020202020204" pitchFamily="34" charset="0"/>
              </a:rPr>
              <a:t>Đại</a:t>
            </a:r>
            <a:r>
              <a:rPr lang="en-US" sz="2700" b="1" i="1" kern="1200" dirty="0">
                <a:solidFill>
                  <a:srgbClr val="FF0000"/>
                </a:solidFill>
                <a:latin typeface="Arial" panose="020B0604020202020204" pitchFamily="34" charset="0"/>
                <a:cs typeface="Arial" panose="020B0604020202020204" pitchFamily="34" charset="0"/>
              </a:rPr>
              <a:t> </a:t>
            </a:r>
            <a:r>
              <a:rPr lang="en-US" sz="2700" b="1" i="1" kern="1200" dirty="0" err="1">
                <a:solidFill>
                  <a:srgbClr val="FF0000"/>
                </a:solidFill>
                <a:latin typeface="Arial" panose="020B0604020202020204" pitchFamily="34" charset="0"/>
                <a:cs typeface="Arial" panose="020B0604020202020204" pitchFamily="34" charset="0"/>
              </a:rPr>
              <a:t>nguyên</a:t>
            </a:r>
            <a:r>
              <a:rPr lang="en-US" sz="2700" b="1" i="1" kern="1200" dirty="0">
                <a:solidFill>
                  <a:srgbClr val="FF0000"/>
                </a:solidFill>
                <a:latin typeface="Arial" panose="020B0604020202020204" pitchFamily="34" charset="0"/>
                <a:cs typeface="Arial" panose="020B0604020202020204" pitchFamily="34" charset="0"/>
              </a:rPr>
              <a:t> </a:t>
            </a:r>
            <a:r>
              <a:rPr lang="en-US" sz="2700" b="1" i="1" kern="1200" dirty="0" err="1">
                <a:solidFill>
                  <a:srgbClr val="FF0000"/>
                </a:solidFill>
                <a:latin typeface="Arial" panose="020B0604020202020204" pitchFamily="34" charset="0"/>
                <a:cs typeface="Arial" panose="020B0604020202020204" pitchFamily="34" charset="0"/>
              </a:rPr>
              <a:t>soái</a:t>
            </a:r>
            <a:r>
              <a:rPr lang="en-US" sz="2700" b="1" kern="1200" dirty="0">
                <a:solidFill>
                  <a:srgbClr val="008000"/>
                </a:solidFill>
                <a:latin typeface="Arial" panose="020B0604020202020204" pitchFamily="34" charset="0"/>
                <a:cs typeface="Arial" panose="020B0604020202020204" pitchFamily="34" charset="0"/>
              </a:rPr>
              <a:t>”</a:t>
            </a:r>
            <a:endParaRPr lang="en-US" sz="2700" b="1" kern="1200" dirty="0">
              <a:solidFill>
                <a:srgbClr val="008000"/>
              </a:solidFill>
              <a:latin typeface="Arial" panose="020B0604020202020204" pitchFamily="34" charset="0"/>
              <a:cs typeface="Arial" panose="020B0604020202020204" pitchFamily="34" charset="0"/>
            </a:endParaRPr>
          </a:p>
        </p:txBody>
      </p:sp>
      <p:pic>
        <p:nvPicPr>
          <p:cNvPr id="10" name="Picture 2" descr="td"/>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a:stretch>
            <a:fillRect/>
          </a:stretch>
        </p:blipFill>
        <p:spPr bwMode="auto">
          <a:xfrm>
            <a:off x="3714750" y="7730"/>
            <a:ext cx="5200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629150" y="262986"/>
            <a:ext cx="4171950" cy="1615827"/>
          </a:xfrm>
          <a:prstGeom prst="rect">
            <a:avLst/>
          </a:prstGeom>
          <a:noFill/>
          <a:ln w="28575">
            <a:solidFill>
              <a:srgbClr val="0099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Tx/>
              <a:buFontTx/>
              <a:buNone/>
              <a:defRPr/>
            </a:pPr>
            <a:r>
              <a:rPr lang="en-US" sz="3300" b="1" kern="1200" dirty="0" err="1">
                <a:ln>
                  <a:solidFill>
                    <a:srgbClr val="FF0000"/>
                  </a:solidFill>
                </a:ln>
                <a:solidFill>
                  <a:srgbClr val="FF0000"/>
                </a:solidFill>
                <a:latin typeface="Arial" panose="020B0604020202020204" pitchFamily="34" charset="0"/>
                <a:cs typeface="Arial" panose="020B0604020202020204" pitchFamily="34" charset="0"/>
              </a:rPr>
              <a:t>Người</a:t>
            </a:r>
            <a:r>
              <a:rPr lang="en-US" sz="3300" b="1" kern="1200" dirty="0">
                <a:ln>
                  <a:solidFill>
                    <a:srgbClr val="FF0000"/>
                  </a:solidFill>
                </a:ln>
                <a:solidFill>
                  <a:srgbClr val="FF0000"/>
                </a:solidFill>
                <a:latin typeface="Arial" panose="020B0604020202020204" pitchFamily="34" charset="0"/>
                <a:cs typeface="Arial" panose="020B0604020202020204" pitchFamily="34" charset="0"/>
              </a:rPr>
              <a:t> </a:t>
            </a:r>
            <a:r>
              <a:rPr lang="en-US" sz="3300" b="1" kern="1200" dirty="0" err="1">
                <a:ln>
                  <a:solidFill>
                    <a:srgbClr val="FF0000"/>
                  </a:solidFill>
                </a:ln>
                <a:solidFill>
                  <a:srgbClr val="FF0000"/>
                </a:solidFill>
                <a:latin typeface="Arial" panose="020B0604020202020204" pitchFamily="34" charset="0"/>
                <a:cs typeface="Arial" panose="020B0604020202020204" pitchFamily="34" charset="0"/>
              </a:rPr>
              <a:t>trong</a:t>
            </a:r>
            <a:r>
              <a:rPr lang="en-US" sz="3300" b="1" kern="1200" dirty="0">
                <a:ln>
                  <a:solidFill>
                    <a:srgbClr val="FF0000"/>
                  </a:solidFill>
                </a:ln>
                <a:solidFill>
                  <a:srgbClr val="FF0000"/>
                </a:solidFill>
                <a:latin typeface="Arial" panose="020B0604020202020204" pitchFamily="34" charset="0"/>
                <a:cs typeface="Arial" panose="020B0604020202020204" pitchFamily="34" charset="0"/>
              </a:rPr>
              <a:t> </a:t>
            </a:r>
            <a:r>
              <a:rPr lang="en-US" sz="3300" b="1" kern="1200" dirty="0" err="1">
                <a:ln>
                  <a:solidFill>
                    <a:srgbClr val="FF0000"/>
                  </a:solidFill>
                </a:ln>
                <a:solidFill>
                  <a:srgbClr val="FF0000"/>
                </a:solidFill>
                <a:latin typeface="Arial" panose="020B0604020202020204" pitchFamily="34" charset="0"/>
                <a:cs typeface="Arial" panose="020B0604020202020204" pitchFamily="34" charset="0"/>
              </a:rPr>
              <a:t>ảnh</a:t>
            </a:r>
            <a:r>
              <a:rPr lang="en-US" sz="3300" b="1" kern="1200" dirty="0">
                <a:ln>
                  <a:solidFill>
                    <a:srgbClr val="FF0000"/>
                  </a:solidFill>
                </a:ln>
                <a:solidFill>
                  <a:srgbClr val="FF0000"/>
                </a:solidFill>
                <a:latin typeface="Arial" panose="020B0604020202020204" pitchFamily="34" charset="0"/>
                <a:cs typeface="Arial" panose="020B0604020202020204" pitchFamily="34" charset="0"/>
              </a:rPr>
              <a:t> </a:t>
            </a:r>
            <a:r>
              <a:rPr lang="en-US" sz="3300" b="1" kern="1200" err="1">
                <a:ln>
                  <a:solidFill>
                    <a:srgbClr val="FF0000"/>
                  </a:solidFill>
                </a:ln>
                <a:solidFill>
                  <a:srgbClr val="FF0000"/>
                </a:solidFill>
                <a:latin typeface="Arial" panose="020B0604020202020204" pitchFamily="34" charset="0"/>
                <a:cs typeface="Arial" panose="020B0604020202020204" pitchFamily="34" charset="0"/>
              </a:rPr>
              <a:t>là</a:t>
            </a:r>
            <a:r>
              <a:rPr lang="en-US" sz="3300" b="1" kern="1200">
                <a:ln>
                  <a:solidFill>
                    <a:srgbClr val="FF0000"/>
                  </a:solidFill>
                </a:ln>
                <a:solidFill>
                  <a:srgbClr val="FF0000"/>
                </a:solidFill>
                <a:latin typeface="Arial" panose="020B0604020202020204" pitchFamily="34" charset="0"/>
                <a:cs typeface="Arial" panose="020B0604020202020204" pitchFamily="34" charset="0"/>
              </a:rPr>
              <a:t> ai? Sự </a:t>
            </a:r>
            <a:r>
              <a:rPr lang="en-US" sz="3300" b="1" kern="1200" dirty="0" err="1">
                <a:ln>
                  <a:solidFill>
                    <a:srgbClr val="FF0000"/>
                  </a:solidFill>
                </a:ln>
                <a:solidFill>
                  <a:srgbClr val="FF0000"/>
                </a:solidFill>
                <a:latin typeface="Arial" panose="020B0604020202020204" pitchFamily="34" charset="0"/>
                <a:cs typeface="Arial" panose="020B0604020202020204" pitchFamily="34" charset="0"/>
              </a:rPr>
              <a:t>kiện</a:t>
            </a:r>
            <a:r>
              <a:rPr lang="en-US" sz="3300" b="1" kern="1200" dirty="0">
                <a:ln>
                  <a:solidFill>
                    <a:srgbClr val="FF0000"/>
                  </a:solidFill>
                </a:ln>
                <a:solidFill>
                  <a:srgbClr val="FF0000"/>
                </a:solidFill>
                <a:latin typeface="Arial" panose="020B0604020202020204" pitchFamily="34" charset="0"/>
                <a:cs typeface="Arial" panose="020B0604020202020204" pitchFamily="34" charset="0"/>
              </a:rPr>
              <a:t> </a:t>
            </a:r>
            <a:r>
              <a:rPr lang="en-US" sz="3300" b="1" kern="1200" dirty="0" err="1">
                <a:ln>
                  <a:solidFill>
                    <a:srgbClr val="FF0000"/>
                  </a:solidFill>
                </a:ln>
                <a:solidFill>
                  <a:srgbClr val="FF0000"/>
                </a:solidFill>
                <a:latin typeface="Arial" panose="020B0604020202020204" pitchFamily="34" charset="0"/>
                <a:cs typeface="Arial" panose="020B0604020202020204" pitchFamily="34" charset="0"/>
              </a:rPr>
              <a:t>lịch</a:t>
            </a:r>
            <a:r>
              <a:rPr lang="en-US" sz="3300" b="1" kern="1200" dirty="0">
                <a:ln>
                  <a:solidFill>
                    <a:srgbClr val="FF0000"/>
                  </a:solidFill>
                </a:ln>
                <a:solidFill>
                  <a:srgbClr val="FF0000"/>
                </a:solidFill>
                <a:latin typeface="Arial" panose="020B0604020202020204" pitchFamily="34" charset="0"/>
                <a:cs typeface="Arial" panose="020B0604020202020204" pitchFamily="34" charset="0"/>
              </a:rPr>
              <a:t> </a:t>
            </a:r>
            <a:r>
              <a:rPr lang="en-US" sz="3300" b="1" kern="1200" dirty="0" err="1">
                <a:ln>
                  <a:solidFill>
                    <a:srgbClr val="FF0000"/>
                  </a:solidFill>
                </a:ln>
                <a:solidFill>
                  <a:srgbClr val="FF0000"/>
                </a:solidFill>
                <a:latin typeface="Arial" panose="020B0604020202020204" pitchFamily="34" charset="0"/>
                <a:cs typeface="Arial" panose="020B0604020202020204" pitchFamily="34" charset="0"/>
              </a:rPr>
              <a:t>sử</a:t>
            </a:r>
            <a:r>
              <a:rPr lang="en-US" sz="3300" b="1" kern="1200" dirty="0">
                <a:ln>
                  <a:solidFill>
                    <a:srgbClr val="FF0000"/>
                  </a:solidFill>
                </a:ln>
                <a:solidFill>
                  <a:srgbClr val="FF0000"/>
                </a:solidFill>
                <a:latin typeface="Arial" panose="020B0604020202020204" pitchFamily="34" charset="0"/>
                <a:cs typeface="Arial" panose="020B0604020202020204" pitchFamily="34" charset="0"/>
              </a:rPr>
              <a:t> </a:t>
            </a:r>
            <a:r>
              <a:rPr lang="en-US" sz="3300" b="1" kern="1200" dirty="0" err="1">
                <a:ln>
                  <a:solidFill>
                    <a:srgbClr val="FF0000"/>
                  </a:solidFill>
                </a:ln>
                <a:solidFill>
                  <a:srgbClr val="FF0000"/>
                </a:solidFill>
                <a:latin typeface="Arial" panose="020B0604020202020204" pitchFamily="34" charset="0"/>
                <a:cs typeface="Arial" panose="020B0604020202020204" pitchFamily="34" charset="0"/>
              </a:rPr>
              <a:t>liên</a:t>
            </a:r>
            <a:r>
              <a:rPr lang="en-US" sz="3300" b="1" kern="1200" dirty="0">
                <a:ln>
                  <a:solidFill>
                    <a:srgbClr val="FF0000"/>
                  </a:solidFill>
                </a:ln>
                <a:solidFill>
                  <a:srgbClr val="FF0000"/>
                </a:solidFill>
                <a:latin typeface="Arial" panose="020B0604020202020204" pitchFamily="34" charset="0"/>
                <a:cs typeface="Arial" panose="020B0604020202020204" pitchFamily="34" charset="0"/>
              </a:rPr>
              <a:t> </a:t>
            </a:r>
            <a:r>
              <a:rPr lang="en-US" sz="3300" b="1" kern="1200" dirty="0" err="1">
                <a:ln>
                  <a:solidFill>
                    <a:srgbClr val="FF0000"/>
                  </a:solidFill>
                </a:ln>
                <a:solidFill>
                  <a:srgbClr val="FF0000"/>
                </a:solidFill>
                <a:latin typeface="Arial" panose="020B0604020202020204" pitchFamily="34" charset="0"/>
                <a:cs typeface="Arial" panose="020B0604020202020204" pitchFamily="34" charset="0"/>
              </a:rPr>
              <a:t>quan</a:t>
            </a:r>
            <a:r>
              <a:rPr lang="en-US" sz="3300" b="1" kern="1200" dirty="0">
                <a:ln>
                  <a:solidFill>
                    <a:srgbClr val="FF0000"/>
                  </a:solidFill>
                </a:ln>
                <a:solidFill>
                  <a:srgbClr val="FF0000"/>
                </a:solidFill>
                <a:latin typeface="Arial" panose="020B0604020202020204" pitchFamily="34" charset="0"/>
                <a:cs typeface="Arial" panose="020B0604020202020204" pitchFamily="34" charset="0"/>
              </a:rPr>
              <a:t> </a:t>
            </a:r>
            <a:r>
              <a:rPr lang="en-US" sz="3300" b="1" kern="1200" err="1">
                <a:ln>
                  <a:solidFill>
                    <a:srgbClr val="FF0000"/>
                  </a:solidFill>
                </a:ln>
                <a:solidFill>
                  <a:srgbClr val="FF0000"/>
                </a:solidFill>
                <a:latin typeface="Arial" panose="020B0604020202020204" pitchFamily="34" charset="0"/>
                <a:cs typeface="Arial" panose="020B0604020202020204" pitchFamily="34" charset="0"/>
              </a:rPr>
              <a:t>là</a:t>
            </a:r>
            <a:r>
              <a:rPr lang="en-US" sz="3300" b="1" kern="1200">
                <a:ln>
                  <a:solidFill>
                    <a:srgbClr val="FF0000"/>
                  </a:solidFill>
                </a:ln>
                <a:solidFill>
                  <a:srgbClr val="FF0000"/>
                </a:solidFill>
                <a:latin typeface="Arial" panose="020B0604020202020204" pitchFamily="34" charset="0"/>
                <a:cs typeface="Arial" panose="020B0604020202020204" pitchFamily="34" charset="0"/>
              </a:rPr>
              <a:t> gì? </a:t>
            </a:r>
            <a:endParaRPr lang="en-US" sz="3300" b="1" kern="1200"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4457700" y="2228851"/>
            <a:ext cx="4229100" cy="1615827"/>
          </a:xfrm>
          <a:prstGeom prst="rect">
            <a:avLst/>
          </a:prstGeom>
          <a:noFill/>
          <a:ln w="28575">
            <a:solidFill>
              <a:srgbClr val="0099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Tx/>
              <a:buFontTx/>
              <a:buNone/>
              <a:defRPr/>
            </a:pPr>
            <a:r>
              <a:rPr lang="en-US" sz="3300" b="1" i="1" kern="1200" dirty="0" err="1">
                <a:ln>
                  <a:solidFill>
                    <a:srgbClr val="FF0000"/>
                  </a:solidFill>
                </a:ln>
                <a:solidFill>
                  <a:srgbClr val="FF0000"/>
                </a:solidFill>
                <a:latin typeface="Arial" panose="020B0604020202020204" pitchFamily="34" charset="0"/>
                <a:cs typeface="Arial" panose="020B0604020202020204" pitchFamily="34" charset="0"/>
              </a:rPr>
              <a:t>Nguyễn</a:t>
            </a:r>
            <a:r>
              <a:rPr lang="en-US" sz="3300" b="1" i="1" kern="1200" dirty="0">
                <a:ln>
                  <a:solidFill>
                    <a:srgbClr val="FF0000"/>
                  </a:solidFill>
                </a:ln>
                <a:solidFill>
                  <a:srgbClr val="FF0000"/>
                </a:solidFill>
                <a:latin typeface="Arial" panose="020B0604020202020204" pitchFamily="34" charset="0"/>
                <a:cs typeface="Arial" panose="020B0604020202020204" pitchFamily="34" charset="0"/>
              </a:rPr>
              <a:t> </a:t>
            </a:r>
            <a:r>
              <a:rPr lang="en-US" sz="3300" b="1" i="1" kern="1200" dirty="0" err="1">
                <a:ln>
                  <a:solidFill>
                    <a:srgbClr val="FF0000"/>
                  </a:solidFill>
                </a:ln>
                <a:solidFill>
                  <a:srgbClr val="FF0000"/>
                </a:solidFill>
                <a:latin typeface="Arial" panose="020B0604020202020204" pitchFamily="34" charset="0"/>
                <a:cs typeface="Arial" panose="020B0604020202020204" pitchFamily="34" charset="0"/>
              </a:rPr>
              <a:t>Trường</a:t>
            </a:r>
            <a:r>
              <a:rPr lang="en-US" sz="3300" b="1" i="1" kern="1200" dirty="0">
                <a:ln>
                  <a:solidFill>
                    <a:srgbClr val="FF0000"/>
                  </a:solidFill>
                </a:ln>
                <a:solidFill>
                  <a:srgbClr val="FF0000"/>
                </a:solidFill>
                <a:latin typeface="Arial" panose="020B0604020202020204" pitchFamily="34" charset="0"/>
                <a:cs typeface="Arial" panose="020B0604020202020204" pitchFamily="34" charset="0"/>
              </a:rPr>
              <a:t> </a:t>
            </a:r>
            <a:r>
              <a:rPr lang="en-US" sz="3300" b="1" i="1" kern="1200" dirty="0" err="1">
                <a:ln>
                  <a:solidFill>
                    <a:srgbClr val="FF0000"/>
                  </a:solidFill>
                </a:ln>
                <a:solidFill>
                  <a:srgbClr val="FF0000"/>
                </a:solidFill>
                <a:latin typeface="Arial" panose="020B0604020202020204" pitchFamily="34" charset="0"/>
                <a:cs typeface="Arial" panose="020B0604020202020204" pitchFamily="34" charset="0"/>
              </a:rPr>
              <a:t>Tộ</a:t>
            </a:r>
            <a:r>
              <a:rPr lang="en-US" sz="3300" b="1" i="1" kern="1200" dirty="0">
                <a:ln>
                  <a:solidFill>
                    <a:srgbClr val="FF0000"/>
                  </a:solidFill>
                </a:ln>
                <a:solidFill>
                  <a:srgbClr val="0000CC"/>
                </a:solidFill>
                <a:latin typeface="Arial" panose="020B0604020202020204" pitchFamily="34" charset="0"/>
                <a:cs typeface="Arial" panose="020B0604020202020204" pitchFamily="34" charset="0"/>
              </a:rPr>
              <a:t> - </a:t>
            </a:r>
            <a:r>
              <a:rPr lang="en-US" sz="3300" b="1" i="1" kern="1200" dirty="0" err="1">
                <a:ln>
                  <a:solidFill>
                    <a:srgbClr val="FF0000"/>
                  </a:solidFill>
                </a:ln>
                <a:solidFill>
                  <a:prstClr val="black"/>
                </a:solidFill>
                <a:latin typeface="Arial" panose="020B0604020202020204" pitchFamily="34" charset="0"/>
                <a:cs typeface="Arial" panose="020B0604020202020204" pitchFamily="34" charset="0"/>
              </a:rPr>
              <a:t>Với</a:t>
            </a:r>
            <a:r>
              <a:rPr lang="en-US" sz="3300" b="1" i="1" kern="1200" dirty="0">
                <a:ln>
                  <a:solidFill>
                    <a:srgbClr val="FF0000"/>
                  </a:solidFill>
                </a:ln>
                <a:solidFill>
                  <a:prstClr val="black"/>
                </a:solidFill>
                <a:latin typeface="Arial" panose="020B0604020202020204" pitchFamily="34" charset="0"/>
                <a:cs typeface="Arial" panose="020B0604020202020204" pitchFamily="34" charset="0"/>
              </a:rPr>
              <a:t> </a:t>
            </a:r>
            <a:r>
              <a:rPr lang="en-US" sz="3300" b="1" i="1" kern="1200" dirty="0" err="1">
                <a:ln>
                  <a:solidFill>
                    <a:srgbClr val="FF0000"/>
                  </a:solidFill>
                </a:ln>
                <a:solidFill>
                  <a:prstClr val="black"/>
                </a:solidFill>
                <a:latin typeface="Arial" panose="020B0604020202020204" pitchFamily="34" charset="0"/>
                <a:cs typeface="Arial" panose="020B0604020202020204" pitchFamily="34" charset="0"/>
              </a:rPr>
              <a:t>mong</a:t>
            </a:r>
            <a:r>
              <a:rPr lang="en-US" sz="3300" b="1" i="1" kern="1200" dirty="0">
                <a:ln>
                  <a:solidFill>
                    <a:srgbClr val="FF0000"/>
                  </a:solidFill>
                </a:ln>
                <a:solidFill>
                  <a:prstClr val="black"/>
                </a:solidFill>
                <a:latin typeface="Arial" panose="020B0604020202020204" pitchFamily="34" charset="0"/>
                <a:cs typeface="Arial" panose="020B0604020202020204" pitchFamily="34" charset="0"/>
              </a:rPr>
              <a:t> </a:t>
            </a:r>
            <a:r>
              <a:rPr lang="en-US" sz="3300" b="1" i="1" kern="1200" dirty="0" err="1">
                <a:ln>
                  <a:solidFill>
                    <a:srgbClr val="FF0000"/>
                  </a:solidFill>
                </a:ln>
                <a:solidFill>
                  <a:prstClr val="black"/>
                </a:solidFill>
                <a:latin typeface="Arial" panose="020B0604020202020204" pitchFamily="34" charset="0"/>
                <a:cs typeface="Arial" panose="020B0604020202020204" pitchFamily="34" charset="0"/>
              </a:rPr>
              <a:t>muốn</a:t>
            </a:r>
            <a:r>
              <a:rPr lang="en-US" sz="3300" b="1" i="1" kern="1200" dirty="0">
                <a:ln>
                  <a:solidFill>
                    <a:srgbClr val="FF0000"/>
                  </a:solidFill>
                </a:ln>
                <a:solidFill>
                  <a:prstClr val="black"/>
                </a:solidFill>
                <a:latin typeface="Arial" panose="020B0604020202020204" pitchFamily="34" charset="0"/>
                <a:cs typeface="Arial" panose="020B0604020202020204" pitchFamily="34" charset="0"/>
              </a:rPr>
              <a:t> </a:t>
            </a:r>
            <a:r>
              <a:rPr lang="en-US" sz="3300" b="1" i="1" kern="1200" dirty="0" err="1">
                <a:ln>
                  <a:solidFill>
                    <a:srgbClr val="FF0000"/>
                  </a:solidFill>
                </a:ln>
                <a:solidFill>
                  <a:prstClr val="black"/>
                </a:solidFill>
                <a:latin typeface="Arial" panose="020B0604020202020204" pitchFamily="34" charset="0"/>
                <a:cs typeface="Arial" panose="020B0604020202020204" pitchFamily="34" charset="0"/>
              </a:rPr>
              <a:t>Canh</a:t>
            </a:r>
            <a:r>
              <a:rPr lang="en-US" sz="3300" b="1" i="1" kern="1200" dirty="0">
                <a:ln>
                  <a:solidFill>
                    <a:srgbClr val="FF0000"/>
                  </a:solidFill>
                </a:ln>
                <a:solidFill>
                  <a:prstClr val="black"/>
                </a:solidFill>
                <a:latin typeface="Arial" panose="020B0604020202020204" pitchFamily="34" charset="0"/>
                <a:cs typeface="Arial" panose="020B0604020202020204" pitchFamily="34" charset="0"/>
              </a:rPr>
              <a:t> </a:t>
            </a:r>
            <a:r>
              <a:rPr lang="en-US" sz="3300" b="1" i="1" kern="1200" dirty="0" err="1">
                <a:ln>
                  <a:solidFill>
                    <a:srgbClr val="FF0000"/>
                  </a:solidFill>
                </a:ln>
                <a:solidFill>
                  <a:prstClr val="black"/>
                </a:solidFill>
                <a:latin typeface="Arial" panose="020B0604020202020204" pitchFamily="34" charset="0"/>
                <a:cs typeface="Arial" panose="020B0604020202020204" pitchFamily="34" charset="0"/>
              </a:rPr>
              <a:t>tân</a:t>
            </a:r>
            <a:r>
              <a:rPr lang="en-US" sz="3300" b="1" i="1" kern="1200" dirty="0">
                <a:ln>
                  <a:solidFill>
                    <a:srgbClr val="FF0000"/>
                  </a:solidFill>
                </a:ln>
                <a:solidFill>
                  <a:prstClr val="black"/>
                </a:solidFill>
                <a:latin typeface="Arial" panose="020B0604020202020204" pitchFamily="34" charset="0"/>
                <a:cs typeface="Arial" panose="020B0604020202020204" pitchFamily="34" charset="0"/>
              </a:rPr>
              <a:t> </a:t>
            </a:r>
            <a:r>
              <a:rPr lang="en-US" sz="3300" b="1" i="1" kern="1200" dirty="0" err="1">
                <a:ln>
                  <a:solidFill>
                    <a:srgbClr val="FF0000"/>
                  </a:solidFill>
                </a:ln>
                <a:solidFill>
                  <a:prstClr val="black"/>
                </a:solidFill>
                <a:latin typeface="Arial" panose="020B0604020202020204" pitchFamily="34" charset="0"/>
                <a:cs typeface="Arial" panose="020B0604020202020204" pitchFamily="34" charset="0"/>
              </a:rPr>
              <a:t>đất</a:t>
            </a:r>
            <a:r>
              <a:rPr lang="en-US" sz="3300" b="1" i="1" kern="1200" dirty="0">
                <a:ln>
                  <a:solidFill>
                    <a:srgbClr val="FF0000"/>
                  </a:solidFill>
                </a:ln>
                <a:solidFill>
                  <a:prstClr val="black"/>
                </a:solidFill>
                <a:latin typeface="Arial" panose="020B0604020202020204" pitchFamily="34" charset="0"/>
                <a:cs typeface="Arial" panose="020B0604020202020204" pitchFamily="34" charset="0"/>
              </a:rPr>
              <a:t> </a:t>
            </a:r>
            <a:r>
              <a:rPr lang="en-US" sz="3300" b="1" i="1" kern="1200" dirty="0" err="1">
                <a:ln>
                  <a:solidFill>
                    <a:srgbClr val="FF0000"/>
                  </a:solidFill>
                </a:ln>
                <a:solidFill>
                  <a:prstClr val="black"/>
                </a:solidFill>
                <a:latin typeface="Arial" panose="020B0604020202020204" pitchFamily="34" charset="0"/>
                <a:cs typeface="Arial" panose="020B0604020202020204" pitchFamily="34" charset="0"/>
              </a:rPr>
              <a:t>nước</a:t>
            </a:r>
            <a:r>
              <a:rPr lang="en-US" sz="3300" b="1" i="1" kern="1200" dirty="0">
                <a:ln>
                  <a:solidFill>
                    <a:srgbClr val="FF0000"/>
                  </a:solidFill>
                </a:ln>
                <a:solidFill>
                  <a:prstClr val="black"/>
                </a:solidFill>
                <a:latin typeface="Arial" panose="020B0604020202020204" pitchFamily="34" charset="0"/>
                <a:cs typeface="Arial" panose="020B0604020202020204" pitchFamily="34" charset="0"/>
              </a:rPr>
              <a:t>.</a:t>
            </a:r>
            <a:endParaRPr lang="en-US" sz="3300" b="1" i="1" kern="1200" dirty="0">
              <a:ln>
                <a:solidFill>
                  <a:srgbClr val="FF0000"/>
                </a:solidFill>
              </a:ln>
              <a:solidFill>
                <a:prstClr val="black"/>
              </a:solidFill>
              <a:latin typeface="Arial" panose="020B0604020202020204" pitchFamily="34" charset="0"/>
              <a:cs typeface="Arial" panose="020B0604020202020204" pitchFamily="34" charset="0"/>
            </a:endParaRPr>
          </a:p>
        </p:txBody>
      </p:sp>
      <p:pic>
        <p:nvPicPr>
          <p:cNvPr id="6" name="Picture 6" descr="DSCN032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l="3979" t="15857" r="12437" b="8955"/>
          <a:stretch>
            <a:fillRect/>
          </a:stretch>
        </p:blipFill>
        <p:spPr bwMode="auto">
          <a:xfrm>
            <a:off x="757833" y="262986"/>
            <a:ext cx="3242668" cy="452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57200" y="139328"/>
            <a:ext cx="3429000" cy="2123658"/>
          </a:xfrm>
          <a:prstGeom prst="rect">
            <a:avLst/>
          </a:prstGeom>
          <a:noFill/>
          <a:ln w="28575">
            <a:solidFill>
              <a:srgbClr val="00206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Tx/>
              <a:buFontTx/>
              <a:buNone/>
              <a:defRPr/>
            </a:pPr>
            <a:r>
              <a:rPr lang="en-US" sz="3300" b="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Người</a:t>
            </a:r>
            <a:r>
              <a:rPr lang="en-US" sz="3300" b="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trong</a:t>
            </a:r>
            <a:r>
              <a:rPr lang="en-US" sz="3300" b="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ảnh</a:t>
            </a:r>
            <a:r>
              <a:rPr lang="en-US" sz="3300" b="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kern="120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là</a:t>
            </a:r>
            <a:r>
              <a:rPr lang="en-US" sz="3300" b="1" kern="120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ai? Sự </a:t>
            </a:r>
            <a:r>
              <a:rPr lang="en-US" sz="3300" b="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kiện</a:t>
            </a:r>
            <a:r>
              <a:rPr lang="en-US" sz="3300" b="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lịch</a:t>
            </a:r>
            <a:r>
              <a:rPr lang="en-US" sz="3300" b="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sử</a:t>
            </a:r>
            <a:r>
              <a:rPr lang="en-US" sz="3300" b="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liên</a:t>
            </a:r>
            <a:r>
              <a:rPr lang="en-US" sz="3300" b="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quan</a:t>
            </a:r>
            <a:r>
              <a:rPr lang="en-US" sz="3300" b="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kern="120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là</a:t>
            </a:r>
            <a:r>
              <a:rPr lang="en-US" sz="3300" b="1" kern="120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gì? </a:t>
            </a:r>
            <a:endParaRPr lang="en-US" sz="3300" b="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389231" y="2903598"/>
            <a:ext cx="3886200" cy="1615827"/>
          </a:xfrm>
          <a:prstGeom prst="rect">
            <a:avLst/>
          </a:prstGeom>
          <a:solidFill>
            <a:schemeClr val="accent5">
              <a:lumMod val="40000"/>
              <a:lumOff val="60000"/>
            </a:schemeClr>
          </a:solidFill>
          <a:ln w="28575">
            <a:solidFill>
              <a:srgbClr val="FF0000"/>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buClrTx/>
              <a:buFontTx/>
              <a:buNone/>
              <a:defRPr/>
            </a:pPr>
            <a:r>
              <a:rPr lang="en-US" sz="3300" b="1" i="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Phan</a:t>
            </a:r>
            <a:r>
              <a:rPr lang="en-US" sz="3300" b="1" i="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Bội</a:t>
            </a:r>
            <a:r>
              <a:rPr lang="en-US" sz="3300" b="1" i="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Châu</a:t>
            </a:r>
            <a:r>
              <a:rPr lang="en-US" sz="3300" b="1" i="1" kern="1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và</a:t>
            </a: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Phong</a:t>
            </a: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trào</a:t>
            </a: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Đông</a:t>
            </a: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du</a:t>
            </a:r>
            <a:endPar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6" name="Picture 6" descr="Tien Boi 1"/>
          <p:cNvPicPr>
            <a:picLocks noChangeAspect="1" noChangeArrowheads="1"/>
          </p:cNvPicPr>
          <p:nvPr/>
        </p:nvPicPr>
        <p:blipFill>
          <a:blip r:embed="rId1">
            <a:extLst>
              <a:ext uri="{28A0092B-C50C-407E-A947-70E740481C1C}">
                <a14:useLocalDpi xmlns:a14="http://schemas.microsoft.com/office/drawing/2010/main" val="0"/>
              </a:ext>
            </a:extLst>
          </a:blip>
          <a:srcRect t="47778" r="51645" b="1111"/>
          <a:stretch>
            <a:fillRect/>
          </a:stretch>
        </p:blipFill>
        <p:spPr bwMode="auto">
          <a:xfrm>
            <a:off x="4664663" y="342900"/>
            <a:ext cx="3850687" cy="4457700"/>
          </a:xfrm>
          <a:prstGeom prst="rect">
            <a:avLst/>
          </a:prstGeom>
          <a:solidFill>
            <a:srgbClr val="FF00FF"/>
          </a:solidFill>
          <a:ln w="28575">
            <a:solidFill>
              <a:srgbClr val="FF000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149123" y="4153336"/>
            <a:ext cx="7515225" cy="600164"/>
          </a:xfrm>
          <a:prstGeom prst="rect">
            <a:avLst/>
          </a:prstGeom>
          <a:solidFill>
            <a:schemeClr val="accent5">
              <a:lumMod val="40000"/>
              <a:lumOff val="60000"/>
            </a:schemeClr>
          </a:solidFill>
          <a:ln w="28575">
            <a:solidFill>
              <a:srgbClr val="FF0000"/>
            </a:solidFill>
            <a:miter lim="800000"/>
          </a:ln>
          <a:effectLst>
            <a:outerShdw dist="35921" dir="2700000" algn="ctr" rotWithShape="0">
              <a:schemeClr val="bg2"/>
            </a:outerShdw>
          </a:effectLst>
        </p:spPr>
        <p:txBody>
          <a:bodyPr wrap="square">
            <a:spAutoFit/>
          </a:bodyPr>
          <a:lstStyle/>
          <a:p>
            <a:pPr algn="ctr">
              <a:spcBef>
                <a:spcPct val="50000"/>
              </a:spcBef>
              <a:buClrTx/>
              <a:buFontTx/>
              <a:buNone/>
              <a:defRPr/>
            </a:pP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Cuộc</a:t>
            </a: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phản</a:t>
            </a: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công</a:t>
            </a: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ở </a:t>
            </a:r>
            <a:r>
              <a:rPr lang="en-US" sz="3300" b="1" i="1" kern="1200" dirty="0" err="1">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kinh</a:t>
            </a: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thành</a:t>
            </a: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300" b="1" i="1" kern="1200" dirty="0" err="1">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Huế</a:t>
            </a:r>
            <a:r>
              <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a:t>
            </a:r>
            <a:endParaRPr lang="en-US" sz="3300" b="1" i="1" kern="12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6" name="Picture 7" descr="Vua Ham Nghi"/>
          <p:cNvPicPr>
            <a:picLocks noChangeAspect="1" noChangeArrowheads="1"/>
          </p:cNvPicPr>
          <p:nvPr/>
        </p:nvPicPr>
        <p:blipFill>
          <a:blip r:embed="rId1">
            <a:lum contrast="42000"/>
            <a:extLst>
              <a:ext uri="{28A0092B-C50C-407E-A947-70E740481C1C}">
                <a14:useLocalDpi xmlns:a14="http://schemas.microsoft.com/office/drawing/2010/main" val="0"/>
              </a:ext>
            </a:extLst>
          </a:blip>
          <a:srcRect/>
          <a:stretch>
            <a:fillRect/>
          </a:stretch>
        </p:blipFill>
        <p:spPr bwMode="auto">
          <a:xfrm>
            <a:off x="3682093" y="291241"/>
            <a:ext cx="2228850" cy="23145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V0MKGCA5G2PUJCAULSZENCAX7CNIXCAMLX9TTCAL1IXKYCATPUOBBCAFX26JDCAJE0YGWCA5XL1CSCA4ADPPKCAZ630OCCAZFFNVCCAOD7O5QCAFTH2DLCALUZIHICAVWQMO4CAQB3VIGCA20NZQB"/>
          <p:cNvPicPr>
            <a:picLocks noChangeAspect="1" noChangeArrowheads="1"/>
          </p:cNvPicPr>
          <p:nvPr/>
        </p:nvPicPr>
        <p:blipFill>
          <a:blip r:embed="rId2">
            <a:extLst>
              <a:ext uri="{28A0092B-C50C-407E-A947-70E740481C1C}">
                <a14:useLocalDpi xmlns:a14="http://schemas.microsoft.com/office/drawing/2010/main" val="0"/>
              </a:ext>
            </a:extLst>
          </a:blip>
          <a:srcRect l="6897" r="6897"/>
          <a:stretch>
            <a:fillRect/>
          </a:stretch>
        </p:blipFill>
        <p:spPr bwMode="auto">
          <a:xfrm>
            <a:off x="6457950" y="228529"/>
            <a:ext cx="2076450" cy="2314575"/>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4700" y="2808866"/>
            <a:ext cx="2596243" cy="461665"/>
          </a:xfrm>
          <a:prstGeom prst="rect">
            <a:avLst/>
          </a:prstGeom>
          <a:solidFill>
            <a:schemeClr val="accent1">
              <a:lumMod val="20000"/>
              <a:lumOff val="80000"/>
            </a:schemeClr>
          </a:solidFill>
          <a:ln w="28575">
            <a:solidFill>
              <a:schemeClr val="tx1"/>
            </a:solidFill>
          </a:ln>
          <a:effectLst>
            <a:outerShdw blurRad="190500" dist="228600" dir="2700000" algn="ctr">
              <a:srgbClr val="000000">
                <a:alpha val="30000"/>
              </a:srgbClr>
            </a:outerShdw>
          </a:effectLst>
        </p:spPr>
        <p:txBody>
          <a:bodyPr wrap="square" rtlCol="0">
            <a:spAutoFit/>
          </a:bodyPr>
          <a:lstStyle/>
          <a:p>
            <a:pPr>
              <a:buClrTx/>
              <a:buFontTx/>
              <a:buNone/>
            </a:pPr>
            <a:r>
              <a:rPr lang="en-US" sz="2400" b="1" kern="1200" dirty="0" err="1">
                <a:solidFill>
                  <a:srgbClr val="002060"/>
                </a:solidFill>
                <a:latin typeface="Arial" panose="020B0604020202020204" pitchFamily="34" charset="0"/>
                <a:cs typeface="Arial" panose="020B0604020202020204" pitchFamily="34" charset="0"/>
              </a:rPr>
              <a:t>Vua</a:t>
            </a:r>
            <a:r>
              <a:rPr lang="en-US" sz="2400" b="1" kern="1200" dirty="0">
                <a:solidFill>
                  <a:srgbClr val="FF0000"/>
                </a:solidFill>
                <a:latin typeface="Arial" panose="020B0604020202020204" pitchFamily="34" charset="0"/>
                <a:cs typeface="Arial" panose="020B0604020202020204" pitchFamily="34" charset="0"/>
              </a:rPr>
              <a:t> </a:t>
            </a:r>
            <a:r>
              <a:rPr lang="en-US" sz="2400" b="1" i="1" kern="1200" dirty="0" err="1">
                <a:solidFill>
                  <a:srgbClr val="FF0000"/>
                </a:solidFill>
                <a:latin typeface="Arial" panose="020B0604020202020204" pitchFamily="34" charset="0"/>
                <a:cs typeface="Arial" panose="020B0604020202020204" pitchFamily="34" charset="0"/>
              </a:rPr>
              <a:t>Hàm</a:t>
            </a:r>
            <a:r>
              <a:rPr lang="en-US" sz="2400" b="1" i="1" kern="1200" dirty="0">
                <a:solidFill>
                  <a:srgbClr val="FF0000"/>
                </a:solidFill>
                <a:latin typeface="Arial" panose="020B0604020202020204" pitchFamily="34" charset="0"/>
                <a:cs typeface="Arial" panose="020B0604020202020204" pitchFamily="34" charset="0"/>
              </a:rPr>
              <a:t> </a:t>
            </a:r>
            <a:r>
              <a:rPr lang="en-US" sz="2400" b="1" i="1" kern="1200" dirty="0" err="1">
                <a:solidFill>
                  <a:srgbClr val="FF0000"/>
                </a:solidFill>
                <a:latin typeface="Arial" panose="020B0604020202020204" pitchFamily="34" charset="0"/>
                <a:cs typeface="Arial" panose="020B0604020202020204" pitchFamily="34" charset="0"/>
              </a:rPr>
              <a:t>Nghi</a:t>
            </a:r>
            <a:endParaRPr lang="en-US" sz="2400" b="1" i="1" kern="12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6286500" y="2808866"/>
            <a:ext cx="2596243" cy="461665"/>
          </a:xfrm>
          <a:prstGeom prst="rect">
            <a:avLst/>
          </a:prstGeom>
          <a:solidFill>
            <a:schemeClr val="accent1">
              <a:lumMod val="20000"/>
              <a:lumOff val="80000"/>
            </a:schemeClr>
          </a:solidFill>
          <a:ln w="28575">
            <a:solidFill>
              <a:srgbClr val="002060"/>
            </a:solidFill>
          </a:ln>
          <a:effectLst>
            <a:outerShdw blurRad="190500" dist="228600" dir="2700000" algn="ctr">
              <a:srgbClr val="000000">
                <a:alpha val="30000"/>
              </a:srgbClr>
            </a:outerShdw>
          </a:effectLst>
        </p:spPr>
        <p:txBody>
          <a:bodyPr wrap="square" rtlCol="0">
            <a:spAutoFit/>
          </a:bodyPr>
          <a:lstStyle/>
          <a:p>
            <a:pPr>
              <a:buClrTx/>
              <a:buFontTx/>
              <a:buNone/>
            </a:pPr>
            <a:r>
              <a:rPr lang="en-US" sz="2400" b="1" i="1" kern="1200" dirty="0" err="1">
                <a:solidFill>
                  <a:srgbClr val="FF0000"/>
                </a:solidFill>
                <a:latin typeface="Arial" panose="020B0604020202020204" pitchFamily="34" charset="0"/>
                <a:cs typeface="Arial" panose="020B0604020202020204" pitchFamily="34" charset="0"/>
              </a:rPr>
              <a:t>Tôn</a:t>
            </a:r>
            <a:r>
              <a:rPr lang="en-US" sz="2400" b="1" i="1" kern="1200" dirty="0">
                <a:solidFill>
                  <a:srgbClr val="FF0000"/>
                </a:solidFill>
                <a:latin typeface="Arial" panose="020B0604020202020204" pitchFamily="34" charset="0"/>
                <a:cs typeface="Arial" panose="020B0604020202020204" pitchFamily="34" charset="0"/>
              </a:rPr>
              <a:t> </a:t>
            </a:r>
            <a:r>
              <a:rPr lang="en-US" sz="2400" b="1" i="1" kern="1200" dirty="0" err="1">
                <a:solidFill>
                  <a:srgbClr val="FF0000"/>
                </a:solidFill>
                <a:latin typeface="Arial" panose="020B0604020202020204" pitchFamily="34" charset="0"/>
                <a:cs typeface="Arial" panose="020B0604020202020204" pitchFamily="34" charset="0"/>
              </a:rPr>
              <a:t>Thất</a:t>
            </a:r>
            <a:r>
              <a:rPr lang="en-US" sz="2400" b="1" i="1" kern="1200" dirty="0">
                <a:solidFill>
                  <a:srgbClr val="FF0000"/>
                </a:solidFill>
                <a:latin typeface="Arial" panose="020B0604020202020204" pitchFamily="34" charset="0"/>
                <a:cs typeface="Arial" panose="020B0604020202020204" pitchFamily="34" charset="0"/>
              </a:rPr>
              <a:t> </a:t>
            </a:r>
            <a:r>
              <a:rPr lang="en-US" sz="2400" b="1" i="1" kern="1200" dirty="0" err="1">
                <a:solidFill>
                  <a:srgbClr val="FF0000"/>
                </a:solidFill>
                <a:latin typeface="Arial" panose="020B0604020202020204" pitchFamily="34" charset="0"/>
                <a:cs typeface="Arial" panose="020B0604020202020204" pitchFamily="34" charset="0"/>
              </a:rPr>
              <a:t>Thuyết</a:t>
            </a:r>
            <a:endParaRPr lang="en-US" sz="2400" b="1" i="1" kern="120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450397" y="291241"/>
            <a:ext cx="2492828" cy="3647152"/>
          </a:xfrm>
          <a:prstGeom prst="rect">
            <a:avLst/>
          </a:prstGeom>
          <a:solidFill>
            <a:schemeClr val="accent5">
              <a:lumMod val="20000"/>
              <a:lumOff val="80000"/>
            </a:schemeClr>
          </a:solidFill>
          <a:ln w="19050">
            <a:solidFill>
              <a:srgbClr val="FF0000"/>
            </a:solidFill>
          </a:ln>
        </p:spPr>
        <p:txBody>
          <a:bodyPr wrap="square" rtlCol="0">
            <a:spAutoFit/>
          </a:bodyPr>
          <a:lstStyle/>
          <a:p>
            <a:pPr algn="ctr">
              <a:buClrTx/>
              <a:buFontTx/>
              <a:buNone/>
            </a:pPr>
            <a:r>
              <a:rPr lang="en-US" sz="3300" b="1" kern="1200" dirty="0" err="1">
                <a:solidFill>
                  <a:srgbClr val="FF0000"/>
                </a:solidFill>
                <a:latin typeface="Arial" panose="020B0604020202020204" pitchFamily="34" charset="0"/>
                <a:cs typeface="Arial" panose="020B0604020202020204" pitchFamily="34" charset="0"/>
              </a:rPr>
              <a:t>Những</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người</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trong</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ảnh</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là</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ai</a:t>
            </a:r>
            <a:r>
              <a:rPr lang="en-US" sz="3300" b="1" kern="1200" dirty="0">
                <a:solidFill>
                  <a:srgbClr val="FF0000"/>
                </a:solidFill>
                <a:latin typeface="Arial" panose="020B0604020202020204" pitchFamily="34" charset="0"/>
                <a:cs typeface="Arial" panose="020B0604020202020204" pitchFamily="34" charset="0"/>
              </a:rPr>
              <a:t>? </a:t>
            </a:r>
            <a:endParaRPr lang="en-US" sz="3300" b="1" kern="1200" dirty="0">
              <a:solidFill>
                <a:srgbClr val="FF0000"/>
              </a:solidFill>
              <a:latin typeface="Arial" panose="020B0604020202020204" pitchFamily="34" charset="0"/>
              <a:cs typeface="Arial" panose="020B0604020202020204" pitchFamily="34" charset="0"/>
            </a:endParaRPr>
          </a:p>
          <a:p>
            <a:pPr>
              <a:buClrTx/>
              <a:buFontTx/>
              <a:buNone/>
            </a:pPr>
            <a:r>
              <a:rPr lang="en-US" sz="3300" b="1" kern="1200" dirty="0" err="1">
                <a:solidFill>
                  <a:srgbClr val="FF0000"/>
                </a:solidFill>
                <a:latin typeface="Arial" panose="020B0604020202020204" pitchFamily="34" charset="0"/>
                <a:cs typeface="Arial" panose="020B0604020202020204" pitchFamily="34" charset="0"/>
              </a:rPr>
              <a:t>Sự</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kiện</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lịch</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sử</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liên</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quan</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là</a:t>
            </a:r>
            <a:r>
              <a:rPr lang="en-US" sz="3300" b="1" kern="1200" dirty="0">
                <a:solidFill>
                  <a:srgbClr val="FF0000"/>
                </a:solidFill>
                <a:latin typeface="Arial" panose="020B0604020202020204" pitchFamily="34" charset="0"/>
                <a:cs typeface="Arial" panose="020B0604020202020204" pitchFamily="34" charset="0"/>
              </a:rPr>
              <a:t> </a:t>
            </a:r>
            <a:r>
              <a:rPr lang="en-US" sz="3300" b="1" kern="1200" dirty="0" err="1">
                <a:solidFill>
                  <a:srgbClr val="FF0000"/>
                </a:solidFill>
                <a:latin typeface="Arial" panose="020B0604020202020204" pitchFamily="34" charset="0"/>
                <a:cs typeface="Arial" panose="020B0604020202020204" pitchFamily="34" charset="0"/>
              </a:rPr>
              <a:t>gì</a:t>
            </a:r>
            <a:r>
              <a:rPr lang="en-US" sz="3300" b="1" kern="1200" dirty="0">
                <a:solidFill>
                  <a:srgbClr val="FF0000"/>
                </a:solidFill>
                <a:latin typeface="Arial" panose="020B0604020202020204" pitchFamily="34" charset="0"/>
                <a:cs typeface="Arial" panose="020B0604020202020204" pitchFamily="34" charset="0"/>
              </a:rPr>
              <a:t>?</a:t>
            </a:r>
            <a:endParaRPr lang="en-US" sz="3300" b="1" kern="12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81363" y="3106279"/>
            <a:ext cx="8645395" cy="1015663"/>
          </a:xfrm>
          <a:prstGeom prst="rect">
            <a:avLst/>
          </a:prstGeom>
          <a:noFill/>
          <a:ln w="28575">
            <a:solidFill>
              <a:srgbClr val="FF0066"/>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Tx/>
              <a:buFontTx/>
              <a:buNone/>
              <a:defRPr/>
            </a:pPr>
            <a:r>
              <a:rPr lang="en-US" sz="3000" b="1" kern="1200" dirty="0" err="1">
                <a:solidFill>
                  <a:srgbClr val="FF0000"/>
                </a:solidFill>
                <a:latin typeface="Arial" panose="020B0604020202020204" pitchFamily="34" charset="0"/>
                <a:cs typeface="Arial" panose="020B0604020202020204" pitchFamily="34" charset="0"/>
              </a:rPr>
              <a:t>Sự</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kiện</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lịch</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sử</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liên</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quan</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đến</a:t>
            </a:r>
            <a:r>
              <a:rPr lang="en-US" sz="3000" b="1" kern="1200" dirty="0">
                <a:solidFill>
                  <a:srgbClr val="FF0000"/>
                </a:solidFill>
                <a:latin typeface="Arial" panose="020B0604020202020204" pitchFamily="34" charset="0"/>
                <a:cs typeface="Arial" panose="020B0604020202020204" pitchFamily="34" charset="0"/>
              </a:rPr>
              <a:t> con </a:t>
            </a:r>
            <a:r>
              <a:rPr lang="en-US" sz="3000" b="1" kern="1200" dirty="0" err="1">
                <a:solidFill>
                  <a:srgbClr val="FF0000"/>
                </a:solidFill>
                <a:latin typeface="Arial" panose="020B0604020202020204" pitchFamily="34" charset="0"/>
                <a:cs typeface="Arial" panose="020B0604020202020204" pitchFamily="34" charset="0"/>
              </a:rPr>
              <a:t>tàu</a:t>
            </a:r>
            <a:r>
              <a:rPr lang="en-US" sz="3000" b="1" kern="1200" dirty="0">
                <a:solidFill>
                  <a:srgbClr val="FF0000"/>
                </a:solidFill>
                <a:latin typeface="Arial" panose="020B0604020202020204" pitchFamily="34" charset="0"/>
                <a:cs typeface="Arial" panose="020B0604020202020204" pitchFamily="34" charset="0"/>
              </a:rPr>
              <a:t> </a:t>
            </a:r>
            <a:r>
              <a:rPr lang="en-US" sz="3000" b="1" kern="1200" err="1">
                <a:solidFill>
                  <a:srgbClr val="FF0000"/>
                </a:solidFill>
                <a:latin typeface="Arial" panose="020B0604020202020204" pitchFamily="34" charset="0"/>
                <a:cs typeface="Arial" panose="020B0604020202020204" pitchFamily="34" charset="0"/>
              </a:rPr>
              <a:t>là</a:t>
            </a:r>
            <a:r>
              <a:rPr lang="en-US" sz="3000" b="1" kern="1200">
                <a:solidFill>
                  <a:srgbClr val="FF0000"/>
                </a:solidFill>
                <a:latin typeface="Arial" panose="020B0604020202020204" pitchFamily="34" charset="0"/>
                <a:cs typeface="Arial" panose="020B0604020202020204" pitchFamily="34" charset="0"/>
              </a:rPr>
              <a:t> sự kiện gì? </a:t>
            </a:r>
            <a:endParaRPr lang="en-US" sz="3000" b="1" kern="1200" dirty="0">
              <a:solidFill>
                <a:srgbClr val="FF0000"/>
              </a:solidFill>
              <a:latin typeface="Arial" panose="020B0604020202020204" pitchFamily="34" charset="0"/>
              <a:cs typeface="Arial" panose="020B0604020202020204" pitchFamily="34" charset="0"/>
            </a:endParaRPr>
          </a:p>
        </p:txBody>
      </p:sp>
      <p:pic>
        <p:nvPicPr>
          <p:cNvPr id="6" name="Picture 6" descr="Bac ra di tim duong cuu nuoc"/>
          <p:cNvPicPr>
            <a:picLocks noChangeAspect="1" noChangeArrowheads="1"/>
          </p:cNvPicPr>
          <p:nvPr/>
        </p:nvPicPr>
        <p:blipFill>
          <a:blip r:embed="rId1">
            <a:extLst>
              <a:ext uri="{28A0092B-C50C-407E-A947-70E740481C1C}">
                <a14:useLocalDpi xmlns:a14="http://schemas.microsoft.com/office/drawing/2010/main" val="0"/>
              </a:ext>
            </a:extLst>
          </a:blip>
          <a:srcRect t="71031"/>
          <a:stretch>
            <a:fillRect/>
          </a:stretch>
        </p:blipFill>
        <p:spPr bwMode="auto">
          <a:xfrm>
            <a:off x="3429000" y="175206"/>
            <a:ext cx="5363936" cy="26860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1064" y="149440"/>
            <a:ext cx="2922815" cy="1477328"/>
          </a:xfrm>
          <a:prstGeom prst="rect">
            <a:avLst/>
          </a:prstGeom>
          <a:solidFill>
            <a:schemeClr val="accent5">
              <a:lumMod val="60000"/>
              <a:lumOff val="40000"/>
            </a:schemeClr>
          </a:solidFill>
          <a:ln>
            <a:solidFill>
              <a:srgbClr val="002060"/>
            </a:solidFill>
          </a:ln>
          <a:effectLst>
            <a:innerShdw blurRad="63500" dist="50800" dir="16200000">
              <a:prstClr val="black">
                <a:alpha val="50000"/>
              </a:prstClr>
            </a:innerShdw>
          </a:effectLst>
        </p:spPr>
        <p:txBody>
          <a:bodyPr wrap="square" rtlCol="0">
            <a:spAutoFit/>
          </a:bodyPr>
          <a:lstStyle/>
          <a:p>
            <a:pPr>
              <a:buClrTx/>
              <a:buFontTx/>
              <a:buNone/>
            </a:pPr>
            <a:r>
              <a:rPr lang="en-US" sz="3000" b="1" kern="1200" dirty="0" err="1">
                <a:solidFill>
                  <a:srgbClr val="FF0000"/>
                </a:solidFill>
                <a:latin typeface="Arial" panose="020B0604020202020204" pitchFamily="34" charset="0"/>
                <a:cs typeface="Arial" panose="020B0604020202020204" pitchFamily="34" charset="0"/>
              </a:rPr>
              <a:t>Hình</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ảnh</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này</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em</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nhớ</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đến</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điều</a:t>
            </a:r>
            <a:r>
              <a:rPr lang="en-US" sz="3000" b="1" kern="1200" dirty="0">
                <a:solidFill>
                  <a:srgbClr val="FF0000"/>
                </a:solidFill>
                <a:latin typeface="Arial" panose="020B0604020202020204" pitchFamily="34" charset="0"/>
                <a:cs typeface="Arial" panose="020B0604020202020204" pitchFamily="34" charset="0"/>
              </a:rPr>
              <a:t> </a:t>
            </a:r>
            <a:r>
              <a:rPr lang="en-US" sz="3000" b="1" kern="1200" dirty="0" err="1">
                <a:solidFill>
                  <a:srgbClr val="FF0000"/>
                </a:solidFill>
                <a:latin typeface="Arial" panose="020B0604020202020204" pitchFamily="34" charset="0"/>
                <a:cs typeface="Arial" panose="020B0604020202020204" pitchFamily="34" charset="0"/>
              </a:rPr>
              <a:t>gì</a:t>
            </a:r>
            <a:r>
              <a:rPr lang="en-US" sz="3000" b="1" kern="1200" dirty="0">
                <a:solidFill>
                  <a:srgbClr val="FF0000"/>
                </a:solidFill>
                <a:latin typeface="Arial" panose="020B0604020202020204" pitchFamily="34" charset="0"/>
                <a:cs typeface="Arial" panose="020B0604020202020204" pitchFamily="34" charset="0"/>
              </a:rPr>
              <a:t>?</a:t>
            </a:r>
            <a:endParaRPr lang="en-US" sz="3000" b="1" kern="120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51064" y="1607647"/>
            <a:ext cx="2922815" cy="1477328"/>
          </a:xfrm>
          <a:prstGeom prst="rect">
            <a:avLst/>
          </a:prstGeom>
          <a:solidFill>
            <a:schemeClr val="accent1">
              <a:lumMod val="20000"/>
              <a:lumOff val="80000"/>
            </a:schemeClr>
          </a:solidFill>
          <a:ln>
            <a:solidFill>
              <a:srgbClr val="002060"/>
            </a:solidFill>
          </a:ln>
          <a:effectLst>
            <a:outerShdw blurRad="50800" dist="38100" algn="l" rotWithShape="0">
              <a:prstClr val="black">
                <a:alpha val="40000"/>
              </a:prstClr>
            </a:outerShdw>
          </a:effectLst>
        </p:spPr>
        <p:txBody>
          <a:bodyPr wrap="square" rtlCol="0">
            <a:spAutoFit/>
          </a:bodyPr>
          <a:lstStyle/>
          <a:p>
            <a:pPr>
              <a:buClrTx/>
              <a:buFontTx/>
              <a:buNone/>
            </a:pPr>
            <a:r>
              <a:rPr lang="en-US" sz="3000" b="1" i="1" kern="1200" dirty="0" err="1">
                <a:solidFill>
                  <a:prstClr val="black"/>
                </a:solidFill>
                <a:latin typeface="Arial" panose="020B0604020202020204" pitchFamily="34" charset="0"/>
                <a:cs typeface="Arial" panose="020B0604020202020204" pitchFamily="34" charset="0"/>
              </a:rPr>
              <a:t>Tàu</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Đô</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đốc</a:t>
            </a:r>
            <a:r>
              <a:rPr lang="en-US" sz="3000" b="1" i="1" kern="1200" dirty="0">
                <a:solidFill>
                  <a:prstClr val="black"/>
                </a:solidFill>
                <a:latin typeface="Arial" panose="020B0604020202020204" pitchFamily="34" charset="0"/>
                <a:cs typeface="Arial" panose="020B0604020202020204" pitchFamily="34" charset="0"/>
              </a:rPr>
              <a:t> La-</a:t>
            </a:r>
            <a:r>
              <a:rPr lang="en-US" sz="3000" b="1" i="1" kern="1200" dirty="0" err="1">
                <a:solidFill>
                  <a:prstClr val="black"/>
                </a:solidFill>
                <a:latin typeface="Arial" panose="020B0604020202020204" pitchFamily="34" charset="0"/>
                <a:cs typeface="Arial" panose="020B0604020202020204" pitchFamily="34" charset="0"/>
              </a:rPr>
              <a:t>tu</a:t>
            </a:r>
            <a:r>
              <a:rPr lang="en-US" sz="3000" b="1" i="1" kern="1200" dirty="0">
                <a:solidFill>
                  <a:prstClr val="black"/>
                </a:solidFill>
                <a:latin typeface="Arial" panose="020B0604020202020204" pitchFamily="34" charset="0"/>
                <a:cs typeface="Arial" panose="020B0604020202020204" pitchFamily="34" charset="0"/>
              </a:rPr>
              <a:t>-</a:t>
            </a:r>
            <a:r>
              <a:rPr lang="en-US" sz="3000" b="1" i="1" kern="1200" dirty="0" err="1">
                <a:solidFill>
                  <a:prstClr val="black"/>
                </a:solidFill>
                <a:latin typeface="Arial" panose="020B0604020202020204" pitchFamily="34" charset="0"/>
                <a:cs typeface="Arial" panose="020B0604020202020204" pitchFamily="34" charset="0"/>
              </a:rPr>
              <a:t>sơ</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Tờ</a:t>
            </a:r>
            <a:r>
              <a:rPr lang="en-US" sz="3000" b="1" i="1" kern="1200" dirty="0">
                <a:solidFill>
                  <a:prstClr val="black"/>
                </a:solidFill>
                <a:latin typeface="Arial" panose="020B0604020202020204" pitchFamily="34" charset="0"/>
                <a:cs typeface="Arial" panose="020B0604020202020204" pitchFamily="34" charset="0"/>
              </a:rPr>
              <a:t>-</a:t>
            </a:r>
            <a:r>
              <a:rPr lang="en-US" sz="3000" b="1" i="1" kern="1200" dirty="0" err="1">
                <a:solidFill>
                  <a:prstClr val="black"/>
                </a:solidFill>
                <a:latin typeface="Arial" panose="020B0604020202020204" pitchFamily="34" charset="0"/>
                <a:cs typeface="Arial" panose="020B0604020202020204" pitchFamily="34" charset="0"/>
              </a:rPr>
              <a:t>rê</a:t>
            </a:r>
            <a:r>
              <a:rPr lang="en-US" sz="3000" b="1" i="1" kern="1200" dirty="0">
                <a:solidFill>
                  <a:prstClr val="black"/>
                </a:solidFill>
                <a:latin typeface="Arial" panose="020B0604020202020204" pitchFamily="34" charset="0"/>
                <a:cs typeface="Arial" panose="020B0604020202020204" pitchFamily="34" charset="0"/>
              </a:rPr>
              <a:t>-vin</a:t>
            </a:r>
            <a:endParaRPr lang="en-US" sz="3000" b="1" i="1" kern="120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351065" y="4063966"/>
            <a:ext cx="8441871" cy="1015663"/>
          </a:xfrm>
          <a:prstGeom prst="rect">
            <a:avLst/>
          </a:prstGeom>
          <a:solidFill>
            <a:schemeClr val="accent3">
              <a:lumMod val="60000"/>
              <a:lumOff val="40000"/>
            </a:schemeClr>
          </a:solidFill>
          <a:ln w="38100">
            <a:solidFill>
              <a:srgbClr val="FF0000"/>
            </a:solidFill>
          </a:ln>
          <a:effectLst>
            <a:outerShdw blurRad="190500" dist="228600" dir="2700000" algn="ctr">
              <a:srgbClr val="000000">
                <a:alpha val="30000"/>
              </a:srgbClr>
            </a:outerShdw>
          </a:effectLst>
        </p:spPr>
        <p:txBody>
          <a:bodyPr wrap="square" rtlCol="0">
            <a:spAutoFit/>
          </a:bodyPr>
          <a:lstStyle/>
          <a:p>
            <a:pPr>
              <a:buClrTx/>
              <a:buFontTx/>
              <a:buNone/>
            </a:pPr>
            <a:r>
              <a:rPr lang="en-US" sz="3000" b="1" i="1" kern="1200" dirty="0" err="1">
                <a:solidFill>
                  <a:prstClr val="black"/>
                </a:solidFill>
                <a:latin typeface="Arial" panose="020B0604020202020204" pitchFamily="34" charset="0"/>
                <a:cs typeface="Arial" panose="020B0604020202020204" pitchFamily="34" charset="0"/>
              </a:rPr>
              <a:t>Nguyễn</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Tất</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Thành</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ra</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đi</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tìm</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đường</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cứu</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nước</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trên</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chiếc</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tàu</a:t>
            </a:r>
            <a:r>
              <a:rPr lang="en-US" sz="3000" b="1" i="1" kern="1200" dirty="0">
                <a:solidFill>
                  <a:prstClr val="black"/>
                </a:solidFill>
                <a:latin typeface="Arial" panose="020B0604020202020204" pitchFamily="34" charset="0"/>
                <a:cs typeface="Arial" panose="020B0604020202020204" pitchFamily="34" charset="0"/>
              </a:rPr>
              <a:t> La-</a:t>
            </a:r>
            <a:r>
              <a:rPr lang="en-US" sz="3000" b="1" i="1" kern="1200" dirty="0" err="1">
                <a:solidFill>
                  <a:prstClr val="black"/>
                </a:solidFill>
                <a:latin typeface="Arial" panose="020B0604020202020204" pitchFamily="34" charset="0"/>
                <a:cs typeface="Arial" panose="020B0604020202020204" pitchFamily="34" charset="0"/>
              </a:rPr>
              <a:t>tu</a:t>
            </a:r>
            <a:r>
              <a:rPr lang="en-US" sz="3000" b="1" i="1" kern="1200" dirty="0">
                <a:solidFill>
                  <a:prstClr val="black"/>
                </a:solidFill>
                <a:latin typeface="Arial" panose="020B0604020202020204" pitchFamily="34" charset="0"/>
                <a:cs typeface="Arial" panose="020B0604020202020204" pitchFamily="34" charset="0"/>
              </a:rPr>
              <a:t>-</a:t>
            </a:r>
            <a:r>
              <a:rPr lang="en-US" sz="3000" b="1" i="1" kern="1200" dirty="0" err="1">
                <a:solidFill>
                  <a:prstClr val="black"/>
                </a:solidFill>
                <a:latin typeface="Arial" panose="020B0604020202020204" pitchFamily="34" charset="0"/>
                <a:cs typeface="Arial" panose="020B0604020202020204" pitchFamily="34" charset="0"/>
              </a:rPr>
              <a:t>sơ</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Tờ</a:t>
            </a:r>
            <a:r>
              <a:rPr lang="en-US" sz="3000" b="1" i="1" kern="1200" dirty="0">
                <a:solidFill>
                  <a:prstClr val="black"/>
                </a:solidFill>
                <a:latin typeface="Arial" panose="020B0604020202020204" pitchFamily="34" charset="0"/>
                <a:cs typeface="Arial" panose="020B0604020202020204" pitchFamily="34" charset="0"/>
              </a:rPr>
              <a:t> -</a:t>
            </a:r>
            <a:r>
              <a:rPr lang="en-US" sz="3000" b="1" i="1" kern="1200" dirty="0" err="1">
                <a:solidFill>
                  <a:prstClr val="black"/>
                </a:solidFill>
                <a:latin typeface="Arial" panose="020B0604020202020204" pitchFamily="34" charset="0"/>
                <a:cs typeface="Arial" panose="020B0604020202020204" pitchFamily="34" charset="0"/>
              </a:rPr>
              <a:t>rê</a:t>
            </a:r>
            <a:r>
              <a:rPr lang="en-US" sz="3000" b="1" i="1" kern="1200" dirty="0">
                <a:solidFill>
                  <a:prstClr val="black"/>
                </a:solidFill>
                <a:latin typeface="Arial" panose="020B0604020202020204" pitchFamily="34" charset="0"/>
                <a:cs typeface="Arial" panose="020B0604020202020204" pitchFamily="34" charset="0"/>
              </a:rPr>
              <a:t>-vin.</a:t>
            </a:r>
            <a:endParaRPr lang="en-US" sz="3000" b="1" i="1" kern="1200" dirty="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Xo Viet Nghe  -Tinh"/>
          <p:cNvPicPr>
            <a:picLocks noChangeAspect="1" noChangeArrowheads="1"/>
          </p:cNvPicPr>
          <p:nvPr/>
        </p:nvPicPr>
        <p:blipFill>
          <a:blip r:embed="rId1">
            <a:lum contrast="18000"/>
            <a:extLst>
              <a:ext uri="{28A0092B-C50C-407E-A947-70E740481C1C}">
                <a14:useLocalDpi xmlns:a14="http://schemas.microsoft.com/office/drawing/2010/main" val="0"/>
              </a:ext>
            </a:extLst>
          </a:blip>
          <a:srcRect/>
          <a:stretch>
            <a:fillRect/>
          </a:stretch>
        </p:blipFill>
        <p:spPr bwMode="auto">
          <a:xfrm>
            <a:off x="3028950" y="70918"/>
            <a:ext cx="5829300" cy="4158182"/>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4237265"/>
            <a:ext cx="6686550" cy="600164"/>
          </a:xfrm>
          <a:prstGeom prst="rect">
            <a:avLst/>
          </a:prstGeom>
          <a:solidFill>
            <a:schemeClr val="tx2">
              <a:lumMod val="20000"/>
              <a:lumOff val="80000"/>
            </a:schemeClr>
          </a:solidFill>
          <a:ln w="28575">
            <a:solidFill>
              <a:srgbClr val="FFC000"/>
            </a:solidFill>
          </a:ln>
          <a:effectLst>
            <a:innerShdw blurRad="63500" dist="50800" dir="16200000">
              <a:prstClr val="black">
                <a:alpha val="50000"/>
              </a:prstClr>
            </a:innerShdw>
          </a:effectLst>
        </p:spPr>
        <p:txBody>
          <a:bodyPr wrap="square" rtlCol="0">
            <a:spAutoFit/>
          </a:bodyPr>
          <a:lstStyle/>
          <a:p>
            <a:pPr>
              <a:buClrTx/>
              <a:buFontTx/>
              <a:buNone/>
            </a:pPr>
            <a:r>
              <a:rPr lang="en-US" sz="3300" b="1" i="1" kern="1200" dirty="0" err="1">
                <a:solidFill>
                  <a:prstClr val="black"/>
                </a:solidFill>
                <a:latin typeface="Arial" panose="020B0604020202020204" pitchFamily="34" charset="0"/>
              </a:rPr>
              <a:t>Phong</a:t>
            </a:r>
            <a:r>
              <a:rPr lang="en-US" sz="3300" b="1" i="1" kern="1200" dirty="0">
                <a:solidFill>
                  <a:prstClr val="black"/>
                </a:solidFill>
                <a:latin typeface="Arial" panose="020B0604020202020204" pitchFamily="34" charset="0"/>
              </a:rPr>
              <a:t> </a:t>
            </a:r>
            <a:r>
              <a:rPr lang="en-US" sz="3300" b="1" i="1" kern="1200" dirty="0" err="1">
                <a:solidFill>
                  <a:prstClr val="black"/>
                </a:solidFill>
                <a:latin typeface="Arial" panose="020B0604020202020204" pitchFamily="34" charset="0"/>
              </a:rPr>
              <a:t>trào</a:t>
            </a:r>
            <a:r>
              <a:rPr lang="en-US" sz="3300" b="1" i="1" kern="1200" dirty="0">
                <a:solidFill>
                  <a:prstClr val="black"/>
                </a:solidFill>
                <a:latin typeface="Arial" panose="020B0604020202020204" pitchFamily="34" charset="0"/>
              </a:rPr>
              <a:t> </a:t>
            </a:r>
            <a:r>
              <a:rPr lang="en-US" sz="3300" b="1" i="1" kern="1200" dirty="0" err="1">
                <a:solidFill>
                  <a:prstClr val="black"/>
                </a:solidFill>
                <a:latin typeface="Arial" panose="020B0604020202020204" pitchFamily="34" charset="0"/>
              </a:rPr>
              <a:t>Xô</a:t>
            </a:r>
            <a:r>
              <a:rPr lang="en-US" sz="3300" b="1" i="1" kern="1200" dirty="0">
                <a:solidFill>
                  <a:prstClr val="black"/>
                </a:solidFill>
                <a:latin typeface="Arial" panose="020B0604020202020204" pitchFamily="34" charset="0"/>
              </a:rPr>
              <a:t> </a:t>
            </a:r>
            <a:r>
              <a:rPr lang="en-US" sz="3300" b="1" i="1" kern="1200" dirty="0" err="1">
                <a:solidFill>
                  <a:prstClr val="black"/>
                </a:solidFill>
                <a:latin typeface="Arial" panose="020B0604020202020204" pitchFamily="34" charset="0"/>
              </a:rPr>
              <a:t>Viết</a:t>
            </a:r>
            <a:r>
              <a:rPr lang="en-US" sz="3300" b="1" i="1" kern="1200" dirty="0">
                <a:solidFill>
                  <a:prstClr val="black"/>
                </a:solidFill>
                <a:latin typeface="Arial" panose="020B0604020202020204" pitchFamily="34" charset="0"/>
              </a:rPr>
              <a:t> – </a:t>
            </a:r>
            <a:r>
              <a:rPr lang="en-US" sz="3300" b="1" i="1" kern="1200" dirty="0" err="1">
                <a:solidFill>
                  <a:prstClr val="black"/>
                </a:solidFill>
                <a:latin typeface="Arial" panose="020B0604020202020204" pitchFamily="34" charset="0"/>
              </a:rPr>
              <a:t>Nghệ</a:t>
            </a:r>
            <a:r>
              <a:rPr lang="en-US" sz="3300" b="1" i="1" kern="1200" dirty="0">
                <a:solidFill>
                  <a:prstClr val="black"/>
                </a:solidFill>
                <a:latin typeface="Arial" panose="020B0604020202020204" pitchFamily="34" charset="0"/>
              </a:rPr>
              <a:t> </a:t>
            </a:r>
            <a:r>
              <a:rPr lang="en-US" sz="3300" b="1" i="1" kern="1200" dirty="0" err="1">
                <a:solidFill>
                  <a:prstClr val="black"/>
                </a:solidFill>
                <a:latin typeface="Arial" panose="020B0604020202020204" pitchFamily="34" charset="0"/>
              </a:rPr>
              <a:t>Tĩnh</a:t>
            </a:r>
            <a:endParaRPr lang="en-US" sz="3300" b="1" i="1" kern="1200" dirty="0">
              <a:solidFill>
                <a:prstClr val="black"/>
              </a:solidFill>
              <a:latin typeface="Arial" panose="020B0604020202020204" pitchFamily="34" charset="0"/>
            </a:endParaRPr>
          </a:p>
        </p:txBody>
      </p:sp>
      <p:sp>
        <p:nvSpPr>
          <p:cNvPr id="3" name="TextBox 2"/>
          <p:cNvSpPr txBox="1"/>
          <p:nvPr/>
        </p:nvSpPr>
        <p:spPr>
          <a:xfrm>
            <a:off x="293915" y="97200"/>
            <a:ext cx="2428875" cy="3785652"/>
          </a:xfrm>
          <a:prstGeom prst="rect">
            <a:avLst/>
          </a:prstGeom>
          <a:solidFill>
            <a:schemeClr val="accent5">
              <a:lumMod val="20000"/>
              <a:lumOff val="80000"/>
            </a:schemeClr>
          </a:solid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buClrTx/>
              <a:buFontTx/>
              <a:buNone/>
            </a:pPr>
            <a:r>
              <a:rPr lang="en-US" sz="3000" b="1" kern="1200" dirty="0" err="1">
                <a:solidFill>
                  <a:srgbClr val="FF0000"/>
                </a:solidFill>
                <a:latin typeface="Arial" panose="020B0604020202020204" pitchFamily="34" charset="0"/>
              </a:rPr>
              <a:t>Đây</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là</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phong</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trào</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đấu</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tranh</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chống</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Pháp</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Hãy</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cho</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biết</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đó</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là</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phong</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trào</a:t>
            </a:r>
            <a:r>
              <a:rPr lang="en-US" sz="3000" b="1" kern="1200" dirty="0">
                <a:solidFill>
                  <a:srgbClr val="FF0000"/>
                </a:solidFill>
                <a:latin typeface="Arial" panose="020B0604020202020204" pitchFamily="34" charset="0"/>
              </a:rPr>
              <a:t> </a:t>
            </a:r>
            <a:r>
              <a:rPr lang="en-US" sz="3000" b="1" kern="1200" dirty="0" err="1">
                <a:solidFill>
                  <a:srgbClr val="FF0000"/>
                </a:solidFill>
                <a:latin typeface="Arial" panose="020B0604020202020204" pitchFamily="34" charset="0"/>
              </a:rPr>
              <a:t>gì</a:t>
            </a:r>
            <a:r>
              <a:rPr lang="en-US" sz="3000" b="1" kern="1200" dirty="0">
                <a:solidFill>
                  <a:srgbClr val="FF0000"/>
                </a:solidFill>
                <a:latin typeface="Arial" panose="020B0604020202020204" pitchFamily="34" charset="0"/>
              </a:rPr>
              <a:t>?</a:t>
            </a:r>
            <a:endParaRPr lang="en-US" sz="3000" b="1" kern="1200" dirty="0">
              <a:solidFill>
                <a:srgbClr val="FF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488196" y="162731"/>
            <a:ext cx="8369085" cy="488197"/>
          </a:xfrm>
          <a:prstGeom prst="homePlate">
            <a:avLst/>
          </a:prstGeom>
          <a:solidFill>
            <a:schemeClr val="accent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9Slide05 FS Blonde Script" panose="03000503000000000000" pitchFamily="65" charset="0"/>
              </a:rPr>
              <a:t>Bức</a:t>
            </a:r>
            <a:r>
              <a:rPr lang="en-US" sz="2800" dirty="0">
                <a:latin typeface="#9Slide05 FS Blonde Script" panose="03000503000000000000" pitchFamily="65" charset="0"/>
              </a:rPr>
              <a:t> </a:t>
            </a:r>
            <a:r>
              <a:rPr lang="en-US" sz="2800" dirty="0" err="1">
                <a:latin typeface="#9Slide05 FS Blonde Script" panose="03000503000000000000" pitchFamily="65" charset="0"/>
              </a:rPr>
              <a:t>ảnh</a:t>
            </a:r>
            <a:r>
              <a:rPr lang="en-US" sz="2800" dirty="0">
                <a:latin typeface="#9Slide05 FS Blonde Script" panose="03000503000000000000" pitchFamily="65" charset="0"/>
              </a:rPr>
              <a:t> </a:t>
            </a:r>
            <a:r>
              <a:rPr lang="en-US" sz="2800" dirty="0" err="1">
                <a:latin typeface="#9Slide05 FS Blonde Script" panose="03000503000000000000" pitchFamily="65" charset="0"/>
              </a:rPr>
              <a:t>này</a:t>
            </a:r>
            <a:r>
              <a:rPr lang="en-US" sz="2800" dirty="0">
                <a:latin typeface="#9Slide05 FS Blonde Script" panose="03000503000000000000" pitchFamily="65" charset="0"/>
              </a:rPr>
              <a:t> </a:t>
            </a:r>
            <a:r>
              <a:rPr lang="en-US" sz="2800" dirty="0" err="1">
                <a:latin typeface="#9Slide05 FS Blonde Script" panose="03000503000000000000" pitchFamily="65" charset="0"/>
              </a:rPr>
              <a:t>nhắc</a:t>
            </a:r>
            <a:r>
              <a:rPr lang="en-US" sz="2800" dirty="0">
                <a:latin typeface="#9Slide05 FS Blonde Script" panose="03000503000000000000" pitchFamily="65" charset="0"/>
              </a:rPr>
              <a:t> con </a:t>
            </a:r>
            <a:r>
              <a:rPr lang="en-US" sz="2800" dirty="0" err="1">
                <a:latin typeface="#9Slide05 FS Blonde Script" panose="03000503000000000000" pitchFamily="65" charset="0"/>
              </a:rPr>
              <a:t>nhớ</a:t>
            </a:r>
            <a:r>
              <a:rPr lang="en-US" sz="2800" dirty="0">
                <a:latin typeface="#9Slide05 FS Blonde Script" panose="03000503000000000000" pitchFamily="65" charset="0"/>
              </a:rPr>
              <a:t> </a:t>
            </a:r>
            <a:r>
              <a:rPr lang="en-US" sz="2800" dirty="0" err="1">
                <a:latin typeface="#9Slide05 FS Blonde Script" panose="03000503000000000000" pitchFamily="65" charset="0"/>
              </a:rPr>
              <a:t>đến</a:t>
            </a:r>
            <a:r>
              <a:rPr lang="en-US" sz="2800" dirty="0">
                <a:latin typeface="#9Slide05 FS Blonde Script" panose="03000503000000000000" pitchFamily="65" charset="0"/>
              </a:rPr>
              <a:t> </a:t>
            </a:r>
            <a:r>
              <a:rPr lang="en-US" sz="2800" dirty="0" err="1">
                <a:latin typeface="#9Slide05 FS Blonde Script" panose="03000503000000000000" pitchFamily="65" charset="0"/>
              </a:rPr>
              <a:t>sự</a:t>
            </a:r>
            <a:r>
              <a:rPr lang="en-US" sz="2800" dirty="0">
                <a:latin typeface="#9Slide05 FS Blonde Script" panose="03000503000000000000" pitchFamily="65" charset="0"/>
              </a:rPr>
              <a:t> </a:t>
            </a:r>
            <a:r>
              <a:rPr lang="en-US" sz="2800" dirty="0" err="1">
                <a:latin typeface="#9Slide05 FS Blonde Script" panose="03000503000000000000" pitchFamily="65" charset="0"/>
              </a:rPr>
              <a:t>kiện</a:t>
            </a:r>
            <a:r>
              <a:rPr lang="en-US" sz="2800" dirty="0">
                <a:latin typeface="#9Slide05 FS Blonde Script" panose="03000503000000000000" pitchFamily="65" charset="0"/>
              </a:rPr>
              <a:t> </a:t>
            </a:r>
            <a:r>
              <a:rPr lang="en-US" sz="2800" dirty="0" err="1">
                <a:latin typeface="#9Slide05 FS Blonde Script" panose="03000503000000000000" pitchFamily="65" charset="0"/>
              </a:rPr>
              <a:t>lịch</a:t>
            </a:r>
            <a:r>
              <a:rPr lang="en-US" sz="2800" dirty="0">
                <a:latin typeface="#9Slide05 FS Blonde Script" panose="03000503000000000000" pitchFamily="65" charset="0"/>
              </a:rPr>
              <a:t> </a:t>
            </a:r>
            <a:r>
              <a:rPr lang="en-US" sz="2800" dirty="0" err="1">
                <a:latin typeface="#9Slide05 FS Blonde Script" panose="03000503000000000000" pitchFamily="65" charset="0"/>
              </a:rPr>
              <a:t>sử</a:t>
            </a:r>
            <a:r>
              <a:rPr lang="en-US" sz="2800" dirty="0">
                <a:latin typeface="#9Slide05 FS Blonde Script" panose="03000503000000000000" pitchFamily="65" charset="0"/>
              </a:rPr>
              <a:t> </a:t>
            </a:r>
            <a:r>
              <a:rPr lang="en-US" sz="2800" dirty="0" err="1">
                <a:latin typeface="#9Slide05 FS Blonde Script" panose="03000503000000000000" pitchFamily="65" charset="0"/>
              </a:rPr>
              <a:t>nào</a:t>
            </a:r>
            <a:r>
              <a:rPr lang="en-US" sz="2800" dirty="0">
                <a:latin typeface="#9Slide05 FS Blonde Script" panose="03000503000000000000" pitchFamily="65" charset="0"/>
              </a:rPr>
              <a:t>?</a:t>
            </a:r>
            <a:endParaRPr lang="en-US" sz="2800" dirty="0">
              <a:latin typeface="#9Slide05 FS Blonde Script" panose="03000503000000000000" pitchFamily="65" charset="0"/>
            </a:endParaRPr>
          </a:p>
        </p:txBody>
      </p:sp>
      <p:sp>
        <p:nvSpPr>
          <p:cNvPr id="4" name="TextBox 3"/>
          <p:cNvSpPr txBox="1"/>
          <p:nvPr/>
        </p:nvSpPr>
        <p:spPr>
          <a:xfrm>
            <a:off x="294467" y="2122323"/>
            <a:ext cx="3029919"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spcBef>
                <a:spcPct val="0"/>
              </a:spcBef>
              <a:buFontTx/>
              <a:buNone/>
            </a:pP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Nhân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dân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góp</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gạo</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chống</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giặc</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đói</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a:t>
            </a:r>
            <a:endPar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endParaRPr>
          </a:p>
          <a:p>
            <a:pPr algn="ctr" eaLnBrk="1" hangingPunct="1">
              <a:spcBef>
                <a:spcPct val="0"/>
              </a:spcBef>
              <a:buFontTx/>
              <a:buNone/>
            </a:pP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(10/1945).</a:t>
            </a:r>
            <a:endPar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3680445" y="1100384"/>
            <a:ext cx="4997172" cy="3316633"/>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hu Kham sai, Bac Bo Phu 19"/>
          <p:cNvPicPr>
            <a:picLocks noChangeAspect="1" noChangeArrowheads="1"/>
          </p:cNvPicPr>
          <p:nvPr/>
        </p:nvPicPr>
        <p:blipFill>
          <a:blip r:embed="rId1">
            <a:lum bright="6000" contrast="30000"/>
            <a:extLst>
              <a:ext uri="{28A0092B-C50C-407E-A947-70E740481C1C}">
                <a14:useLocalDpi xmlns:a14="http://schemas.microsoft.com/office/drawing/2010/main" val="0"/>
              </a:ext>
            </a:extLst>
          </a:blip>
          <a:srcRect l="1262" t="175" r="1262" b="351"/>
          <a:stretch>
            <a:fillRect/>
          </a:stretch>
        </p:blipFill>
        <p:spPr bwMode="auto">
          <a:xfrm>
            <a:off x="3143250" y="58753"/>
            <a:ext cx="5715000" cy="4056047"/>
          </a:xfrm>
          <a:prstGeom prst="rect">
            <a:avLst/>
          </a:prstGeom>
          <a:solidFill>
            <a:schemeClr val="bg1"/>
          </a:solidFill>
          <a:ln w="12700">
            <a:solidFill>
              <a:schemeClr val="tx2">
                <a:lumMod val="40000"/>
                <a:lumOff val="60000"/>
              </a:schemeClr>
            </a:solidFill>
            <a:miter lim="800000"/>
            <a:headEnd/>
            <a:tailEnd/>
          </a:ln>
        </p:spPr>
      </p:pic>
      <p:sp>
        <p:nvSpPr>
          <p:cNvPr id="2" name="TextBox 1"/>
          <p:cNvSpPr txBox="1"/>
          <p:nvPr/>
        </p:nvSpPr>
        <p:spPr>
          <a:xfrm>
            <a:off x="514350" y="514350"/>
            <a:ext cx="2343150" cy="1615827"/>
          </a:xfrm>
          <a:prstGeom prst="rect">
            <a:avLst/>
          </a:prstGeom>
          <a:solidFill>
            <a:srgbClr val="00B0F0"/>
          </a:solidFill>
          <a:ln w="28575">
            <a:solidFill>
              <a:srgbClr val="FF0000"/>
            </a:solidFill>
          </a:ln>
        </p:spPr>
        <p:txBody>
          <a:bodyPr wrap="square" rtlCol="0">
            <a:spAutoFit/>
          </a:bodyPr>
          <a:lstStyle/>
          <a:p>
            <a:pPr>
              <a:buClrTx/>
              <a:buFontTx/>
              <a:buNone/>
            </a:pPr>
            <a:r>
              <a:rPr lang="en-US" sz="3300" b="1" kern="1200" dirty="0" err="1">
                <a:solidFill>
                  <a:srgbClr val="FF0000"/>
                </a:solidFill>
                <a:latin typeface="Arial" panose="020B0604020202020204" pitchFamily="34" charset="0"/>
              </a:rPr>
              <a:t>Đây</a:t>
            </a:r>
            <a:r>
              <a:rPr lang="en-US" sz="3300" b="1" kern="1200" dirty="0">
                <a:solidFill>
                  <a:srgbClr val="FF0000"/>
                </a:solidFill>
                <a:latin typeface="Arial" panose="020B0604020202020204" pitchFamily="34" charset="0"/>
              </a:rPr>
              <a:t> </a:t>
            </a:r>
            <a:r>
              <a:rPr lang="en-US" sz="3300" b="1" kern="1200" dirty="0" err="1">
                <a:solidFill>
                  <a:srgbClr val="FF0000"/>
                </a:solidFill>
                <a:latin typeface="Arial" panose="020B0604020202020204" pitchFamily="34" charset="0"/>
              </a:rPr>
              <a:t>là</a:t>
            </a:r>
            <a:r>
              <a:rPr lang="en-US" sz="3300" b="1" kern="1200" dirty="0">
                <a:solidFill>
                  <a:srgbClr val="FF0000"/>
                </a:solidFill>
                <a:latin typeface="Arial" panose="020B0604020202020204" pitchFamily="34" charset="0"/>
              </a:rPr>
              <a:t> </a:t>
            </a:r>
            <a:r>
              <a:rPr lang="en-US" sz="3300" b="1" kern="1200" dirty="0" err="1">
                <a:solidFill>
                  <a:srgbClr val="FF0000"/>
                </a:solidFill>
                <a:latin typeface="Arial" panose="020B0604020202020204" pitchFamily="34" charset="0"/>
              </a:rPr>
              <a:t>sự</a:t>
            </a:r>
            <a:r>
              <a:rPr lang="en-US" sz="3300" b="1" kern="1200" dirty="0">
                <a:solidFill>
                  <a:srgbClr val="FF0000"/>
                </a:solidFill>
                <a:latin typeface="Arial" panose="020B0604020202020204" pitchFamily="34" charset="0"/>
              </a:rPr>
              <a:t> </a:t>
            </a:r>
            <a:r>
              <a:rPr lang="en-US" sz="3300" b="1" kern="1200" dirty="0" err="1">
                <a:solidFill>
                  <a:srgbClr val="FF0000"/>
                </a:solidFill>
                <a:latin typeface="Arial" panose="020B0604020202020204" pitchFamily="34" charset="0"/>
              </a:rPr>
              <a:t>kiện</a:t>
            </a:r>
            <a:r>
              <a:rPr lang="en-US" sz="3300" b="1" kern="1200" dirty="0">
                <a:solidFill>
                  <a:srgbClr val="FF0000"/>
                </a:solidFill>
                <a:latin typeface="Arial" panose="020B0604020202020204" pitchFamily="34" charset="0"/>
              </a:rPr>
              <a:t> </a:t>
            </a:r>
            <a:r>
              <a:rPr lang="en-US" sz="3300" b="1" kern="1200" dirty="0" err="1">
                <a:solidFill>
                  <a:srgbClr val="FF0000"/>
                </a:solidFill>
                <a:latin typeface="Arial" panose="020B0604020202020204" pitchFamily="34" charset="0"/>
              </a:rPr>
              <a:t>lịch</a:t>
            </a:r>
            <a:r>
              <a:rPr lang="en-US" sz="3300" b="1" kern="1200" dirty="0">
                <a:solidFill>
                  <a:srgbClr val="FF0000"/>
                </a:solidFill>
                <a:latin typeface="Arial" panose="020B0604020202020204" pitchFamily="34" charset="0"/>
              </a:rPr>
              <a:t> </a:t>
            </a:r>
            <a:r>
              <a:rPr lang="en-US" sz="3300" b="1" kern="1200" dirty="0" err="1">
                <a:solidFill>
                  <a:srgbClr val="FF0000"/>
                </a:solidFill>
                <a:latin typeface="Arial" panose="020B0604020202020204" pitchFamily="34" charset="0"/>
              </a:rPr>
              <a:t>sử</a:t>
            </a:r>
            <a:r>
              <a:rPr lang="en-US" sz="3300" b="1" kern="1200" dirty="0">
                <a:solidFill>
                  <a:srgbClr val="FF0000"/>
                </a:solidFill>
                <a:latin typeface="Arial" panose="020B0604020202020204" pitchFamily="34" charset="0"/>
              </a:rPr>
              <a:t> </a:t>
            </a:r>
            <a:r>
              <a:rPr lang="en-US" sz="3300" b="1" kern="1200" dirty="0" err="1">
                <a:solidFill>
                  <a:srgbClr val="FF0000"/>
                </a:solidFill>
                <a:latin typeface="Arial" panose="020B0604020202020204" pitchFamily="34" charset="0"/>
              </a:rPr>
              <a:t>nào</a:t>
            </a:r>
            <a:r>
              <a:rPr lang="en-US" sz="3300" b="1" kern="1200" dirty="0">
                <a:solidFill>
                  <a:srgbClr val="FF0000"/>
                </a:solidFill>
                <a:latin typeface="Arial" panose="020B0604020202020204" pitchFamily="34" charset="0"/>
              </a:rPr>
              <a:t>?</a:t>
            </a:r>
            <a:endParaRPr lang="en-US" sz="3300" b="1" kern="1200" dirty="0">
              <a:solidFill>
                <a:srgbClr val="FF0000"/>
              </a:solidFill>
              <a:latin typeface="Arial" panose="020B0604020202020204" pitchFamily="34" charset="0"/>
            </a:endParaRPr>
          </a:p>
        </p:txBody>
      </p:sp>
      <p:sp>
        <p:nvSpPr>
          <p:cNvPr id="3" name="TextBox 2"/>
          <p:cNvSpPr txBox="1"/>
          <p:nvPr/>
        </p:nvSpPr>
        <p:spPr>
          <a:xfrm>
            <a:off x="1085850" y="4340609"/>
            <a:ext cx="7600950" cy="600164"/>
          </a:xfrm>
          <a:prstGeom prst="rect">
            <a:avLst/>
          </a:prstGeom>
          <a:solidFill>
            <a:schemeClr val="accent1">
              <a:lumMod val="60000"/>
              <a:lumOff val="40000"/>
            </a:schemeClr>
          </a:solidFill>
          <a:ln w="28575">
            <a:solidFill>
              <a:srgbClr val="FF0000"/>
            </a:solidFill>
          </a:ln>
          <a:effectLst>
            <a:innerShdw blurRad="63500" dist="50800" dir="16200000">
              <a:prstClr val="black">
                <a:alpha val="50000"/>
              </a:prstClr>
            </a:innerShdw>
          </a:effectLst>
        </p:spPr>
        <p:txBody>
          <a:bodyPr wrap="square" rtlCol="0">
            <a:spAutoFit/>
          </a:bodyPr>
          <a:lstStyle/>
          <a:p>
            <a:pPr>
              <a:buClrTx/>
              <a:buFontTx/>
              <a:buNone/>
            </a:pPr>
            <a:r>
              <a:rPr lang="en-US" sz="3300" b="1" kern="1200" dirty="0" err="1">
                <a:solidFill>
                  <a:prstClr val="black"/>
                </a:solidFill>
                <a:latin typeface="Arial" panose="020B0604020202020204" pitchFamily="34" charset="0"/>
              </a:rPr>
              <a:t>Cách</a:t>
            </a:r>
            <a:r>
              <a:rPr lang="en-US" sz="3300" b="1" kern="1200" dirty="0">
                <a:solidFill>
                  <a:prstClr val="black"/>
                </a:solidFill>
                <a:latin typeface="Arial" panose="020B0604020202020204" pitchFamily="34" charset="0"/>
              </a:rPr>
              <a:t> </a:t>
            </a:r>
            <a:r>
              <a:rPr lang="en-US" sz="3300" b="1" kern="1200" dirty="0" err="1">
                <a:solidFill>
                  <a:prstClr val="black"/>
                </a:solidFill>
                <a:latin typeface="Arial" panose="020B0604020202020204" pitchFamily="34" charset="0"/>
              </a:rPr>
              <a:t>mạng</a:t>
            </a:r>
            <a:r>
              <a:rPr lang="en-US" sz="3300" b="1" kern="1200" dirty="0">
                <a:solidFill>
                  <a:prstClr val="black"/>
                </a:solidFill>
                <a:latin typeface="Arial" panose="020B0604020202020204" pitchFamily="34" charset="0"/>
              </a:rPr>
              <a:t> </a:t>
            </a:r>
            <a:r>
              <a:rPr lang="en-US" sz="3300" b="1" kern="1200" dirty="0" err="1">
                <a:solidFill>
                  <a:prstClr val="black"/>
                </a:solidFill>
                <a:latin typeface="Arial" panose="020B0604020202020204" pitchFamily="34" charset="0"/>
              </a:rPr>
              <a:t>tháng</a:t>
            </a:r>
            <a:r>
              <a:rPr lang="en-US" sz="3300" b="1" kern="1200" dirty="0">
                <a:solidFill>
                  <a:prstClr val="black"/>
                </a:solidFill>
                <a:latin typeface="Arial" panose="020B0604020202020204" pitchFamily="34" charset="0"/>
              </a:rPr>
              <a:t> </a:t>
            </a:r>
            <a:r>
              <a:rPr lang="en-US" sz="3300" b="1" kern="1200" dirty="0" err="1">
                <a:solidFill>
                  <a:prstClr val="black"/>
                </a:solidFill>
                <a:latin typeface="Arial" panose="020B0604020202020204" pitchFamily="34" charset="0"/>
              </a:rPr>
              <a:t>Tám</a:t>
            </a:r>
            <a:r>
              <a:rPr lang="en-US" sz="3300" b="1" kern="1200" dirty="0">
                <a:solidFill>
                  <a:prstClr val="black"/>
                </a:solidFill>
                <a:latin typeface="Arial" panose="020B0604020202020204" pitchFamily="34" charset="0"/>
              </a:rPr>
              <a:t> </a:t>
            </a:r>
            <a:r>
              <a:rPr lang="en-US" sz="3300" b="1" kern="1200" dirty="0" err="1">
                <a:solidFill>
                  <a:prstClr val="black"/>
                </a:solidFill>
                <a:latin typeface="Arial" panose="020B0604020202020204" pitchFamily="34" charset="0"/>
              </a:rPr>
              <a:t>thành</a:t>
            </a:r>
            <a:r>
              <a:rPr lang="en-US" sz="3300" b="1" kern="1200" dirty="0">
                <a:solidFill>
                  <a:prstClr val="black"/>
                </a:solidFill>
                <a:latin typeface="Arial" panose="020B0604020202020204" pitchFamily="34" charset="0"/>
              </a:rPr>
              <a:t> </a:t>
            </a:r>
            <a:r>
              <a:rPr lang="en-US" sz="3300" b="1" kern="1200" dirty="0" err="1">
                <a:solidFill>
                  <a:prstClr val="black"/>
                </a:solidFill>
                <a:latin typeface="Arial" panose="020B0604020202020204" pitchFamily="34" charset="0"/>
              </a:rPr>
              <a:t>công</a:t>
            </a:r>
            <a:endParaRPr lang="en-US" sz="3300" b="1" kern="1200" dirty="0">
              <a:solidFill>
                <a:prstClr val="blac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488196" y="162731"/>
            <a:ext cx="8369085" cy="488197"/>
          </a:xfrm>
          <a:prstGeom prst="homePlate">
            <a:avLst/>
          </a:prstGeom>
          <a:solidFill>
            <a:schemeClr val="accent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9Slide05 FS Blonde Script" panose="03000503000000000000" pitchFamily="65" charset="0"/>
              </a:rPr>
              <a:t>Bức</a:t>
            </a:r>
            <a:r>
              <a:rPr lang="en-US" sz="2800" dirty="0">
                <a:latin typeface="#9Slide05 FS Blonde Script" panose="03000503000000000000" pitchFamily="65" charset="0"/>
              </a:rPr>
              <a:t> </a:t>
            </a:r>
            <a:r>
              <a:rPr lang="en-US" sz="2800" dirty="0" err="1">
                <a:latin typeface="#9Slide05 FS Blonde Script" panose="03000503000000000000" pitchFamily="65" charset="0"/>
              </a:rPr>
              <a:t>ảnh</a:t>
            </a:r>
            <a:r>
              <a:rPr lang="en-US" sz="2800" dirty="0">
                <a:latin typeface="#9Slide05 FS Blonde Script" panose="03000503000000000000" pitchFamily="65" charset="0"/>
              </a:rPr>
              <a:t> </a:t>
            </a:r>
            <a:r>
              <a:rPr lang="en-US" sz="2800" dirty="0" err="1">
                <a:latin typeface="#9Slide05 FS Blonde Script" panose="03000503000000000000" pitchFamily="65" charset="0"/>
              </a:rPr>
              <a:t>này</a:t>
            </a:r>
            <a:r>
              <a:rPr lang="en-US" sz="2800" dirty="0">
                <a:latin typeface="#9Slide05 FS Blonde Script" panose="03000503000000000000" pitchFamily="65" charset="0"/>
              </a:rPr>
              <a:t> </a:t>
            </a:r>
            <a:r>
              <a:rPr lang="en-US" sz="2800" dirty="0" err="1">
                <a:latin typeface="#9Slide05 FS Blonde Script" panose="03000503000000000000" pitchFamily="65" charset="0"/>
              </a:rPr>
              <a:t>nhắc</a:t>
            </a:r>
            <a:r>
              <a:rPr lang="en-US" sz="2800" dirty="0">
                <a:latin typeface="#9Slide05 FS Blonde Script" panose="03000503000000000000" pitchFamily="65" charset="0"/>
              </a:rPr>
              <a:t> con </a:t>
            </a:r>
            <a:r>
              <a:rPr lang="en-US" sz="2800" dirty="0" err="1">
                <a:latin typeface="#9Slide05 FS Blonde Script" panose="03000503000000000000" pitchFamily="65" charset="0"/>
              </a:rPr>
              <a:t>nhớ</a:t>
            </a:r>
            <a:r>
              <a:rPr lang="en-US" sz="2800" dirty="0">
                <a:latin typeface="#9Slide05 FS Blonde Script" panose="03000503000000000000" pitchFamily="65" charset="0"/>
              </a:rPr>
              <a:t> </a:t>
            </a:r>
            <a:r>
              <a:rPr lang="en-US" sz="2800" dirty="0" err="1">
                <a:latin typeface="#9Slide05 FS Blonde Script" panose="03000503000000000000" pitchFamily="65" charset="0"/>
              </a:rPr>
              <a:t>đến</a:t>
            </a:r>
            <a:r>
              <a:rPr lang="en-US" sz="2800" dirty="0">
                <a:latin typeface="#9Slide05 FS Blonde Script" panose="03000503000000000000" pitchFamily="65" charset="0"/>
              </a:rPr>
              <a:t> </a:t>
            </a:r>
            <a:r>
              <a:rPr lang="en-US" sz="2800" dirty="0" err="1">
                <a:latin typeface="#9Slide05 FS Blonde Script" panose="03000503000000000000" pitchFamily="65" charset="0"/>
              </a:rPr>
              <a:t>sự</a:t>
            </a:r>
            <a:r>
              <a:rPr lang="en-US" sz="2800" dirty="0">
                <a:latin typeface="#9Slide05 FS Blonde Script" panose="03000503000000000000" pitchFamily="65" charset="0"/>
              </a:rPr>
              <a:t> </a:t>
            </a:r>
            <a:r>
              <a:rPr lang="en-US" sz="2800" dirty="0" err="1">
                <a:latin typeface="#9Slide05 FS Blonde Script" panose="03000503000000000000" pitchFamily="65" charset="0"/>
              </a:rPr>
              <a:t>kiện</a:t>
            </a:r>
            <a:r>
              <a:rPr lang="en-US" sz="2800" dirty="0">
                <a:latin typeface="#9Slide05 FS Blonde Script" panose="03000503000000000000" pitchFamily="65" charset="0"/>
              </a:rPr>
              <a:t> </a:t>
            </a:r>
            <a:r>
              <a:rPr lang="en-US" sz="2800" dirty="0" err="1">
                <a:latin typeface="#9Slide05 FS Blonde Script" panose="03000503000000000000" pitchFamily="65" charset="0"/>
              </a:rPr>
              <a:t>lịch</a:t>
            </a:r>
            <a:r>
              <a:rPr lang="en-US" sz="2800" dirty="0">
                <a:latin typeface="#9Slide05 FS Blonde Script" panose="03000503000000000000" pitchFamily="65" charset="0"/>
              </a:rPr>
              <a:t> </a:t>
            </a:r>
            <a:r>
              <a:rPr lang="en-US" sz="2800" dirty="0" err="1">
                <a:latin typeface="#9Slide05 FS Blonde Script" panose="03000503000000000000" pitchFamily="65" charset="0"/>
              </a:rPr>
              <a:t>sử</a:t>
            </a:r>
            <a:r>
              <a:rPr lang="en-US" sz="2800" dirty="0">
                <a:latin typeface="#9Slide05 FS Blonde Script" panose="03000503000000000000" pitchFamily="65" charset="0"/>
              </a:rPr>
              <a:t> </a:t>
            </a:r>
            <a:r>
              <a:rPr lang="en-US" sz="2800" dirty="0" err="1">
                <a:latin typeface="#9Slide05 FS Blonde Script" panose="03000503000000000000" pitchFamily="65" charset="0"/>
              </a:rPr>
              <a:t>nào</a:t>
            </a:r>
            <a:r>
              <a:rPr lang="en-US" sz="2800" dirty="0">
                <a:latin typeface="#9Slide05 FS Blonde Script" panose="03000503000000000000" pitchFamily="65" charset="0"/>
              </a:rPr>
              <a:t>?</a:t>
            </a:r>
            <a:endParaRPr lang="en-US" sz="2800" dirty="0">
              <a:latin typeface="#9Slide05 FS Blonde Script" panose="03000503000000000000" pitchFamily="65" charset="0"/>
            </a:endParaRPr>
          </a:p>
        </p:txBody>
      </p:sp>
      <p:sp>
        <p:nvSpPr>
          <p:cNvPr id="4" name="TextBox 3"/>
          <p:cNvSpPr txBox="1"/>
          <p:nvPr/>
        </p:nvSpPr>
        <p:spPr>
          <a:xfrm>
            <a:off x="30996" y="4065423"/>
            <a:ext cx="906650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spcBef>
                <a:spcPct val="0"/>
              </a:spcBef>
              <a:buFontTx/>
              <a:buNone/>
            </a:pP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Nhân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dân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phố</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Mai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Hắc</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Đế</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Hà</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Nội</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dùng</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giường</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tủ</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dựng</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chiến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lũy</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trên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đường</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phố</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để</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ngăn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cản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quân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Pháp</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cuối</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năm</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1946.</a:t>
            </a:r>
            <a:endPar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endParaRPr>
          </a:p>
        </p:txBody>
      </p:sp>
      <p:pic>
        <p:nvPicPr>
          <p:cNvPr id="7" name="Picture 6"/>
          <p:cNvPicPr>
            <a:picLocks noChangeAspect="1"/>
          </p:cNvPicPr>
          <p:nvPr/>
        </p:nvPicPr>
        <p:blipFill>
          <a:blip r:embed="rId1"/>
          <a:stretch>
            <a:fillRect/>
          </a:stretch>
        </p:blipFill>
        <p:spPr>
          <a:xfrm>
            <a:off x="2061276" y="1006040"/>
            <a:ext cx="4595246" cy="282416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3"/>
        <p:cNvGrpSpPr/>
        <p:nvPr/>
      </p:nvGrpSpPr>
      <p:grpSpPr>
        <a:xfrm>
          <a:off x="0" y="0"/>
          <a:ext cx="0" cy="0"/>
          <a:chOff x="0" y="0"/>
          <a:chExt cx="0" cy="0"/>
        </a:xfrm>
      </p:grpSpPr>
      <p:sp>
        <p:nvSpPr>
          <p:cNvPr id="3349" name="Google Shape;3349;p79"/>
          <p:cNvSpPr txBox="1">
            <a:spLocks noGrp="1"/>
          </p:cNvSpPr>
          <p:nvPr>
            <p:ph type="title"/>
          </p:nvPr>
        </p:nvSpPr>
        <p:spPr>
          <a:xfrm>
            <a:off x="3027219" y="268305"/>
            <a:ext cx="6202022" cy="6018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a:solidFill>
                  <a:srgbClr val="FF0000"/>
                </a:solidFill>
                <a:effectLst>
                  <a:outerShdw blurRad="38100" dist="38100" dir="2700000" algn="tl">
                    <a:srgbClr val="000000">
                      <a:alpha val="43137"/>
                    </a:srgbClr>
                  </a:outerShdw>
                </a:effectLst>
                <a:latin typeface="Nunito Black" panose="00000A00000000000000" pitchFamily="2" charset="0"/>
              </a:rPr>
              <a:t>MỤC </a:t>
            </a:r>
            <a:r>
              <a:rPr lang="en-GB" sz="4400" dirty="0" smtClean="0">
                <a:solidFill>
                  <a:srgbClr val="FF0000"/>
                </a:solidFill>
                <a:effectLst>
                  <a:outerShdw blurRad="38100" dist="38100" dir="2700000" algn="tl">
                    <a:srgbClr val="000000">
                      <a:alpha val="43137"/>
                    </a:srgbClr>
                  </a:outerShdw>
                </a:effectLst>
                <a:latin typeface="Nunito Black" panose="00000A00000000000000" pitchFamily="2" charset="0"/>
              </a:rPr>
              <a:t>TIÊU BÀI HỌC</a:t>
            </a:r>
            <a:endParaRPr sz="4400" dirty="0">
              <a:solidFill>
                <a:srgbClr val="FF0000"/>
              </a:solidFill>
              <a:effectLst>
                <a:outerShdw blurRad="38100" dist="38100" dir="2700000" algn="tl">
                  <a:srgbClr val="000000">
                    <a:alpha val="43137"/>
                  </a:srgbClr>
                </a:outerShdw>
              </a:effectLst>
              <a:latin typeface="Nunito Black" panose="00000A00000000000000" pitchFamily="2" charset="0"/>
            </a:endParaRPr>
          </a:p>
        </p:txBody>
      </p:sp>
      <p:sp>
        <p:nvSpPr>
          <p:cNvPr id="232" name="Rectangle 231"/>
          <p:cNvSpPr/>
          <p:nvPr/>
        </p:nvSpPr>
        <p:spPr>
          <a:xfrm>
            <a:off x="4451164" y="1256648"/>
            <a:ext cx="4528447" cy="1482650"/>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1219200">
              <a:lnSpc>
                <a:spcPct val="130000"/>
              </a:lnSpc>
              <a:buClr>
                <a:srgbClr val="000000"/>
              </a:buClr>
              <a:defRPr/>
            </a:pP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1.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Nắm</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được</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nội</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dung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chính</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của</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thời</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kì</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lịch</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sử</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nước</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ta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từ</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năm</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1858 </a:t>
            </a:r>
            <a:r>
              <a:rPr lang="en-US" sz="2400" b="1" kern="0" dirty="0" err="1">
                <a:latin typeface="Cambria" panose="02040503050406030204" pitchFamily="18" charset="0"/>
                <a:ea typeface="Cambria" panose="02040503050406030204" pitchFamily="18" charset="0"/>
                <a:cs typeface="Arial" panose="020B0604020202020204"/>
                <a:sym typeface="Arial" panose="020B0604020202020204"/>
              </a:rPr>
              <a:t>đến</a:t>
            </a:r>
            <a:r>
              <a:rPr lang="en-US" sz="2400" b="1" kern="0" dirty="0">
                <a:latin typeface="Cambria" panose="02040503050406030204" pitchFamily="18" charset="0"/>
                <a:ea typeface="Cambria" panose="02040503050406030204" pitchFamily="18" charset="0"/>
                <a:cs typeface="Arial" panose="020B0604020202020204"/>
                <a:sym typeface="Arial" panose="020B0604020202020204"/>
              </a:rPr>
              <a:t> nay. </a:t>
            </a:r>
            <a:endParaRPr lang="en-US" sz="2400" b="1" kern="0" dirty="0">
              <a:latin typeface="Cambria" panose="02040503050406030204" pitchFamily="18" charset="0"/>
              <a:ea typeface="Cambria" panose="02040503050406030204" pitchFamily="18" charset="0"/>
              <a:cs typeface="Arial" panose="020B0604020202020204"/>
              <a:sym typeface="Arial" panose="020B0604020202020204"/>
            </a:endParaRPr>
          </a:p>
        </p:txBody>
      </p:sp>
      <p:pic>
        <p:nvPicPr>
          <p:cNvPr id="3076" name="Picture 4" descr="Thời thơ ấu phim Hoạt hình giáo dục trẻ thơ Mẫu giáo dục - trẻ em tới  trường png tải về - Miễn phí trong suốt Phim Hoạt Hình png Tải về."/>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0" b="98000" l="7667" r="96000">
                        <a14:foregroundMark x1="53778" y1="29111" x2="53778" y2="29111"/>
                        <a14:foregroundMark x1="63000" y1="25444" x2="63000" y2="25444"/>
                        <a14:foregroundMark x1="77667" y1="17778" x2="77667" y2="17778"/>
                        <a14:foregroundMark x1="72778" y1="5111" x2="72778" y2="5111"/>
                        <a14:foregroundMark x1="75778" y1="4667" x2="75778" y2="4667"/>
                        <a14:foregroundMark x1="77444" y1="6444" x2="76556" y2="8556"/>
                        <a14:foregroundMark x1="76111" y1="8889" x2="76111" y2="8889"/>
                        <a14:foregroundMark x1="86778" y1="17778" x2="86778" y2="17778"/>
                        <a14:foregroundMark x1="93667" y1="15222" x2="93667" y2="15222"/>
                        <a14:foregroundMark x1="93444" y1="13000" x2="93444" y2="13000"/>
                        <a14:foregroundMark x1="93444" y1="13000" x2="93444" y2="13000"/>
                        <a14:foregroundMark x1="66000" y1="24444" x2="66000" y2="24444"/>
                        <a14:foregroundMark x1="38444" y1="4333" x2="38444" y2="4333"/>
                        <a14:foregroundMark x1="39111" y1="8778" x2="39111" y2="9222"/>
                        <a14:foregroundMark x1="39000" y1="10889" x2="39000" y2="12667"/>
                        <a14:foregroundMark x1="39333" y1="14333" x2="39889" y2="14444"/>
                        <a14:foregroundMark x1="43222" y1="18556" x2="43667" y2="19444"/>
                        <a14:foregroundMark x1="44778" y1="22000" x2="44778" y2="22000"/>
                        <a14:foregroundMark x1="46222" y1="16556" x2="47000" y2="16889"/>
                        <a14:foregroundMark x1="40778" y1="556" x2="40778" y2="556"/>
                        <a14:foregroundMark x1="39444" y1="444" x2="39444" y2="444"/>
                        <a14:foregroundMark x1="33222" y1="10111" x2="33222" y2="10111"/>
                        <a14:foregroundMark x1="46889" y1="3889" x2="46889" y2="3889"/>
                        <a14:foregroundMark x1="44778" y1="1222" x2="44778" y2="1222"/>
                        <a14:foregroundMark x1="45667" y1="3000" x2="45667" y2="3000"/>
                        <a14:foregroundMark x1="46889" y1="3889" x2="47111" y2="4333"/>
                        <a14:foregroundMark x1="48222" y1="5111" x2="48222" y2="5111"/>
                        <a14:foregroundMark x1="34000" y1="3111" x2="34000" y2="3111"/>
                        <a14:foregroundMark x1="36444" y1="1667" x2="36444" y2="1667"/>
                        <a14:foregroundMark x1="47444" y1="16111" x2="47444" y2="16111"/>
                        <a14:foregroundMark x1="82111" y1="20667" x2="82111" y2="20667"/>
                        <a14:foregroundMark x1="88444" y1="16111" x2="88444" y2="16111"/>
                        <a14:foregroundMark x1="89222" y1="16111" x2="89222" y2="16111"/>
                        <a14:foregroundMark x1="25778" y1="30444" x2="25778" y2="30444"/>
                        <a14:foregroundMark x1="21778" y1="28889" x2="21778" y2="28889"/>
                        <a14:foregroundMark x1="20222" y1="27556" x2="20222" y2="27556"/>
                        <a14:foregroundMark x1="19111" y1="27000" x2="18667" y2="27000"/>
                        <a14:foregroundMark x1="18222" y1="27000" x2="18222" y2="27000"/>
                        <a14:foregroundMark x1="73222" y1="23778" x2="72556" y2="23778"/>
                        <a14:foregroundMark x1="71222" y1="23778" x2="71222" y2="23778"/>
                        <a14:foregroundMark x1="76778" y1="8778" x2="77222" y2="8556"/>
                        <a14:foregroundMark x1="85444" y1="11444" x2="85444" y2="11444"/>
                        <a14:foregroundMark x1="85111" y1="10889" x2="85111" y2="10889"/>
                        <a14:foregroundMark x1="86111" y1="12000" x2="86111" y2="12000"/>
                        <a14:foregroundMark x1="86111" y1="12000" x2="86111" y2="12556"/>
                        <a14:foregroundMark x1="86111" y1="12667" x2="86111" y2="12667"/>
                        <a14:foregroundMark x1="85556" y1="11000" x2="85556" y2="11000"/>
                        <a14:foregroundMark x1="85444" y1="10556" x2="85444" y2="10556"/>
                        <a14:foregroundMark x1="86111" y1="10222" x2="86111" y2="10222"/>
                        <a14:foregroundMark x1="86556" y1="10444" x2="86556" y2="10444"/>
                        <a14:foregroundMark x1="86778" y1="10556" x2="86778" y2="10556"/>
                        <a14:foregroundMark x1="86111" y1="11778" x2="85667" y2="12000"/>
                        <a14:foregroundMark x1="85667" y1="12000" x2="85667" y2="12000"/>
                        <a14:foregroundMark x1="85444" y1="12667" x2="85444" y2="12667"/>
                        <a14:foregroundMark x1="23444" y1="92000" x2="23444" y2="92000"/>
                        <a14:foregroundMark x1="26778" y1="94000" x2="27667" y2="94000"/>
                        <a14:foregroundMark x1="31778" y1="94000" x2="34444" y2="94000"/>
                        <a14:foregroundMark x1="37667" y1="94667" x2="39000" y2="95111"/>
                        <a14:foregroundMark x1="39333" y1="95222" x2="39333" y2="95222"/>
                        <a14:foregroundMark x1="37778" y1="95778" x2="36333" y2="94000"/>
                        <a14:foregroundMark x1="35556" y1="91889" x2="35333" y2="91111"/>
                        <a14:foregroundMark x1="38667" y1="96000" x2="38667" y2="96000"/>
                        <a14:foregroundMark x1="39778" y1="97000" x2="40222" y2="97444"/>
                        <a14:foregroundMark x1="40222" y1="97444" x2="40222" y2="97444"/>
                        <a14:foregroundMark x1="39889" y1="98111" x2="39889" y2="98111"/>
                        <a14:foregroundMark x1="14889" y1="81556" x2="14889" y2="81556"/>
                        <a14:foregroundMark x1="14889" y1="81222" x2="14778" y2="80778"/>
                        <a14:foregroundMark x1="14444" y1="80444" x2="14444" y2="80444"/>
                        <a14:foregroundMark x1="13556" y1="83444" x2="13444" y2="84333"/>
                        <a14:foregroundMark x1="12222" y1="85444" x2="11556" y2="86778"/>
                        <a14:foregroundMark x1="11333" y1="87667" x2="11333" y2="89000"/>
                        <a14:foregroundMark x1="12000" y1="91111" x2="12222" y2="93111"/>
                        <a14:foregroundMark x1="12000" y1="94444" x2="11556" y2="95556"/>
                        <a14:foregroundMark x1="11556" y1="96222" x2="11556" y2="96222"/>
                        <a14:foregroundMark x1="77556" y1="80333" x2="77556" y2="80333"/>
                        <a14:foregroundMark x1="73000" y1="77556" x2="73000" y2="77556"/>
                        <a14:foregroundMark x1="70444" y1="78000" x2="70444" y2="78000"/>
                        <a14:foregroundMark x1="70333" y1="78444" x2="70333" y2="78444"/>
                        <a14:foregroundMark x1="94778" y1="72667" x2="95222" y2="72667"/>
                        <a14:foregroundMark x1="96000" y1="72333" x2="96111" y2="71667"/>
                        <a14:foregroundMark x1="96111" y1="71444" x2="96111" y2="71444"/>
                        <a14:foregroundMark x1="95333" y1="70111" x2="94000" y2="70111"/>
                        <a14:foregroundMark x1="93111" y1="70333" x2="92889" y2="70778"/>
                        <a14:foregroundMark x1="8556" y1="72667" x2="8556" y2="72667"/>
                        <a14:foregroundMark x1="8556" y1="72667" x2="8556" y2="72667"/>
                        <a14:foregroundMark x1="9222" y1="82222" x2="9222" y2="82222"/>
                        <a14:foregroundMark x1="9222" y1="80444" x2="9222" y2="80444"/>
                        <a14:foregroundMark x1="8889" y1="79000" x2="8889" y2="79000"/>
                        <a14:foregroundMark x1="8889" y1="79000" x2="8889" y2="79000"/>
                        <a14:foregroundMark x1="10111" y1="94000" x2="10111" y2="94000"/>
                        <a14:foregroundMark x1="10111" y1="94000" x2="10111" y2="94000"/>
                        <a14:foregroundMark x1="9778" y1="88333" x2="9778" y2="88333"/>
                        <a14:foregroundMark x1="9778" y1="88111" x2="9778" y2="88111"/>
                        <a14:foregroundMark x1="9667" y1="86889" x2="9667" y2="86889"/>
                        <a14:foregroundMark x1="9667" y1="86889" x2="9667" y2="86889"/>
                        <a14:foregroundMark x1="8667" y1="88333" x2="8667" y2="88333"/>
                        <a14:foregroundMark x1="9000" y1="87667" x2="9444" y2="86778"/>
                        <a14:foregroundMark x1="9667" y1="86444" x2="9778" y2="85778"/>
                        <a14:foregroundMark x1="9778" y1="85556" x2="9778" y2="85556"/>
                        <a14:foregroundMark x1="9778" y1="84222" x2="9778" y2="84222"/>
                        <a14:foregroundMark x1="8000" y1="77889" x2="8000" y2="77889"/>
                        <a14:foregroundMark x1="11556" y1="77778" x2="11556" y2="77778"/>
                        <a14:foregroundMark x1="7667" y1="73556" x2="7667" y2="73556"/>
                        <a14:foregroundMark x1="69000" y1="61222" x2="69000" y2="61222"/>
                        <a14:foregroundMark x1="66222" y1="20000" x2="66222" y2="20000"/>
                        <a14:foregroundMark x1="93111" y1="16778" x2="93111" y2="16778"/>
                        <a14:foregroundMark x1="72333" y1="1222" x2="72333" y2="1222"/>
                        <a14:foregroundMark x1="75556" y1="2111" x2="75556" y2="2111"/>
                        <a14:foregroundMark x1="71778" y1="2556" x2="71222" y2="2889"/>
                        <a14:foregroundMark x1="70000" y1="4444" x2="70000" y2="5556"/>
                        <a14:foregroundMark x1="69778" y1="5889" x2="69778" y2="5889"/>
                      </a14:backgroundRemoval>
                    </a14:imgEffect>
                  </a14:imgLayer>
                </a14:imgProps>
              </a:ext>
              <a:ext uri="{28A0092B-C50C-407E-A947-70E740481C1C}">
                <a14:useLocalDpi xmlns:a14="http://schemas.microsoft.com/office/drawing/2010/main" val="0"/>
              </a:ext>
            </a:extLst>
          </a:blip>
          <a:srcRect/>
          <a:stretch>
            <a:fillRect/>
          </a:stretch>
        </p:blipFill>
        <p:spPr bwMode="auto">
          <a:xfrm>
            <a:off x="-81245" y="569243"/>
            <a:ext cx="4368021" cy="4467706"/>
          </a:xfrm>
          <a:prstGeom prst="rect">
            <a:avLst/>
          </a:prstGeom>
          <a:noFill/>
          <a:extLst>
            <a:ext uri="{909E8E84-426E-40DD-AFC4-6F175D3DCCD1}">
              <a14:hiddenFill xmlns:a14="http://schemas.microsoft.com/office/drawing/2010/main">
                <a:solidFill>
                  <a:srgbClr val="FFFFFF"/>
                </a:solidFill>
              </a14:hiddenFill>
            </a:ext>
          </a:extLst>
        </p:spPr>
      </p:pic>
      <p:sp>
        <p:nvSpPr>
          <p:cNvPr id="289" name="Rectangle 288"/>
          <p:cNvSpPr/>
          <p:nvPr/>
        </p:nvSpPr>
        <p:spPr>
          <a:xfrm>
            <a:off x="4451164" y="2951129"/>
            <a:ext cx="4528447" cy="1482650"/>
          </a:xfrm>
          <a:prstGeom prst="rect">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defTabSz="1219200">
              <a:lnSpc>
                <a:spcPct val="130000"/>
              </a:lnSpc>
              <a:buClr>
                <a:srgbClr val="000000"/>
              </a:buClr>
              <a:defRPr/>
            </a:pPr>
            <a:r>
              <a:rPr lang="en-US" sz="2400" b="1" dirty="0">
                <a:latin typeface="Cambria" panose="02040503050406030204" pitchFamily="18" charset="0"/>
                <a:ea typeface="Cambria" panose="02040503050406030204" pitchFamily="18" charset="0"/>
                <a:cs typeface="Arial" panose="020B0604020202020204"/>
              </a:rPr>
              <a:t>2. </a:t>
            </a:r>
            <a:r>
              <a:rPr lang="en-US" sz="2400" b="1" dirty="0" err="1">
                <a:latin typeface="Cambria" panose="02040503050406030204" pitchFamily="18" charset="0"/>
                <a:ea typeface="Cambria" panose="02040503050406030204" pitchFamily="18" charset="0"/>
                <a:cs typeface="Arial" panose="020B0604020202020204"/>
              </a:rPr>
              <a:t>Nắm</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được</a:t>
            </a:r>
            <a:r>
              <a:rPr lang="en-US" sz="2400" b="1" dirty="0">
                <a:latin typeface="Cambria" panose="02040503050406030204" pitchFamily="18" charset="0"/>
                <a:ea typeface="Cambria" panose="02040503050406030204" pitchFamily="18" charset="0"/>
                <a:cs typeface="Arial" panose="020B0604020202020204"/>
              </a:rPr>
              <a:t> ý </a:t>
            </a:r>
            <a:r>
              <a:rPr lang="en-US" sz="2400" b="1" dirty="0" err="1">
                <a:latin typeface="Cambria" panose="02040503050406030204" pitchFamily="18" charset="0"/>
                <a:ea typeface="Cambria" panose="02040503050406030204" pitchFamily="18" charset="0"/>
                <a:cs typeface="Arial" panose="020B0604020202020204"/>
              </a:rPr>
              <a:t>nghĩa</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của</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cuộc</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Cách</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mạng</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tháng</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Tám</a:t>
            </a:r>
            <a:r>
              <a:rPr lang="en-US" sz="2400" b="1" dirty="0">
                <a:latin typeface="Cambria" panose="02040503050406030204" pitchFamily="18" charset="0"/>
                <a:ea typeface="Cambria" panose="02040503050406030204" pitchFamily="18" charset="0"/>
                <a:cs typeface="Arial" panose="020B0604020202020204"/>
              </a:rPr>
              <a:t> 1945 </a:t>
            </a:r>
            <a:r>
              <a:rPr lang="en-US" sz="2400" b="1" dirty="0" err="1">
                <a:latin typeface="Cambria" panose="02040503050406030204" pitchFamily="18" charset="0"/>
                <a:ea typeface="Cambria" panose="02040503050406030204" pitchFamily="18" charset="0"/>
                <a:cs typeface="Arial" panose="020B0604020202020204"/>
              </a:rPr>
              <a:t>và</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Đại</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thắng</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mùa</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xuân</a:t>
            </a:r>
            <a:r>
              <a:rPr lang="en-US" sz="2400" b="1" dirty="0">
                <a:latin typeface="Cambria" panose="02040503050406030204" pitchFamily="18" charset="0"/>
                <a:ea typeface="Cambria" panose="02040503050406030204" pitchFamily="18" charset="0"/>
                <a:cs typeface="Arial" panose="020B0604020202020204"/>
              </a:rPr>
              <a:t> </a:t>
            </a:r>
            <a:r>
              <a:rPr lang="en-US" sz="2400" b="1" dirty="0" err="1">
                <a:latin typeface="Cambria" panose="02040503050406030204" pitchFamily="18" charset="0"/>
                <a:ea typeface="Cambria" panose="02040503050406030204" pitchFamily="18" charset="0"/>
                <a:cs typeface="Arial" panose="020B0604020202020204"/>
              </a:rPr>
              <a:t>năm</a:t>
            </a:r>
            <a:r>
              <a:rPr lang="en-US" sz="2400" b="1" dirty="0">
                <a:latin typeface="Cambria" panose="02040503050406030204" pitchFamily="18" charset="0"/>
                <a:ea typeface="Cambria" panose="02040503050406030204" pitchFamily="18" charset="0"/>
                <a:cs typeface="Arial" panose="020B0604020202020204"/>
              </a:rPr>
              <a:t> 1975.</a:t>
            </a:r>
            <a:endParaRPr lang="en-US" sz="2400" b="1" kern="0" dirty="0">
              <a:latin typeface="Cambria" panose="02040503050406030204" pitchFamily="18" charset="0"/>
              <a:ea typeface="Cambria" panose="02040503050406030204" pitchFamily="18" charset="0"/>
              <a:cs typeface="Arial" panose="020B0604020202020204"/>
              <a:sym typeface="Arial" panose="020B0604020202020204"/>
            </a:endParaRPr>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488196" y="162731"/>
            <a:ext cx="8369085" cy="488197"/>
          </a:xfrm>
          <a:prstGeom prst="homePlate">
            <a:avLst/>
          </a:prstGeom>
          <a:solidFill>
            <a:schemeClr val="accent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9Slide05 FS Blonde Script" panose="03000503000000000000" pitchFamily="65" charset="0"/>
              </a:rPr>
              <a:t>Bức</a:t>
            </a:r>
            <a:r>
              <a:rPr lang="en-US" sz="2800" dirty="0">
                <a:latin typeface="#9Slide05 FS Blonde Script" panose="03000503000000000000" pitchFamily="65" charset="0"/>
              </a:rPr>
              <a:t> </a:t>
            </a:r>
            <a:r>
              <a:rPr lang="en-US" sz="2800" dirty="0" err="1">
                <a:latin typeface="#9Slide05 FS Blonde Script" panose="03000503000000000000" pitchFamily="65" charset="0"/>
              </a:rPr>
              <a:t>ảnh</a:t>
            </a:r>
            <a:r>
              <a:rPr lang="en-US" sz="2800" dirty="0">
                <a:latin typeface="#9Slide05 FS Blonde Script" panose="03000503000000000000" pitchFamily="65" charset="0"/>
              </a:rPr>
              <a:t> </a:t>
            </a:r>
            <a:r>
              <a:rPr lang="en-US" sz="2800" dirty="0" err="1">
                <a:latin typeface="#9Slide05 FS Blonde Script" panose="03000503000000000000" pitchFamily="65" charset="0"/>
              </a:rPr>
              <a:t>này</a:t>
            </a:r>
            <a:r>
              <a:rPr lang="en-US" sz="2800" dirty="0">
                <a:latin typeface="#9Slide05 FS Blonde Script" panose="03000503000000000000" pitchFamily="65" charset="0"/>
              </a:rPr>
              <a:t> </a:t>
            </a:r>
            <a:r>
              <a:rPr lang="en-US" sz="2800" dirty="0" err="1">
                <a:latin typeface="#9Slide05 FS Blonde Script" panose="03000503000000000000" pitchFamily="65" charset="0"/>
              </a:rPr>
              <a:t>nhắc</a:t>
            </a:r>
            <a:r>
              <a:rPr lang="en-US" sz="2800" dirty="0">
                <a:latin typeface="#9Slide05 FS Blonde Script" panose="03000503000000000000" pitchFamily="65" charset="0"/>
              </a:rPr>
              <a:t> con </a:t>
            </a:r>
            <a:r>
              <a:rPr lang="en-US" sz="2800" dirty="0" err="1">
                <a:latin typeface="#9Slide05 FS Blonde Script" panose="03000503000000000000" pitchFamily="65" charset="0"/>
              </a:rPr>
              <a:t>nhớ</a:t>
            </a:r>
            <a:r>
              <a:rPr lang="en-US" sz="2800" dirty="0">
                <a:latin typeface="#9Slide05 FS Blonde Script" panose="03000503000000000000" pitchFamily="65" charset="0"/>
              </a:rPr>
              <a:t> </a:t>
            </a:r>
            <a:r>
              <a:rPr lang="en-US" sz="2800" dirty="0" err="1">
                <a:latin typeface="#9Slide05 FS Blonde Script" panose="03000503000000000000" pitchFamily="65" charset="0"/>
              </a:rPr>
              <a:t>đến</a:t>
            </a:r>
            <a:r>
              <a:rPr lang="en-US" sz="2800" dirty="0">
                <a:latin typeface="#9Slide05 FS Blonde Script" panose="03000503000000000000" pitchFamily="65" charset="0"/>
              </a:rPr>
              <a:t> </a:t>
            </a:r>
            <a:r>
              <a:rPr lang="en-US" sz="2800" dirty="0" err="1">
                <a:latin typeface="#9Slide05 FS Blonde Script" panose="03000503000000000000" pitchFamily="65" charset="0"/>
              </a:rPr>
              <a:t>sự</a:t>
            </a:r>
            <a:r>
              <a:rPr lang="en-US" sz="2800" dirty="0">
                <a:latin typeface="#9Slide05 FS Blonde Script" panose="03000503000000000000" pitchFamily="65" charset="0"/>
              </a:rPr>
              <a:t> </a:t>
            </a:r>
            <a:r>
              <a:rPr lang="en-US" sz="2800" dirty="0" err="1">
                <a:latin typeface="#9Slide05 FS Blonde Script" panose="03000503000000000000" pitchFamily="65" charset="0"/>
              </a:rPr>
              <a:t>kiện</a:t>
            </a:r>
            <a:r>
              <a:rPr lang="en-US" sz="2800" dirty="0">
                <a:latin typeface="#9Slide05 FS Blonde Script" panose="03000503000000000000" pitchFamily="65" charset="0"/>
              </a:rPr>
              <a:t> </a:t>
            </a:r>
            <a:r>
              <a:rPr lang="en-US" sz="2800" dirty="0" err="1">
                <a:latin typeface="#9Slide05 FS Blonde Script" panose="03000503000000000000" pitchFamily="65" charset="0"/>
              </a:rPr>
              <a:t>lịch</a:t>
            </a:r>
            <a:r>
              <a:rPr lang="en-US" sz="2800" dirty="0">
                <a:latin typeface="#9Slide05 FS Blonde Script" panose="03000503000000000000" pitchFamily="65" charset="0"/>
              </a:rPr>
              <a:t> </a:t>
            </a:r>
            <a:r>
              <a:rPr lang="en-US" sz="2800" dirty="0" err="1">
                <a:latin typeface="#9Slide05 FS Blonde Script" panose="03000503000000000000" pitchFamily="65" charset="0"/>
              </a:rPr>
              <a:t>sử</a:t>
            </a:r>
            <a:r>
              <a:rPr lang="en-US" sz="2800" dirty="0">
                <a:latin typeface="#9Slide05 FS Blonde Script" panose="03000503000000000000" pitchFamily="65" charset="0"/>
              </a:rPr>
              <a:t> </a:t>
            </a:r>
            <a:r>
              <a:rPr lang="en-US" sz="2800" dirty="0" err="1">
                <a:latin typeface="#9Slide05 FS Blonde Script" panose="03000503000000000000" pitchFamily="65" charset="0"/>
              </a:rPr>
              <a:t>nào</a:t>
            </a:r>
            <a:r>
              <a:rPr lang="en-US" sz="2800" dirty="0">
                <a:latin typeface="#9Slide05 FS Blonde Script" panose="03000503000000000000" pitchFamily="65" charset="0"/>
              </a:rPr>
              <a:t>?</a:t>
            </a:r>
            <a:endParaRPr lang="en-US" sz="2800" dirty="0">
              <a:latin typeface="#9Slide05 FS Blonde Script" panose="03000503000000000000" pitchFamily="65" charset="0"/>
            </a:endParaRPr>
          </a:p>
        </p:txBody>
      </p:sp>
      <p:sp>
        <p:nvSpPr>
          <p:cNvPr id="3" name="TextBox 2"/>
          <p:cNvSpPr txBox="1"/>
          <p:nvPr/>
        </p:nvSpPr>
        <p:spPr>
          <a:xfrm>
            <a:off x="5377912" y="2285055"/>
            <a:ext cx="3417376"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spcBef>
                <a:spcPct val="0"/>
              </a:spcBef>
              <a:buFontTx/>
              <a:buNone/>
            </a:pP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Bác</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Hồ</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quan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sát</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b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b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mặt</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trận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Biên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giới</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a:t>
            </a:r>
            <a:endPar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813661" y="1124698"/>
            <a:ext cx="3859077" cy="3610424"/>
          </a:xfrm>
          <a:prstGeom prst="rect">
            <a:avLst/>
          </a:prstGeom>
          <a:ln>
            <a:noFill/>
          </a:ln>
          <a:effectLst>
            <a:outerShdw blurRad="190500" algn="tl" rotWithShape="0">
              <a:srgbClr val="000000">
                <a:alpha val="70000"/>
              </a:srgbClr>
            </a:outerShdw>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11149" y="114300"/>
            <a:ext cx="2946401" cy="1938992"/>
          </a:xfrm>
          <a:prstGeom prst="rect">
            <a:avLst/>
          </a:prstGeom>
          <a:noFill/>
          <a:ln w="38100">
            <a:solidFill>
              <a:srgbClr val="99CC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Tx/>
              <a:buFontTx/>
              <a:buNone/>
              <a:defRPr/>
            </a:pPr>
            <a:r>
              <a:rPr lang="en-US" sz="3000" b="1" i="1" kern="1200" dirty="0" err="1">
                <a:solidFill>
                  <a:srgbClr val="FF0000"/>
                </a:solidFill>
                <a:latin typeface="Arial" panose="020B0604020202020204" pitchFamily="34" charset="0"/>
                <a:cs typeface="Arial" panose="020B0604020202020204" pitchFamily="34" charset="0"/>
              </a:rPr>
              <a:t>Đây</a:t>
            </a:r>
            <a:r>
              <a:rPr lang="en-US" sz="3000" b="1" i="1" kern="1200" dirty="0">
                <a:solidFill>
                  <a:srgbClr val="FF0000"/>
                </a:solidFill>
                <a:latin typeface="Arial" panose="020B0604020202020204" pitchFamily="34" charset="0"/>
                <a:cs typeface="Arial" panose="020B0604020202020204" pitchFamily="34" charset="0"/>
              </a:rPr>
              <a:t> </a:t>
            </a:r>
            <a:r>
              <a:rPr lang="en-US" sz="3000" b="1" i="1" kern="1200" dirty="0" err="1">
                <a:solidFill>
                  <a:srgbClr val="FF0000"/>
                </a:solidFill>
                <a:latin typeface="Arial" panose="020B0604020202020204" pitchFamily="34" charset="0"/>
                <a:cs typeface="Arial" panose="020B0604020202020204" pitchFamily="34" charset="0"/>
              </a:rPr>
              <a:t>là</a:t>
            </a:r>
            <a:r>
              <a:rPr lang="en-US" sz="3000" b="1" i="1" kern="1200" dirty="0">
                <a:solidFill>
                  <a:srgbClr val="FF0000"/>
                </a:solidFill>
                <a:latin typeface="Arial" panose="020B0604020202020204" pitchFamily="34" charset="0"/>
                <a:cs typeface="Arial" panose="020B0604020202020204" pitchFamily="34" charset="0"/>
              </a:rPr>
              <a:t> </a:t>
            </a:r>
            <a:r>
              <a:rPr lang="en-US" sz="3000" b="1" i="1" kern="1200" dirty="0" err="1">
                <a:solidFill>
                  <a:srgbClr val="FF0000"/>
                </a:solidFill>
                <a:latin typeface="Arial" panose="020B0604020202020204" pitchFamily="34" charset="0"/>
                <a:cs typeface="Arial" panose="020B0604020202020204" pitchFamily="34" charset="0"/>
              </a:rPr>
              <a:t>sự</a:t>
            </a:r>
            <a:r>
              <a:rPr lang="en-US" sz="3000" b="1" i="1" kern="1200" dirty="0">
                <a:solidFill>
                  <a:srgbClr val="FF0000"/>
                </a:solidFill>
                <a:latin typeface="Arial" panose="020B0604020202020204" pitchFamily="34" charset="0"/>
                <a:cs typeface="Arial" panose="020B0604020202020204" pitchFamily="34" charset="0"/>
              </a:rPr>
              <a:t> </a:t>
            </a:r>
            <a:r>
              <a:rPr lang="en-US" sz="3000" b="1" i="1" kern="1200" dirty="0" err="1">
                <a:solidFill>
                  <a:srgbClr val="FF0000"/>
                </a:solidFill>
                <a:latin typeface="Arial" panose="020B0604020202020204" pitchFamily="34" charset="0"/>
                <a:cs typeface="Arial" panose="020B0604020202020204" pitchFamily="34" charset="0"/>
              </a:rPr>
              <a:t>kiện</a:t>
            </a:r>
            <a:r>
              <a:rPr lang="en-US" sz="3000" b="1" i="1" kern="1200" dirty="0">
                <a:solidFill>
                  <a:srgbClr val="FF0000"/>
                </a:solidFill>
                <a:latin typeface="Arial" panose="020B0604020202020204" pitchFamily="34" charset="0"/>
                <a:cs typeface="Arial" panose="020B0604020202020204" pitchFamily="34" charset="0"/>
              </a:rPr>
              <a:t> </a:t>
            </a:r>
            <a:r>
              <a:rPr lang="en-US" sz="3000" b="1" i="1" kern="1200" dirty="0" err="1">
                <a:solidFill>
                  <a:srgbClr val="FF0000"/>
                </a:solidFill>
                <a:latin typeface="Arial" panose="020B0604020202020204" pitchFamily="34" charset="0"/>
                <a:cs typeface="Arial" panose="020B0604020202020204" pitchFamily="34" charset="0"/>
              </a:rPr>
              <a:t>lịch</a:t>
            </a:r>
            <a:r>
              <a:rPr lang="en-US" sz="3000" b="1" i="1" kern="1200" dirty="0">
                <a:solidFill>
                  <a:srgbClr val="FF0000"/>
                </a:solidFill>
                <a:latin typeface="Arial" panose="020B0604020202020204" pitchFamily="34" charset="0"/>
                <a:cs typeface="Arial" panose="020B0604020202020204" pitchFamily="34" charset="0"/>
              </a:rPr>
              <a:t> </a:t>
            </a:r>
            <a:r>
              <a:rPr lang="en-US" sz="3000" b="1" i="1" kern="1200" dirty="0" err="1">
                <a:solidFill>
                  <a:srgbClr val="FF0000"/>
                </a:solidFill>
                <a:latin typeface="Arial" panose="020B0604020202020204" pitchFamily="34" charset="0"/>
                <a:cs typeface="Arial" panose="020B0604020202020204" pitchFamily="34" charset="0"/>
              </a:rPr>
              <a:t>sử</a:t>
            </a:r>
            <a:r>
              <a:rPr lang="en-US" sz="3000" b="1" i="1" kern="1200" dirty="0">
                <a:solidFill>
                  <a:srgbClr val="FF0000"/>
                </a:solidFill>
                <a:latin typeface="Arial" panose="020B0604020202020204" pitchFamily="34" charset="0"/>
                <a:cs typeface="Arial" panose="020B0604020202020204" pitchFamily="34" charset="0"/>
              </a:rPr>
              <a:t> </a:t>
            </a:r>
            <a:r>
              <a:rPr lang="en-US" sz="3000" b="1" i="1" kern="1200" dirty="0" err="1">
                <a:solidFill>
                  <a:srgbClr val="FF0000"/>
                </a:solidFill>
                <a:latin typeface="Arial" panose="020B0604020202020204" pitchFamily="34" charset="0"/>
                <a:cs typeface="Arial" panose="020B0604020202020204" pitchFamily="34" charset="0"/>
              </a:rPr>
              <a:t>trọng</a:t>
            </a:r>
            <a:r>
              <a:rPr lang="en-US" sz="3000" b="1" i="1" kern="1200" dirty="0">
                <a:solidFill>
                  <a:srgbClr val="FF0000"/>
                </a:solidFill>
                <a:latin typeface="Arial" panose="020B0604020202020204" pitchFamily="34" charset="0"/>
                <a:cs typeface="Arial" panose="020B0604020202020204" pitchFamily="34" charset="0"/>
              </a:rPr>
              <a:t> </a:t>
            </a:r>
            <a:r>
              <a:rPr lang="en-US" sz="3000" b="1" i="1" kern="1200" err="1">
                <a:solidFill>
                  <a:srgbClr val="FF0000"/>
                </a:solidFill>
                <a:latin typeface="Arial" panose="020B0604020202020204" pitchFamily="34" charset="0"/>
                <a:cs typeface="Arial" panose="020B0604020202020204" pitchFamily="34" charset="0"/>
              </a:rPr>
              <a:t>đại</a:t>
            </a:r>
            <a:r>
              <a:rPr lang="en-US" sz="3000" b="1" i="1" kern="1200">
                <a:solidFill>
                  <a:srgbClr val="FF0000"/>
                </a:solidFill>
                <a:latin typeface="Arial" panose="020B0604020202020204" pitchFamily="34" charset="0"/>
                <a:cs typeface="Arial" panose="020B0604020202020204" pitchFamily="34" charset="0"/>
              </a:rPr>
              <a:t> nào? Diễn </a:t>
            </a:r>
            <a:r>
              <a:rPr lang="en-US" sz="3000" b="1" i="1" kern="1200" dirty="0" err="1">
                <a:solidFill>
                  <a:srgbClr val="FF0000"/>
                </a:solidFill>
                <a:latin typeface="Arial" panose="020B0604020202020204" pitchFamily="34" charset="0"/>
                <a:cs typeface="Arial" panose="020B0604020202020204" pitchFamily="34" charset="0"/>
              </a:rPr>
              <a:t>ra</a:t>
            </a:r>
            <a:r>
              <a:rPr lang="en-US" sz="3000" b="1" i="1" kern="1200" dirty="0">
                <a:solidFill>
                  <a:srgbClr val="FF0000"/>
                </a:solidFill>
                <a:latin typeface="Arial" panose="020B0604020202020204" pitchFamily="34" charset="0"/>
                <a:cs typeface="Arial" panose="020B0604020202020204" pitchFamily="34" charset="0"/>
              </a:rPr>
              <a:t> </a:t>
            </a:r>
            <a:r>
              <a:rPr lang="en-US" sz="3000" b="1" i="1" kern="1200">
                <a:solidFill>
                  <a:srgbClr val="FF0000"/>
                </a:solidFill>
                <a:latin typeface="Arial" panose="020B0604020202020204" pitchFamily="34" charset="0"/>
                <a:cs typeface="Arial" panose="020B0604020202020204" pitchFamily="34" charset="0"/>
              </a:rPr>
              <a:t>ở đâu? </a:t>
            </a:r>
            <a:endParaRPr lang="en-US" sz="3000" b="1" i="1" kern="1200" dirty="0">
              <a:solidFill>
                <a:srgbClr val="FF0000"/>
              </a:solidFill>
              <a:latin typeface="Arial" panose="020B0604020202020204" pitchFamily="34" charset="0"/>
              <a:cs typeface="Arial" panose="020B0604020202020204" pitchFamily="34" charset="0"/>
            </a:endParaRPr>
          </a:p>
        </p:txBody>
      </p:sp>
      <p:sp>
        <p:nvSpPr>
          <p:cNvPr id="6" name="Text Box 7"/>
          <p:cNvSpPr txBox="1">
            <a:spLocks noChangeArrowheads="1"/>
          </p:cNvSpPr>
          <p:nvPr/>
        </p:nvSpPr>
        <p:spPr bwMode="auto">
          <a:xfrm>
            <a:off x="311150" y="2286000"/>
            <a:ext cx="3057525" cy="2585323"/>
          </a:xfrm>
          <a:prstGeom prst="rect">
            <a:avLst/>
          </a:prstGeom>
          <a:solidFill>
            <a:schemeClr val="accent3">
              <a:lumMod val="60000"/>
              <a:lumOff val="40000"/>
            </a:schemeClr>
          </a:solidFill>
          <a:ln w="28575">
            <a:solidFill>
              <a:srgbClr val="0070C0"/>
            </a:solidFill>
          </a:ln>
          <a:effectLst/>
        </p:spPr>
        <p:txBody>
          <a:bodyPr wrap="square">
            <a:spAutoFit/>
          </a:bodyPr>
          <a:lstStyle/>
          <a:p>
            <a:pPr algn="ctr">
              <a:spcBef>
                <a:spcPct val="50000"/>
              </a:spcBef>
              <a:buClrTx/>
              <a:buFontTx/>
              <a:buNone/>
              <a:defRPr/>
            </a:pPr>
            <a:r>
              <a:rPr lang="en-US" sz="2700" b="1" kern="1200">
                <a:solidFill>
                  <a:srgbClr val="800000"/>
                </a:solidFill>
                <a:latin typeface="Arial" panose="020B0604020202020204" pitchFamily="34" charset="0"/>
                <a:cs typeface="Arial" panose="020B0604020202020204" pitchFamily="34" charset="0"/>
              </a:rPr>
              <a:t>Ngày </a:t>
            </a:r>
            <a:r>
              <a:rPr lang="en-US" sz="2700" b="1" kern="1200" dirty="0">
                <a:solidFill>
                  <a:srgbClr val="800000"/>
                </a:solidFill>
                <a:latin typeface="Arial" panose="020B0604020202020204" pitchFamily="34" charset="0"/>
                <a:cs typeface="Arial" panose="020B0604020202020204" pitchFamily="34" charset="0"/>
              </a:rPr>
              <a:t>2/ 9/ </a:t>
            </a:r>
            <a:r>
              <a:rPr lang="en-US" sz="2700" b="1" kern="1200">
                <a:solidFill>
                  <a:srgbClr val="800000"/>
                </a:solidFill>
                <a:latin typeface="Arial" panose="020B0604020202020204" pitchFamily="34" charset="0"/>
                <a:cs typeface="Arial" panose="020B0604020202020204" pitchFamily="34" charset="0"/>
              </a:rPr>
              <a:t>1945 Bác Hồ đọc bản Tuyên ngôn độc lập </a:t>
            </a:r>
            <a:r>
              <a:rPr lang="en-US" sz="2700" b="1" i="1" kern="1200">
                <a:solidFill>
                  <a:srgbClr val="FF0000"/>
                </a:solidFill>
                <a:latin typeface="Arial" panose="020B0604020202020204" pitchFamily="34" charset="0"/>
                <a:cs typeface="Arial" panose="020B0604020202020204" pitchFamily="34" charset="0"/>
              </a:rPr>
              <a:t>ở quảng trường Ba Đình (Hà Nội)</a:t>
            </a:r>
            <a:endParaRPr lang="en-US" sz="2700" b="1" kern="1200" dirty="0">
              <a:solidFill>
                <a:srgbClr val="800000"/>
              </a:solidFill>
              <a:latin typeface="Arial" panose="020B0604020202020204" pitchFamily="34" charset="0"/>
              <a:cs typeface="Arial" panose="020B0604020202020204" pitchFamily="34" charset="0"/>
            </a:endParaRPr>
          </a:p>
        </p:txBody>
      </p:sp>
      <p:pic>
        <p:nvPicPr>
          <p:cNvPr id="7" name="Picture 6" descr="Bac Ho Doc Tuyen Ngon - Tranh goc copy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00425" y="114300"/>
            <a:ext cx="5600700" cy="457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488196" y="162731"/>
            <a:ext cx="8369085" cy="488197"/>
          </a:xfrm>
          <a:prstGeom prst="homePlate">
            <a:avLst/>
          </a:prstGeom>
          <a:solidFill>
            <a:schemeClr val="accent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9Slide05 FS Blonde Script" panose="03000503000000000000" pitchFamily="65" charset="0"/>
              </a:rPr>
              <a:t>Bức</a:t>
            </a:r>
            <a:r>
              <a:rPr lang="en-US" sz="2800" dirty="0">
                <a:latin typeface="#9Slide05 FS Blonde Script" panose="03000503000000000000" pitchFamily="65" charset="0"/>
              </a:rPr>
              <a:t> </a:t>
            </a:r>
            <a:r>
              <a:rPr lang="en-US" sz="2800" dirty="0" err="1">
                <a:latin typeface="#9Slide05 FS Blonde Script" panose="03000503000000000000" pitchFamily="65" charset="0"/>
              </a:rPr>
              <a:t>ảnh</a:t>
            </a:r>
            <a:r>
              <a:rPr lang="en-US" sz="2800" dirty="0">
                <a:latin typeface="#9Slide05 FS Blonde Script" panose="03000503000000000000" pitchFamily="65" charset="0"/>
              </a:rPr>
              <a:t> </a:t>
            </a:r>
            <a:r>
              <a:rPr lang="en-US" sz="2800" dirty="0" err="1">
                <a:latin typeface="#9Slide05 FS Blonde Script" panose="03000503000000000000" pitchFamily="65" charset="0"/>
              </a:rPr>
              <a:t>này</a:t>
            </a:r>
            <a:r>
              <a:rPr lang="en-US" sz="2800" dirty="0">
                <a:latin typeface="#9Slide05 FS Blonde Script" panose="03000503000000000000" pitchFamily="65" charset="0"/>
              </a:rPr>
              <a:t> </a:t>
            </a:r>
            <a:r>
              <a:rPr lang="en-US" sz="2800" dirty="0" err="1">
                <a:latin typeface="#9Slide05 FS Blonde Script" panose="03000503000000000000" pitchFamily="65" charset="0"/>
              </a:rPr>
              <a:t>nhắc</a:t>
            </a:r>
            <a:r>
              <a:rPr lang="en-US" sz="2800" dirty="0">
                <a:latin typeface="#9Slide05 FS Blonde Script" panose="03000503000000000000" pitchFamily="65" charset="0"/>
              </a:rPr>
              <a:t> con </a:t>
            </a:r>
            <a:r>
              <a:rPr lang="en-US" sz="2800" dirty="0" err="1">
                <a:latin typeface="#9Slide05 FS Blonde Script" panose="03000503000000000000" pitchFamily="65" charset="0"/>
              </a:rPr>
              <a:t>nhớ</a:t>
            </a:r>
            <a:r>
              <a:rPr lang="en-US" sz="2800" dirty="0">
                <a:latin typeface="#9Slide05 FS Blonde Script" panose="03000503000000000000" pitchFamily="65" charset="0"/>
              </a:rPr>
              <a:t> </a:t>
            </a:r>
            <a:r>
              <a:rPr lang="en-US" sz="2800" dirty="0" err="1">
                <a:latin typeface="#9Slide05 FS Blonde Script" panose="03000503000000000000" pitchFamily="65" charset="0"/>
              </a:rPr>
              <a:t>đến</a:t>
            </a:r>
            <a:r>
              <a:rPr lang="en-US" sz="2800" dirty="0">
                <a:latin typeface="#9Slide05 FS Blonde Script" panose="03000503000000000000" pitchFamily="65" charset="0"/>
              </a:rPr>
              <a:t> </a:t>
            </a:r>
            <a:r>
              <a:rPr lang="en-US" sz="2800" dirty="0" err="1">
                <a:latin typeface="#9Slide05 FS Blonde Script" panose="03000503000000000000" pitchFamily="65" charset="0"/>
              </a:rPr>
              <a:t>sự</a:t>
            </a:r>
            <a:r>
              <a:rPr lang="en-US" sz="2800" dirty="0">
                <a:latin typeface="#9Slide05 FS Blonde Script" panose="03000503000000000000" pitchFamily="65" charset="0"/>
              </a:rPr>
              <a:t> </a:t>
            </a:r>
            <a:r>
              <a:rPr lang="en-US" sz="2800" dirty="0" err="1">
                <a:latin typeface="#9Slide05 FS Blonde Script" panose="03000503000000000000" pitchFamily="65" charset="0"/>
              </a:rPr>
              <a:t>kiện</a:t>
            </a:r>
            <a:r>
              <a:rPr lang="en-US" sz="2800" dirty="0">
                <a:latin typeface="#9Slide05 FS Blonde Script" panose="03000503000000000000" pitchFamily="65" charset="0"/>
              </a:rPr>
              <a:t> </a:t>
            </a:r>
            <a:r>
              <a:rPr lang="en-US" sz="2800" dirty="0" err="1">
                <a:latin typeface="#9Slide05 FS Blonde Script" panose="03000503000000000000" pitchFamily="65" charset="0"/>
              </a:rPr>
              <a:t>lịch</a:t>
            </a:r>
            <a:r>
              <a:rPr lang="en-US" sz="2800" dirty="0">
                <a:latin typeface="#9Slide05 FS Blonde Script" panose="03000503000000000000" pitchFamily="65" charset="0"/>
              </a:rPr>
              <a:t> </a:t>
            </a:r>
            <a:r>
              <a:rPr lang="en-US" sz="2800" dirty="0" err="1">
                <a:latin typeface="#9Slide05 FS Blonde Script" panose="03000503000000000000" pitchFamily="65" charset="0"/>
              </a:rPr>
              <a:t>sử</a:t>
            </a:r>
            <a:r>
              <a:rPr lang="en-US" sz="2800" dirty="0">
                <a:latin typeface="#9Slide05 FS Blonde Script" panose="03000503000000000000" pitchFamily="65" charset="0"/>
              </a:rPr>
              <a:t> </a:t>
            </a:r>
            <a:r>
              <a:rPr lang="en-US" sz="2800" dirty="0" err="1">
                <a:latin typeface="#9Slide05 FS Blonde Script" panose="03000503000000000000" pitchFamily="65" charset="0"/>
              </a:rPr>
              <a:t>nào</a:t>
            </a:r>
            <a:r>
              <a:rPr lang="en-US" sz="2800" dirty="0">
                <a:latin typeface="#9Slide05 FS Blonde Script" panose="03000503000000000000" pitchFamily="65" charset="0"/>
              </a:rPr>
              <a:t>?</a:t>
            </a:r>
            <a:endParaRPr lang="en-US" sz="2800" dirty="0">
              <a:latin typeface="#9Slide05 FS Blonde Script" panose="03000503000000000000" pitchFamily="65" charset="0"/>
            </a:endParaRPr>
          </a:p>
        </p:txBody>
      </p:sp>
      <p:sp>
        <p:nvSpPr>
          <p:cNvPr id="3" name="TextBox 2"/>
          <p:cNvSpPr txBox="1"/>
          <p:nvPr/>
        </p:nvSpPr>
        <p:spPr>
          <a:xfrm>
            <a:off x="596684" y="4385076"/>
            <a:ext cx="815210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spcBef>
                <a:spcPct val="0"/>
              </a:spcBef>
              <a:buFontTx/>
              <a:buNone/>
            </a:pP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Đại</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hội</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đại</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biểu</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toàn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quốc</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lần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thứ</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i="1" dirty="0">
                <a:solidFill>
                  <a:srgbClr val="FF0000"/>
                </a:solidFill>
                <a:latin typeface="Times New Roman" panose="02020603050405020304" pitchFamily="18" charset="0"/>
                <a:ea typeface="Source Sans Pro Black" panose="020B0803030403020204" pitchFamily="34" charset="0"/>
                <a:cs typeface="Times New Roman" panose="02020603050405020304" pitchFamily="18" charset="0"/>
              </a:rPr>
              <a:t>II</a:t>
            </a:r>
            <a:r>
              <a:rPr lang="en-US" altLang="en-US" sz="2800" dirty="0">
                <a:solidFill>
                  <a:srgbClr val="FF0000"/>
                </a:solidFill>
                <a:latin typeface="Times New Roman" panose="02020603050405020304" pitchFamily="18"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của</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Đảng</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(2/1951). </a:t>
            </a:r>
            <a:endPar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2413181" y="935877"/>
            <a:ext cx="4669543" cy="322747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488196" y="162731"/>
            <a:ext cx="8369085" cy="488197"/>
          </a:xfrm>
          <a:prstGeom prst="homePlate">
            <a:avLst/>
          </a:prstGeom>
          <a:solidFill>
            <a:schemeClr val="accent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9Slide05 FS Blonde Script" panose="03000503000000000000" pitchFamily="65" charset="0"/>
              </a:rPr>
              <a:t>Bức</a:t>
            </a:r>
            <a:r>
              <a:rPr lang="en-US" sz="2800" dirty="0">
                <a:latin typeface="#9Slide05 FS Blonde Script" panose="03000503000000000000" pitchFamily="65" charset="0"/>
              </a:rPr>
              <a:t> </a:t>
            </a:r>
            <a:r>
              <a:rPr lang="en-US" sz="2800" dirty="0" err="1">
                <a:latin typeface="#9Slide05 FS Blonde Script" panose="03000503000000000000" pitchFamily="65" charset="0"/>
              </a:rPr>
              <a:t>ảnh</a:t>
            </a:r>
            <a:r>
              <a:rPr lang="en-US" sz="2800" dirty="0">
                <a:latin typeface="#9Slide05 FS Blonde Script" panose="03000503000000000000" pitchFamily="65" charset="0"/>
              </a:rPr>
              <a:t> </a:t>
            </a:r>
            <a:r>
              <a:rPr lang="en-US" sz="2800" dirty="0" err="1">
                <a:latin typeface="#9Slide05 FS Blonde Script" panose="03000503000000000000" pitchFamily="65" charset="0"/>
              </a:rPr>
              <a:t>này</a:t>
            </a:r>
            <a:r>
              <a:rPr lang="en-US" sz="2800" dirty="0">
                <a:latin typeface="#9Slide05 FS Blonde Script" panose="03000503000000000000" pitchFamily="65" charset="0"/>
              </a:rPr>
              <a:t> </a:t>
            </a:r>
            <a:r>
              <a:rPr lang="en-US" sz="2800" dirty="0" err="1">
                <a:latin typeface="#9Slide05 FS Blonde Script" panose="03000503000000000000" pitchFamily="65" charset="0"/>
              </a:rPr>
              <a:t>nhắc</a:t>
            </a:r>
            <a:r>
              <a:rPr lang="en-US" sz="2800" dirty="0">
                <a:latin typeface="#9Slide05 FS Blonde Script" panose="03000503000000000000" pitchFamily="65" charset="0"/>
              </a:rPr>
              <a:t> con </a:t>
            </a:r>
            <a:r>
              <a:rPr lang="en-US" sz="2800" dirty="0" err="1">
                <a:latin typeface="#9Slide05 FS Blonde Script" panose="03000503000000000000" pitchFamily="65" charset="0"/>
              </a:rPr>
              <a:t>nhớ</a:t>
            </a:r>
            <a:r>
              <a:rPr lang="en-US" sz="2800" dirty="0">
                <a:latin typeface="#9Slide05 FS Blonde Script" panose="03000503000000000000" pitchFamily="65" charset="0"/>
              </a:rPr>
              <a:t> </a:t>
            </a:r>
            <a:r>
              <a:rPr lang="en-US" sz="2800" dirty="0" err="1">
                <a:latin typeface="#9Slide05 FS Blonde Script" panose="03000503000000000000" pitchFamily="65" charset="0"/>
              </a:rPr>
              <a:t>đến</a:t>
            </a:r>
            <a:r>
              <a:rPr lang="en-US" sz="2800" dirty="0">
                <a:latin typeface="#9Slide05 FS Blonde Script" panose="03000503000000000000" pitchFamily="65" charset="0"/>
              </a:rPr>
              <a:t> </a:t>
            </a:r>
            <a:r>
              <a:rPr lang="en-US" sz="2800" dirty="0" err="1">
                <a:latin typeface="#9Slide05 FS Blonde Script" panose="03000503000000000000" pitchFamily="65" charset="0"/>
              </a:rPr>
              <a:t>sự</a:t>
            </a:r>
            <a:r>
              <a:rPr lang="en-US" sz="2800" dirty="0">
                <a:latin typeface="#9Slide05 FS Blonde Script" panose="03000503000000000000" pitchFamily="65" charset="0"/>
              </a:rPr>
              <a:t> </a:t>
            </a:r>
            <a:r>
              <a:rPr lang="en-US" sz="2800" dirty="0" err="1">
                <a:latin typeface="#9Slide05 FS Blonde Script" panose="03000503000000000000" pitchFamily="65" charset="0"/>
              </a:rPr>
              <a:t>kiện</a:t>
            </a:r>
            <a:r>
              <a:rPr lang="en-US" sz="2800" dirty="0">
                <a:latin typeface="#9Slide05 FS Blonde Script" panose="03000503000000000000" pitchFamily="65" charset="0"/>
              </a:rPr>
              <a:t> </a:t>
            </a:r>
            <a:r>
              <a:rPr lang="en-US" sz="2800" dirty="0" err="1">
                <a:latin typeface="#9Slide05 FS Blonde Script" panose="03000503000000000000" pitchFamily="65" charset="0"/>
              </a:rPr>
              <a:t>lịch</a:t>
            </a:r>
            <a:r>
              <a:rPr lang="en-US" sz="2800" dirty="0">
                <a:latin typeface="#9Slide05 FS Blonde Script" panose="03000503000000000000" pitchFamily="65" charset="0"/>
              </a:rPr>
              <a:t> </a:t>
            </a:r>
            <a:r>
              <a:rPr lang="en-US" sz="2800" dirty="0" err="1">
                <a:latin typeface="#9Slide05 FS Blonde Script" panose="03000503000000000000" pitchFamily="65" charset="0"/>
              </a:rPr>
              <a:t>sử</a:t>
            </a:r>
            <a:r>
              <a:rPr lang="en-US" sz="2800" dirty="0">
                <a:latin typeface="#9Slide05 FS Blonde Script" panose="03000503000000000000" pitchFamily="65" charset="0"/>
              </a:rPr>
              <a:t> </a:t>
            </a:r>
            <a:r>
              <a:rPr lang="en-US" sz="2800" dirty="0" err="1">
                <a:latin typeface="#9Slide05 FS Blonde Script" panose="03000503000000000000" pitchFamily="65" charset="0"/>
              </a:rPr>
              <a:t>nào</a:t>
            </a:r>
            <a:r>
              <a:rPr lang="en-US" sz="2800" dirty="0">
                <a:latin typeface="#9Slide05 FS Blonde Script" panose="03000503000000000000" pitchFamily="65" charset="0"/>
              </a:rPr>
              <a:t>?</a:t>
            </a:r>
            <a:endParaRPr lang="en-US" sz="2800" dirty="0">
              <a:latin typeface="#9Slide05 FS Blonde Script" panose="03000503000000000000" pitchFamily="65" charset="0"/>
            </a:endParaRPr>
          </a:p>
        </p:txBody>
      </p:sp>
      <p:sp>
        <p:nvSpPr>
          <p:cNvPr id="4" name="TextBox 3"/>
          <p:cNvSpPr txBox="1"/>
          <p:nvPr/>
        </p:nvSpPr>
        <p:spPr>
          <a:xfrm>
            <a:off x="294467" y="2122323"/>
            <a:ext cx="3029919"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spcBef>
                <a:spcPct val="0"/>
              </a:spcBef>
              <a:buFontTx/>
              <a:buNone/>
            </a:pP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Đoàn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xe</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thồ</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phục</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vụ</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chiến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dịch</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b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b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Điện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Biên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Phủ</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a:t>
            </a:r>
            <a:endPar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3588342" y="1069078"/>
            <a:ext cx="5186385" cy="3495173"/>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p:cNvSpPr/>
          <p:nvPr/>
        </p:nvSpPr>
        <p:spPr>
          <a:xfrm>
            <a:off x="488196" y="162731"/>
            <a:ext cx="8369085" cy="488197"/>
          </a:xfrm>
          <a:prstGeom prst="homePlate">
            <a:avLst/>
          </a:prstGeom>
          <a:solidFill>
            <a:schemeClr val="accent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9Slide05 FS Blonde Script" panose="03000503000000000000" pitchFamily="65" charset="0"/>
              </a:rPr>
              <a:t>Bức</a:t>
            </a:r>
            <a:r>
              <a:rPr lang="en-US" sz="2800" dirty="0">
                <a:latin typeface="#9Slide05 FS Blonde Script" panose="03000503000000000000" pitchFamily="65" charset="0"/>
              </a:rPr>
              <a:t> </a:t>
            </a:r>
            <a:r>
              <a:rPr lang="en-US" sz="2800" dirty="0" err="1">
                <a:latin typeface="#9Slide05 FS Blonde Script" panose="03000503000000000000" pitchFamily="65" charset="0"/>
              </a:rPr>
              <a:t>ảnh</a:t>
            </a:r>
            <a:r>
              <a:rPr lang="en-US" sz="2800" dirty="0">
                <a:latin typeface="#9Slide05 FS Blonde Script" panose="03000503000000000000" pitchFamily="65" charset="0"/>
              </a:rPr>
              <a:t> </a:t>
            </a:r>
            <a:r>
              <a:rPr lang="en-US" sz="2800" dirty="0" err="1">
                <a:latin typeface="#9Slide05 FS Blonde Script" panose="03000503000000000000" pitchFamily="65" charset="0"/>
              </a:rPr>
              <a:t>này</a:t>
            </a:r>
            <a:r>
              <a:rPr lang="en-US" sz="2800" dirty="0">
                <a:latin typeface="#9Slide05 FS Blonde Script" panose="03000503000000000000" pitchFamily="65" charset="0"/>
              </a:rPr>
              <a:t> </a:t>
            </a:r>
            <a:r>
              <a:rPr lang="en-US" sz="2800" dirty="0" err="1">
                <a:latin typeface="#9Slide05 FS Blonde Script" panose="03000503000000000000" pitchFamily="65" charset="0"/>
              </a:rPr>
              <a:t>nhắc</a:t>
            </a:r>
            <a:r>
              <a:rPr lang="en-US" sz="2800" dirty="0">
                <a:latin typeface="#9Slide05 FS Blonde Script" panose="03000503000000000000" pitchFamily="65" charset="0"/>
              </a:rPr>
              <a:t> con </a:t>
            </a:r>
            <a:r>
              <a:rPr lang="en-US" sz="2800" dirty="0" err="1">
                <a:latin typeface="#9Slide05 FS Blonde Script" panose="03000503000000000000" pitchFamily="65" charset="0"/>
              </a:rPr>
              <a:t>nhớ</a:t>
            </a:r>
            <a:r>
              <a:rPr lang="en-US" sz="2800" dirty="0">
                <a:latin typeface="#9Slide05 FS Blonde Script" panose="03000503000000000000" pitchFamily="65" charset="0"/>
              </a:rPr>
              <a:t> </a:t>
            </a:r>
            <a:r>
              <a:rPr lang="en-US" sz="2800" dirty="0" err="1">
                <a:latin typeface="#9Slide05 FS Blonde Script" panose="03000503000000000000" pitchFamily="65" charset="0"/>
              </a:rPr>
              <a:t>đến</a:t>
            </a:r>
            <a:r>
              <a:rPr lang="en-US" sz="2800" dirty="0">
                <a:latin typeface="#9Slide05 FS Blonde Script" panose="03000503000000000000" pitchFamily="65" charset="0"/>
              </a:rPr>
              <a:t> </a:t>
            </a:r>
            <a:r>
              <a:rPr lang="en-US" sz="2800" dirty="0" err="1">
                <a:latin typeface="#9Slide05 FS Blonde Script" panose="03000503000000000000" pitchFamily="65" charset="0"/>
              </a:rPr>
              <a:t>sự</a:t>
            </a:r>
            <a:r>
              <a:rPr lang="en-US" sz="2800" dirty="0">
                <a:latin typeface="#9Slide05 FS Blonde Script" panose="03000503000000000000" pitchFamily="65" charset="0"/>
              </a:rPr>
              <a:t> </a:t>
            </a:r>
            <a:r>
              <a:rPr lang="en-US" sz="2800" dirty="0" err="1">
                <a:latin typeface="#9Slide05 FS Blonde Script" panose="03000503000000000000" pitchFamily="65" charset="0"/>
              </a:rPr>
              <a:t>kiện</a:t>
            </a:r>
            <a:r>
              <a:rPr lang="en-US" sz="2800" dirty="0">
                <a:latin typeface="#9Slide05 FS Blonde Script" panose="03000503000000000000" pitchFamily="65" charset="0"/>
              </a:rPr>
              <a:t> </a:t>
            </a:r>
            <a:r>
              <a:rPr lang="en-US" sz="2800" dirty="0" err="1">
                <a:latin typeface="#9Slide05 FS Blonde Script" panose="03000503000000000000" pitchFamily="65" charset="0"/>
              </a:rPr>
              <a:t>lịch</a:t>
            </a:r>
            <a:r>
              <a:rPr lang="en-US" sz="2800" dirty="0">
                <a:latin typeface="#9Slide05 FS Blonde Script" panose="03000503000000000000" pitchFamily="65" charset="0"/>
              </a:rPr>
              <a:t> </a:t>
            </a:r>
            <a:r>
              <a:rPr lang="en-US" sz="2800" dirty="0" err="1">
                <a:latin typeface="#9Slide05 FS Blonde Script" panose="03000503000000000000" pitchFamily="65" charset="0"/>
              </a:rPr>
              <a:t>sử</a:t>
            </a:r>
            <a:r>
              <a:rPr lang="en-US" sz="2800" dirty="0">
                <a:latin typeface="#9Slide05 FS Blonde Script" panose="03000503000000000000" pitchFamily="65" charset="0"/>
              </a:rPr>
              <a:t> </a:t>
            </a:r>
            <a:r>
              <a:rPr lang="en-US" sz="2800" dirty="0" err="1">
                <a:latin typeface="#9Slide05 FS Blonde Script" panose="03000503000000000000" pitchFamily="65" charset="0"/>
              </a:rPr>
              <a:t>nào</a:t>
            </a:r>
            <a:r>
              <a:rPr lang="en-US" sz="2800" dirty="0">
                <a:latin typeface="#9Slide05 FS Blonde Script" panose="03000503000000000000" pitchFamily="65" charset="0"/>
              </a:rPr>
              <a:t>?</a:t>
            </a:r>
            <a:endParaRPr lang="en-US" sz="2800" dirty="0">
              <a:latin typeface="#9Slide05 FS Blonde Script" panose="03000503000000000000" pitchFamily="65" charset="0"/>
            </a:endParaRPr>
          </a:p>
        </p:txBody>
      </p:sp>
      <p:sp>
        <p:nvSpPr>
          <p:cNvPr id="3" name="TextBox 2"/>
          <p:cNvSpPr txBox="1"/>
          <p:nvPr/>
        </p:nvSpPr>
        <p:spPr>
          <a:xfrm>
            <a:off x="364212" y="4377327"/>
            <a:ext cx="849306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spcBef>
                <a:spcPct val="0"/>
              </a:spcBef>
              <a:buFontTx/>
              <a:buNone/>
            </a:pP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Xe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tăng</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tiến</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vào</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Dinh</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Độc</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8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Lập</a:t>
            </a:r>
            <a:r>
              <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0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a:t>
            </a:r>
            <a:r>
              <a:rPr lang="en-US" altLang="en-US" sz="20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ảnh</a:t>
            </a:r>
            <a:r>
              <a:rPr lang="en-US" altLang="en-US" sz="20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0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của</a:t>
            </a:r>
            <a:r>
              <a:rPr lang="en-US" altLang="en-US" sz="20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0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bà</a:t>
            </a:r>
            <a:r>
              <a:rPr lang="en-US" altLang="en-US" sz="20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0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Phơ-răng-xoa</a:t>
            </a:r>
            <a:r>
              <a:rPr lang="en-US" altLang="en-US" sz="20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0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đờ</a:t>
            </a:r>
            <a:r>
              <a:rPr lang="en-US" altLang="en-US" sz="20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r>
              <a:rPr lang="en-US" altLang="en-US" sz="2000" dirty="0" err="1">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Muyn-đơ</a:t>
            </a:r>
            <a:r>
              <a:rPr lang="en-US" altLang="en-US" sz="20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rPr>
              <a:t>). </a:t>
            </a:r>
            <a:endParaRPr lang="en-US" altLang="en-US" sz="2800" dirty="0">
              <a:solidFill>
                <a:srgbClr val="FF0000"/>
              </a:solidFill>
              <a:latin typeface="#9Slide05 Fourth Medium" panose="00000600000000000000" pitchFamily="2" charset="0"/>
              <a:ea typeface="Source Sans Pro Black" panose="020B0803030403020204" pitchFamily="34"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2027008" y="1006179"/>
            <a:ext cx="5610771" cy="313114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61"/>
          <p:cNvSpPr txBox="1">
            <a:spLocks noGrp="1"/>
          </p:cNvSpPr>
          <p:nvPr>
            <p:ph type="title"/>
          </p:nvPr>
        </p:nvSpPr>
        <p:spPr>
          <a:xfrm>
            <a:off x="2508422" y="1689326"/>
            <a:ext cx="3851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DẶN DÒ</a:t>
            </a:r>
            <a:endParaRPr dirty="0"/>
          </a:p>
        </p:txBody>
      </p:sp>
      <p:sp>
        <p:nvSpPr>
          <p:cNvPr id="1906" name="Google Shape;1906;p61"/>
          <p:cNvSpPr txBox="1">
            <a:spLocks noGrp="1"/>
          </p:cNvSpPr>
          <p:nvPr>
            <p:ph type="subTitle" idx="1"/>
          </p:nvPr>
        </p:nvSpPr>
        <p:spPr>
          <a:xfrm>
            <a:off x="103531" y="2958541"/>
            <a:ext cx="6325851" cy="10223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sz="2800" dirty="0" smtClean="0">
                <a:solidFill>
                  <a:srgbClr val="002060"/>
                </a:solidFill>
                <a:latin typeface="Cambria" panose="02040503050406030204" pitchFamily="18" charset="0"/>
                <a:ea typeface="Cambria" panose="02040503050406030204" pitchFamily="18" charset="0"/>
              </a:rPr>
              <a:t>-</a:t>
            </a:r>
            <a:r>
              <a:rPr lang="en-US" sz="2800" dirty="0" err="1" smtClean="0">
                <a:solidFill>
                  <a:srgbClr val="002060"/>
                </a:solidFill>
                <a:latin typeface="Cambria" panose="02040503050406030204" pitchFamily="18" charset="0"/>
                <a:ea typeface="Cambria" panose="02040503050406030204" pitchFamily="18" charset="0"/>
              </a:rPr>
              <a:t>Ôn</a:t>
            </a:r>
            <a:r>
              <a:rPr lang="en-US" sz="2800" dirty="0" smtClean="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kiến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thức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đã</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học</a:t>
            </a:r>
            <a:r>
              <a:rPr lang="en-US" sz="2800" dirty="0">
                <a:solidFill>
                  <a:srgbClr val="002060"/>
                </a:solidFill>
                <a:latin typeface="Cambria" panose="02040503050406030204" pitchFamily="18" charset="0"/>
                <a:ea typeface="Cambria" panose="02040503050406030204" pitchFamily="18" charset="0"/>
              </a:rPr>
              <a:t>.</a:t>
            </a:r>
            <a:endParaRPr lang="en-US" sz="2800" dirty="0">
              <a:solidFill>
                <a:srgbClr val="002060"/>
              </a:solidFill>
              <a:latin typeface="Cambria" panose="02040503050406030204" pitchFamily="18" charset="0"/>
              <a:ea typeface="Cambria" panose="02040503050406030204" pitchFamily="18" charset="0"/>
            </a:endParaRPr>
          </a:p>
          <a:p>
            <a:pPr marL="0" lvl="0" indent="0" algn="l" rtl="0">
              <a:spcBef>
                <a:spcPts val="0"/>
              </a:spcBef>
              <a:spcAft>
                <a:spcPts val="0"/>
              </a:spcAft>
            </a:pPr>
            <a:r>
              <a:rPr lang="en-US" sz="2800" dirty="0">
                <a:solidFill>
                  <a:srgbClr val="002060"/>
                </a:solidFill>
                <a:latin typeface="Cambria" panose="02040503050406030204" pitchFamily="18" charset="0"/>
                <a:ea typeface="Cambria" panose="02040503050406030204" pitchFamily="18" charset="0"/>
              </a:rPr>
              <a:t>-</a:t>
            </a:r>
            <a:r>
              <a:rPr lang="en-US" sz="2800" dirty="0" err="1" smtClean="0">
                <a:solidFill>
                  <a:srgbClr val="002060"/>
                </a:solidFill>
                <a:latin typeface="Cambria" panose="02040503050406030204" pitchFamily="18" charset="0"/>
                <a:ea typeface="Cambria" panose="02040503050406030204" pitchFamily="18" charset="0"/>
              </a:rPr>
              <a:t>Chuẩn</a:t>
            </a:r>
            <a:r>
              <a:rPr lang="en-US" sz="2800" dirty="0" smtClean="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bị</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kiểm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cuối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học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kì</a:t>
            </a:r>
            <a:r>
              <a:rPr lang="en-US" sz="2800" dirty="0">
                <a:solidFill>
                  <a:srgbClr val="002060"/>
                </a:solidFill>
                <a:latin typeface="Cambria" panose="02040503050406030204" pitchFamily="18" charset="0"/>
                <a:ea typeface="Cambria" panose="02040503050406030204" pitchFamily="18" charset="0"/>
              </a:rPr>
              <a:t> </a:t>
            </a:r>
            <a:r>
              <a:rPr lang="en-US" sz="2800" dirty="0" smtClean="0">
                <a:solidFill>
                  <a:srgbClr val="002060"/>
                </a:solidFill>
                <a:latin typeface="Cambria" panose="02040503050406030204" pitchFamily="18" charset="0"/>
                <a:ea typeface="Cambria" panose="02040503050406030204" pitchFamily="18" charset="0"/>
              </a:rPr>
              <a:t>2.</a:t>
            </a:r>
            <a:endParaRPr lang="en-US" sz="2800" dirty="0" smtClean="0">
              <a:solidFill>
                <a:srgbClr val="002060"/>
              </a:solidFill>
              <a:latin typeface="Cambria" panose="02040503050406030204" pitchFamily="18" charset="0"/>
              <a:ea typeface="Cambria" panose="02040503050406030204" pitchFamily="18" charset="0"/>
            </a:endParaRPr>
          </a:p>
        </p:txBody>
      </p:sp>
      <p:grpSp>
        <p:nvGrpSpPr>
          <p:cNvPr id="1801" name="Google Shape;1801;p61"/>
          <p:cNvGrpSpPr/>
          <p:nvPr/>
        </p:nvGrpSpPr>
        <p:grpSpPr>
          <a:xfrm>
            <a:off x="6442723" y="1350006"/>
            <a:ext cx="2607789" cy="3731420"/>
            <a:chOff x="5935827" y="724913"/>
            <a:chExt cx="2395220" cy="3697695"/>
          </a:xfrm>
        </p:grpSpPr>
        <p:sp>
          <p:nvSpPr>
            <p:cNvPr id="1802" name="Google Shape;1802;p61"/>
            <p:cNvSpPr/>
            <p:nvPr/>
          </p:nvSpPr>
          <p:spPr>
            <a:xfrm>
              <a:off x="6717393" y="2212159"/>
              <a:ext cx="835100" cy="509909"/>
            </a:xfrm>
            <a:custGeom>
              <a:avLst/>
              <a:gdLst/>
              <a:ahLst/>
              <a:cxnLst/>
              <a:rect l="l" t="t" r="r" b="b"/>
              <a:pathLst>
                <a:path w="16628" h="10153" extrusionOk="0">
                  <a:moveTo>
                    <a:pt x="16627" y="0"/>
                  </a:moveTo>
                  <a:lnTo>
                    <a:pt x="1" y="61"/>
                  </a:lnTo>
                  <a:lnTo>
                    <a:pt x="1" y="10152"/>
                  </a:lnTo>
                  <a:lnTo>
                    <a:pt x="16019" y="10092"/>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3" name="Google Shape;1803;p61"/>
            <p:cNvSpPr/>
            <p:nvPr/>
          </p:nvSpPr>
          <p:spPr>
            <a:xfrm>
              <a:off x="6564766" y="1966369"/>
              <a:ext cx="117571" cy="996866"/>
            </a:xfrm>
            <a:custGeom>
              <a:avLst/>
              <a:gdLst/>
              <a:ahLst/>
              <a:cxnLst/>
              <a:rect l="l" t="t" r="r" b="b"/>
              <a:pathLst>
                <a:path w="2341" h="19849" extrusionOk="0">
                  <a:moveTo>
                    <a:pt x="2189" y="1"/>
                  </a:moveTo>
                  <a:lnTo>
                    <a:pt x="304" y="61"/>
                  </a:lnTo>
                  <a:lnTo>
                    <a:pt x="0" y="19849"/>
                  </a:lnTo>
                  <a:lnTo>
                    <a:pt x="2341" y="19758"/>
                  </a:lnTo>
                  <a:lnTo>
                    <a:pt x="218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4" name="Google Shape;1804;p61"/>
            <p:cNvSpPr/>
            <p:nvPr/>
          </p:nvSpPr>
          <p:spPr>
            <a:xfrm>
              <a:off x="6674654" y="1966369"/>
              <a:ext cx="68755" cy="992296"/>
            </a:xfrm>
            <a:custGeom>
              <a:avLst/>
              <a:gdLst/>
              <a:ahLst/>
              <a:cxnLst/>
              <a:rect l="l" t="t" r="r" b="b"/>
              <a:pathLst>
                <a:path w="1369" h="19758" extrusionOk="0">
                  <a:moveTo>
                    <a:pt x="1" y="1"/>
                  </a:moveTo>
                  <a:lnTo>
                    <a:pt x="153" y="19758"/>
                  </a:lnTo>
                  <a:lnTo>
                    <a:pt x="1369" y="19697"/>
                  </a:lnTo>
                  <a:lnTo>
                    <a:pt x="133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5" name="Google Shape;1805;p61"/>
            <p:cNvSpPr/>
            <p:nvPr/>
          </p:nvSpPr>
          <p:spPr>
            <a:xfrm>
              <a:off x="7468474" y="1990777"/>
              <a:ext cx="142029" cy="992296"/>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6" name="Google Shape;1806;p61"/>
            <p:cNvSpPr/>
            <p:nvPr/>
          </p:nvSpPr>
          <p:spPr>
            <a:xfrm>
              <a:off x="7584489" y="1990777"/>
              <a:ext cx="91656" cy="992296"/>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7" name="Google Shape;1807;p61"/>
            <p:cNvSpPr/>
            <p:nvPr/>
          </p:nvSpPr>
          <p:spPr>
            <a:xfrm>
              <a:off x="6714380" y="3025818"/>
              <a:ext cx="116064" cy="972458"/>
            </a:xfrm>
            <a:custGeom>
              <a:avLst/>
              <a:gdLst/>
              <a:ahLst/>
              <a:cxnLst/>
              <a:rect l="l" t="t" r="r" b="b"/>
              <a:pathLst>
                <a:path w="2311" h="19363" extrusionOk="0">
                  <a:moveTo>
                    <a:pt x="0" y="0"/>
                  </a:moveTo>
                  <a:lnTo>
                    <a:pt x="517" y="19332"/>
                  </a:lnTo>
                  <a:lnTo>
                    <a:pt x="2310" y="19362"/>
                  </a:lnTo>
                  <a:lnTo>
                    <a:pt x="2249" y="61"/>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8" name="Google Shape;1808;p61"/>
            <p:cNvSpPr/>
            <p:nvPr/>
          </p:nvSpPr>
          <p:spPr>
            <a:xfrm>
              <a:off x="6827331" y="3028831"/>
              <a:ext cx="70261" cy="969445"/>
            </a:xfrm>
            <a:custGeom>
              <a:avLst/>
              <a:gdLst/>
              <a:ahLst/>
              <a:cxnLst/>
              <a:rect l="l" t="t" r="r" b="b"/>
              <a:pathLst>
                <a:path w="1399" h="19303" extrusionOk="0">
                  <a:moveTo>
                    <a:pt x="0" y="1"/>
                  </a:moveTo>
                  <a:lnTo>
                    <a:pt x="61" y="19302"/>
                  </a:lnTo>
                  <a:lnTo>
                    <a:pt x="1399" y="18329"/>
                  </a:lnTo>
                  <a:lnTo>
                    <a:pt x="1186" y="31"/>
                  </a:lnTo>
                  <a:lnTo>
                    <a:pt x="0"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9" name="Google Shape;1809;p61"/>
            <p:cNvSpPr/>
            <p:nvPr/>
          </p:nvSpPr>
          <p:spPr>
            <a:xfrm>
              <a:off x="7503580" y="3073127"/>
              <a:ext cx="135902" cy="972458"/>
            </a:xfrm>
            <a:custGeom>
              <a:avLst/>
              <a:gdLst/>
              <a:ahLst/>
              <a:cxnLst/>
              <a:rect l="l" t="t" r="r" b="b"/>
              <a:pathLst>
                <a:path w="2706" h="19363" extrusionOk="0">
                  <a:moveTo>
                    <a:pt x="1" y="0"/>
                  </a:moveTo>
                  <a:lnTo>
                    <a:pt x="882" y="19332"/>
                  </a:lnTo>
                  <a:lnTo>
                    <a:pt x="2706" y="1936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0" name="Google Shape;1810;p61"/>
            <p:cNvSpPr/>
            <p:nvPr/>
          </p:nvSpPr>
          <p:spPr>
            <a:xfrm>
              <a:off x="7618088" y="3074634"/>
              <a:ext cx="87036" cy="970952"/>
            </a:xfrm>
            <a:custGeom>
              <a:avLst/>
              <a:gdLst/>
              <a:ahLst/>
              <a:cxnLst/>
              <a:rect l="l" t="t" r="r" b="b"/>
              <a:pathLst>
                <a:path w="1733" h="19333" extrusionOk="0">
                  <a:moveTo>
                    <a:pt x="0" y="1"/>
                  </a:moveTo>
                  <a:lnTo>
                    <a:pt x="426" y="1933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61"/>
            <p:cNvSpPr/>
            <p:nvPr/>
          </p:nvSpPr>
          <p:spPr>
            <a:xfrm>
              <a:off x="7207416" y="3079204"/>
              <a:ext cx="134395" cy="970952"/>
            </a:xfrm>
            <a:custGeom>
              <a:avLst/>
              <a:gdLst/>
              <a:ahLst/>
              <a:cxnLst/>
              <a:rect l="l" t="t" r="r" b="b"/>
              <a:pathLst>
                <a:path w="2676" h="19333" extrusionOk="0">
                  <a:moveTo>
                    <a:pt x="1" y="1"/>
                  </a:moveTo>
                  <a:lnTo>
                    <a:pt x="882" y="19332"/>
                  </a:lnTo>
                  <a:lnTo>
                    <a:pt x="2676" y="19332"/>
                  </a:lnTo>
                  <a:lnTo>
                    <a:pt x="2281" y="31"/>
                  </a:lnTo>
                  <a:lnTo>
                    <a:pt x="1"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2" name="Google Shape;1812;p61"/>
            <p:cNvSpPr/>
            <p:nvPr/>
          </p:nvSpPr>
          <p:spPr>
            <a:xfrm>
              <a:off x="7321924" y="3080761"/>
              <a:ext cx="85529" cy="969395"/>
            </a:xfrm>
            <a:custGeom>
              <a:avLst/>
              <a:gdLst/>
              <a:ahLst/>
              <a:cxnLst/>
              <a:rect l="l" t="t" r="r" b="b"/>
              <a:pathLst>
                <a:path w="1703" h="19302" extrusionOk="0">
                  <a:moveTo>
                    <a:pt x="1" y="0"/>
                  </a:moveTo>
                  <a:lnTo>
                    <a:pt x="396" y="19301"/>
                  </a:lnTo>
                  <a:lnTo>
                    <a:pt x="1703" y="18298"/>
                  </a:lnTo>
                  <a:lnTo>
                    <a:pt x="1186"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3" name="Google Shape;1813;p61"/>
            <p:cNvSpPr/>
            <p:nvPr/>
          </p:nvSpPr>
          <p:spPr>
            <a:xfrm>
              <a:off x="6656372" y="2126680"/>
              <a:ext cx="859458" cy="537381"/>
            </a:xfrm>
            <a:custGeom>
              <a:avLst/>
              <a:gdLst/>
              <a:ahLst/>
              <a:cxnLst/>
              <a:rect l="l" t="t" r="r" b="b"/>
              <a:pathLst>
                <a:path w="17113" h="10700" extrusionOk="0">
                  <a:moveTo>
                    <a:pt x="0" y="0"/>
                  </a:moveTo>
                  <a:lnTo>
                    <a:pt x="456" y="10699"/>
                  </a:lnTo>
                  <a:lnTo>
                    <a:pt x="16475" y="10669"/>
                  </a:lnTo>
                  <a:lnTo>
                    <a:pt x="17113" y="578"/>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814;p61"/>
            <p:cNvSpPr/>
            <p:nvPr/>
          </p:nvSpPr>
          <p:spPr>
            <a:xfrm>
              <a:off x="7850117" y="1317591"/>
              <a:ext cx="1557" cy="3114"/>
            </a:xfrm>
            <a:custGeom>
              <a:avLst/>
              <a:gdLst/>
              <a:ahLst/>
              <a:cxnLst/>
              <a:rect l="l" t="t" r="r" b="b"/>
              <a:pathLst>
                <a:path w="31" h="62" extrusionOk="0">
                  <a:moveTo>
                    <a:pt x="31" y="0"/>
                  </a:moveTo>
                  <a:cubicBezTo>
                    <a:pt x="31" y="31"/>
                    <a:pt x="1" y="61"/>
                    <a:pt x="1" y="61"/>
                  </a:cubicBezTo>
                  <a:cubicBezTo>
                    <a:pt x="1" y="61"/>
                    <a:pt x="31" y="31"/>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815;p61"/>
            <p:cNvSpPr/>
            <p:nvPr/>
          </p:nvSpPr>
          <p:spPr>
            <a:xfrm>
              <a:off x="6886845" y="2041150"/>
              <a:ext cx="50" cy="50"/>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816;p61"/>
            <p:cNvSpPr/>
            <p:nvPr/>
          </p:nvSpPr>
          <p:spPr>
            <a:xfrm>
              <a:off x="6299138" y="1463991"/>
              <a:ext cx="216811" cy="137760"/>
            </a:xfrm>
            <a:custGeom>
              <a:avLst/>
              <a:gdLst/>
              <a:ahLst/>
              <a:cxnLst/>
              <a:rect l="l" t="t" r="r" b="b"/>
              <a:pathLst>
                <a:path w="4317" h="2743" extrusionOk="0">
                  <a:moveTo>
                    <a:pt x="2347" y="1"/>
                  </a:moveTo>
                  <a:cubicBezTo>
                    <a:pt x="1515" y="1"/>
                    <a:pt x="688" y="246"/>
                    <a:pt x="1" y="733"/>
                  </a:cubicBezTo>
                  <a:cubicBezTo>
                    <a:pt x="139" y="1746"/>
                    <a:pt x="975" y="2742"/>
                    <a:pt x="2562" y="2742"/>
                  </a:cubicBezTo>
                  <a:cubicBezTo>
                    <a:pt x="3070" y="2742"/>
                    <a:pt x="3654" y="2640"/>
                    <a:pt x="4317" y="2405"/>
                  </a:cubicBezTo>
                  <a:lnTo>
                    <a:pt x="4317" y="490"/>
                  </a:lnTo>
                  <a:cubicBezTo>
                    <a:pt x="3704" y="163"/>
                    <a:pt x="3024" y="1"/>
                    <a:pt x="2347"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817;p61"/>
            <p:cNvSpPr/>
            <p:nvPr/>
          </p:nvSpPr>
          <p:spPr>
            <a:xfrm>
              <a:off x="6293011" y="1386145"/>
              <a:ext cx="222938" cy="114658"/>
            </a:xfrm>
            <a:custGeom>
              <a:avLst/>
              <a:gdLst/>
              <a:ahLst/>
              <a:cxnLst/>
              <a:rect l="l" t="t" r="r" b="b"/>
              <a:pathLst>
                <a:path w="4439" h="2283" extrusionOk="0">
                  <a:moveTo>
                    <a:pt x="2298" y="0"/>
                  </a:moveTo>
                  <a:cubicBezTo>
                    <a:pt x="1859" y="0"/>
                    <a:pt x="1386" y="99"/>
                    <a:pt x="913" y="368"/>
                  </a:cubicBezTo>
                  <a:cubicBezTo>
                    <a:pt x="275" y="733"/>
                    <a:pt x="1" y="1523"/>
                    <a:pt x="123" y="2283"/>
                  </a:cubicBezTo>
                  <a:cubicBezTo>
                    <a:pt x="810" y="1796"/>
                    <a:pt x="1637" y="1551"/>
                    <a:pt x="2469" y="1551"/>
                  </a:cubicBezTo>
                  <a:cubicBezTo>
                    <a:pt x="3146" y="1551"/>
                    <a:pt x="3826" y="1713"/>
                    <a:pt x="4439" y="2040"/>
                  </a:cubicBezTo>
                  <a:lnTo>
                    <a:pt x="4439" y="733"/>
                  </a:lnTo>
                  <a:cubicBezTo>
                    <a:pt x="4439" y="733"/>
                    <a:pt x="3495" y="0"/>
                    <a:pt x="229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818;p61"/>
            <p:cNvSpPr/>
            <p:nvPr/>
          </p:nvSpPr>
          <p:spPr>
            <a:xfrm>
              <a:off x="6363273" y="1470068"/>
              <a:ext cx="134345" cy="114708"/>
            </a:xfrm>
            <a:custGeom>
              <a:avLst/>
              <a:gdLst/>
              <a:ahLst/>
              <a:cxnLst/>
              <a:rect l="l" t="t" r="r" b="b"/>
              <a:pathLst>
                <a:path w="2675" h="2284" extrusionOk="0">
                  <a:moveTo>
                    <a:pt x="1133" y="0"/>
                  </a:moveTo>
                  <a:cubicBezTo>
                    <a:pt x="750" y="0"/>
                    <a:pt x="358" y="82"/>
                    <a:pt x="31" y="156"/>
                  </a:cubicBezTo>
                  <a:cubicBezTo>
                    <a:pt x="0" y="186"/>
                    <a:pt x="0" y="217"/>
                    <a:pt x="31" y="217"/>
                  </a:cubicBezTo>
                  <a:cubicBezTo>
                    <a:pt x="387" y="217"/>
                    <a:pt x="795" y="137"/>
                    <a:pt x="1178" y="137"/>
                  </a:cubicBezTo>
                  <a:cubicBezTo>
                    <a:pt x="1580" y="137"/>
                    <a:pt x="1955" y="224"/>
                    <a:pt x="2219" y="581"/>
                  </a:cubicBezTo>
                  <a:cubicBezTo>
                    <a:pt x="2553" y="1037"/>
                    <a:pt x="2493" y="1676"/>
                    <a:pt x="2523" y="2192"/>
                  </a:cubicBezTo>
                  <a:cubicBezTo>
                    <a:pt x="2523" y="2253"/>
                    <a:pt x="2561" y="2284"/>
                    <a:pt x="2599" y="2284"/>
                  </a:cubicBezTo>
                  <a:cubicBezTo>
                    <a:pt x="2637" y="2284"/>
                    <a:pt x="2675" y="2253"/>
                    <a:pt x="2675" y="2192"/>
                  </a:cubicBezTo>
                  <a:cubicBezTo>
                    <a:pt x="2675" y="1585"/>
                    <a:pt x="2675" y="825"/>
                    <a:pt x="2219" y="369"/>
                  </a:cubicBezTo>
                  <a:cubicBezTo>
                    <a:pt x="1924" y="89"/>
                    <a:pt x="1534" y="0"/>
                    <a:pt x="113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819;p61"/>
            <p:cNvSpPr/>
            <p:nvPr/>
          </p:nvSpPr>
          <p:spPr>
            <a:xfrm>
              <a:off x="6420275" y="1501758"/>
              <a:ext cx="78548" cy="47360"/>
            </a:xfrm>
            <a:custGeom>
              <a:avLst/>
              <a:gdLst/>
              <a:ahLst/>
              <a:cxnLst/>
              <a:rect l="l" t="t" r="r" b="b"/>
              <a:pathLst>
                <a:path w="1564" h="943" extrusionOk="0">
                  <a:moveTo>
                    <a:pt x="552" y="0"/>
                  </a:moveTo>
                  <a:cubicBezTo>
                    <a:pt x="390" y="0"/>
                    <a:pt x="220" y="58"/>
                    <a:pt x="51" y="194"/>
                  </a:cubicBezTo>
                  <a:cubicBezTo>
                    <a:pt x="1" y="243"/>
                    <a:pt x="32" y="293"/>
                    <a:pt x="79" y="293"/>
                  </a:cubicBezTo>
                  <a:cubicBezTo>
                    <a:pt x="89" y="293"/>
                    <a:pt x="100" y="290"/>
                    <a:pt x="111" y="285"/>
                  </a:cubicBezTo>
                  <a:cubicBezTo>
                    <a:pt x="250" y="229"/>
                    <a:pt x="383" y="193"/>
                    <a:pt x="512" y="193"/>
                  </a:cubicBezTo>
                  <a:cubicBezTo>
                    <a:pt x="666" y="193"/>
                    <a:pt x="814" y="244"/>
                    <a:pt x="962" y="376"/>
                  </a:cubicBezTo>
                  <a:cubicBezTo>
                    <a:pt x="1145" y="528"/>
                    <a:pt x="1236" y="741"/>
                    <a:pt x="1388" y="923"/>
                  </a:cubicBezTo>
                  <a:cubicBezTo>
                    <a:pt x="1402" y="937"/>
                    <a:pt x="1418" y="943"/>
                    <a:pt x="1436" y="943"/>
                  </a:cubicBezTo>
                  <a:cubicBezTo>
                    <a:pt x="1496" y="943"/>
                    <a:pt x="1564" y="872"/>
                    <a:pt x="1540" y="802"/>
                  </a:cubicBezTo>
                  <a:cubicBezTo>
                    <a:pt x="1343" y="385"/>
                    <a:pt x="972" y="0"/>
                    <a:pt x="55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61"/>
            <p:cNvSpPr/>
            <p:nvPr/>
          </p:nvSpPr>
          <p:spPr>
            <a:xfrm>
              <a:off x="7500516" y="1463991"/>
              <a:ext cx="216861" cy="137760"/>
            </a:xfrm>
            <a:custGeom>
              <a:avLst/>
              <a:gdLst/>
              <a:ahLst/>
              <a:cxnLst/>
              <a:rect l="l" t="t" r="r" b="b"/>
              <a:pathLst>
                <a:path w="4318" h="2743" extrusionOk="0">
                  <a:moveTo>
                    <a:pt x="1948" y="1"/>
                  </a:moveTo>
                  <a:cubicBezTo>
                    <a:pt x="1273" y="1"/>
                    <a:pt x="600" y="163"/>
                    <a:pt x="1" y="490"/>
                  </a:cubicBezTo>
                  <a:lnTo>
                    <a:pt x="1" y="2405"/>
                  </a:lnTo>
                  <a:cubicBezTo>
                    <a:pt x="656" y="2640"/>
                    <a:pt x="1235" y="2742"/>
                    <a:pt x="1739" y="2742"/>
                  </a:cubicBezTo>
                  <a:cubicBezTo>
                    <a:pt x="3314" y="2742"/>
                    <a:pt x="4156" y="1746"/>
                    <a:pt x="4317" y="733"/>
                  </a:cubicBezTo>
                  <a:cubicBezTo>
                    <a:pt x="3613" y="246"/>
                    <a:pt x="2779" y="1"/>
                    <a:pt x="194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61"/>
            <p:cNvSpPr/>
            <p:nvPr/>
          </p:nvSpPr>
          <p:spPr>
            <a:xfrm>
              <a:off x="7500516" y="1386145"/>
              <a:ext cx="222938" cy="114658"/>
            </a:xfrm>
            <a:custGeom>
              <a:avLst/>
              <a:gdLst/>
              <a:ahLst/>
              <a:cxnLst/>
              <a:rect l="l" t="t" r="r" b="b"/>
              <a:pathLst>
                <a:path w="4439" h="2283" extrusionOk="0">
                  <a:moveTo>
                    <a:pt x="2142" y="0"/>
                  </a:moveTo>
                  <a:cubicBezTo>
                    <a:pt x="945" y="0"/>
                    <a:pt x="1" y="733"/>
                    <a:pt x="1" y="733"/>
                  </a:cubicBezTo>
                  <a:lnTo>
                    <a:pt x="1" y="2040"/>
                  </a:lnTo>
                  <a:cubicBezTo>
                    <a:pt x="600" y="1713"/>
                    <a:pt x="1273" y="1551"/>
                    <a:pt x="1948" y="1551"/>
                  </a:cubicBezTo>
                  <a:cubicBezTo>
                    <a:pt x="2779" y="1551"/>
                    <a:pt x="3613" y="1796"/>
                    <a:pt x="4317" y="2283"/>
                  </a:cubicBezTo>
                  <a:cubicBezTo>
                    <a:pt x="4439" y="1523"/>
                    <a:pt x="4165" y="733"/>
                    <a:pt x="3527" y="368"/>
                  </a:cubicBezTo>
                  <a:cubicBezTo>
                    <a:pt x="3054" y="99"/>
                    <a:pt x="2581" y="0"/>
                    <a:pt x="214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61"/>
            <p:cNvSpPr/>
            <p:nvPr/>
          </p:nvSpPr>
          <p:spPr>
            <a:xfrm>
              <a:off x="7517341" y="1470068"/>
              <a:ext cx="134395" cy="114708"/>
            </a:xfrm>
            <a:custGeom>
              <a:avLst/>
              <a:gdLst/>
              <a:ahLst/>
              <a:cxnLst/>
              <a:rect l="l" t="t" r="r" b="b"/>
              <a:pathLst>
                <a:path w="2676" h="2284" extrusionOk="0">
                  <a:moveTo>
                    <a:pt x="1546" y="0"/>
                  </a:moveTo>
                  <a:cubicBezTo>
                    <a:pt x="1142" y="0"/>
                    <a:pt x="751" y="89"/>
                    <a:pt x="456" y="369"/>
                  </a:cubicBezTo>
                  <a:cubicBezTo>
                    <a:pt x="0" y="855"/>
                    <a:pt x="0" y="1585"/>
                    <a:pt x="31" y="2192"/>
                  </a:cubicBezTo>
                  <a:cubicBezTo>
                    <a:pt x="31" y="2253"/>
                    <a:pt x="69" y="2284"/>
                    <a:pt x="107" y="2284"/>
                  </a:cubicBezTo>
                  <a:cubicBezTo>
                    <a:pt x="145" y="2284"/>
                    <a:pt x="183" y="2253"/>
                    <a:pt x="183" y="2192"/>
                  </a:cubicBezTo>
                  <a:cubicBezTo>
                    <a:pt x="183" y="1676"/>
                    <a:pt x="152" y="1037"/>
                    <a:pt x="456" y="581"/>
                  </a:cubicBezTo>
                  <a:cubicBezTo>
                    <a:pt x="715" y="217"/>
                    <a:pt x="1087" y="126"/>
                    <a:pt x="1482" y="126"/>
                  </a:cubicBezTo>
                  <a:cubicBezTo>
                    <a:pt x="1877" y="126"/>
                    <a:pt x="2295" y="217"/>
                    <a:pt x="2645" y="217"/>
                  </a:cubicBezTo>
                  <a:cubicBezTo>
                    <a:pt x="2675" y="217"/>
                    <a:pt x="2675" y="186"/>
                    <a:pt x="2675" y="156"/>
                  </a:cubicBezTo>
                  <a:cubicBezTo>
                    <a:pt x="2333" y="82"/>
                    <a:pt x="1933" y="0"/>
                    <a:pt x="154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823;p61"/>
            <p:cNvSpPr/>
            <p:nvPr/>
          </p:nvSpPr>
          <p:spPr>
            <a:xfrm>
              <a:off x="7517693" y="1502411"/>
              <a:ext cx="77242" cy="46707"/>
            </a:xfrm>
            <a:custGeom>
              <a:avLst/>
              <a:gdLst/>
              <a:ahLst/>
              <a:cxnLst/>
              <a:rect l="l" t="t" r="r" b="b"/>
              <a:pathLst>
                <a:path w="1538" h="930" extrusionOk="0">
                  <a:moveTo>
                    <a:pt x="1016" y="1"/>
                  </a:moveTo>
                  <a:cubicBezTo>
                    <a:pt x="595" y="1"/>
                    <a:pt x="222" y="371"/>
                    <a:pt x="24" y="789"/>
                  </a:cubicBezTo>
                  <a:cubicBezTo>
                    <a:pt x="0" y="859"/>
                    <a:pt x="50" y="930"/>
                    <a:pt x="101" y="930"/>
                  </a:cubicBezTo>
                  <a:cubicBezTo>
                    <a:pt x="116" y="930"/>
                    <a:pt x="132" y="924"/>
                    <a:pt x="145" y="910"/>
                  </a:cubicBezTo>
                  <a:cubicBezTo>
                    <a:pt x="297" y="728"/>
                    <a:pt x="388" y="515"/>
                    <a:pt x="571" y="363"/>
                  </a:cubicBezTo>
                  <a:cubicBezTo>
                    <a:pt x="719" y="231"/>
                    <a:pt x="868" y="180"/>
                    <a:pt x="1021" y="180"/>
                  </a:cubicBezTo>
                  <a:cubicBezTo>
                    <a:pt x="1150" y="180"/>
                    <a:pt x="1283" y="216"/>
                    <a:pt x="1422" y="272"/>
                  </a:cubicBezTo>
                  <a:cubicBezTo>
                    <a:pt x="1433" y="277"/>
                    <a:pt x="1444" y="280"/>
                    <a:pt x="1455" y="280"/>
                  </a:cubicBezTo>
                  <a:cubicBezTo>
                    <a:pt x="1502" y="280"/>
                    <a:pt x="1538" y="230"/>
                    <a:pt x="1513" y="181"/>
                  </a:cubicBezTo>
                  <a:cubicBezTo>
                    <a:pt x="1345" y="55"/>
                    <a:pt x="1177" y="1"/>
                    <a:pt x="10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61"/>
            <p:cNvSpPr/>
            <p:nvPr/>
          </p:nvSpPr>
          <p:spPr>
            <a:xfrm>
              <a:off x="6905176" y="1951101"/>
              <a:ext cx="253473" cy="118525"/>
            </a:xfrm>
            <a:custGeom>
              <a:avLst/>
              <a:gdLst/>
              <a:ahLst/>
              <a:cxnLst/>
              <a:rect l="l" t="t" r="r" b="b"/>
              <a:pathLst>
                <a:path w="5047" h="2360" extrusionOk="0">
                  <a:moveTo>
                    <a:pt x="5046" y="1"/>
                  </a:moveTo>
                  <a:lnTo>
                    <a:pt x="5046" y="1"/>
                  </a:lnTo>
                  <a:cubicBezTo>
                    <a:pt x="3375" y="122"/>
                    <a:pt x="1764" y="396"/>
                    <a:pt x="183" y="943"/>
                  </a:cubicBezTo>
                  <a:cubicBezTo>
                    <a:pt x="122" y="1125"/>
                    <a:pt x="92" y="1277"/>
                    <a:pt x="1" y="1429"/>
                  </a:cubicBezTo>
                  <a:cubicBezTo>
                    <a:pt x="1" y="1429"/>
                    <a:pt x="792" y="2360"/>
                    <a:pt x="2506" y="2360"/>
                  </a:cubicBezTo>
                  <a:cubicBezTo>
                    <a:pt x="3192" y="2360"/>
                    <a:pt x="4026" y="221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61"/>
            <p:cNvSpPr/>
            <p:nvPr/>
          </p:nvSpPr>
          <p:spPr>
            <a:xfrm>
              <a:off x="6905176" y="1856481"/>
              <a:ext cx="271804" cy="141979"/>
            </a:xfrm>
            <a:custGeom>
              <a:avLst/>
              <a:gdLst/>
              <a:ahLst/>
              <a:cxnLst/>
              <a:rect l="l" t="t" r="r" b="b"/>
              <a:pathLst>
                <a:path w="5412" h="2827" extrusionOk="0">
                  <a:moveTo>
                    <a:pt x="5411" y="0"/>
                  </a:moveTo>
                  <a:lnTo>
                    <a:pt x="1" y="426"/>
                  </a:lnTo>
                  <a:cubicBezTo>
                    <a:pt x="1" y="426"/>
                    <a:pt x="426" y="1763"/>
                    <a:pt x="183" y="2827"/>
                  </a:cubicBezTo>
                  <a:cubicBezTo>
                    <a:pt x="1764" y="2280"/>
                    <a:pt x="3375"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61"/>
            <p:cNvSpPr/>
            <p:nvPr/>
          </p:nvSpPr>
          <p:spPr>
            <a:xfrm>
              <a:off x="6492797" y="891100"/>
              <a:ext cx="1050504" cy="989835"/>
            </a:xfrm>
            <a:custGeom>
              <a:avLst/>
              <a:gdLst/>
              <a:ahLst/>
              <a:cxnLst/>
              <a:rect l="l" t="t" r="r" b="b"/>
              <a:pathLst>
                <a:path w="20917" h="19709" extrusionOk="0">
                  <a:moveTo>
                    <a:pt x="7883" y="1"/>
                  </a:moveTo>
                  <a:cubicBezTo>
                    <a:pt x="3784" y="1"/>
                    <a:pt x="0" y="2091"/>
                    <a:pt x="187" y="9921"/>
                  </a:cubicBezTo>
                  <a:cubicBezTo>
                    <a:pt x="187" y="9921"/>
                    <a:pt x="66" y="13599"/>
                    <a:pt x="947" y="15423"/>
                  </a:cubicBezTo>
                  <a:cubicBezTo>
                    <a:pt x="1859" y="17246"/>
                    <a:pt x="4807" y="19283"/>
                    <a:pt x="8789" y="19648"/>
                  </a:cubicBezTo>
                  <a:cubicBezTo>
                    <a:pt x="9232" y="19688"/>
                    <a:pt x="9691" y="19708"/>
                    <a:pt x="10158" y="19708"/>
                  </a:cubicBezTo>
                  <a:cubicBezTo>
                    <a:pt x="13891" y="19708"/>
                    <a:pt x="18165" y="18415"/>
                    <a:pt x="19245" y="15848"/>
                  </a:cubicBezTo>
                  <a:cubicBezTo>
                    <a:pt x="20431" y="12991"/>
                    <a:pt x="20917" y="10985"/>
                    <a:pt x="20552" y="8067"/>
                  </a:cubicBezTo>
                  <a:cubicBezTo>
                    <a:pt x="20188" y="5149"/>
                    <a:pt x="20005" y="3842"/>
                    <a:pt x="17300" y="2535"/>
                  </a:cubicBezTo>
                  <a:cubicBezTo>
                    <a:pt x="15980" y="1897"/>
                    <a:pt x="11788" y="1"/>
                    <a:pt x="788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61"/>
            <p:cNvSpPr/>
            <p:nvPr/>
          </p:nvSpPr>
          <p:spPr>
            <a:xfrm>
              <a:off x="6972374" y="1388204"/>
              <a:ext cx="73275" cy="126510"/>
            </a:xfrm>
            <a:custGeom>
              <a:avLst/>
              <a:gdLst/>
              <a:ahLst/>
              <a:cxnLst/>
              <a:rect l="l" t="t" r="r" b="b"/>
              <a:pathLst>
                <a:path w="1459" h="2519" extrusionOk="0">
                  <a:moveTo>
                    <a:pt x="334" y="0"/>
                  </a:moveTo>
                  <a:cubicBezTo>
                    <a:pt x="319" y="0"/>
                    <a:pt x="304" y="8"/>
                    <a:pt x="304" y="23"/>
                  </a:cubicBezTo>
                  <a:cubicBezTo>
                    <a:pt x="213" y="327"/>
                    <a:pt x="182" y="692"/>
                    <a:pt x="91" y="1026"/>
                  </a:cubicBezTo>
                  <a:cubicBezTo>
                    <a:pt x="61" y="1239"/>
                    <a:pt x="0" y="1482"/>
                    <a:pt x="122" y="1695"/>
                  </a:cubicBezTo>
                  <a:cubicBezTo>
                    <a:pt x="176" y="1831"/>
                    <a:pt x="304" y="1943"/>
                    <a:pt x="439" y="1943"/>
                  </a:cubicBezTo>
                  <a:cubicBezTo>
                    <a:pt x="455" y="1943"/>
                    <a:pt x="471" y="1941"/>
                    <a:pt x="486" y="1938"/>
                  </a:cubicBezTo>
                  <a:cubicBezTo>
                    <a:pt x="578" y="1938"/>
                    <a:pt x="669" y="1877"/>
                    <a:pt x="730" y="1847"/>
                  </a:cubicBezTo>
                  <a:cubicBezTo>
                    <a:pt x="760" y="1816"/>
                    <a:pt x="821" y="1756"/>
                    <a:pt x="851" y="1756"/>
                  </a:cubicBezTo>
                  <a:cubicBezTo>
                    <a:pt x="902" y="1715"/>
                    <a:pt x="942" y="1695"/>
                    <a:pt x="974" y="1695"/>
                  </a:cubicBezTo>
                  <a:cubicBezTo>
                    <a:pt x="1037" y="1695"/>
                    <a:pt x="1064" y="1776"/>
                    <a:pt x="1064" y="1938"/>
                  </a:cubicBezTo>
                  <a:cubicBezTo>
                    <a:pt x="1216" y="2151"/>
                    <a:pt x="1185" y="2272"/>
                    <a:pt x="942" y="2333"/>
                  </a:cubicBezTo>
                  <a:cubicBezTo>
                    <a:pt x="830" y="2361"/>
                    <a:pt x="873" y="2519"/>
                    <a:pt x="952" y="2519"/>
                  </a:cubicBezTo>
                  <a:cubicBezTo>
                    <a:pt x="959" y="2519"/>
                    <a:pt x="966" y="2518"/>
                    <a:pt x="973" y="2515"/>
                  </a:cubicBezTo>
                  <a:cubicBezTo>
                    <a:pt x="1216" y="2424"/>
                    <a:pt x="1459" y="2181"/>
                    <a:pt x="1459" y="1908"/>
                  </a:cubicBezTo>
                  <a:cubicBezTo>
                    <a:pt x="1429" y="1664"/>
                    <a:pt x="1216" y="1512"/>
                    <a:pt x="1003" y="1512"/>
                  </a:cubicBezTo>
                  <a:cubicBezTo>
                    <a:pt x="851" y="1512"/>
                    <a:pt x="790" y="1634"/>
                    <a:pt x="638" y="1695"/>
                  </a:cubicBezTo>
                  <a:cubicBezTo>
                    <a:pt x="562" y="1724"/>
                    <a:pt x="499" y="1737"/>
                    <a:pt x="447" y="1737"/>
                  </a:cubicBezTo>
                  <a:cubicBezTo>
                    <a:pt x="124" y="1737"/>
                    <a:pt x="221" y="1231"/>
                    <a:pt x="274" y="996"/>
                  </a:cubicBezTo>
                  <a:cubicBezTo>
                    <a:pt x="304" y="722"/>
                    <a:pt x="517" y="297"/>
                    <a:pt x="365" y="23"/>
                  </a:cubicBezTo>
                  <a:cubicBezTo>
                    <a:pt x="365" y="8"/>
                    <a:pt x="350" y="0"/>
                    <a:pt x="33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61"/>
            <p:cNvSpPr/>
            <p:nvPr/>
          </p:nvSpPr>
          <p:spPr>
            <a:xfrm>
              <a:off x="6961677" y="1589698"/>
              <a:ext cx="108430" cy="51629"/>
            </a:xfrm>
            <a:custGeom>
              <a:avLst/>
              <a:gdLst/>
              <a:ahLst/>
              <a:cxnLst/>
              <a:rect l="l" t="t" r="r" b="b"/>
              <a:pathLst>
                <a:path w="2159" h="1028" extrusionOk="0">
                  <a:moveTo>
                    <a:pt x="2048" y="0"/>
                  </a:moveTo>
                  <a:cubicBezTo>
                    <a:pt x="1991" y="0"/>
                    <a:pt x="1930" y="38"/>
                    <a:pt x="1915" y="114"/>
                  </a:cubicBezTo>
                  <a:cubicBezTo>
                    <a:pt x="1857" y="547"/>
                    <a:pt x="1581" y="816"/>
                    <a:pt x="1162" y="816"/>
                  </a:cubicBezTo>
                  <a:cubicBezTo>
                    <a:pt x="1140" y="816"/>
                    <a:pt x="1118" y="815"/>
                    <a:pt x="1095" y="814"/>
                  </a:cubicBezTo>
                  <a:cubicBezTo>
                    <a:pt x="882" y="814"/>
                    <a:pt x="669" y="753"/>
                    <a:pt x="517" y="601"/>
                  </a:cubicBezTo>
                  <a:cubicBezTo>
                    <a:pt x="365" y="479"/>
                    <a:pt x="335" y="297"/>
                    <a:pt x="213" y="175"/>
                  </a:cubicBezTo>
                  <a:cubicBezTo>
                    <a:pt x="213" y="160"/>
                    <a:pt x="205" y="152"/>
                    <a:pt x="194" y="152"/>
                  </a:cubicBezTo>
                  <a:cubicBezTo>
                    <a:pt x="183" y="152"/>
                    <a:pt x="167" y="160"/>
                    <a:pt x="152" y="175"/>
                  </a:cubicBezTo>
                  <a:cubicBezTo>
                    <a:pt x="0" y="662"/>
                    <a:pt x="730" y="1026"/>
                    <a:pt x="1125" y="1026"/>
                  </a:cubicBezTo>
                  <a:cubicBezTo>
                    <a:pt x="1145" y="1027"/>
                    <a:pt x="1164" y="1028"/>
                    <a:pt x="1184" y="1028"/>
                  </a:cubicBezTo>
                  <a:cubicBezTo>
                    <a:pt x="1707" y="1028"/>
                    <a:pt x="2158" y="642"/>
                    <a:pt x="2158" y="114"/>
                  </a:cubicBezTo>
                  <a:cubicBezTo>
                    <a:pt x="2158" y="38"/>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61"/>
            <p:cNvSpPr/>
            <p:nvPr/>
          </p:nvSpPr>
          <p:spPr>
            <a:xfrm>
              <a:off x="6641657" y="1253256"/>
              <a:ext cx="98687" cy="69106"/>
            </a:xfrm>
            <a:custGeom>
              <a:avLst/>
              <a:gdLst/>
              <a:ahLst/>
              <a:cxnLst/>
              <a:rect l="l" t="t" r="r" b="b"/>
              <a:pathLst>
                <a:path w="1965" h="1376" extrusionOk="0">
                  <a:moveTo>
                    <a:pt x="1756" y="1"/>
                  </a:moveTo>
                  <a:cubicBezTo>
                    <a:pt x="1088" y="1"/>
                    <a:pt x="136" y="642"/>
                    <a:pt x="20" y="1312"/>
                  </a:cubicBezTo>
                  <a:cubicBezTo>
                    <a:pt x="1" y="1349"/>
                    <a:pt x="17" y="1375"/>
                    <a:pt x="39" y="1375"/>
                  </a:cubicBezTo>
                  <a:cubicBezTo>
                    <a:pt x="53" y="1375"/>
                    <a:pt x="69" y="1365"/>
                    <a:pt x="80" y="1342"/>
                  </a:cubicBezTo>
                  <a:cubicBezTo>
                    <a:pt x="567" y="704"/>
                    <a:pt x="1083" y="309"/>
                    <a:pt x="1874" y="157"/>
                  </a:cubicBezTo>
                  <a:cubicBezTo>
                    <a:pt x="1965" y="126"/>
                    <a:pt x="1934" y="5"/>
                    <a:pt x="1843" y="5"/>
                  </a:cubicBezTo>
                  <a:cubicBezTo>
                    <a:pt x="1815" y="2"/>
                    <a:pt x="1786" y="1"/>
                    <a:pt x="175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61"/>
            <p:cNvSpPr/>
            <p:nvPr/>
          </p:nvSpPr>
          <p:spPr>
            <a:xfrm>
              <a:off x="7228811" y="1241554"/>
              <a:ext cx="105718" cy="47812"/>
            </a:xfrm>
            <a:custGeom>
              <a:avLst/>
              <a:gdLst/>
              <a:ahLst/>
              <a:cxnLst/>
              <a:rect l="l" t="t" r="r" b="b"/>
              <a:pathLst>
                <a:path w="2105" h="952" extrusionOk="0">
                  <a:moveTo>
                    <a:pt x="343" y="0"/>
                  </a:moveTo>
                  <a:cubicBezTo>
                    <a:pt x="245" y="0"/>
                    <a:pt x="150" y="8"/>
                    <a:pt x="61" y="25"/>
                  </a:cubicBezTo>
                  <a:cubicBezTo>
                    <a:pt x="1" y="25"/>
                    <a:pt x="1" y="116"/>
                    <a:pt x="61" y="116"/>
                  </a:cubicBezTo>
                  <a:cubicBezTo>
                    <a:pt x="730" y="299"/>
                    <a:pt x="1368" y="390"/>
                    <a:pt x="1885" y="907"/>
                  </a:cubicBezTo>
                  <a:cubicBezTo>
                    <a:pt x="1917" y="938"/>
                    <a:pt x="1948" y="951"/>
                    <a:pt x="1976" y="951"/>
                  </a:cubicBezTo>
                  <a:cubicBezTo>
                    <a:pt x="2055" y="951"/>
                    <a:pt x="2105" y="845"/>
                    <a:pt x="2037" y="755"/>
                  </a:cubicBezTo>
                  <a:cubicBezTo>
                    <a:pt x="1697" y="310"/>
                    <a:pt x="951" y="0"/>
                    <a:pt x="3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61"/>
            <p:cNvSpPr/>
            <p:nvPr/>
          </p:nvSpPr>
          <p:spPr>
            <a:xfrm>
              <a:off x="6644118" y="1545050"/>
              <a:ext cx="195466" cy="183212"/>
            </a:xfrm>
            <a:custGeom>
              <a:avLst/>
              <a:gdLst/>
              <a:ahLst/>
              <a:cxnLst/>
              <a:rect l="l" t="t" r="r" b="b"/>
              <a:pathLst>
                <a:path w="3892" h="3648" extrusionOk="0">
                  <a:moveTo>
                    <a:pt x="1946" y="0"/>
                  </a:moveTo>
                  <a:cubicBezTo>
                    <a:pt x="882" y="0"/>
                    <a:pt x="1" y="821"/>
                    <a:pt x="1" y="1824"/>
                  </a:cubicBezTo>
                  <a:cubicBezTo>
                    <a:pt x="1" y="2827"/>
                    <a:pt x="882" y="3648"/>
                    <a:pt x="1946" y="3648"/>
                  </a:cubicBezTo>
                  <a:cubicBezTo>
                    <a:pt x="3041" y="3648"/>
                    <a:pt x="3892" y="2827"/>
                    <a:pt x="3892" y="1824"/>
                  </a:cubicBezTo>
                  <a:cubicBezTo>
                    <a:pt x="3892" y="821"/>
                    <a:pt x="3041" y="0"/>
                    <a:pt x="194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61"/>
            <p:cNvSpPr/>
            <p:nvPr/>
          </p:nvSpPr>
          <p:spPr>
            <a:xfrm>
              <a:off x="7178438" y="1545050"/>
              <a:ext cx="195466" cy="183212"/>
            </a:xfrm>
            <a:custGeom>
              <a:avLst/>
              <a:gdLst/>
              <a:ahLst/>
              <a:cxnLst/>
              <a:rect l="l" t="t" r="r" b="b"/>
              <a:pathLst>
                <a:path w="3892" h="3648" extrusionOk="0">
                  <a:moveTo>
                    <a:pt x="1946" y="0"/>
                  </a:moveTo>
                  <a:cubicBezTo>
                    <a:pt x="882" y="0"/>
                    <a:pt x="0" y="821"/>
                    <a:pt x="0" y="1824"/>
                  </a:cubicBezTo>
                  <a:cubicBezTo>
                    <a:pt x="0" y="2827"/>
                    <a:pt x="882" y="3648"/>
                    <a:pt x="1946" y="3648"/>
                  </a:cubicBezTo>
                  <a:cubicBezTo>
                    <a:pt x="3040" y="3648"/>
                    <a:pt x="3891" y="2827"/>
                    <a:pt x="3891" y="1824"/>
                  </a:cubicBezTo>
                  <a:cubicBezTo>
                    <a:pt x="3891" y="821"/>
                    <a:pt x="3040" y="0"/>
                    <a:pt x="194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61"/>
            <p:cNvSpPr/>
            <p:nvPr/>
          </p:nvSpPr>
          <p:spPr>
            <a:xfrm>
              <a:off x="6434991" y="948153"/>
              <a:ext cx="1215184" cy="474804"/>
            </a:xfrm>
            <a:custGeom>
              <a:avLst/>
              <a:gdLst/>
              <a:ahLst/>
              <a:cxnLst/>
              <a:rect l="l" t="t" r="r" b="b"/>
              <a:pathLst>
                <a:path w="24196" h="9454" extrusionOk="0">
                  <a:moveTo>
                    <a:pt x="17448" y="1"/>
                  </a:moveTo>
                  <a:cubicBezTo>
                    <a:pt x="17448" y="1369"/>
                    <a:pt x="16713" y="3235"/>
                    <a:pt x="15475" y="3235"/>
                  </a:cubicBezTo>
                  <a:cubicBezTo>
                    <a:pt x="15310" y="3235"/>
                    <a:pt x="15137" y="3203"/>
                    <a:pt x="14955" y="3131"/>
                  </a:cubicBezTo>
                  <a:cubicBezTo>
                    <a:pt x="14013" y="2493"/>
                    <a:pt x="13375" y="1247"/>
                    <a:pt x="12433" y="305"/>
                  </a:cubicBezTo>
                  <a:cubicBezTo>
                    <a:pt x="12062" y="2650"/>
                    <a:pt x="10866" y="3441"/>
                    <a:pt x="9380" y="3441"/>
                  </a:cubicBezTo>
                  <a:cubicBezTo>
                    <a:pt x="7092" y="3441"/>
                    <a:pt x="4116" y="1567"/>
                    <a:pt x="2402" y="609"/>
                  </a:cubicBezTo>
                  <a:cubicBezTo>
                    <a:pt x="1369" y="3223"/>
                    <a:pt x="1399" y="6262"/>
                    <a:pt x="1" y="8846"/>
                  </a:cubicBezTo>
                  <a:cubicBezTo>
                    <a:pt x="913" y="9028"/>
                    <a:pt x="1612" y="9454"/>
                    <a:pt x="1612" y="9454"/>
                  </a:cubicBezTo>
                  <a:cubicBezTo>
                    <a:pt x="3709" y="9028"/>
                    <a:pt x="3344" y="1825"/>
                    <a:pt x="3344" y="1824"/>
                  </a:cubicBezTo>
                  <a:lnTo>
                    <a:pt x="3344" y="1824"/>
                  </a:lnTo>
                  <a:cubicBezTo>
                    <a:pt x="3345" y="1825"/>
                    <a:pt x="7965" y="4834"/>
                    <a:pt x="10305" y="5046"/>
                  </a:cubicBezTo>
                  <a:cubicBezTo>
                    <a:pt x="10409" y="5056"/>
                    <a:pt x="10510" y="5060"/>
                    <a:pt x="10606" y="5060"/>
                  </a:cubicBezTo>
                  <a:cubicBezTo>
                    <a:pt x="12677" y="5060"/>
                    <a:pt x="13010" y="2979"/>
                    <a:pt x="13010" y="2979"/>
                  </a:cubicBezTo>
                  <a:cubicBezTo>
                    <a:pt x="13010" y="2979"/>
                    <a:pt x="13952" y="4530"/>
                    <a:pt x="15685" y="4682"/>
                  </a:cubicBezTo>
                  <a:cubicBezTo>
                    <a:pt x="15753" y="4688"/>
                    <a:pt x="15818" y="4690"/>
                    <a:pt x="15881" y="4690"/>
                  </a:cubicBezTo>
                  <a:cubicBezTo>
                    <a:pt x="17408" y="4690"/>
                    <a:pt x="17296" y="2980"/>
                    <a:pt x="17296" y="2979"/>
                  </a:cubicBezTo>
                  <a:lnTo>
                    <a:pt x="17296" y="2979"/>
                  </a:lnTo>
                  <a:cubicBezTo>
                    <a:pt x="18222" y="4147"/>
                    <a:pt x="18935" y="4473"/>
                    <a:pt x="19442" y="4473"/>
                  </a:cubicBezTo>
                  <a:cubicBezTo>
                    <a:pt x="20084" y="4473"/>
                    <a:pt x="20396" y="3952"/>
                    <a:pt x="20396" y="3952"/>
                  </a:cubicBezTo>
                  <a:cubicBezTo>
                    <a:pt x="20396" y="3952"/>
                    <a:pt x="20396" y="8815"/>
                    <a:pt x="22038" y="8998"/>
                  </a:cubicBezTo>
                  <a:cubicBezTo>
                    <a:pt x="22123" y="9007"/>
                    <a:pt x="22203" y="9012"/>
                    <a:pt x="22280" y="9012"/>
                  </a:cubicBezTo>
                  <a:cubicBezTo>
                    <a:pt x="23682" y="9012"/>
                    <a:pt x="23709" y="7508"/>
                    <a:pt x="23709" y="7508"/>
                  </a:cubicBezTo>
                  <a:cubicBezTo>
                    <a:pt x="23801" y="7539"/>
                    <a:pt x="23884" y="7554"/>
                    <a:pt x="23964" y="7554"/>
                  </a:cubicBezTo>
                  <a:cubicBezTo>
                    <a:pt x="24044" y="7554"/>
                    <a:pt x="24120" y="7539"/>
                    <a:pt x="24196" y="7508"/>
                  </a:cubicBezTo>
                  <a:cubicBezTo>
                    <a:pt x="22676" y="6353"/>
                    <a:pt x="22129" y="3831"/>
                    <a:pt x="21855" y="1551"/>
                  </a:cubicBezTo>
                  <a:cubicBezTo>
                    <a:pt x="21559" y="2284"/>
                    <a:pt x="21067" y="2540"/>
                    <a:pt x="20531" y="2540"/>
                  </a:cubicBezTo>
                  <a:cubicBezTo>
                    <a:pt x="19910" y="2540"/>
                    <a:pt x="19230" y="2197"/>
                    <a:pt x="18724" y="1855"/>
                  </a:cubicBezTo>
                  <a:cubicBezTo>
                    <a:pt x="18390" y="1247"/>
                    <a:pt x="17448" y="943"/>
                    <a:pt x="1744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61"/>
            <p:cNvSpPr/>
            <p:nvPr/>
          </p:nvSpPr>
          <p:spPr>
            <a:xfrm>
              <a:off x="6305265" y="724913"/>
              <a:ext cx="1459416" cy="667507"/>
            </a:xfrm>
            <a:custGeom>
              <a:avLst/>
              <a:gdLst/>
              <a:ahLst/>
              <a:cxnLst/>
              <a:rect l="l" t="t" r="r" b="b"/>
              <a:pathLst>
                <a:path w="29059" h="13291" extrusionOk="0">
                  <a:moveTo>
                    <a:pt x="14078" y="1"/>
                  </a:moveTo>
                  <a:cubicBezTo>
                    <a:pt x="9972" y="1"/>
                    <a:pt x="5532" y="3230"/>
                    <a:pt x="5532" y="3230"/>
                  </a:cubicBezTo>
                  <a:cubicBezTo>
                    <a:pt x="5532" y="3230"/>
                    <a:pt x="6262" y="616"/>
                    <a:pt x="4955" y="525"/>
                  </a:cubicBezTo>
                  <a:cubicBezTo>
                    <a:pt x="4930" y="522"/>
                    <a:pt x="4906" y="521"/>
                    <a:pt x="4883" y="521"/>
                  </a:cubicBezTo>
                  <a:cubicBezTo>
                    <a:pt x="3676" y="521"/>
                    <a:pt x="4407" y="3595"/>
                    <a:pt x="4407" y="3595"/>
                  </a:cubicBezTo>
                  <a:cubicBezTo>
                    <a:pt x="4407" y="3595"/>
                    <a:pt x="3460" y="2182"/>
                    <a:pt x="2675" y="2182"/>
                  </a:cubicBezTo>
                  <a:cubicBezTo>
                    <a:pt x="2437" y="2182"/>
                    <a:pt x="2214" y="2312"/>
                    <a:pt x="2037" y="2652"/>
                  </a:cubicBezTo>
                  <a:cubicBezTo>
                    <a:pt x="1246" y="4111"/>
                    <a:pt x="3739" y="5540"/>
                    <a:pt x="3739" y="5540"/>
                  </a:cubicBezTo>
                  <a:cubicBezTo>
                    <a:pt x="3459" y="5667"/>
                    <a:pt x="3276" y="5702"/>
                    <a:pt x="3136" y="5702"/>
                  </a:cubicBezTo>
                  <a:cubicBezTo>
                    <a:pt x="2968" y="5702"/>
                    <a:pt x="2863" y="5651"/>
                    <a:pt x="2727" y="5651"/>
                  </a:cubicBezTo>
                  <a:cubicBezTo>
                    <a:pt x="2573" y="5651"/>
                    <a:pt x="2379" y="5717"/>
                    <a:pt x="2006" y="5996"/>
                  </a:cubicBezTo>
                  <a:cubicBezTo>
                    <a:pt x="274" y="7607"/>
                    <a:pt x="1581" y="10008"/>
                    <a:pt x="1581" y="10008"/>
                  </a:cubicBezTo>
                  <a:cubicBezTo>
                    <a:pt x="0" y="11589"/>
                    <a:pt x="1581" y="13200"/>
                    <a:pt x="1581" y="13200"/>
                  </a:cubicBezTo>
                  <a:cubicBezTo>
                    <a:pt x="1648" y="13194"/>
                    <a:pt x="1714" y="13192"/>
                    <a:pt x="1778" y="13192"/>
                  </a:cubicBezTo>
                  <a:cubicBezTo>
                    <a:pt x="2067" y="13192"/>
                    <a:pt x="2336" y="13241"/>
                    <a:pt x="2584" y="13291"/>
                  </a:cubicBezTo>
                  <a:cubicBezTo>
                    <a:pt x="3982" y="10707"/>
                    <a:pt x="3952" y="7668"/>
                    <a:pt x="5015" y="5054"/>
                  </a:cubicBezTo>
                  <a:cubicBezTo>
                    <a:pt x="6711" y="6012"/>
                    <a:pt x="9680" y="7886"/>
                    <a:pt x="11965" y="7886"/>
                  </a:cubicBezTo>
                  <a:cubicBezTo>
                    <a:pt x="13449" y="7886"/>
                    <a:pt x="14645" y="7095"/>
                    <a:pt x="15016" y="4750"/>
                  </a:cubicBezTo>
                  <a:cubicBezTo>
                    <a:pt x="15958" y="5692"/>
                    <a:pt x="16596" y="6938"/>
                    <a:pt x="17538" y="7546"/>
                  </a:cubicBezTo>
                  <a:cubicBezTo>
                    <a:pt x="17727" y="7624"/>
                    <a:pt x="17907" y="7660"/>
                    <a:pt x="18078" y="7660"/>
                  </a:cubicBezTo>
                  <a:cubicBezTo>
                    <a:pt x="19304" y="7660"/>
                    <a:pt x="20031" y="5803"/>
                    <a:pt x="20031" y="4415"/>
                  </a:cubicBezTo>
                  <a:cubicBezTo>
                    <a:pt x="20031" y="5358"/>
                    <a:pt x="20973" y="5692"/>
                    <a:pt x="21307" y="6300"/>
                  </a:cubicBezTo>
                  <a:cubicBezTo>
                    <a:pt x="21810" y="6640"/>
                    <a:pt x="22486" y="6972"/>
                    <a:pt x="23104" y="6972"/>
                  </a:cubicBezTo>
                  <a:cubicBezTo>
                    <a:pt x="23645" y="6972"/>
                    <a:pt x="24141" y="6719"/>
                    <a:pt x="24438" y="5996"/>
                  </a:cubicBezTo>
                  <a:cubicBezTo>
                    <a:pt x="24712" y="8276"/>
                    <a:pt x="25259" y="10798"/>
                    <a:pt x="26779" y="11953"/>
                  </a:cubicBezTo>
                  <a:cubicBezTo>
                    <a:pt x="27265" y="11801"/>
                    <a:pt x="27630" y="11224"/>
                    <a:pt x="27630" y="11224"/>
                  </a:cubicBezTo>
                  <a:cubicBezTo>
                    <a:pt x="29058" y="8701"/>
                    <a:pt x="27143" y="8093"/>
                    <a:pt x="27143" y="8093"/>
                  </a:cubicBezTo>
                  <a:cubicBezTo>
                    <a:pt x="27287" y="5286"/>
                    <a:pt x="24974" y="5205"/>
                    <a:pt x="24706" y="5205"/>
                  </a:cubicBezTo>
                  <a:cubicBezTo>
                    <a:pt x="24690" y="5205"/>
                    <a:pt x="24681" y="5206"/>
                    <a:pt x="24681" y="5206"/>
                  </a:cubicBezTo>
                  <a:cubicBezTo>
                    <a:pt x="24129" y="2520"/>
                    <a:pt x="21571" y="2018"/>
                    <a:pt x="19738" y="2018"/>
                  </a:cubicBezTo>
                  <a:cubicBezTo>
                    <a:pt x="18647" y="2018"/>
                    <a:pt x="17812" y="2196"/>
                    <a:pt x="17812" y="2196"/>
                  </a:cubicBezTo>
                  <a:cubicBezTo>
                    <a:pt x="17812" y="2196"/>
                    <a:pt x="18572" y="160"/>
                    <a:pt x="14408" y="8"/>
                  </a:cubicBezTo>
                  <a:cubicBezTo>
                    <a:pt x="14298" y="3"/>
                    <a:pt x="14188" y="1"/>
                    <a:pt x="14078"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61"/>
            <p:cNvSpPr/>
            <p:nvPr/>
          </p:nvSpPr>
          <p:spPr>
            <a:xfrm>
              <a:off x="6730250" y="789650"/>
              <a:ext cx="277278" cy="274114"/>
            </a:xfrm>
            <a:custGeom>
              <a:avLst/>
              <a:gdLst/>
              <a:ahLst/>
              <a:cxnLst/>
              <a:rect l="l" t="t" r="r" b="b"/>
              <a:pathLst>
                <a:path w="5521" h="5458" extrusionOk="0">
                  <a:moveTo>
                    <a:pt x="4065" y="1"/>
                  </a:moveTo>
                  <a:cubicBezTo>
                    <a:pt x="3982" y="1"/>
                    <a:pt x="3902" y="129"/>
                    <a:pt x="4000" y="178"/>
                  </a:cubicBezTo>
                  <a:cubicBezTo>
                    <a:pt x="4608" y="695"/>
                    <a:pt x="4851" y="1515"/>
                    <a:pt x="5034" y="2275"/>
                  </a:cubicBezTo>
                  <a:cubicBezTo>
                    <a:pt x="5201" y="3025"/>
                    <a:pt x="5062" y="4004"/>
                    <a:pt x="4155" y="4004"/>
                  </a:cubicBezTo>
                  <a:cubicBezTo>
                    <a:pt x="4070" y="4004"/>
                    <a:pt x="3978" y="3996"/>
                    <a:pt x="3879" y="3977"/>
                  </a:cubicBezTo>
                  <a:cubicBezTo>
                    <a:pt x="3301" y="3856"/>
                    <a:pt x="2785" y="3369"/>
                    <a:pt x="2481" y="2883"/>
                  </a:cubicBezTo>
                  <a:cubicBezTo>
                    <a:pt x="2463" y="2856"/>
                    <a:pt x="2437" y="2845"/>
                    <a:pt x="2411" y="2845"/>
                  </a:cubicBezTo>
                  <a:cubicBezTo>
                    <a:pt x="2346" y="2845"/>
                    <a:pt x="2277" y="2910"/>
                    <a:pt x="2298" y="2974"/>
                  </a:cubicBezTo>
                  <a:cubicBezTo>
                    <a:pt x="2541" y="3521"/>
                    <a:pt x="2663" y="4099"/>
                    <a:pt x="2572" y="4676"/>
                  </a:cubicBezTo>
                  <a:cubicBezTo>
                    <a:pt x="2504" y="5031"/>
                    <a:pt x="2249" y="5151"/>
                    <a:pt x="1967" y="5151"/>
                  </a:cubicBezTo>
                  <a:cubicBezTo>
                    <a:pt x="1742" y="5151"/>
                    <a:pt x="1501" y="5075"/>
                    <a:pt x="1326" y="4980"/>
                  </a:cubicBezTo>
                  <a:cubicBezTo>
                    <a:pt x="748" y="4676"/>
                    <a:pt x="383" y="4038"/>
                    <a:pt x="170" y="3491"/>
                  </a:cubicBezTo>
                  <a:cubicBezTo>
                    <a:pt x="158" y="3453"/>
                    <a:pt x="124" y="3436"/>
                    <a:pt x="91" y="3436"/>
                  </a:cubicBezTo>
                  <a:cubicBezTo>
                    <a:pt x="45" y="3436"/>
                    <a:pt x="1" y="3468"/>
                    <a:pt x="19" y="3521"/>
                  </a:cubicBezTo>
                  <a:cubicBezTo>
                    <a:pt x="169" y="4074"/>
                    <a:pt x="1109" y="5457"/>
                    <a:pt x="1945" y="5457"/>
                  </a:cubicBezTo>
                  <a:cubicBezTo>
                    <a:pt x="2121" y="5457"/>
                    <a:pt x="2292" y="5396"/>
                    <a:pt x="2450" y="5254"/>
                  </a:cubicBezTo>
                  <a:cubicBezTo>
                    <a:pt x="2754" y="4980"/>
                    <a:pt x="2785" y="4585"/>
                    <a:pt x="2785" y="4190"/>
                  </a:cubicBezTo>
                  <a:cubicBezTo>
                    <a:pt x="2785" y="3937"/>
                    <a:pt x="2732" y="3683"/>
                    <a:pt x="2676" y="3454"/>
                  </a:cubicBezTo>
                  <a:lnTo>
                    <a:pt x="2676" y="3454"/>
                  </a:lnTo>
                  <a:cubicBezTo>
                    <a:pt x="3046" y="3822"/>
                    <a:pt x="3768" y="4214"/>
                    <a:pt x="4356" y="4214"/>
                  </a:cubicBezTo>
                  <a:cubicBezTo>
                    <a:pt x="4753" y="4214"/>
                    <a:pt x="5089" y="4036"/>
                    <a:pt x="5216" y="3552"/>
                  </a:cubicBezTo>
                  <a:cubicBezTo>
                    <a:pt x="5520" y="2458"/>
                    <a:pt x="5064" y="725"/>
                    <a:pt x="4122" y="26"/>
                  </a:cubicBezTo>
                  <a:cubicBezTo>
                    <a:pt x="4104" y="8"/>
                    <a:pt x="4084" y="1"/>
                    <a:pt x="4065" y="1"/>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61"/>
            <p:cNvSpPr/>
            <p:nvPr/>
          </p:nvSpPr>
          <p:spPr>
            <a:xfrm>
              <a:off x="7394245" y="975574"/>
              <a:ext cx="156694" cy="142280"/>
            </a:xfrm>
            <a:custGeom>
              <a:avLst/>
              <a:gdLst/>
              <a:ahLst/>
              <a:cxnLst/>
              <a:rect l="l" t="t" r="r" b="b"/>
              <a:pathLst>
                <a:path w="3120" h="2833" extrusionOk="0">
                  <a:moveTo>
                    <a:pt x="85" y="1"/>
                  </a:moveTo>
                  <a:cubicBezTo>
                    <a:pt x="44" y="1"/>
                    <a:pt x="0" y="34"/>
                    <a:pt x="20" y="93"/>
                  </a:cubicBezTo>
                  <a:cubicBezTo>
                    <a:pt x="263" y="1035"/>
                    <a:pt x="628" y="2707"/>
                    <a:pt x="1813" y="2829"/>
                  </a:cubicBezTo>
                  <a:cubicBezTo>
                    <a:pt x="1838" y="2831"/>
                    <a:pt x="1862" y="2832"/>
                    <a:pt x="1886" y="2832"/>
                  </a:cubicBezTo>
                  <a:cubicBezTo>
                    <a:pt x="2774" y="2832"/>
                    <a:pt x="3120" y="1230"/>
                    <a:pt x="3120" y="579"/>
                  </a:cubicBezTo>
                  <a:cubicBezTo>
                    <a:pt x="3120" y="519"/>
                    <a:pt x="3074" y="488"/>
                    <a:pt x="3025" y="488"/>
                  </a:cubicBezTo>
                  <a:cubicBezTo>
                    <a:pt x="2976" y="488"/>
                    <a:pt x="2922" y="519"/>
                    <a:pt x="2907" y="579"/>
                  </a:cubicBezTo>
                  <a:cubicBezTo>
                    <a:pt x="2653" y="1173"/>
                    <a:pt x="2688" y="2580"/>
                    <a:pt x="1815" y="2580"/>
                  </a:cubicBezTo>
                  <a:cubicBezTo>
                    <a:pt x="1749" y="2580"/>
                    <a:pt x="1677" y="2572"/>
                    <a:pt x="1600" y="2555"/>
                  </a:cubicBezTo>
                  <a:cubicBezTo>
                    <a:pt x="658" y="2373"/>
                    <a:pt x="536" y="731"/>
                    <a:pt x="141" y="32"/>
                  </a:cubicBezTo>
                  <a:cubicBezTo>
                    <a:pt x="130" y="11"/>
                    <a:pt x="108" y="1"/>
                    <a:pt x="85" y="1"/>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837;p61"/>
            <p:cNvSpPr/>
            <p:nvPr/>
          </p:nvSpPr>
          <p:spPr>
            <a:xfrm>
              <a:off x="6418467" y="1170338"/>
              <a:ext cx="129524" cy="157548"/>
            </a:xfrm>
            <a:custGeom>
              <a:avLst/>
              <a:gdLst/>
              <a:ahLst/>
              <a:cxnLst/>
              <a:rect l="l" t="t" r="r" b="b"/>
              <a:pathLst>
                <a:path w="2579" h="3137" extrusionOk="0">
                  <a:moveTo>
                    <a:pt x="1960" y="0"/>
                  </a:moveTo>
                  <a:cubicBezTo>
                    <a:pt x="1897" y="0"/>
                    <a:pt x="1832" y="47"/>
                    <a:pt x="1850" y="136"/>
                  </a:cubicBezTo>
                  <a:cubicBezTo>
                    <a:pt x="2062" y="744"/>
                    <a:pt x="2153" y="1413"/>
                    <a:pt x="2093" y="2051"/>
                  </a:cubicBezTo>
                  <a:cubicBezTo>
                    <a:pt x="2062" y="2476"/>
                    <a:pt x="1910" y="2872"/>
                    <a:pt x="1454" y="2932"/>
                  </a:cubicBezTo>
                  <a:cubicBezTo>
                    <a:pt x="1432" y="2935"/>
                    <a:pt x="1409" y="2936"/>
                    <a:pt x="1387" y="2936"/>
                  </a:cubicBezTo>
                  <a:cubicBezTo>
                    <a:pt x="870" y="2936"/>
                    <a:pt x="438" y="2282"/>
                    <a:pt x="117" y="1990"/>
                  </a:cubicBezTo>
                  <a:cubicBezTo>
                    <a:pt x="111" y="1985"/>
                    <a:pt x="104" y="1982"/>
                    <a:pt x="95" y="1982"/>
                  </a:cubicBezTo>
                  <a:cubicBezTo>
                    <a:pt x="57" y="1982"/>
                    <a:pt x="1" y="2032"/>
                    <a:pt x="26" y="2081"/>
                  </a:cubicBezTo>
                  <a:cubicBezTo>
                    <a:pt x="288" y="2475"/>
                    <a:pt x="944" y="3136"/>
                    <a:pt x="1507" y="3136"/>
                  </a:cubicBezTo>
                  <a:cubicBezTo>
                    <a:pt x="1726" y="3136"/>
                    <a:pt x="1931" y="3036"/>
                    <a:pt x="2093" y="2780"/>
                  </a:cubicBezTo>
                  <a:cubicBezTo>
                    <a:pt x="2579" y="2051"/>
                    <a:pt x="2366" y="866"/>
                    <a:pt x="2062" y="75"/>
                  </a:cubicBezTo>
                  <a:cubicBezTo>
                    <a:pt x="2050" y="24"/>
                    <a:pt x="2005" y="0"/>
                    <a:pt x="1960" y="0"/>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8" name="Google Shape;1838;p61"/>
            <p:cNvSpPr/>
            <p:nvPr/>
          </p:nvSpPr>
          <p:spPr>
            <a:xfrm>
              <a:off x="7157043" y="1382780"/>
              <a:ext cx="107677" cy="105668"/>
            </a:xfrm>
            <a:custGeom>
              <a:avLst/>
              <a:gdLst/>
              <a:ahLst/>
              <a:cxnLst/>
              <a:rect l="l" t="t" r="r" b="b"/>
              <a:pathLst>
                <a:path w="2144" h="2104" extrusionOk="0">
                  <a:moveTo>
                    <a:pt x="1024" y="1"/>
                  </a:moveTo>
                  <a:cubicBezTo>
                    <a:pt x="988" y="1"/>
                    <a:pt x="951" y="4"/>
                    <a:pt x="913" y="9"/>
                  </a:cubicBezTo>
                  <a:cubicBezTo>
                    <a:pt x="1" y="131"/>
                    <a:pt x="1" y="1347"/>
                    <a:pt x="62" y="2046"/>
                  </a:cubicBezTo>
                  <a:cubicBezTo>
                    <a:pt x="62" y="2079"/>
                    <a:pt x="89" y="2103"/>
                    <a:pt x="119" y="2103"/>
                  </a:cubicBezTo>
                  <a:cubicBezTo>
                    <a:pt x="143" y="2103"/>
                    <a:pt x="170" y="2087"/>
                    <a:pt x="183" y="2046"/>
                  </a:cubicBezTo>
                  <a:cubicBezTo>
                    <a:pt x="214" y="1438"/>
                    <a:pt x="62" y="465"/>
                    <a:pt x="791" y="192"/>
                  </a:cubicBezTo>
                  <a:cubicBezTo>
                    <a:pt x="874" y="165"/>
                    <a:pt x="950" y="153"/>
                    <a:pt x="1021" y="153"/>
                  </a:cubicBezTo>
                  <a:cubicBezTo>
                    <a:pt x="1678" y="153"/>
                    <a:pt x="1842" y="1215"/>
                    <a:pt x="2007" y="1681"/>
                  </a:cubicBezTo>
                  <a:cubicBezTo>
                    <a:pt x="2022" y="1727"/>
                    <a:pt x="2060" y="1750"/>
                    <a:pt x="2091" y="1750"/>
                  </a:cubicBezTo>
                  <a:cubicBezTo>
                    <a:pt x="2121" y="1750"/>
                    <a:pt x="2144" y="1727"/>
                    <a:pt x="2129" y="1681"/>
                  </a:cubicBezTo>
                  <a:cubicBezTo>
                    <a:pt x="2100" y="1103"/>
                    <a:pt x="1740" y="1"/>
                    <a:pt x="1024"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61"/>
            <p:cNvSpPr/>
            <p:nvPr/>
          </p:nvSpPr>
          <p:spPr>
            <a:xfrm>
              <a:off x="6761690" y="1382780"/>
              <a:ext cx="108430" cy="105065"/>
            </a:xfrm>
            <a:custGeom>
              <a:avLst/>
              <a:gdLst/>
              <a:ahLst/>
              <a:cxnLst/>
              <a:rect l="l" t="t" r="r" b="b"/>
              <a:pathLst>
                <a:path w="2159" h="2092" extrusionOk="0">
                  <a:moveTo>
                    <a:pt x="1135" y="1"/>
                  </a:moveTo>
                  <a:cubicBezTo>
                    <a:pt x="419" y="1"/>
                    <a:pt x="58" y="1103"/>
                    <a:pt x="0" y="1681"/>
                  </a:cubicBezTo>
                  <a:cubicBezTo>
                    <a:pt x="0" y="1727"/>
                    <a:pt x="31" y="1750"/>
                    <a:pt x="65" y="1750"/>
                  </a:cubicBezTo>
                  <a:cubicBezTo>
                    <a:pt x="99" y="1750"/>
                    <a:pt x="137" y="1727"/>
                    <a:pt x="152" y="1681"/>
                  </a:cubicBezTo>
                  <a:cubicBezTo>
                    <a:pt x="317" y="1215"/>
                    <a:pt x="482" y="153"/>
                    <a:pt x="1117" y="153"/>
                  </a:cubicBezTo>
                  <a:cubicBezTo>
                    <a:pt x="1185" y="153"/>
                    <a:pt x="1258" y="165"/>
                    <a:pt x="1338" y="192"/>
                  </a:cubicBezTo>
                  <a:cubicBezTo>
                    <a:pt x="2067" y="435"/>
                    <a:pt x="1915" y="1438"/>
                    <a:pt x="1976" y="2046"/>
                  </a:cubicBezTo>
                  <a:cubicBezTo>
                    <a:pt x="1976" y="2076"/>
                    <a:pt x="1999" y="2092"/>
                    <a:pt x="2026" y="2092"/>
                  </a:cubicBezTo>
                  <a:cubicBezTo>
                    <a:pt x="2052" y="2092"/>
                    <a:pt x="2083" y="2076"/>
                    <a:pt x="2098" y="2046"/>
                  </a:cubicBezTo>
                  <a:cubicBezTo>
                    <a:pt x="2159" y="1347"/>
                    <a:pt x="2159" y="131"/>
                    <a:pt x="1247" y="9"/>
                  </a:cubicBezTo>
                  <a:cubicBezTo>
                    <a:pt x="1209" y="4"/>
                    <a:pt x="1171" y="1"/>
                    <a:pt x="11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61"/>
            <p:cNvSpPr/>
            <p:nvPr/>
          </p:nvSpPr>
          <p:spPr>
            <a:xfrm>
              <a:off x="6245701" y="1886967"/>
              <a:ext cx="332825" cy="407656"/>
            </a:xfrm>
            <a:custGeom>
              <a:avLst/>
              <a:gdLst/>
              <a:ahLst/>
              <a:cxnLst/>
              <a:rect l="l" t="t" r="r" b="b"/>
              <a:pathLst>
                <a:path w="6627" h="8117" extrusionOk="0">
                  <a:moveTo>
                    <a:pt x="1" y="1"/>
                  </a:moveTo>
                  <a:cubicBezTo>
                    <a:pt x="1794" y="3557"/>
                    <a:pt x="4134" y="6870"/>
                    <a:pt x="5745" y="8117"/>
                  </a:cubicBezTo>
                  <a:lnTo>
                    <a:pt x="6627" y="1217"/>
                  </a:lnTo>
                  <a:lnTo>
                    <a:pt x="6627" y="1217"/>
                  </a:lnTo>
                  <a:cubicBezTo>
                    <a:pt x="6081" y="1315"/>
                    <a:pt x="5543" y="1361"/>
                    <a:pt x="5013" y="1361"/>
                  </a:cubicBezTo>
                  <a:cubicBezTo>
                    <a:pt x="3243" y="1361"/>
                    <a:pt x="1568" y="843"/>
                    <a:pt x="1"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61"/>
            <p:cNvSpPr/>
            <p:nvPr/>
          </p:nvSpPr>
          <p:spPr>
            <a:xfrm>
              <a:off x="6076250" y="1204590"/>
              <a:ext cx="505339" cy="750776"/>
            </a:xfrm>
            <a:custGeom>
              <a:avLst/>
              <a:gdLst/>
              <a:ahLst/>
              <a:cxnLst/>
              <a:rect l="l" t="t" r="r" b="b"/>
              <a:pathLst>
                <a:path w="10062" h="14949" extrusionOk="0">
                  <a:moveTo>
                    <a:pt x="3548" y="0"/>
                  </a:moveTo>
                  <a:cubicBezTo>
                    <a:pt x="3541" y="0"/>
                    <a:pt x="3534" y="0"/>
                    <a:pt x="3527" y="1"/>
                  </a:cubicBezTo>
                  <a:cubicBezTo>
                    <a:pt x="2919" y="92"/>
                    <a:pt x="3405" y="2402"/>
                    <a:pt x="3405" y="2402"/>
                  </a:cubicBezTo>
                  <a:cubicBezTo>
                    <a:pt x="3405" y="2402"/>
                    <a:pt x="2862" y="86"/>
                    <a:pt x="2274" y="86"/>
                  </a:cubicBezTo>
                  <a:cubicBezTo>
                    <a:pt x="2256" y="86"/>
                    <a:pt x="2238" y="88"/>
                    <a:pt x="2220" y="92"/>
                  </a:cubicBezTo>
                  <a:cubicBezTo>
                    <a:pt x="1642" y="214"/>
                    <a:pt x="2068" y="2433"/>
                    <a:pt x="2159" y="2767"/>
                  </a:cubicBezTo>
                  <a:cubicBezTo>
                    <a:pt x="2070" y="2440"/>
                    <a:pt x="1661" y="545"/>
                    <a:pt x="1160" y="545"/>
                  </a:cubicBezTo>
                  <a:cubicBezTo>
                    <a:pt x="1149" y="545"/>
                    <a:pt x="1137" y="546"/>
                    <a:pt x="1125" y="548"/>
                  </a:cubicBezTo>
                  <a:cubicBezTo>
                    <a:pt x="578" y="609"/>
                    <a:pt x="1" y="4409"/>
                    <a:pt x="1612" y="9333"/>
                  </a:cubicBezTo>
                  <a:cubicBezTo>
                    <a:pt x="2068" y="10731"/>
                    <a:pt x="2676" y="12159"/>
                    <a:pt x="3375" y="13588"/>
                  </a:cubicBezTo>
                  <a:cubicBezTo>
                    <a:pt x="4942" y="14430"/>
                    <a:pt x="6635" y="14948"/>
                    <a:pt x="8400" y="14948"/>
                  </a:cubicBezTo>
                  <a:cubicBezTo>
                    <a:pt x="8927" y="14948"/>
                    <a:pt x="9462" y="14902"/>
                    <a:pt x="10001" y="14804"/>
                  </a:cubicBezTo>
                  <a:lnTo>
                    <a:pt x="10062" y="14257"/>
                  </a:lnTo>
                  <a:cubicBezTo>
                    <a:pt x="10062" y="14257"/>
                    <a:pt x="6201" y="9333"/>
                    <a:pt x="5442" y="7205"/>
                  </a:cubicBezTo>
                  <a:cubicBezTo>
                    <a:pt x="4712" y="5077"/>
                    <a:pt x="4712" y="4682"/>
                    <a:pt x="4712" y="4682"/>
                  </a:cubicBezTo>
                  <a:cubicBezTo>
                    <a:pt x="4712" y="4682"/>
                    <a:pt x="5928" y="2372"/>
                    <a:pt x="5229" y="1916"/>
                  </a:cubicBezTo>
                  <a:cubicBezTo>
                    <a:pt x="5118" y="1844"/>
                    <a:pt x="5023" y="1814"/>
                    <a:pt x="4941" y="1814"/>
                  </a:cubicBezTo>
                  <a:cubicBezTo>
                    <a:pt x="4503" y="1814"/>
                    <a:pt x="4439" y="2676"/>
                    <a:pt x="4439" y="2676"/>
                  </a:cubicBezTo>
                  <a:cubicBezTo>
                    <a:pt x="4439" y="2676"/>
                    <a:pt x="4171" y="0"/>
                    <a:pt x="354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61"/>
            <p:cNvSpPr/>
            <p:nvPr/>
          </p:nvSpPr>
          <p:spPr>
            <a:xfrm>
              <a:off x="6529660" y="2224363"/>
              <a:ext cx="906817" cy="830781"/>
            </a:xfrm>
            <a:custGeom>
              <a:avLst/>
              <a:gdLst/>
              <a:ahLst/>
              <a:cxnLst/>
              <a:rect l="l" t="t" r="r" b="b"/>
              <a:pathLst>
                <a:path w="18056" h="16542" extrusionOk="0">
                  <a:moveTo>
                    <a:pt x="61" y="0"/>
                  </a:moveTo>
                  <a:lnTo>
                    <a:pt x="61" y="0"/>
                  </a:lnTo>
                  <a:cubicBezTo>
                    <a:pt x="0" y="851"/>
                    <a:pt x="61" y="1520"/>
                    <a:pt x="243" y="1824"/>
                  </a:cubicBezTo>
                  <a:cubicBezTo>
                    <a:pt x="456" y="2158"/>
                    <a:pt x="730" y="2523"/>
                    <a:pt x="1034" y="2858"/>
                  </a:cubicBezTo>
                  <a:cubicBezTo>
                    <a:pt x="1794" y="3709"/>
                    <a:pt x="2645" y="4408"/>
                    <a:pt x="2645" y="4408"/>
                  </a:cubicBezTo>
                  <a:cubicBezTo>
                    <a:pt x="2645" y="4408"/>
                    <a:pt x="2493" y="5350"/>
                    <a:pt x="2250" y="6657"/>
                  </a:cubicBezTo>
                  <a:cubicBezTo>
                    <a:pt x="2067" y="7630"/>
                    <a:pt x="1885" y="8785"/>
                    <a:pt x="1672" y="9970"/>
                  </a:cubicBezTo>
                  <a:cubicBezTo>
                    <a:pt x="1490" y="11095"/>
                    <a:pt x="1277" y="12219"/>
                    <a:pt x="1125" y="13131"/>
                  </a:cubicBezTo>
                  <a:cubicBezTo>
                    <a:pt x="946" y="14327"/>
                    <a:pt x="796" y="15199"/>
                    <a:pt x="820" y="15199"/>
                  </a:cubicBezTo>
                  <a:cubicBezTo>
                    <a:pt x="820" y="15199"/>
                    <a:pt x="820" y="15199"/>
                    <a:pt x="821" y="15198"/>
                  </a:cubicBezTo>
                  <a:cubicBezTo>
                    <a:pt x="822" y="15198"/>
                    <a:pt x="825" y="15198"/>
                    <a:pt x="827" y="15198"/>
                  </a:cubicBezTo>
                  <a:cubicBezTo>
                    <a:pt x="1061" y="15198"/>
                    <a:pt x="6028" y="16445"/>
                    <a:pt x="9362" y="16536"/>
                  </a:cubicBezTo>
                  <a:cubicBezTo>
                    <a:pt x="9509" y="16540"/>
                    <a:pt x="9659" y="16542"/>
                    <a:pt x="9812" y="16542"/>
                  </a:cubicBezTo>
                  <a:cubicBezTo>
                    <a:pt x="13161" y="16542"/>
                    <a:pt x="17717" y="15600"/>
                    <a:pt x="17630" y="14408"/>
                  </a:cubicBezTo>
                  <a:cubicBezTo>
                    <a:pt x="17630" y="14195"/>
                    <a:pt x="18055" y="13891"/>
                    <a:pt x="18025" y="13405"/>
                  </a:cubicBezTo>
                  <a:cubicBezTo>
                    <a:pt x="17964" y="12615"/>
                    <a:pt x="17934" y="11946"/>
                    <a:pt x="17812" y="10760"/>
                  </a:cubicBezTo>
                  <a:cubicBezTo>
                    <a:pt x="17751" y="10396"/>
                    <a:pt x="17721" y="10001"/>
                    <a:pt x="17691" y="9605"/>
                  </a:cubicBezTo>
                  <a:cubicBezTo>
                    <a:pt x="11277" y="7599"/>
                    <a:pt x="5168" y="4134"/>
                    <a:pt x="61" y="0"/>
                  </a:cubicBezTo>
                  <a:close/>
                </a:path>
              </a:pathLst>
            </a:custGeom>
            <a:solidFill>
              <a:srgbClr val="0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3" name="Google Shape;1843;p61"/>
            <p:cNvSpPr/>
            <p:nvPr/>
          </p:nvSpPr>
          <p:spPr>
            <a:xfrm>
              <a:off x="6532724" y="1909868"/>
              <a:ext cx="1051810" cy="796931"/>
            </a:xfrm>
            <a:custGeom>
              <a:avLst/>
              <a:gdLst/>
              <a:ahLst/>
              <a:cxnLst/>
              <a:rect l="l" t="t" r="r" b="b"/>
              <a:pathLst>
                <a:path w="20943" h="15868" extrusionOk="0">
                  <a:moveTo>
                    <a:pt x="1003" y="1"/>
                  </a:moveTo>
                  <a:cubicBezTo>
                    <a:pt x="1003" y="1"/>
                    <a:pt x="790" y="974"/>
                    <a:pt x="547" y="2281"/>
                  </a:cubicBezTo>
                  <a:cubicBezTo>
                    <a:pt x="365" y="3223"/>
                    <a:pt x="182" y="4317"/>
                    <a:pt x="91" y="5320"/>
                  </a:cubicBezTo>
                  <a:cubicBezTo>
                    <a:pt x="30" y="5654"/>
                    <a:pt x="0" y="5958"/>
                    <a:pt x="0" y="6262"/>
                  </a:cubicBezTo>
                  <a:cubicBezTo>
                    <a:pt x="5107" y="10396"/>
                    <a:pt x="11216" y="13861"/>
                    <a:pt x="17630" y="15867"/>
                  </a:cubicBezTo>
                  <a:cubicBezTo>
                    <a:pt x="17508" y="14925"/>
                    <a:pt x="17417" y="13952"/>
                    <a:pt x="17356" y="13253"/>
                  </a:cubicBezTo>
                  <a:cubicBezTo>
                    <a:pt x="17204" y="11977"/>
                    <a:pt x="16961" y="10852"/>
                    <a:pt x="16961" y="10852"/>
                  </a:cubicBezTo>
                  <a:cubicBezTo>
                    <a:pt x="19332" y="10427"/>
                    <a:pt x="20943" y="8329"/>
                    <a:pt x="20943" y="8329"/>
                  </a:cubicBezTo>
                  <a:cubicBezTo>
                    <a:pt x="20791" y="8025"/>
                    <a:pt x="20608" y="7691"/>
                    <a:pt x="20426" y="7387"/>
                  </a:cubicBezTo>
                  <a:cubicBezTo>
                    <a:pt x="19940" y="6566"/>
                    <a:pt x="19393" y="5715"/>
                    <a:pt x="18785" y="4955"/>
                  </a:cubicBezTo>
                  <a:cubicBezTo>
                    <a:pt x="18359" y="4408"/>
                    <a:pt x="17934" y="3922"/>
                    <a:pt x="17508" y="3496"/>
                  </a:cubicBezTo>
                  <a:cubicBezTo>
                    <a:pt x="17174" y="3162"/>
                    <a:pt x="16839" y="2858"/>
                    <a:pt x="16505" y="2645"/>
                  </a:cubicBezTo>
                  <a:cubicBezTo>
                    <a:pt x="15259" y="1791"/>
                    <a:pt x="14149" y="1614"/>
                    <a:pt x="13443" y="1614"/>
                  </a:cubicBezTo>
                  <a:cubicBezTo>
                    <a:pt x="12943" y="1614"/>
                    <a:pt x="12645" y="1703"/>
                    <a:pt x="12645" y="1703"/>
                  </a:cubicBezTo>
                  <a:cubicBezTo>
                    <a:pt x="11806" y="2433"/>
                    <a:pt x="10840" y="2651"/>
                    <a:pt x="9984" y="2651"/>
                  </a:cubicBezTo>
                  <a:cubicBezTo>
                    <a:pt x="8699" y="2651"/>
                    <a:pt x="7660" y="2159"/>
                    <a:pt x="7660" y="2159"/>
                  </a:cubicBezTo>
                  <a:lnTo>
                    <a:pt x="5471" y="1855"/>
                  </a:lnTo>
                  <a:cubicBezTo>
                    <a:pt x="4955" y="1429"/>
                    <a:pt x="1003" y="1"/>
                    <a:pt x="1003" y="1"/>
                  </a:cubicBezTo>
                  <a:close/>
                </a:path>
              </a:pathLst>
            </a:custGeom>
            <a:solidFill>
              <a:srgbClr val="4FC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4" name="Google Shape;1844;p61"/>
            <p:cNvSpPr/>
            <p:nvPr/>
          </p:nvSpPr>
          <p:spPr>
            <a:xfrm>
              <a:off x="6787655" y="2222806"/>
              <a:ext cx="482437" cy="461645"/>
            </a:xfrm>
            <a:custGeom>
              <a:avLst/>
              <a:gdLst/>
              <a:ahLst/>
              <a:cxnLst/>
              <a:rect l="l" t="t" r="r" b="b"/>
              <a:pathLst>
                <a:path w="9606" h="9192" extrusionOk="0">
                  <a:moveTo>
                    <a:pt x="4256" y="1"/>
                  </a:moveTo>
                  <a:cubicBezTo>
                    <a:pt x="3465" y="1"/>
                    <a:pt x="3070" y="3071"/>
                    <a:pt x="3070" y="3071"/>
                  </a:cubicBezTo>
                  <a:cubicBezTo>
                    <a:pt x="3070" y="3071"/>
                    <a:pt x="274" y="3588"/>
                    <a:pt x="152" y="4287"/>
                  </a:cubicBezTo>
                  <a:cubicBezTo>
                    <a:pt x="0" y="5016"/>
                    <a:pt x="2797" y="5898"/>
                    <a:pt x="2797" y="5898"/>
                  </a:cubicBezTo>
                  <a:cubicBezTo>
                    <a:pt x="2797" y="5898"/>
                    <a:pt x="1976" y="9059"/>
                    <a:pt x="2462" y="9180"/>
                  </a:cubicBezTo>
                  <a:cubicBezTo>
                    <a:pt x="2495" y="9188"/>
                    <a:pt x="2530" y="9191"/>
                    <a:pt x="2567" y="9191"/>
                  </a:cubicBezTo>
                  <a:cubicBezTo>
                    <a:pt x="3454" y="9191"/>
                    <a:pt x="5471" y="7174"/>
                    <a:pt x="5471" y="7174"/>
                  </a:cubicBezTo>
                  <a:cubicBezTo>
                    <a:pt x="5471" y="7174"/>
                    <a:pt x="7686" y="8362"/>
                    <a:pt x="8613" y="8362"/>
                  </a:cubicBezTo>
                  <a:cubicBezTo>
                    <a:pt x="8755" y="8362"/>
                    <a:pt x="8868" y="8333"/>
                    <a:pt x="8936" y="8269"/>
                  </a:cubicBezTo>
                  <a:cubicBezTo>
                    <a:pt x="9453" y="7813"/>
                    <a:pt x="7569" y="5107"/>
                    <a:pt x="7569" y="5107"/>
                  </a:cubicBezTo>
                  <a:cubicBezTo>
                    <a:pt x="7569" y="5107"/>
                    <a:pt x="9605" y="3709"/>
                    <a:pt x="9423" y="2980"/>
                  </a:cubicBezTo>
                  <a:cubicBezTo>
                    <a:pt x="9240" y="2281"/>
                    <a:pt x="6201" y="2220"/>
                    <a:pt x="6201" y="2220"/>
                  </a:cubicBezTo>
                  <a:cubicBezTo>
                    <a:pt x="6201" y="2220"/>
                    <a:pt x="5015" y="31"/>
                    <a:pt x="425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5" name="Google Shape;1845;p61"/>
            <p:cNvSpPr/>
            <p:nvPr/>
          </p:nvSpPr>
          <p:spPr>
            <a:xfrm>
              <a:off x="6653309" y="3329565"/>
              <a:ext cx="355726" cy="322177"/>
            </a:xfrm>
            <a:custGeom>
              <a:avLst/>
              <a:gdLst/>
              <a:ahLst/>
              <a:cxnLst/>
              <a:rect l="l" t="t" r="r" b="b"/>
              <a:pathLst>
                <a:path w="7083" h="6415" extrusionOk="0">
                  <a:moveTo>
                    <a:pt x="6292" y="1"/>
                  </a:moveTo>
                  <a:lnTo>
                    <a:pt x="0" y="2159"/>
                  </a:lnTo>
                  <a:lnTo>
                    <a:pt x="2158" y="6414"/>
                  </a:lnTo>
                  <a:cubicBezTo>
                    <a:pt x="3557" y="4894"/>
                    <a:pt x="5228" y="3618"/>
                    <a:pt x="7083" y="2554"/>
                  </a:cubicBezTo>
                  <a:lnTo>
                    <a:pt x="6292" y="1"/>
                  </a:ln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6" name="Google Shape;1846;p61"/>
            <p:cNvSpPr/>
            <p:nvPr/>
          </p:nvSpPr>
          <p:spPr>
            <a:xfrm>
              <a:off x="6763196" y="3457834"/>
              <a:ext cx="369487" cy="471740"/>
            </a:xfrm>
            <a:custGeom>
              <a:avLst/>
              <a:gdLst/>
              <a:ahLst/>
              <a:cxnLst/>
              <a:rect l="l" t="t" r="r" b="b"/>
              <a:pathLst>
                <a:path w="7357" h="9393" extrusionOk="0">
                  <a:moveTo>
                    <a:pt x="4895" y="0"/>
                  </a:moveTo>
                  <a:cubicBezTo>
                    <a:pt x="3040" y="1064"/>
                    <a:pt x="1369" y="2340"/>
                    <a:pt x="1" y="3860"/>
                  </a:cubicBezTo>
                  <a:lnTo>
                    <a:pt x="2797" y="9392"/>
                  </a:lnTo>
                  <a:lnTo>
                    <a:pt x="7357" y="7903"/>
                  </a:lnTo>
                  <a:lnTo>
                    <a:pt x="4895" y="0"/>
                  </a:ln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61"/>
            <p:cNvSpPr/>
            <p:nvPr/>
          </p:nvSpPr>
          <p:spPr>
            <a:xfrm>
              <a:off x="6818492" y="3830085"/>
              <a:ext cx="326044" cy="392188"/>
            </a:xfrm>
            <a:custGeom>
              <a:avLst/>
              <a:gdLst/>
              <a:ahLst/>
              <a:cxnLst/>
              <a:rect l="l" t="t" r="r" b="b"/>
              <a:pathLst>
                <a:path w="6492" h="7809" extrusionOk="0">
                  <a:moveTo>
                    <a:pt x="6127" y="1"/>
                  </a:moveTo>
                  <a:cubicBezTo>
                    <a:pt x="6048" y="1"/>
                    <a:pt x="6492" y="1950"/>
                    <a:pt x="1757" y="2193"/>
                  </a:cubicBezTo>
                  <a:cubicBezTo>
                    <a:pt x="1757" y="2193"/>
                    <a:pt x="1" y="7808"/>
                    <a:pt x="2340" y="7808"/>
                  </a:cubicBezTo>
                  <a:cubicBezTo>
                    <a:pt x="2500" y="7808"/>
                    <a:pt x="2680" y="7782"/>
                    <a:pt x="2882" y="7725"/>
                  </a:cubicBezTo>
                  <a:cubicBezTo>
                    <a:pt x="6408" y="6692"/>
                    <a:pt x="6377" y="430"/>
                    <a:pt x="6377" y="430"/>
                  </a:cubicBezTo>
                  <a:cubicBezTo>
                    <a:pt x="6200" y="124"/>
                    <a:pt x="6147" y="1"/>
                    <a:pt x="612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8" name="Google Shape;1848;p61"/>
            <p:cNvSpPr/>
            <p:nvPr/>
          </p:nvSpPr>
          <p:spPr>
            <a:xfrm>
              <a:off x="6867007" y="3844047"/>
              <a:ext cx="264170" cy="262613"/>
            </a:xfrm>
            <a:custGeom>
              <a:avLst/>
              <a:gdLst/>
              <a:ahLst/>
              <a:cxnLst/>
              <a:rect l="l" t="t" r="r" b="b"/>
              <a:pathLst>
                <a:path w="5260" h="5229" extrusionOk="0">
                  <a:moveTo>
                    <a:pt x="5198" y="0"/>
                  </a:moveTo>
                  <a:lnTo>
                    <a:pt x="5198" y="0"/>
                  </a:lnTo>
                  <a:cubicBezTo>
                    <a:pt x="3739" y="851"/>
                    <a:pt x="669" y="1550"/>
                    <a:pt x="669" y="1550"/>
                  </a:cubicBezTo>
                  <a:cubicBezTo>
                    <a:pt x="669" y="1550"/>
                    <a:pt x="1" y="3617"/>
                    <a:pt x="31" y="5228"/>
                  </a:cubicBezTo>
                  <a:cubicBezTo>
                    <a:pt x="1399" y="4316"/>
                    <a:pt x="2980" y="3921"/>
                    <a:pt x="4621" y="3860"/>
                  </a:cubicBezTo>
                  <a:cubicBezTo>
                    <a:pt x="5259" y="1976"/>
                    <a:pt x="5198" y="0"/>
                    <a:pt x="519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9" name="Google Shape;1849;p61"/>
            <p:cNvSpPr/>
            <p:nvPr/>
          </p:nvSpPr>
          <p:spPr>
            <a:xfrm>
              <a:off x="6844105" y="3806731"/>
              <a:ext cx="227056" cy="146298"/>
            </a:xfrm>
            <a:custGeom>
              <a:avLst/>
              <a:gdLst/>
              <a:ahLst/>
              <a:cxnLst/>
              <a:rect l="l" t="t" r="r" b="b"/>
              <a:pathLst>
                <a:path w="4521" h="2913" extrusionOk="0">
                  <a:moveTo>
                    <a:pt x="1370" y="368"/>
                  </a:moveTo>
                  <a:cubicBezTo>
                    <a:pt x="1707" y="368"/>
                    <a:pt x="2202" y="1382"/>
                    <a:pt x="2250" y="1503"/>
                  </a:cubicBezTo>
                  <a:cubicBezTo>
                    <a:pt x="2327" y="1718"/>
                    <a:pt x="2388" y="1933"/>
                    <a:pt x="2446" y="2148"/>
                  </a:cubicBezTo>
                  <a:lnTo>
                    <a:pt x="2446" y="2148"/>
                  </a:lnTo>
                  <a:cubicBezTo>
                    <a:pt x="2448" y="2162"/>
                    <a:pt x="2451" y="2175"/>
                    <a:pt x="2454" y="2188"/>
                  </a:cubicBezTo>
                  <a:lnTo>
                    <a:pt x="2454" y="2188"/>
                  </a:lnTo>
                  <a:cubicBezTo>
                    <a:pt x="2285" y="2054"/>
                    <a:pt x="2115" y="1915"/>
                    <a:pt x="1946" y="1777"/>
                  </a:cubicBezTo>
                  <a:cubicBezTo>
                    <a:pt x="1703" y="1533"/>
                    <a:pt x="1004" y="986"/>
                    <a:pt x="1156" y="591"/>
                  </a:cubicBezTo>
                  <a:cubicBezTo>
                    <a:pt x="1211" y="432"/>
                    <a:pt x="1286" y="368"/>
                    <a:pt x="1370" y="368"/>
                  </a:cubicBezTo>
                  <a:close/>
                  <a:moveTo>
                    <a:pt x="3160" y="456"/>
                  </a:moveTo>
                  <a:cubicBezTo>
                    <a:pt x="3303" y="456"/>
                    <a:pt x="3431" y="554"/>
                    <a:pt x="3466" y="713"/>
                  </a:cubicBezTo>
                  <a:cubicBezTo>
                    <a:pt x="3567" y="1266"/>
                    <a:pt x="3250" y="1862"/>
                    <a:pt x="2914" y="2378"/>
                  </a:cubicBezTo>
                  <a:lnTo>
                    <a:pt x="2914" y="2378"/>
                  </a:lnTo>
                  <a:cubicBezTo>
                    <a:pt x="2831" y="2035"/>
                    <a:pt x="2743" y="1678"/>
                    <a:pt x="2767" y="1321"/>
                  </a:cubicBezTo>
                  <a:cubicBezTo>
                    <a:pt x="2767" y="1108"/>
                    <a:pt x="2736" y="834"/>
                    <a:pt x="2858" y="622"/>
                  </a:cubicBezTo>
                  <a:cubicBezTo>
                    <a:pt x="2947" y="507"/>
                    <a:pt x="3058" y="456"/>
                    <a:pt x="3160" y="456"/>
                  </a:cubicBezTo>
                  <a:close/>
                  <a:moveTo>
                    <a:pt x="1479" y="0"/>
                  </a:moveTo>
                  <a:cubicBezTo>
                    <a:pt x="1322" y="0"/>
                    <a:pt x="1154" y="68"/>
                    <a:pt x="973" y="226"/>
                  </a:cubicBezTo>
                  <a:cubicBezTo>
                    <a:pt x="1" y="1047"/>
                    <a:pt x="2068" y="2445"/>
                    <a:pt x="2615" y="2871"/>
                  </a:cubicBezTo>
                  <a:cubicBezTo>
                    <a:pt x="2655" y="2900"/>
                    <a:pt x="2702" y="2912"/>
                    <a:pt x="2748" y="2912"/>
                  </a:cubicBezTo>
                  <a:cubicBezTo>
                    <a:pt x="2920" y="2912"/>
                    <a:pt x="3096" y="2741"/>
                    <a:pt x="3005" y="2616"/>
                  </a:cubicBezTo>
                  <a:lnTo>
                    <a:pt x="3005" y="2616"/>
                  </a:lnTo>
                  <a:cubicBezTo>
                    <a:pt x="3607" y="1911"/>
                    <a:pt x="4520" y="438"/>
                    <a:pt x="3344" y="74"/>
                  </a:cubicBezTo>
                  <a:cubicBezTo>
                    <a:pt x="3297" y="60"/>
                    <a:pt x="3250" y="53"/>
                    <a:pt x="3203" y="53"/>
                  </a:cubicBezTo>
                  <a:cubicBezTo>
                    <a:pt x="2865" y="53"/>
                    <a:pt x="2573" y="411"/>
                    <a:pt x="2493" y="652"/>
                  </a:cubicBezTo>
                  <a:cubicBezTo>
                    <a:pt x="2463" y="744"/>
                    <a:pt x="2438" y="836"/>
                    <a:pt x="2419" y="928"/>
                  </a:cubicBezTo>
                  <a:lnTo>
                    <a:pt x="2419" y="928"/>
                  </a:lnTo>
                  <a:cubicBezTo>
                    <a:pt x="2180" y="419"/>
                    <a:pt x="1866" y="0"/>
                    <a:pt x="147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61"/>
            <p:cNvSpPr/>
            <p:nvPr/>
          </p:nvSpPr>
          <p:spPr>
            <a:xfrm>
              <a:off x="6868564" y="4037906"/>
              <a:ext cx="230521" cy="165734"/>
            </a:xfrm>
            <a:custGeom>
              <a:avLst/>
              <a:gdLst/>
              <a:ahLst/>
              <a:cxnLst/>
              <a:rect l="l" t="t" r="r" b="b"/>
              <a:pathLst>
                <a:path w="4590" h="3300" extrusionOk="0">
                  <a:moveTo>
                    <a:pt x="4590" y="0"/>
                  </a:moveTo>
                  <a:lnTo>
                    <a:pt x="4590" y="0"/>
                  </a:lnTo>
                  <a:cubicBezTo>
                    <a:pt x="2949" y="61"/>
                    <a:pt x="1368" y="456"/>
                    <a:pt x="0" y="1399"/>
                  </a:cubicBezTo>
                  <a:cubicBezTo>
                    <a:pt x="26" y="2438"/>
                    <a:pt x="319" y="3300"/>
                    <a:pt x="1239" y="3300"/>
                  </a:cubicBezTo>
                  <a:cubicBezTo>
                    <a:pt x="1395" y="3300"/>
                    <a:pt x="1569" y="3275"/>
                    <a:pt x="1763" y="3222"/>
                  </a:cubicBezTo>
                  <a:cubicBezTo>
                    <a:pt x="3283" y="2766"/>
                    <a:pt x="4134" y="1429"/>
                    <a:pt x="4590"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61"/>
            <p:cNvSpPr/>
            <p:nvPr/>
          </p:nvSpPr>
          <p:spPr>
            <a:xfrm>
              <a:off x="6901058" y="3926412"/>
              <a:ext cx="191950" cy="64536"/>
            </a:xfrm>
            <a:custGeom>
              <a:avLst/>
              <a:gdLst/>
              <a:ahLst/>
              <a:cxnLst/>
              <a:rect l="l" t="t" r="r" b="b"/>
              <a:pathLst>
                <a:path w="3822" h="1285" extrusionOk="0">
                  <a:moveTo>
                    <a:pt x="3647" y="0"/>
                  </a:moveTo>
                  <a:cubicBezTo>
                    <a:pt x="2372" y="0"/>
                    <a:pt x="1183" y="682"/>
                    <a:pt x="52" y="1217"/>
                  </a:cubicBezTo>
                  <a:cubicBezTo>
                    <a:pt x="0" y="1217"/>
                    <a:pt x="15" y="1284"/>
                    <a:pt x="59" y="1284"/>
                  </a:cubicBezTo>
                  <a:cubicBezTo>
                    <a:pt x="66" y="1284"/>
                    <a:pt x="74" y="1282"/>
                    <a:pt x="83" y="1278"/>
                  </a:cubicBezTo>
                  <a:cubicBezTo>
                    <a:pt x="1298" y="792"/>
                    <a:pt x="2393" y="214"/>
                    <a:pt x="3730" y="123"/>
                  </a:cubicBezTo>
                  <a:cubicBezTo>
                    <a:pt x="3791" y="123"/>
                    <a:pt x="3821" y="1"/>
                    <a:pt x="3730" y="1"/>
                  </a:cubicBezTo>
                  <a:cubicBezTo>
                    <a:pt x="3703" y="1"/>
                    <a:pt x="3675" y="0"/>
                    <a:pt x="364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61"/>
            <p:cNvSpPr/>
            <p:nvPr/>
          </p:nvSpPr>
          <p:spPr>
            <a:xfrm>
              <a:off x="6896437" y="3973621"/>
              <a:ext cx="192001" cy="64636"/>
            </a:xfrm>
            <a:custGeom>
              <a:avLst/>
              <a:gdLst/>
              <a:ahLst/>
              <a:cxnLst/>
              <a:rect l="l" t="t" r="r" b="b"/>
              <a:pathLst>
                <a:path w="3823" h="1287" extrusionOk="0">
                  <a:moveTo>
                    <a:pt x="3571" y="0"/>
                  </a:moveTo>
                  <a:cubicBezTo>
                    <a:pt x="2324" y="0"/>
                    <a:pt x="1161" y="664"/>
                    <a:pt x="53" y="1189"/>
                  </a:cubicBezTo>
                  <a:cubicBezTo>
                    <a:pt x="1" y="1215"/>
                    <a:pt x="16" y="1286"/>
                    <a:pt x="60" y="1286"/>
                  </a:cubicBezTo>
                  <a:cubicBezTo>
                    <a:pt x="67" y="1286"/>
                    <a:pt x="75" y="1285"/>
                    <a:pt x="83" y="1280"/>
                  </a:cubicBezTo>
                  <a:cubicBezTo>
                    <a:pt x="1299" y="764"/>
                    <a:pt x="2394" y="186"/>
                    <a:pt x="3731" y="125"/>
                  </a:cubicBezTo>
                  <a:cubicBezTo>
                    <a:pt x="3792" y="125"/>
                    <a:pt x="3822" y="4"/>
                    <a:pt x="3731" y="4"/>
                  </a:cubicBezTo>
                  <a:cubicBezTo>
                    <a:pt x="3677" y="1"/>
                    <a:pt x="3624" y="0"/>
                    <a:pt x="357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61"/>
            <p:cNvSpPr/>
            <p:nvPr/>
          </p:nvSpPr>
          <p:spPr>
            <a:xfrm>
              <a:off x="6961677" y="3430312"/>
              <a:ext cx="332825" cy="238205"/>
            </a:xfrm>
            <a:custGeom>
              <a:avLst/>
              <a:gdLst/>
              <a:ahLst/>
              <a:cxnLst/>
              <a:rect l="l" t="t" r="r" b="b"/>
              <a:pathLst>
                <a:path w="6627" h="4743" extrusionOk="0">
                  <a:moveTo>
                    <a:pt x="0" y="1"/>
                  </a:moveTo>
                  <a:lnTo>
                    <a:pt x="669" y="4743"/>
                  </a:lnTo>
                  <a:cubicBezTo>
                    <a:pt x="2462" y="3770"/>
                    <a:pt x="4468" y="3071"/>
                    <a:pt x="6566" y="2676"/>
                  </a:cubicBezTo>
                  <a:lnTo>
                    <a:pt x="6627" y="1"/>
                  </a:ln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61"/>
            <p:cNvSpPr/>
            <p:nvPr/>
          </p:nvSpPr>
          <p:spPr>
            <a:xfrm>
              <a:off x="6995225" y="3564657"/>
              <a:ext cx="296212" cy="415290"/>
            </a:xfrm>
            <a:custGeom>
              <a:avLst/>
              <a:gdLst/>
              <a:ahLst/>
              <a:cxnLst/>
              <a:rect l="l" t="t" r="r" b="b"/>
              <a:pathLst>
                <a:path w="5898" h="8269" extrusionOk="0">
                  <a:moveTo>
                    <a:pt x="5898" y="1"/>
                  </a:moveTo>
                  <a:cubicBezTo>
                    <a:pt x="3800" y="426"/>
                    <a:pt x="1794" y="1095"/>
                    <a:pt x="1" y="2098"/>
                  </a:cubicBezTo>
                  <a:lnTo>
                    <a:pt x="882" y="8208"/>
                  </a:lnTo>
                  <a:lnTo>
                    <a:pt x="5655" y="8268"/>
                  </a:lnTo>
                  <a:lnTo>
                    <a:pt x="5898" y="1"/>
                  </a:ln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61"/>
            <p:cNvSpPr/>
            <p:nvPr/>
          </p:nvSpPr>
          <p:spPr>
            <a:xfrm>
              <a:off x="6839535" y="3955139"/>
              <a:ext cx="447332" cy="313589"/>
            </a:xfrm>
            <a:custGeom>
              <a:avLst/>
              <a:gdLst/>
              <a:ahLst/>
              <a:cxnLst/>
              <a:rect l="l" t="t" r="r" b="b"/>
              <a:pathLst>
                <a:path w="8907" h="6244" extrusionOk="0">
                  <a:moveTo>
                    <a:pt x="8798" y="1"/>
                  </a:moveTo>
                  <a:cubicBezTo>
                    <a:pt x="8735" y="1"/>
                    <a:pt x="8589" y="1093"/>
                    <a:pt x="6613" y="1093"/>
                  </a:cubicBezTo>
                  <a:cubicBezTo>
                    <a:pt x="5952" y="1093"/>
                    <a:pt x="5087" y="971"/>
                    <a:pt x="3952" y="645"/>
                  </a:cubicBezTo>
                  <a:cubicBezTo>
                    <a:pt x="3952" y="645"/>
                    <a:pt x="1" y="6086"/>
                    <a:pt x="3253" y="6238"/>
                  </a:cubicBezTo>
                  <a:cubicBezTo>
                    <a:pt x="3317" y="6242"/>
                    <a:pt x="3380" y="6244"/>
                    <a:pt x="3443" y="6244"/>
                  </a:cubicBezTo>
                  <a:cubicBezTo>
                    <a:pt x="6970" y="6244"/>
                    <a:pt x="8907" y="493"/>
                    <a:pt x="8907" y="493"/>
                  </a:cubicBezTo>
                  <a:cubicBezTo>
                    <a:pt x="8831" y="134"/>
                    <a:pt x="8819" y="1"/>
                    <a:pt x="879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61"/>
            <p:cNvSpPr/>
            <p:nvPr/>
          </p:nvSpPr>
          <p:spPr>
            <a:xfrm>
              <a:off x="6949472" y="3967695"/>
              <a:ext cx="329761" cy="175578"/>
            </a:xfrm>
            <a:custGeom>
              <a:avLst/>
              <a:gdLst/>
              <a:ahLst/>
              <a:cxnLst/>
              <a:rect l="l" t="t" r="r" b="b"/>
              <a:pathLst>
                <a:path w="6566" h="3496" extrusionOk="0">
                  <a:moveTo>
                    <a:pt x="1763" y="0"/>
                  </a:moveTo>
                  <a:cubicBezTo>
                    <a:pt x="1763" y="0"/>
                    <a:pt x="486" y="1763"/>
                    <a:pt x="0" y="3313"/>
                  </a:cubicBezTo>
                  <a:cubicBezTo>
                    <a:pt x="661" y="3135"/>
                    <a:pt x="1332" y="3053"/>
                    <a:pt x="2003" y="3053"/>
                  </a:cubicBezTo>
                  <a:cubicBezTo>
                    <a:pt x="2937" y="3053"/>
                    <a:pt x="3870" y="3213"/>
                    <a:pt x="4772" y="3496"/>
                  </a:cubicBezTo>
                  <a:cubicBezTo>
                    <a:pt x="5958" y="1885"/>
                    <a:pt x="6566" y="0"/>
                    <a:pt x="6566" y="0"/>
                  </a:cubicBezTo>
                  <a:lnTo>
                    <a:pt x="6566" y="0"/>
                  </a:lnTo>
                  <a:cubicBezTo>
                    <a:pt x="6018" y="122"/>
                    <a:pt x="5302" y="162"/>
                    <a:pt x="4591" y="162"/>
                  </a:cubicBezTo>
                  <a:cubicBezTo>
                    <a:pt x="3168" y="162"/>
                    <a:pt x="1763" y="0"/>
                    <a:pt x="1763"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61"/>
            <p:cNvSpPr/>
            <p:nvPr/>
          </p:nvSpPr>
          <p:spPr>
            <a:xfrm>
              <a:off x="7005923" y="3864437"/>
              <a:ext cx="224896" cy="161465"/>
            </a:xfrm>
            <a:custGeom>
              <a:avLst/>
              <a:gdLst/>
              <a:ahLst/>
              <a:cxnLst/>
              <a:rect l="l" t="t" r="r" b="b"/>
              <a:pathLst>
                <a:path w="4478" h="3215" extrusionOk="0">
                  <a:moveTo>
                    <a:pt x="1455" y="323"/>
                  </a:moveTo>
                  <a:cubicBezTo>
                    <a:pt x="1827" y="323"/>
                    <a:pt x="1976" y="1564"/>
                    <a:pt x="1976" y="1691"/>
                  </a:cubicBezTo>
                  <a:cubicBezTo>
                    <a:pt x="1976" y="1934"/>
                    <a:pt x="1968" y="2169"/>
                    <a:pt x="1955" y="2399"/>
                  </a:cubicBezTo>
                  <a:lnTo>
                    <a:pt x="1955" y="2399"/>
                  </a:lnTo>
                  <a:cubicBezTo>
                    <a:pt x="1836" y="2214"/>
                    <a:pt x="1720" y="2028"/>
                    <a:pt x="1612" y="1843"/>
                  </a:cubicBezTo>
                  <a:cubicBezTo>
                    <a:pt x="1460" y="1539"/>
                    <a:pt x="973" y="810"/>
                    <a:pt x="1217" y="476"/>
                  </a:cubicBezTo>
                  <a:cubicBezTo>
                    <a:pt x="1304" y="368"/>
                    <a:pt x="1384" y="323"/>
                    <a:pt x="1455" y="323"/>
                  </a:cubicBezTo>
                  <a:close/>
                  <a:moveTo>
                    <a:pt x="3072" y="991"/>
                  </a:moveTo>
                  <a:cubicBezTo>
                    <a:pt x="3254" y="991"/>
                    <a:pt x="3396" y="1144"/>
                    <a:pt x="3375" y="1357"/>
                  </a:cubicBezTo>
                  <a:cubicBezTo>
                    <a:pt x="3299" y="1910"/>
                    <a:pt x="2809" y="2359"/>
                    <a:pt x="2332" y="2738"/>
                  </a:cubicBezTo>
                  <a:lnTo>
                    <a:pt x="2332" y="2738"/>
                  </a:lnTo>
                  <a:cubicBezTo>
                    <a:pt x="2338" y="2653"/>
                    <a:pt x="2344" y="2557"/>
                    <a:pt x="2349" y="2453"/>
                  </a:cubicBezTo>
                  <a:lnTo>
                    <a:pt x="2349" y="2453"/>
                  </a:lnTo>
                  <a:cubicBezTo>
                    <a:pt x="2374" y="2193"/>
                    <a:pt x="2418" y="1937"/>
                    <a:pt x="2524" y="1691"/>
                  </a:cubicBezTo>
                  <a:cubicBezTo>
                    <a:pt x="2584" y="1509"/>
                    <a:pt x="2645" y="1205"/>
                    <a:pt x="2828" y="1083"/>
                  </a:cubicBezTo>
                  <a:cubicBezTo>
                    <a:pt x="2910" y="1020"/>
                    <a:pt x="2995" y="991"/>
                    <a:pt x="3072" y="991"/>
                  </a:cubicBezTo>
                  <a:close/>
                  <a:moveTo>
                    <a:pt x="1546" y="0"/>
                  </a:moveTo>
                  <a:cubicBezTo>
                    <a:pt x="1440" y="0"/>
                    <a:pt x="1321" y="26"/>
                    <a:pt x="1186" y="80"/>
                  </a:cubicBezTo>
                  <a:cubicBezTo>
                    <a:pt x="1" y="536"/>
                    <a:pt x="1490" y="2542"/>
                    <a:pt x="1885" y="3120"/>
                  </a:cubicBezTo>
                  <a:cubicBezTo>
                    <a:pt x="1933" y="3187"/>
                    <a:pt x="2008" y="3215"/>
                    <a:pt x="2084" y="3215"/>
                  </a:cubicBezTo>
                  <a:cubicBezTo>
                    <a:pt x="2227" y="3215"/>
                    <a:pt x="2372" y="3115"/>
                    <a:pt x="2338" y="2993"/>
                  </a:cubicBezTo>
                  <a:lnTo>
                    <a:pt x="2338" y="2993"/>
                  </a:lnTo>
                  <a:cubicBezTo>
                    <a:pt x="3124" y="2540"/>
                    <a:pt x="4478" y="1419"/>
                    <a:pt x="3466" y="688"/>
                  </a:cubicBezTo>
                  <a:cubicBezTo>
                    <a:pt x="3384" y="631"/>
                    <a:pt x="3286" y="607"/>
                    <a:pt x="3184" y="607"/>
                  </a:cubicBezTo>
                  <a:cubicBezTo>
                    <a:pt x="2907" y="607"/>
                    <a:pt x="2596" y="784"/>
                    <a:pt x="2463" y="962"/>
                  </a:cubicBezTo>
                  <a:cubicBezTo>
                    <a:pt x="2412" y="1034"/>
                    <a:pt x="2366" y="1108"/>
                    <a:pt x="2325" y="1184"/>
                  </a:cubicBezTo>
                  <a:lnTo>
                    <a:pt x="2325" y="1184"/>
                  </a:lnTo>
                  <a:cubicBezTo>
                    <a:pt x="2249" y="549"/>
                    <a:pt x="2042" y="0"/>
                    <a:pt x="154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61"/>
            <p:cNvSpPr/>
            <p:nvPr/>
          </p:nvSpPr>
          <p:spPr>
            <a:xfrm>
              <a:off x="6929584" y="4121025"/>
              <a:ext cx="259600" cy="129222"/>
            </a:xfrm>
            <a:custGeom>
              <a:avLst/>
              <a:gdLst/>
              <a:ahLst/>
              <a:cxnLst/>
              <a:rect l="l" t="t" r="r" b="b"/>
              <a:pathLst>
                <a:path w="5169" h="2573" extrusionOk="0">
                  <a:moveTo>
                    <a:pt x="2399" y="0"/>
                  </a:moveTo>
                  <a:cubicBezTo>
                    <a:pt x="1728" y="0"/>
                    <a:pt x="1057" y="82"/>
                    <a:pt x="396" y="260"/>
                  </a:cubicBezTo>
                  <a:cubicBezTo>
                    <a:pt x="1" y="1446"/>
                    <a:pt x="62" y="2479"/>
                    <a:pt x="1460" y="2570"/>
                  </a:cubicBezTo>
                  <a:cubicBezTo>
                    <a:pt x="1506" y="2572"/>
                    <a:pt x="1551" y="2573"/>
                    <a:pt x="1596" y="2573"/>
                  </a:cubicBezTo>
                  <a:cubicBezTo>
                    <a:pt x="3112" y="2573"/>
                    <a:pt x="4312" y="1594"/>
                    <a:pt x="5168" y="443"/>
                  </a:cubicBezTo>
                  <a:cubicBezTo>
                    <a:pt x="4266" y="160"/>
                    <a:pt x="3333" y="0"/>
                    <a:pt x="239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61"/>
            <p:cNvSpPr/>
            <p:nvPr/>
          </p:nvSpPr>
          <p:spPr>
            <a:xfrm>
              <a:off x="7016670" y="4020680"/>
              <a:ext cx="202547" cy="19034"/>
            </a:xfrm>
            <a:custGeom>
              <a:avLst/>
              <a:gdLst/>
              <a:ahLst/>
              <a:cxnLst/>
              <a:rect l="l" t="t" r="r" b="b"/>
              <a:pathLst>
                <a:path w="4033" h="379" extrusionOk="0">
                  <a:moveTo>
                    <a:pt x="2380" y="1"/>
                  </a:moveTo>
                  <a:cubicBezTo>
                    <a:pt x="1606" y="1"/>
                    <a:pt x="812" y="132"/>
                    <a:pt x="60" y="222"/>
                  </a:cubicBezTo>
                  <a:cubicBezTo>
                    <a:pt x="8" y="222"/>
                    <a:pt x="1" y="289"/>
                    <a:pt x="57" y="289"/>
                  </a:cubicBezTo>
                  <a:cubicBezTo>
                    <a:pt x="67" y="289"/>
                    <a:pt x="78" y="287"/>
                    <a:pt x="91" y="283"/>
                  </a:cubicBezTo>
                  <a:cubicBezTo>
                    <a:pt x="828" y="248"/>
                    <a:pt x="1537" y="166"/>
                    <a:pt x="2244" y="166"/>
                  </a:cubicBezTo>
                  <a:cubicBezTo>
                    <a:pt x="2789" y="166"/>
                    <a:pt x="3334" y="215"/>
                    <a:pt x="3890" y="374"/>
                  </a:cubicBezTo>
                  <a:cubicBezTo>
                    <a:pt x="3900" y="377"/>
                    <a:pt x="3910" y="379"/>
                    <a:pt x="3919" y="379"/>
                  </a:cubicBezTo>
                  <a:cubicBezTo>
                    <a:pt x="3993" y="379"/>
                    <a:pt x="4032" y="279"/>
                    <a:pt x="3951" y="252"/>
                  </a:cubicBezTo>
                  <a:cubicBezTo>
                    <a:pt x="3451" y="65"/>
                    <a:pt x="2921" y="1"/>
                    <a:pt x="2380"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61"/>
            <p:cNvSpPr/>
            <p:nvPr/>
          </p:nvSpPr>
          <p:spPr>
            <a:xfrm>
              <a:off x="6998289" y="4064374"/>
              <a:ext cx="200940" cy="18130"/>
            </a:xfrm>
            <a:custGeom>
              <a:avLst/>
              <a:gdLst/>
              <a:ahLst/>
              <a:cxnLst/>
              <a:rect l="l" t="t" r="r" b="b"/>
              <a:pathLst>
                <a:path w="4001" h="361" extrusionOk="0">
                  <a:moveTo>
                    <a:pt x="2284" y="0"/>
                  </a:moveTo>
                  <a:cubicBezTo>
                    <a:pt x="1543" y="0"/>
                    <a:pt x="788" y="116"/>
                    <a:pt x="62" y="203"/>
                  </a:cubicBezTo>
                  <a:cubicBezTo>
                    <a:pt x="1" y="203"/>
                    <a:pt x="1" y="294"/>
                    <a:pt x="62" y="294"/>
                  </a:cubicBezTo>
                  <a:cubicBezTo>
                    <a:pt x="800" y="242"/>
                    <a:pt x="1510" y="162"/>
                    <a:pt x="2224" y="162"/>
                  </a:cubicBezTo>
                  <a:cubicBezTo>
                    <a:pt x="2772" y="162"/>
                    <a:pt x="3323" y="209"/>
                    <a:pt x="3891" y="355"/>
                  </a:cubicBezTo>
                  <a:cubicBezTo>
                    <a:pt x="3900" y="359"/>
                    <a:pt x="3908" y="361"/>
                    <a:pt x="3916" y="361"/>
                  </a:cubicBezTo>
                  <a:cubicBezTo>
                    <a:pt x="3966" y="361"/>
                    <a:pt x="4000" y="290"/>
                    <a:pt x="3922" y="264"/>
                  </a:cubicBezTo>
                  <a:cubicBezTo>
                    <a:pt x="3398" y="67"/>
                    <a:pt x="2845" y="0"/>
                    <a:pt x="228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61"/>
            <p:cNvSpPr/>
            <p:nvPr/>
          </p:nvSpPr>
          <p:spPr>
            <a:xfrm>
              <a:off x="7627228" y="2717450"/>
              <a:ext cx="270247" cy="548078"/>
            </a:xfrm>
            <a:custGeom>
              <a:avLst/>
              <a:gdLst/>
              <a:ahLst/>
              <a:cxnLst/>
              <a:rect l="l" t="t" r="r" b="b"/>
              <a:pathLst>
                <a:path w="5381" h="10913" extrusionOk="0">
                  <a:moveTo>
                    <a:pt x="5381" y="0"/>
                  </a:moveTo>
                  <a:lnTo>
                    <a:pt x="426" y="7751"/>
                  </a:lnTo>
                  <a:lnTo>
                    <a:pt x="1" y="10912"/>
                  </a:lnTo>
                  <a:lnTo>
                    <a:pt x="5381" y="2797"/>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61"/>
            <p:cNvSpPr/>
            <p:nvPr/>
          </p:nvSpPr>
          <p:spPr>
            <a:xfrm>
              <a:off x="6514393" y="3186078"/>
              <a:ext cx="148106" cy="992296"/>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61"/>
            <p:cNvSpPr/>
            <p:nvPr/>
          </p:nvSpPr>
          <p:spPr>
            <a:xfrm>
              <a:off x="6633471" y="3186078"/>
              <a:ext cx="96226" cy="992296"/>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61"/>
            <p:cNvSpPr/>
            <p:nvPr/>
          </p:nvSpPr>
          <p:spPr>
            <a:xfrm>
              <a:off x="7663891" y="3172368"/>
              <a:ext cx="122141" cy="1006007"/>
            </a:xfrm>
            <a:custGeom>
              <a:avLst/>
              <a:gdLst/>
              <a:ahLst/>
              <a:cxnLst/>
              <a:rect l="l" t="t" r="r" b="b"/>
              <a:pathLst>
                <a:path w="2432" h="20031" extrusionOk="0">
                  <a:moveTo>
                    <a:pt x="0" y="0"/>
                  </a:moveTo>
                  <a:lnTo>
                    <a:pt x="547" y="20031"/>
                  </a:lnTo>
                  <a:lnTo>
                    <a:pt x="2432" y="20031"/>
                  </a:lnTo>
                  <a:lnTo>
                    <a:pt x="1885" y="274"/>
                  </a:lnTo>
                  <a:lnTo>
                    <a:pt x="0"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61"/>
            <p:cNvSpPr/>
            <p:nvPr/>
          </p:nvSpPr>
          <p:spPr>
            <a:xfrm>
              <a:off x="7758511" y="3085332"/>
              <a:ext cx="96226" cy="1093042"/>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61"/>
            <p:cNvSpPr/>
            <p:nvPr/>
          </p:nvSpPr>
          <p:spPr>
            <a:xfrm>
              <a:off x="7750877" y="3163327"/>
              <a:ext cx="311480" cy="140372"/>
            </a:xfrm>
            <a:custGeom>
              <a:avLst/>
              <a:gdLst/>
              <a:ahLst/>
              <a:cxnLst/>
              <a:rect l="l" t="t" r="r" b="b"/>
              <a:pathLst>
                <a:path w="6202" h="2795" extrusionOk="0">
                  <a:moveTo>
                    <a:pt x="3766" y="0"/>
                  </a:moveTo>
                  <a:cubicBezTo>
                    <a:pt x="3505" y="0"/>
                    <a:pt x="3223" y="36"/>
                    <a:pt x="2919" y="119"/>
                  </a:cubicBezTo>
                  <a:cubicBezTo>
                    <a:pt x="730" y="758"/>
                    <a:pt x="1" y="2794"/>
                    <a:pt x="1" y="2794"/>
                  </a:cubicBezTo>
                  <a:lnTo>
                    <a:pt x="1095" y="2399"/>
                  </a:lnTo>
                  <a:cubicBezTo>
                    <a:pt x="1095" y="2399"/>
                    <a:pt x="1490" y="1396"/>
                    <a:pt x="3253" y="1001"/>
                  </a:cubicBezTo>
                  <a:cubicBezTo>
                    <a:pt x="3521" y="944"/>
                    <a:pt x="3763" y="921"/>
                    <a:pt x="3981" y="921"/>
                  </a:cubicBezTo>
                  <a:cubicBezTo>
                    <a:pt x="5050" y="921"/>
                    <a:pt x="5533" y="1487"/>
                    <a:pt x="5533" y="1487"/>
                  </a:cubicBezTo>
                  <a:lnTo>
                    <a:pt x="6202" y="1426"/>
                  </a:lnTo>
                  <a:cubicBezTo>
                    <a:pt x="6202" y="1426"/>
                    <a:pt x="5409" y="0"/>
                    <a:pt x="376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61"/>
            <p:cNvSpPr/>
            <p:nvPr/>
          </p:nvSpPr>
          <p:spPr>
            <a:xfrm>
              <a:off x="7552447" y="3228918"/>
              <a:ext cx="702261" cy="1086463"/>
            </a:xfrm>
            <a:custGeom>
              <a:avLst/>
              <a:gdLst/>
              <a:ahLst/>
              <a:cxnLst/>
              <a:rect l="l" t="t" r="r" b="b"/>
              <a:pathLst>
                <a:path w="13983" h="21633" extrusionOk="0">
                  <a:moveTo>
                    <a:pt x="8538" y="0"/>
                  </a:moveTo>
                  <a:cubicBezTo>
                    <a:pt x="7778" y="0"/>
                    <a:pt x="6843" y="95"/>
                    <a:pt x="5684" y="303"/>
                  </a:cubicBezTo>
                  <a:cubicBezTo>
                    <a:pt x="5684" y="303"/>
                    <a:pt x="0" y="1275"/>
                    <a:pt x="274" y="5136"/>
                  </a:cubicBezTo>
                  <a:cubicBezTo>
                    <a:pt x="548" y="9026"/>
                    <a:pt x="152" y="17902"/>
                    <a:pt x="1946" y="21032"/>
                  </a:cubicBezTo>
                  <a:cubicBezTo>
                    <a:pt x="2196" y="21462"/>
                    <a:pt x="3041" y="21633"/>
                    <a:pt x="4151" y="21633"/>
                  </a:cubicBezTo>
                  <a:cubicBezTo>
                    <a:pt x="6415" y="21633"/>
                    <a:pt x="9777" y="20925"/>
                    <a:pt x="11429" y="20273"/>
                  </a:cubicBezTo>
                  <a:cubicBezTo>
                    <a:pt x="13891" y="19300"/>
                    <a:pt x="13982" y="16716"/>
                    <a:pt x="13739" y="14102"/>
                  </a:cubicBezTo>
                  <a:cubicBezTo>
                    <a:pt x="13496" y="11458"/>
                    <a:pt x="12827" y="5257"/>
                    <a:pt x="12037" y="2461"/>
                  </a:cubicBezTo>
                  <a:cubicBezTo>
                    <a:pt x="11662" y="1077"/>
                    <a:pt x="11105" y="0"/>
                    <a:pt x="8538" y="0"/>
                  </a:cubicBez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61"/>
            <p:cNvSpPr/>
            <p:nvPr/>
          </p:nvSpPr>
          <p:spPr>
            <a:xfrm>
              <a:off x="7618088" y="3232836"/>
              <a:ext cx="703768" cy="1085610"/>
            </a:xfrm>
            <a:custGeom>
              <a:avLst/>
              <a:gdLst/>
              <a:ahLst/>
              <a:cxnLst/>
              <a:rect l="l" t="t" r="r" b="b"/>
              <a:pathLst>
                <a:path w="14013" h="21616" extrusionOk="0">
                  <a:moveTo>
                    <a:pt x="8589" y="1"/>
                  </a:moveTo>
                  <a:cubicBezTo>
                    <a:pt x="7827" y="1"/>
                    <a:pt x="6886" y="98"/>
                    <a:pt x="5715" y="316"/>
                  </a:cubicBezTo>
                  <a:cubicBezTo>
                    <a:pt x="5715" y="316"/>
                    <a:pt x="0" y="1258"/>
                    <a:pt x="274" y="5149"/>
                  </a:cubicBezTo>
                  <a:cubicBezTo>
                    <a:pt x="578" y="9009"/>
                    <a:pt x="152" y="17884"/>
                    <a:pt x="1976" y="21015"/>
                  </a:cubicBezTo>
                  <a:cubicBezTo>
                    <a:pt x="2216" y="21445"/>
                    <a:pt x="3058" y="21615"/>
                    <a:pt x="4168" y="21615"/>
                  </a:cubicBezTo>
                  <a:cubicBezTo>
                    <a:pt x="6431" y="21615"/>
                    <a:pt x="9808" y="20908"/>
                    <a:pt x="11460" y="20255"/>
                  </a:cubicBezTo>
                  <a:cubicBezTo>
                    <a:pt x="13922" y="19283"/>
                    <a:pt x="14013" y="16729"/>
                    <a:pt x="13770" y="14085"/>
                  </a:cubicBezTo>
                  <a:cubicBezTo>
                    <a:pt x="13527" y="11471"/>
                    <a:pt x="12858" y="5240"/>
                    <a:pt x="12068" y="2444"/>
                  </a:cubicBezTo>
                  <a:cubicBezTo>
                    <a:pt x="11670" y="1087"/>
                    <a:pt x="11129" y="1"/>
                    <a:pt x="8589"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61"/>
            <p:cNvSpPr/>
            <p:nvPr/>
          </p:nvSpPr>
          <p:spPr>
            <a:xfrm>
              <a:off x="7682222" y="3752139"/>
              <a:ext cx="607592" cy="189891"/>
            </a:xfrm>
            <a:custGeom>
              <a:avLst/>
              <a:gdLst/>
              <a:ahLst/>
              <a:cxnLst/>
              <a:rect l="l" t="t" r="r" b="b"/>
              <a:pathLst>
                <a:path w="12098" h="3781" extrusionOk="0">
                  <a:moveTo>
                    <a:pt x="9093" y="0"/>
                  </a:moveTo>
                  <a:cubicBezTo>
                    <a:pt x="8136" y="0"/>
                    <a:pt x="6812" y="123"/>
                    <a:pt x="4955" y="402"/>
                  </a:cubicBezTo>
                  <a:cubicBezTo>
                    <a:pt x="4955" y="402"/>
                    <a:pt x="608" y="1374"/>
                    <a:pt x="0" y="3259"/>
                  </a:cubicBezTo>
                  <a:cubicBezTo>
                    <a:pt x="1431" y="3616"/>
                    <a:pt x="2878" y="3781"/>
                    <a:pt x="4326" y="3781"/>
                  </a:cubicBezTo>
                  <a:cubicBezTo>
                    <a:pt x="6938" y="3781"/>
                    <a:pt x="9556" y="3246"/>
                    <a:pt x="12098" y="2347"/>
                  </a:cubicBezTo>
                  <a:cubicBezTo>
                    <a:pt x="11946" y="1800"/>
                    <a:pt x="11794" y="1313"/>
                    <a:pt x="11611" y="949"/>
                  </a:cubicBezTo>
                  <a:cubicBezTo>
                    <a:pt x="11303" y="370"/>
                    <a:pt x="10750" y="0"/>
                    <a:pt x="9093"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0" name="Google Shape;1870;p61"/>
            <p:cNvSpPr/>
            <p:nvPr/>
          </p:nvSpPr>
          <p:spPr>
            <a:xfrm>
              <a:off x="7671525" y="3869962"/>
              <a:ext cx="625923" cy="137007"/>
            </a:xfrm>
            <a:custGeom>
              <a:avLst/>
              <a:gdLst/>
              <a:ahLst/>
              <a:cxnLst/>
              <a:rect l="l" t="t" r="r" b="b"/>
              <a:pathLst>
                <a:path w="12463" h="2728" extrusionOk="0">
                  <a:moveTo>
                    <a:pt x="12311" y="1"/>
                  </a:moveTo>
                  <a:cubicBezTo>
                    <a:pt x="9769" y="900"/>
                    <a:pt x="7151" y="1435"/>
                    <a:pt x="4539" y="1435"/>
                  </a:cubicBezTo>
                  <a:cubicBezTo>
                    <a:pt x="3091" y="1435"/>
                    <a:pt x="1644" y="1270"/>
                    <a:pt x="213" y="913"/>
                  </a:cubicBezTo>
                  <a:cubicBezTo>
                    <a:pt x="213" y="1004"/>
                    <a:pt x="183" y="1095"/>
                    <a:pt x="152" y="1186"/>
                  </a:cubicBezTo>
                  <a:cubicBezTo>
                    <a:pt x="122" y="1581"/>
                    <a:pt x="61" y="2037"/>
                    <a:pt x="0" y="2554"/>
                  </a:cubicBezTo>
                  <a:cubicBezTo>
                    <a:pt x="943" y="2668"/>
                    <a:pt x="1907" y="2727"/>
                    <a:pt x="2883" y="2727"/>
                  </a:cubicBezTo>
                  <a:cubicBezTo>
                    <a:pt x="6063" y="2727"/>
                    <a:pt x="9369" y="2102"/>
                    <a:pt x="12463" y="730"/>
                  </a:cubicBezTo>
                  <a:cubicBezTo>
                    <a:pt x="12402" y="487"/>
                    <a:pt x="12371" y="244"/>
                    <a:pt x="12311"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61"/>
            <p:cNvSpPr/>
            <p:nvPr/>
          </p:nvSpPr>
          <p:spPr>
            <a:xfrm>
              <a:off x="7668461" y="3906624"/>
              <a:ext cx="662585" cy="316653"/>
            </a:xfrm>
            <a:custGeom>
              <a:avLst/>
              <a:gdLst/>
              <a:ahLst/>
              <a:cxnLst/>
              <a:rect l="l" t="t" r="r" b="b"/>
              <a:pathLst>
                <a:path w="13193" h="6305" extrusionOk="0">
                  <a:moveTo>
                    <a:pt x="12524" y="0"/>
                  </a:moveTo>
                  <a:cubicBezTo>
                    <a:pt x="9430" y="1372"/>
                    <a:pt x="6124" y="1997"/>
                    <a:pt x="2944" y="1997"/>
                  </a:cubicBezTo>
                  <a:cubicBezTo>
                    <a:pt x="1968" y="1997"/>
                    <a:pt x="1004" y="1938"/>
                    <a:pt x="61" y="1824"/>
                  </a:cubicBezTo>
                  <a:cubicBezTo>
                    <a:pt x="61" y="2037"/>
                    <a:pt x="31" y="2250"/>
                    <a:pt x="0" y="2462"/>
                  </a:cubicBezTo>
                  <a:cubicBezTo>
                    <a:pt x="2841" y="5278"/>
                    <a:pt x="6695" y="6304"/>
                    <a:pt x="10546" y="6304"/>
                  </a:cubicBezTo>
                  <a:cubicBezTo>
                    <a:pt x="11268" y="6304"/>
                    <a:pt x="11991" y="6268"/>
                    <a:pt x="12706" y="6201"/>
                  </a:cubicBezTo>
                  <a:cubicBezTo>
                    <a:pt x="13192" y="5563"/>
                    <a:pt x="13192" y="4803"/>
                    <a:pt x="13071" y="4043"/>
                  </a:cubicBezTo>
                  <a:cubicBezTo>
                    <a:pt x="12949" y="3192"/>
                    <a:pt x="12797" y="1490"/>
                    <a:pt x="12524"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2" name="Google Shape;1872;p61"/>
            <p:cNvSpPr/>
            <p:nvPr/>
          </p:nvSpPr>
          <p:spPr>
            <a:xfrm>
              <a:off x="7660827" y="4030273"/>
              <a:ext cx="645761" cy="304047"/>
            </a:xfrm>
            <a:custGeom>
              <a:avLst/>
              <a:gdLst/>
              <a:ahLst/>
              <a:cxnLst/>
              <a:rect l="l" t="t" r="r" b="b"/>
              <a:pathLst>
                <a:path w="12858" h="6054" extrusionOk="0">
                  <a:moveTo>
                    <a:pt x="152" y="0"/>
                  </a:moveTo>
                  <a:lnTo>
                    <a:pt x="152" y="0"/>
                  </a:lnTo>
                  <a:cubicBezTo>
                    <a:pt x="0" y="2098"/>
                    <a:pt x="61" y="4712"/>
                    <a:pt x="1338" y="5836"/>
                  </a:cubicBezTo>
                  <a:cubicBezTo>
                    <a:pt x="1513" y="5989"/>
                    <a:pt x="2005" y="6053"/>
                    <a:pt x="2688" y="6053"/>
                  </a:cubicBezTo>
                  <a:cubicBezTo>
                    <a:pt x="4852" y="6053"/>
                    <a:pt x="8926" y="5410"/>
                    <a:pt x="10821" y="4924"/>
                  </a:cubicBezTo>
                  <a:cubicBezTo>
                    <a:pt x="11885" y="4620"/>
                    <a:pt x="12524" y="4225"/>
                    <a:pt x="12858" y="3739"/>
                  </a:cubicBezTo>
                  <a:lnTo>
                    <a:pt x="12858" y="3739"/>
                  </a:lnTo>
                  <a:cubicBezTo>
                    <a:pt x="12143" y="3806"/>
                    <a:pt x="11420" y="3842"/>
                    <a:pt x="10698" y="3842"/>
                  </a:cubicBezTo>
                  <a:cubicBezTo>
                    <a:pt x="6847" y="3842"/>
                    <a:pt x="2993" y="2816"/>
                    <a:pt x="152"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61"/>
            <p:cNvSpPr/>
            <p:nvPr/>
          </p:nvSpPr>
          <p:spPr>
            <a:xfrm>
              <a:off x="7854687" y="3424636"/>
              <a:ext cx="177135" cy="197676"/>
            </a:xfrm>
            <a:custGeom>
              <a:avLst/>
              <a:gdLst/>
              <a:ahLst/>
              <a:cxnLst/>
              <a:rect l="l" t="t" r="r" b="b"/>
              <a:pathLst>
                <a:path w="3527" h="3936" extrusionOk="0">
                  <a:moveTo>
                    <a:pt x="2143" y="1115"/>
                  </a:moveTo>
                  <a:cubicBezTo>
                    <a:pt x="2257" y="1115"/>
                    <a:pt x="2342" y="1469"/>
                    <a:pt x="2372" y="1907"/>
                  </a:cubicBezTo>
                  <a:cubicBezTo>
                    <a:pt x="2372" y="2363"/>
                    <a:pt x="2311" y="2758"/>
                    <a:pt x="2189" y="2758"/>
                  </a:cubicBezTo>
                  <a:cubicBezTo>
                    <a:pt x="2098" y="2758"/>
                    <a:pt x="1976" y="2394"/>
                    <a:pt x="1976" y="1938"/>
                  </a:cubicBezTo>
                  <a:cubicBezTo>
                    <a:pt x="1946" y="1482"/>
                    <a:pt x="2037" y="1117"/>
                    <a:pt x="2128" y="1117"/>
                  </a:cubicBezTo>
                  <a:cubicBezTo>
                    <a:pt x="2133" y="1116"/>
                    <a:pt x="2138" y="1115"/>
                    <a:pt x="2143" y="1115"/>
                  </a:cubicBezTo>
                  <a:close/>
                  <a:moveTo>
                    <a:pt x="1247" y="1360"/>
                  </a:moveTo>
                  <a:cubicBezTo>
                    <a:pt x="1369" y="1360"/>
                    <a:pt x="1460" y="1694"/>
                    <a:pt x="1490" y="2150"/>
                  </a:cubicBezTo>
                  <a:cubicBezTo>
                    <a:pt x="1490" y="2606"/>
                    <a:pt x="1429" y="3001"/>
                    <a:pt x="1308" y="3001"/>
                  </a:cubicBezTo>
                  <a:cubicBezTo>
                    <a:pt x="1304" y="3003"/>
                    <a:pt x="1301" y="3003"/>
                    <a:pt x="1297" y="3003"/>
                  </a:cubicBezTo>
                  <a:cubicBezTo>
                    <a:pt x="1207" y="3003"/>
                    <a:pt x="1095" y="2649"/>
                    <a:pt x="1095" y="2211"/>
                  </a:cubicBezTo>
                  <a:cubicBezTo>
                    <a:pt x="1065" y="1755"/>
                    <a:pt x="1156" y="1360"/>
                    <a:pt x="1247" y="1360"/>
                  </a:cubicBezTo>
                  <a:close/>
                  <a:moveTo>
                    <a:pt x="1645" y="0"/>
                  </a:moveTo>
                  <a:cubicBezTo>
                    <a:pt x="1581" y="0"/>
                    <a:pt x="1515" y="40"/>
                    <a:pt x="1460" y="114"/>
                  </a:cubicBezTo>
                  <a:lnTo>
                    <a:pt x="62" y="2120"/>
                  </a:lnTo>
                  <a:cubicBezTo>
                    <a:pt x="1" y="2211"/>
                    <a:pt x="1" y="2394"/>
                    <a:pt x="92" y="2454"/>
                  </a:cubicBezTo>
                  <a:lnTo>
                    <a:pt x="1764" y="3883"/>
                  </a:lnTo>
                  <a:cubicBezTo>
                    <a:pt x="1800" y="3919"/>
                    <a:pt x="1845" y="3936"/>
                    <a:pt x="1891" y="3936"/>
                  </a:cubicBezTo>
                  <a:cubicBezTo>
                    <a:pt x="1961" y="3936"/>
                    <a:pt x="2031" y="3896"/>
                    <a:pt x="2068" y="3822"/>
                  </a:cubicBezTo>
                  <a:lnTo>
                    <a:pt x="3466" y="1846"/>
                  </a:lnTo>
                  <a:cubicBezTo>
                    <a:pt x="3527" y="1725"/>
                    <a:pt x="3527" y="1573"/>
                    <a:pt x="3435" y="1482"/>
                  </a:cubicBezTo>
                  <a:lnTo>
                    <a:pt x="1764" y="53"/>
                  </a:lnTo>
                  <a:cubicBezTo>
                    <a:pt x="1728" y="17"/>
                    <a:pt x="1687" y="0"/>
                    <a:pt x="1645" y="0"/>
                  </a:cubicBez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4" name="Google Shape;1874;p61"/>
            <p:cNvSpPr/>
            <p:nvPr/>
          </p:nvSpPr>
          <p:spPr>
            <a:xfrm>
              <a:off x="7859258" y="3417003"/>
              <a:ext cx="178692" cy="197676"/>
            </a:xfrm>
            <a:custGeom>
              <a:avLst/>
              <a:gdLst/>
              <a:ahLst/>
              <a:cxnLst/>
              <a:rect l="l" t="t" r="r" b="b"/>
              <a:pathLst>
                <a:path w="3558" h="3936" extrusionOk="0">
                  <a:moveTo>
                    <a:pt x="2159" y="1087"/>
                  </a:moveTo>
                  <a:cubicBezTo>
                    <a:pt x="2250" y="1087"/>
                    <a:pt x="2341" y="1451"/>
                    <a:pt x="2372" y="1907"/>
                  </a:cubicBezTo>
                  <a:cubicBezTo>
                    <a:pt x="2372" y="2363"/>
                    <a:pt x="2311" y="2728"/>
                    <a:pt x="2189" y="2758"/>
                  </a:cubicBezTo>
                  <a:cubicBezTo>
                    <a:pt x="2098" y="2758"/>
                    <a:pt x="2007" y="2394"/>
                    <a:pt x="1977" y="1938"/>
                  </a:cubicBezTo>
                  <a:cubicBezTo>
                    <a:pt x="1977" y="1482"/>
                    <a:pt x="2037" y="1117"/>
                    <a:pt x="2159" y="1087"/>
                  </a:cubicBezTo>
                  <a:close/>
                  <a:moveTo>
                    <a:pt x="1288" y="1358"/>
                  </a:moveTo>
                  <a:cubicBezTo>
                    <a:pt x="1378" y="1358"/>
                    <a:pt x="1490" y="1712"/>
                    <a:pt x="1490" y="2150"/>
                  </a:cubicBezTo>
                  <a:cubicBezTo>
                    <a:pt x="1521" y="2606"/>
                    <a:pt x="1430" y="3001"/>
                    <a:pt x="1338" y="3001"/>
                  </a:cubicBezTo>
                  <a:cubicBezTo>
                    <a:pt x="1217" y="3001"/>
                    <a:pt x="1126" y="2667"/>
                    <a:pt x="1095" y="2211"/>
                  </a:cubicBezTo>
                  <a:cubicBezTo>
                    <a:pt x="1095" y="1755"/>
                    <a:pt x="1156" y="1360"/>
                    <a:pt x="1278" y="1360"/>
                  </a:cubicBezTo>
                  <a:cubicBezTo>
                    <a:pt x="1281" y="1359"/>
                    <a:pt x="1285" y="1358"/>
                    <a:pt x="1288" y="1358"/>
                  </a:cubicBezTo>
                  <a:close/>
                  <a:moveTo>
                    <a:pt x="1667" y="0"/>
                  </a:moveTo>
                  <a:cubicBezTo>
                    <a:pt x="1597" y="0"/>
                    <a:pt x="1527" y="40"/>
                    <a:pt x="1490" y="114"/>
                  </a:cubicBezTo>
                  <a:lnTo>
                    <a:pt x="92" y="2120"/>
                  </a:lnTo>
                  <a:cubicBezTo>
                    <a:pt x="1" y="2211"/>
                    <a:pt x="31" y="2363"/>
                    <a:pt x="123" y="2454"/>
                  </a:cubicBezTo>
                  <a:lnTo>
                    <a:pt x="1764" y="3883"/>
                  </a:lnTo>
                  <a:cubicBezTo>
                    <a:pt x="1800" y="3919"/>
                    <a:pt x="1845" y="3936"/>
                    <a:pt x="1891" y="3936"/>
                  </a:cubicBezTo>
                  <a:cubicBezTo>
                    <a:pt x="1961" y="3936"/>
                    <a:pt x="2031" y="3896"/>
                    <a:pt x="2068" y="3822"/>
                  </a:cubicBezTo>
                  <a:lnTo>
                    <a:pt x="3466" y="1816"/>
                  </a:lnTo>
                  <a:cubicBezTo>
                    <a:pt x="3557" y="1725"/>
                    <a:pt x="3527" y="1573"/>
                    <a:pt x="3436" y="1482"/>
                  </a:cubicBezTo>
                  <a:lnTo>
                    <a:pt x="1794" y="53"/>
                  </a:lnTo>
                  <a:cubicBezTo>
                    <a:pt x="1758" y="17"/>
                    <a:pt x="1713" y="0"/>
                    <a:pt x="1667"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5" name="Google Shape;1875;p61"/>
            <p:cNvSpPr/>
            <p:nvPr/>
          </p:nvSpPr>
          <p:spPr>
            <a:xfrm>
              <a:off x="6056412" y="3265481"/>
              <a:ext cx="1586127" cy="164880"/>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6" name="Google Shape;1876;p61"/>
            <p:cNvSpPr/>
            <p:nvPr/>
          </p:nvSpPr>
          <p:spPr>
            <a:xfrm>
              <a:off x="7627228" y="2900612"/>
              <a:ext cx="238205" cy="529747"/>
            </a:xfrm>
            <a:custGeom>
              <a:avLst/>
              <a:gdLst/>
              <a:ahLst/>
              <a:cxnLst/>
              <a:rect l="l" t="t" r="r" b="b"/>
              <a:pathLst>
                <a:path w="4743" h="10548" extrusionOk="0">
                  <a:moveTo>
                    <a:pt x="4743" y="1"/>
                  </a:moveTo>
                  <a:lnTo>
                    <a:pt x="1" y="7265"/>
                  </a:lnTo>
                  <a:lnTo>
                    <a:pt x="305" y="10548"/>
                  </a:lnTo>
                  <a:lnTo>
                    <a:pt x="4743" y="2858"/>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7" name="Google Shape;1877;p61"/>
            <p:cNvSpPr/>
            <p:nvPr/>
          </p:nvSpPr>
          <p:spPr>
            <a:xfrm>
              <a:off x="6118989" y="3430312"/>
              <a:ext cx="148156" cy="992296"/>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8" name="Google Shape;1878;p61"/>
            <p:cNvSpPr/>
            <p:nvPr/>
          </p:nvSpPr>
          <p:spPr>
            <a:xfrm>
              <a:off x="6238067" y="3430312"/>
              <a:ext cx="96226" cy="992296"/>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9" name="Google Shape;1879;p61"/>
            <p:cNvSpPr/>
            <p:nvPr/>
          </p:nvSpPr>
          <p:spPr>
            <a:xfrm>
              <a:off x="7411974" y="3430312"/>
              <a:ext cx="148156" cy="992296"/>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0" name="Google Shape;1880;p61"/>
            <p:cNvSpPr/>
            <p:nvPr/>
          </p:nvSpPr>
          <p:spPr>
            <a:xfrm>
              <a:off x="7531052" y="3430312"/>
              <a:ext cx="96226" cy="992296"/>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1" name="Google Shape;1881;p61"/>
            <p:cNvSpPr/>
            <p:nvPr/>
          </p:nvSpPr>
          <p:spPr>
            <a:xfrm>
              <a:off x="5935827" y="3106726"/>
              <a:ext cx="441205" cy="158804"/>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2" name="Google Shape;1882;p61"/>
            <p:cNvSpPr/>
            <p:nvPr/>
          </p:nvSpPr>
          <p:spPr>
            <a:xfrm>
              <a:off x="6267096" y="3106726"/>
              <a:ext cx="235142" cy="158804"/>
            </a:xfrm>
            <a:custGeom>
              <a:avLst/>
              <a:gdLst/>
              <a:ahLst/>
              <a:cxnLst/>
              <a:rect l="l" t="t" r="r" b="b"/>
              <a:pathLst>
                <a:path w="4682" h="3162" extrusionOk="0">
                  <a:moveTo>
                    <a:pt x="0" y="0"/>
                  </a:moveTo>
                  <a:cubicBezTo>
                    <a:pt x="699" y="912"/>
                    <a:pt x="1459" y="2310"/>
                    <a:pt x="2189" y="3161"/>
                  </a:cubicBezTo>
                  <a:lnTo>
                    <a:pt x="4681" y="3161"/>
                  </a:lnTo>
                  <a:cubicBezTo>
                    <a:pt x="3982" y="2249"/>
                    <a:pt x="3070" y="882"/>
                    <a:pt x="2341"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3" name="Google Shape;1883;p61"/>
            <p:cNvSpPr/>
            <p:nvPr/>
          </p:nvSpPr>
          <p:spPr>
            <a:xfrm>
              <a:off x="6384617" y="3106726"/>
              <a:ext cx="259550" cy="158804"/>
            </a:xfrm>
            <a:custGeom>
              <a:avLst/>
              <a:gdLst/>
              <a:ahLst/>
              <a:cxnLst/>
              <a:rect l="l" t="t" r="r" b="b"/>
              <a:pathLst>
                <a:path w="5168" h="3162" extrusionOk="0">
                  <a:moveTo>
                    <a:pt x="1" y="0"/>
                  </a:moveTo>
                  <a:cubicBezTo>
                    <a:pt x="730" y="882"/>
                    <a:pt x="1672" y="2249"/>
                    <a:pt x="2341" y="3161"/>
                  </a:cubicBezTo>
                  <a:lnTo>
                    <a:pt x="5168" y="3161"/>
                  </a:lnTo>
                  <a:cubicBezTo>
                    <a:pt x="4682" y="2249"/>
                    <a:pt x="3861" y="882"/>
                    <a:pt x="3375"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61"/>
            <p:cNvSpPr/>
            <p:nvPr/>
          </p:nvSpPr>
          <p:spPr>
            <a:xfrm>
              <a:off x="6773894" y="3106726"/>
              <a:ext cx="874776" cy="158804"/>
            </a:xfrm>
            <a:custGeom>
              <a:avLst/>
              <a:gdLst/>
              <a:ahLst/>
              <a:cxnLst/>
              <a:rect l="l" t="t" r="r" b="b"/>
              <a:pathLst>
                <a:path w="17418" h="3162" extrusionOk="0">
                  <a:moveTo>
                    <a:pt x="1" y="0"/>
                  </a:moveTo>
                  <a:cubicBezTo>
                    <a:pt x="487" y="942"/>
                    <a:pt x="1308"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5" name="Google Shape;1885;p61"/>
            <p:cNvSpPr/>
            <p:nvPr/>
          </p:nvSpPr>
          <p:spPr>
            <a:xfrm>
              <a:off x="6554069" y="3106726"/>
              <a:ext cx="314544" cy="158804"/>
            </a:xfrm>
            <a:custGeom>
              <a:avLst/>
              <a:gdLst/>
              <a:ahLst/>
              <a:cxnLst/>
              <a:rect l="l" t="t" r="r" b="b"/>
              <a:pathLst>
                <a:path w="6263" h="3162" extrusionOk="0">
                  <a:moveTo>
                    <a:pt x="1" y="0"/>
                  </a:moveTo>
                  <a:cubicBezTo>
                    <a:pt x="487" y="912"/>
                    <a:pt x="1308" y="2249"/>
                    <a:pt x="1794" y="3161"/>
                  </a:cubicBezTo>
                  <a:lnTo>
                    <a:pt x="6262" y="3161"/>
                  </a:lnTo>
                  <a:cubicBezTo>
                    <a:pt x="5685" y="2219"/>
                    <a:pt x="4864" y="942"/>
                    <a:pt x="437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6" name="Google Shape;1886;p61"/>
            <p:cNvSpPr/>
            <p:nvPr/>
          </p:nvSpPr>
          <p:spPr>
            <a:xfrm>
              <a:off x="5940397" y="2686914"/>
              <a:ext cx="1961641" cy="419860"/>
            </a:xfrm>
            <a:custGeom>
              <a:avLst/>
              <a:gdLst/>
              <a:ahLst/>
              <a:cxnLst/>
              <a:rect l="l" t="t" r="r" b="b"/>
              <a:pathLst>
                <a:path w="39059"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61"/>
            <p:cNvSpPr/>
            <p:nvPr/>
          </p:nvSpPr>
          <p:spPr>
            <a:xfrm>
              <a:off x="6622773" y="2718957"/>
              <a:ext cx="596945" cy="351156"/>
            </a:xfrm>
            <a:custGeom>
              <a:avLst/>
              <a:gdLst/>
              <a:ahLst/>
              <a:cxnLst/>
              <a:rect l="l" t="t" r="r" b="b"/>
              <a:pathLst>
                <a:path w="11886" h="6992" extrusionOk="0">
                  <a:moveTo>
                    <a:pt x="10730" y="578"/>
                  </a:moveTo>
                  <a:cubicBezTo>
                    <a:pt x="10912" y="578"/>
                    <a:pt x="11064" y="700"/>
                    <a:pt x="11064" y="852"/>
                  </a:cubicBezTo>
                  <a:cubicBezTo>
                    <a:pt x="11095" y="1004"/>
                    <a:pt x="10943" y="1125"/>
                    <a:pt x="10760" y="1156"/>
                  </a:cubicBezTo>
                  <a:cubicBezTo>
                    <a:pt x="10578" y="1156"/>
                    <a:pt x="10426" y="1034"/>
                    <a:pt x="10426" y="882"/>
                  </a:cubicBezTo>
                  <a:cubicBezTo>
                    <a:pt x="10396" y="730"/>
                    <a:pt x="10548" y="608"/>
                    <a:pt x="10730" y="578"/>
                  </a:cubicBezTo>
                  <a:close/>
                  <a:moveTo>
                    <a:pt x="10122" y="2888"/>
                  </a:moveTo>
                  <a:cubicBezTo>
                    <a:pt x="10305" y="2888"/>
                    <a:pt x="10457" y="2979"/>
                    <a:pt x="10457" y="3162"/>
                  </a:cubicBezTo>
                  <a:cubicBezTo>
                    <a:pt x="10457" y="3314"/>
                    <a:pt x="10305" y="3435"/>
                    <a:pt x="10122" y="3435"/>
                  </a:cubicBezTo>
                  <a:cubicBezTo>
                    <a:pt x="9940" y="3435"/>
                    <a:pt x="9788" y="3314"/>
                    <a:pt x="9788" y="3162"/>
                  </a:cubicBezTo>
                  <a:cubicBezTo>
                    <a:pt x="9788" y="3010"/>
                    <a:pt x="9940" y="2888"/>
                    <a:pt x="10122" y="2888"/>
                  </a:cubicBezTo>
                  <a:close/>
                  <a:moveTo>
                    <a:pt x="9180" y="5624"/>
                  </a:moveTo>
                  <a:cubicBezTo>
                    <a:pt x="9362" y="5624"/>
                    <a:pt x="9514" y="5745"/>
                    <a:pt x="9514" y="5897"/>
                  </a:cubicBezTo>
                  <a:cubicBezTo>
                    <a:pt x="9514" y="6049"/>
                    <a:pt x="9362" y="6171"/>
                    <a:pt x="9180" y="6171"/>
                  </a:cubicBezTo>
                  <a:cubicBezTo>
                    <a:pt x="8998" y="6171"/>
                    <a:pt x="8846" y="6049"/>
                    <a:pt x="8846" y="5897"/>
                  </a:cubicBezTo>
                  <a:cubicBezTo>
                    <a:pt x="8846" y="5745"/>
                    <a:pt x="8998" y="5624"/>
                    <a:pt x="9180" y="5624"/>
                  </a:cubicBezTo>
                  <a:close/>
                  <a:moveTo>
                    <a:pt x="11885" y="1"/>
                  </a:moveTo>
                  <a:lnTo>
                    <a:pt x="3010" y="153"/>
                  </a:lnTo>
                  <a:lnTo>
                    <a:pt x="0" y="6992"/>
                  </a:lnTo>
                  <a:lnTo>
                    <a:pt x="9849" y="6840"/>
                  </a:lnTo>
                  <a:lnTo>
                    <a:pt x="11885"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8" name="Google Shape;1888;p61"/>
            <p:cNvSpPr/>
            <p:nvPr/>
          </p:nvSpPr>
          <p:spPr>
            <a:xfrm>
              <a:off x="7027870" y="2731563"/>
              <a:ext cx="98687" cy="312685"/>
            </a:xfrm>
            <a:custGeom>
              <a:avLst/>
              <a:gdLst/>
              <a:ahLst/>
              <a:cxnLst/>
              <a:rect l="l" t="t" r="r" b="b"/>
              <a:pathLst>
                <a:path w="1965" h="6226" extrusionOk="0">
                  <a:moveTo>
                    <a:pt x="1878" y="0"/>
                  </a:moveTo>
                  <a:cubicBezTo>
                    <a:pt x="1851" y="0"/>
                    <a:pt x="1825" y="18"/>
                    <a:pt x="1813" y="54"/>
                  </a:cubicBezTo>
                  <a:cubicBezTo>
                    <a:pt x="1084" y="2029"/>
                    <a:pt x="506" y="4127"/>
                    <a:pt x="20" y="6133"/>
                  </a:cubicBezTo>
                  <a:cubicBezTo>
                    <a:pt x="0" y="6192"/>
                    <a:pt x="44" y="6225"/>
                    <a:pt x="85" y="6225"/>
                  </a:cubicBezTo>
                  <a:cubicBezTo>
                    <a:pt x="108" y="6225"/>
                    <a:pt x="130" y="6215"/>
                    <a:pt x="141" y="6193"/>
                  </a:cubicBezTo>
                  <a:cubicBezTo>
                    <a:pt x="871" y="4248"/>
                    <a:pt x="1509" y="2151"/>
                    <a:pt x="1965" y="114"/>
                  </a:cubicBezTo>
                  <a:cubicBezTo>
                    <a:pt x="1965" y="41"/>
                    <a:pt x="1920" y="0"/>
                    <a:pt x="187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61"/>
            <p:cNvSpPr/>
            <p:nvPr/>
          </p:nvSpPr>
          <p:spPr>
            <a:xfrm>
              <a:off x="6682287" y="2960126"/>
              <a:ext cx="415290" cy="18984"/>
            </a:xfrm>
            <a:custGeom>
              <a:avLst/>
              <a:gdLst/>
              <a:ahLst/>
              <a:cxnLst/>
              <a:rect l="l" t="t" r="r" b="b"/>
              <a:pathLst>
                <a:path w="8269" h="378" extrusionOk="0">
                  <a:moveTo>
                    <a:pt x="6414" y="0"/>
                  </a:moveTo>
                  <a:cubicBezTo>
                    <a:pt x="4314" y="0"/>
                    <a:pt x="1666" y="98"/>
                    <a:pt x="92" y="214"/>
                  </a:cubicBezTo>
                  <a:cubicBezTo>
                    <a:pt x="1" y="214"/>
                    <a:pt x="1" y="335"/>
                    <a:pt x="92" y="335"/>
                  </a:cubicBezTo>
                  <a:cubicBezTo>
                    <a:pt x="732" y="364"/>
                    <a:pt x="1552" y="377"/>
                    <a:pt x="2442" y="377"/>
                  </a:cubicBezTo>
                  <a:cubicBezTo>
                    <a:pt x="4425" y="377"/>
                    <a:pt x="6750" y="309"/>
                    <a:pt x="8177" y="183"/>
                  </a:cubicBezTo>
                  <a:cubicBezTo>
                    <a:pt x="8268" y="183"/>
                    <a:pt x="8268" y="31"/>
                    <a:pt x="8177" y="31"/>
                  </a:cubicBezTo>
                  <a:cubicBezTo>
                    <a:pt x="7677" y="10"/>
                    <a:pt x="7072" y="0"/>
                    <a:pt x="6414"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61"/>
            <p:cNvSpPr/>
            <p:nvPr/>
          </p:nvSpPr>
          <p:spPr>
            <a:xfrm>
              <a:off x="6694542" y="2902069"/>
              <a:ext cx="416797" cy="19034"/>
            </a:xfrm>
            <a:custGeom>
              <a:avLst/>
              <a:gdLst/>
              <a:ahLst/>
              <a:cxnLst/>
              <a:rect l="l" t="t" r="r" b="b"/>
              <a:pathLst>
                <a:path w="8299" h="379" extrusionOk="0">
                  <a:moveTo>
                    <a:pt x="6385" y="1"/>
                  </a:moveTo>
                  <a:cubicBezTo>
                    <a:pt x="4304" y="1"/>
                    <a:pt x="1677" y="92"/>
                    <a:pt x="91" y="184"/>
                  </a:cubicBezTo>
                  <a:cubicBezTo>
                    <a:pt x="0" y="184"/>
                    <a:pt x="30" y="336"/>
                    <a:pt x="122" y="336"/>
                  </a:cubicBezTo>
                  <a:cubicBezTo>
                    <a:pt x="761" y="365"/>
                    <a:pt x="1579" y="378"/>
                    <a:pt x="2465" y="378"/>
                  </a:cubicBezTo>
                  <a:cubicBezTo>
                    <a:pt x="4442" y="378"/>
                    <a:pt x="6759" y="310"/>
                    <a:pt x="8207" y="184"/>
                  </a:cubicBezTo>
                  <a:cubicBezTo>
                    <a:pt x="8298" y="184"/>
                    <a:pt x="8298" y="32"/>
                    <a:pt x="8176" y="32"/>
                  </a:cubicBezTo>
                  <a:cubicBezTo>
                    <a:pt x="7672" y="10"/>
                    <a:pt x="7057" y="1"/>
                    <a:pt x="6385"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61"/>
            <p:cNvSpPr/>
            <p:nvPr/>
          </p:nvSpPr>
          <p:spPr>
            <a:xfrm>
              <a:off x="6734218" y="2852499"/>
              <a:ext cx="387768" cy="18783"/>
            </a:xfrm>
            <a:custGeom>
              <a:avLst/>
              <a:gdLst/>
              <a:ahLst/>
              <a:cxnLst/>
              <a:rect l="l" t="t" r="r" b="b"/>
              <a:pathLst>
                <a:path w="7721" h="374" extrusionOk="0">
                  <a:moveTo>
                    <a:pt x="6378" y="0"/>
                  </a:moveTo>
                  <a:cubicBezTo>
                    <a:pt x="4374" y="0"/>
                    <a:pt x="1655" y="99"/>
                    <a:pt x="91" y="199"/>
                  </a:cubicBezTo>
                  <a:cubicBezTo>
                    <a:pt x="0" y="229"/>
                    <a:pt x="0" y="320"/>
                    <a:pt x="91" y="351"/>
                  </a:cubicBezTo>
                  <a:cubicBezTo>
                    <a:pt x="570" y="366"/>
                    <a:pt x="1159" y="374"/>
                    <a:pt x="1803" y="374"/>
                  </a:cubicBezTo>
                  <a:cubicBezTo>
                    <a:pt x="3735" y="374"/>
                    <a:pt x="6163" y="305"/>
                    <a:pt x="7599" y="168"/>
                  </a:cubicBezTo>
                  <a:cubicBezTo>
                    <a:pt x="7721" y="168"/>
                    <a:pt x="7690" y="16"/>
                    <a:pt x="7599" y="16"/>
                  </a:cubicBezTo>
                  <a:cubicBezTo>
                    <a:pt x="7242" y="5"/>
                    <a:pt x="6828" y="0"/>
                    <a:pt x="6378"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61"/>
            <p:cNvSpPr/>
            <p:nvPr/>
          </p:nvSpPr>
          <p:spPr>
            <a:xfrm>
              <a:off x="6741852" y="2805189"/>
              <a:ext cx="387768" cy="18783"/>
            </a:xfrm>
            <a:custGeom>
              <a:avLst/>
              <a:gdLst/>
              <a:ahLst/>
              <a:cxnLst/>
              <a:rect l="l" t="t" r="r" b="b"/>
              <a:pathLst>
                <a:path w="7721" h="374" extrusionOk="0">
                  <a:moveTo>
                    <a:pt x="6402" y="0"/>
                  </a:moveTo>
                  <a:cubicBezTo>
                    <a:pt x="4395" y="0"/>
                    <a:pt x="1656" y="104"/>
                    <a:pt x="61" y="229"/>
                  </a:cubicBezTo>
                  <a:cubicBezTo>
                    <a:pt x="0" y="229"/>
                    <a:pt x="0" y="350"/>
                    <a:pt x="91" y="350"/>
                  </a:cubicBezTo>
                  <a:cubicBezTo>
                    <a:pt x="570" y="366"/>
                    <a:pt x="1159" y="373"/>
                    <a:pt x="1803" y="373"/>
                  </a:cubicBezTo>
                  <a:cubicBezTo>
                    <a:pt x="3735" y="373"/>
                    <a:pt x="6163" y="305"/>
                    <a:pt x="7599" y="168"/>
                  </a:cubicBezTo>
                  <a:cubicBezTo>
                    <a:pt x="7721" y="168"/>
                    <a:pt x="7690" y="16"/>
                    <a:pt x="7599" y="16"/>
                  </a:cubicBezTo>
                  <a:cubicBezTo>
                    <a:pt x="7249" y="5"/>
                    <a:pt x="6843" y="0"/>
                    <a:pt x="6402"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61"/>
            <p:cNvSpPr/>
            <p:nvPr/>
          </p:nvSpPr>
          <p:spPr>
            <a:xfrm>
              <a:off x="6755562" y="2757277"/>
              <a:ext cx="387818" cy="18783"/>
            </a:xfrm>
            <a:custGeom>
              <a:avLst/>
              <a:gdLst/>
              <a:ahLst/>
              <a:cxnLst/>
              <a:rect l="l" t="t" r="r" b="b"/>
              <a:pathLst>
                <a:path w="7722" h="374" extrusionOk="0">
                  <a:moveTo>
                    <a:pt x="6158" y="0"/>
                  </a:moveTo>
                  <a:cubicBezTo>
                    <a:pt x="4179" y="0"/>
                    <a:pt x="1599" y="115"/>
                    <a:pt x="92" y="210"/>
                  </a:cubicBezTo>
                  <a:cubicBezTo>
                    <a:pt x="1" y="210"/>
                    <a:pt x="1" y="332"/>
                    <a:pt x="92" y="332"/>
                  </a:cubicBezTo>
                  <a:cubicBezTo>
                    <a:pt x="685" y="360"/>
                    <a:pt x="1447" y="374"/>
                    <a:pt x="2274" y="374"/>
                  </a:cubicBezTo>
                  <a:cubicBezTo>
                    <a:pt x="4118" y="374"/>
                    <a:pt x="6287" y="306"/>
                    <a:pt x="7630" y="180"/>
                  </a:cubicBezTo>
                  <a:cubicBezTo>
                    <a:pt x="7721" y="180"/>
                    <a:pt x="7691" y="28"/>
                    <a:pt x="7600" y="28"/>
                  </a:cubicBezTo>
                  <a:cubicBezTo>
                    <a:pt x="7185" y="8"/>
                    <a:pt x="6694" y="0"/>
                    <a:pt x="6158"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61"/>
            <p:cNvSpPr/>
            <p:nvPr/>
          </p:nvSpPr>
          <p:spPr>
            <a:xfrm>
              <a:off x="7384502" y="2328173"/>
              <a:ext cx="288578" cy="348092"/>
            </a:xfrm>
            <a:custGeom>
              <a:avLst/>
              <a:gdLst/>
              <a:ahLst/>
              <a:cxnLst/>
              <a:rect l="l" t="t" r="r" b="b"/>
              <a:pathLst>
                <a:path w="5746" h="6931" extrusionOk="0">
                  <a:moveTo>
                    <a:pt x="3983" y="0"/>
                  </a:moveTo>
                  <a:cubicBezTo>
                    <a:pt x="2980" y="973"/>
                    <a:pt x="1" y="2523"/>
                    <a:pt x="1" y="2523"/>
                  </a:cubicBezTo>
                  <a:cubicBezTo>
                    <a:pt x="1" y="2523"/>
                    <a:pt x="913" y="6049"/>
                    <a:pt x="974" y="6930"/>
                  </a:cubicBezTo>
                  <a:cubicBezTo>
                    <a:pt x="2585" y="6475"/>
                    <a:pt x="4135" y="5684"/>
                    <a:pt x="5746" y="5441"/>
                  </a:cubicBezTo>
                  <a:cubicBezTo>
                    <a:pt x="5229" y="4043"/>
                    <a:pt x="3983" y="0"/>
                    <a:pt x="3983"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61"/>
            <p:cNvSpPr/>
            <p:nvPr/>
          </p:nvSpPr>
          <p:spPr>
            <a:xfrm>
              <a:off x="6886845" y="2825831"/>
              <a:ext cx="32142" cy="30184"/>
            </a:xfrm>
            <a:custGeom>
              <a:avLst/>
              <a:gdLst/>
              <a:ahLst/>
              <a:cxnLst/>
              <a:rect l="l" t="t" r="r" b="b"/>
              <a:pathLst>
                <a:path w="640" h="601" extrusionOk="0">
                  <a:moveTo>
                    <a:pt x="62" y="0"/>
                  </a:moveTo>
                  <a:lnTo>
                    <a:pt x="62" y="0"/>
                  </a:lnTo>
                  <a:cubicBezTo>
                    <a:pt x="1" y="243"/>
                    <a:pt x="1" y="426"/>
                    <a:pt x="92" y="517"/>
                  </a:cubicBezTo>
                  <a:cubicBezTo>
                    <a:pt x="138" y="578"/>
                    <a:pt x="221" y="601"/>
                    <a:pt x="320" y="601"/>
                  </a:cubicBezTo>
                  <a:cubicBezTo>
                    <a:pt x="419" y="601"/>
                    <a:pt x="533" y="578"/>
                    <a:pt x="639" y="547"/>
                  </a:cubicBezTo>
                  <a:cubicBezTo>
                    <a:pt x="548" y="365"/>
                    <a:pt x="335" y="122"/>
                    <a:pt x="62"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61"/>
            <p:cNvSpPr/>
            <p:nvPr/>
          </p:nvSpPr>
          <p:spPr>
            <a:xfrm>
              <a:off x="6905176" y="2566279"/>
              <a:ext cx="271804" cy="221431"/>
            </a:xfrm>
            <a:custGeom>
              <a:avLst/>
              <a:gdLst/>
              <a:ahLst/>
              <a:cxnLst/>
              <a:rect l="l" t="t" r="r" b="b"/>
              <a:pathLst>
                <a:path w="5412" h="4409" extrusionOk="0">
                  <a:moveTo>
                    <a:pt x="4256" y="1"/>
                  </a:moveTo>
                  <a:lnTo>
                    <a:pt x="31" y="4226"/>
                  </a:lnTo>
                  <a:cubicBezTo>
                    <a:pt x="31" y="4226"/>
                    <a:pt x="31" y="4226"/>
                    <a:pt x="1" y="4256"/>
                  </a:cubicBezTo>
                  <a:cubicBezTo>
                    <a:pt x="61" y="4317"/>
                    <a:pt x="92" y="4348"/>
                    <a:pt x="153" y="4408"/>
                  </a:cubicBezTo>
                  <a:cubicBezTo>
                    <a:pt x="1186" y="3284"/>
                    <a:pt x="2554" y="1855"/>
                    <a:pt x="3982" y="1126"/>
                  </a:cubicBezTo>
                  <a:cubicBezTo>
                    <a:pt x="4119" y="1057"/>
                    <a:pt x="4256" y="1026"/>
                    <a:pt x="4391" y="1026"/>
                  </a:cubicBezTo>
                  <a:cubicBezTo>
                    <a:pt x="4676" y="1026"/>
                    <a:pt x="4951" y="1163"/>
                    <a:pt x="5198" y="1369"/>
                  </a:cubicBezTo>
                  <a:lnTo>
                    <a:pt x="5411" y="1156"/>
                  </a:lnTo>
                  <a:lnTo>
                    <a:pt x="4256"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61"/>
            <p:cNvSpPr/>
            <p:nvPr/>
          </p:nvSpPr>
          <p:spPr>
            <a:xfrm>
              <a:off x="6912810" y="2617808"/>
              <a:ext cx="253473" cy="218719"/>
            </a:xfrm>
            <a:custGeom>
              <a:avLst/>
              <a:gdLst/>
              <a:ahLst/>
              <a:cxnLst/>
              <a:rect l="l" t="t" r="r" b="b"/>
              <a:pathLst>
                <a:path w="5047" h="4355" extrusionOk="0">
                  <a:moveTo>
                    <a:pt x="4239" y="0"/>
                  </a:moveTo>
                  <a:cubicBezTo>
                    <a:pt x="4104" y="0"/>
                    <a:pt x="3967" y="31"/>
                    <a:pt x="3830" y="100"/>
                  </a:cubicBezTo>
                  <a:cubicBezTo>
                    <a:pt x="2402" y="829"/>
                    <a:pt x="1034" y="2258"/>
                    <a:pt x="1" y="3382"/>
                  </a:cubicBezTo>
                  <a:cubicBezTo>
                    <a:pt x="61" y="3504"/>
                    <a:pt x="122" y="3626"/>
                    <a:pt x="122" y="3626"/>
                  </a:cubicBezTo>
                  <a:cubicBezTo>
                    <a:pt x="160" y="3619"/>
                    <a:pt x="196" y="3616"/>
                    <a:pt x="228" y="3616"/>
                  </a:cubicBezTo>
                  <a:cubicBezTo>
                    <a:pt x="665" y="3616"/>
                    <a:pt x="639" y="4142"/>
                    <a:pt x="639" y="4142"/>
                  </a:cubicBezTo>
                  <a:cubicBezTo>
                    <a:pt x="661" y="4139"/>
                    <a:pt x="683" y="4138"/>
                    <a:pt x="703" y="4138"/>
                  </a:cubicBezTo>
                  <a:cubicBezTo>
                    <a:pt x="877" y="4138"/>
                    <a:pt x="980" y="4246"/>
                    <a:pt x="1034" y="4355"/>
                  </a:cubicBezTo>
                  <a:lnTo>
                    <a:pt x="5046" y="343"/>
                  </a:lnTo>
                  <a:cubicBezTo>
                    <a:pt x="4799" y="137"/>
                    <a:pt x="4524" y="0"/>
                    <a:pt x="4239"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8" name="Google Shape;1898;p61"/>
            <p:cNvSpPr/>
            <p:nvPr/>
          </p:nvSpPr>
          <p:spPr>
            <a:xfrm>
              <a:off x="6896035" y="2780027"/>
              <a:ext cx="16825" cy="26015"/>
            </a:xfrm>
            <a:custGeom>
              <a:avLst/>
              <a:gdLst/>
              <a:ahLst/>
              <a:cxnLst/>
              <a:rect l="l" t="t" r="r" b="b"/>
              <a:pathLst>
                <a:path w="335" h="518" extrusionOk="0">
                  <a:moveTo>
                    <a:pt x="183" y="0"/>
                  </a:moveTo>
                  <a:cubicBezTo>
                    <a:pt x="152" y="92"/>
                    <a:pt x="91" y="304"/>
                    <a:pt x="0" y="517"/>
                  </a:cubicBezTo>
                  <a:cubicBezTo>
                    <a:pt x="122" y="396"/>
                    <a:pt x="213" y="274"/>
                    <a:pt x="335" y="152"/>
                  </a:cubicBezTo>
                  <a:cubicBezTo>
                    <a:pt x="274" y="122"/>
                    <a:pt x="243" y="61"/>
                    <a:pt x="183" y="0"/>
                  </a:cubicBez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9" name="Google Shape;1899;p61"/>
            <p:cNvSpPr/>
            <p:nvPr/>
          </p:nvSpPr>
          <p:spPr>
            <a:xfrm>
              <a:off x="6889908" y="2787661"/>
              <a:ext cx="74882" cy="65691"/>
            </a:xfrm>
            <a:custGeom>
              <a:avLst/>
              <a:gdLst/>
              <a:ahLst/>
              <a:cxnLst/>
              <a:rect l="l" t="t" r="r" b="b"/>
              <a:pathLst>
                <a:path w="1491" h="1308" extrusionOk="0">
                  <a:moveTo>
                    <a:pt x="457" y="0"/>
                  </a:moveTo>
                  <a:cubicBezTo>
                    <a:pt x="335" y="122"/>
                    <a:pt x="244" y="244"/>
                    <a:pt x="122" y="365"/>
                  </a:cubicBezTo>
                  <a:cubicBezTo>
                    <a:pt x="61" y="517"/>
                    <a:pt x="31" y="669"/>
                    <a:pt x="1" y="760"/>
                  </a:cubicBezTo>
                  <a:cubicBezTo>
                    <a:pt x="274" y="882"/>
                    <a:pt x="487" y="1125"/>
                    <a:pt x="578" y="1307"/>
                  </a:cubicBezTo>
                  <a:cubicBezTo>
                    <a:pt x="821" y="1247"/>
                    <a:pt x="1399" y="1034"/>
                    <a:pt x="1490" y="973"/>
                  </a:cubicBezTo>
                  <a:cubicBezTo>
                    <a:pt x="1436" y="864"/>
                    <a:pt x="1333" y="756"/>
                    <a:pt x="1159" y="756"/>
                  </a:cubicBezTo>
                  <a:cubicBezTo>
                    <a:pt x="1139" y="756"/>
                    <a:pt x="1117" y="757"/>
                    <a:pt x="1095" y="760"/>
                  </a:cubicBezTo>
                  <a:cubicBezTo>
                    <a:pt x="1095" y="760"/>
                    <a:pt x="1121" y="234"/>
                    <a:pt x="684" y="234"/>
                  </a:cubicBezTo>
                  <a:cubicBezTo>
                    <a:pt x="652" y="234"/>
                    <a:pt x="616" y="237"/>
                    <a:pt x="578" y="244"/>
                  </a:cubicBezTo>
                  <a:cubicBezTo>
                    <a:pt x="578" y="244"/>
                    <a:pt x="517" y="122"/>
                    <a:pt x="457"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0" name="Google Shape;1900;p61"/>
            <p:cNvSpPr/>
            <p:nvPr/>
          </p:nvSpPr>
          <p:spPr>
            <a:xfrm>
              <a:off x="7125001" y="2541620"/>
              <a:ext cx="53487" cy="35407"/>
            </a:xfrm>
            <a:custGeom>
              <a:avLst/>
              <a:gdLst/>
              <a:ahLst/>
              <a:cxnLst/>
              <a:rect l="l" t="t" r="r" b="b"/>
              <a:pathLst>
                <a:path w="1065" h="705" extrusionOk="0">
                  <a:moveTo>
                    <a:pt x="527" y="1"/>
                  </a:moveTo>
                  <a:cubicBezTo>
                    <a:pt x="470" y="1"/>
                    <a:pt x="413" y="19"/>
                    <a:pt x="365" y="66"/>
                  </a:cubicBezTo>
                  <a:lnTo>
                    <a:pt x="31" y="340"/>
                  </a:lnTo>
                  <a:cubicBezTo>
                    <a:pt x="1" y="370"/>
                    <a:pt x="31" y="462"/>
                    <a:pt x="61" y="522"/>
                  </a:cubicBezTo>
                  <a:lnTo>
                    <a:pt x="244" y="705"/>
                  </a:lnTo>
                  <a:cubicBezTo>
                    <a:pt x="435" y="486"/>
                    <a:pt x="700" y="366"/>
                    <a:pt x="972" y="366"/>
                  </a:cubicBezTo>
                  <a:cubicBezTo>
                    <a:pt x="1003" y="366"/>
                    <a:pt x="1034" y="367"/>
                    <a:pt x="1064" y="370"/>
                  </a:cubicBezTo>
                  <a:lnTo>
                    <a:pt x="821" y="127"/>
                  </a:lnTo>
                  <a:cubicBezTo>
                    <a:pt x="780" y="86"/>
                    <a:pt x="652" y="1"/>
                    <a:pt x="527"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1" name="Google Shape;1901;p61"/>
            <p:cNvSpPr/>
            <p:nvPr/>
          </p:nvSpPr>
          <p:spPr>
            <a:xfrm>
              <a:off x="7137205" y="2559951"/>
              <a:ext cx="70261" cy="57756"/>
            </a:xfrm>
            <a:custGeom>
              <a:avLst/>
              <a:gdLst/>
              <a:ahLst/>
              <a:cxnLst/>
              <a:rect l="l" t="t" r="r" b="b"/>
              <a:pathLst>
                <a:path w="1399" h="1150" extrusionOk="0">
                  <a:moveTo>
                    <a:pt x="729" y="1"/>
                  </a:moveTo>
                  <a:cubicBezTo>
                    <a:pt x="462" y="1"/>
                    <a:pt x="219" y="118"/>
                    <a:pt x="1" y="309"/>
                  </a:cubicBezTo>
                  <a:lnTo>
                    <a:pt x="274" y="583"/>
                  </a:lnTo>
                  <a:lnTo>
                    <a:pt x="335" y="644"/>
                  </a:lnTo>
                  <a:lnTo>
                    <a:pt x="791" y="1100"/>
                  </a:lnTo>
                  <a:cubicBezTo>
                    <a:pt x="827" y="1135"/>
                    <a:pt x="862" y="1150"/>
                    <a:pt x="898" y="1150"/>
                  </a:cubicBezTo>
                  <a:cubicBezTo>
                    <a:pt x="923" y="1150"/>
                    <a:pt x="948" y="1143"/>
                    <a:pt x="973" y="1130"/>
                  </a:cubicBezTo>
                  <a:lnTo>
                    <a:pt x="1247" y="826"/>
                  </a:lnTo>
                  <a:cubicBezTo>
                    <a:pt x="1399" y="674"/>
                    <a:pt x="1217" y="431"/>
                    <a:pt x="1186" y="370"/>
                  </a:cubicBezTo>
                  <a:lnTo>
                    <a:pt x="882" y="66"/>
                  </a:lnTo>
                  <a:lnTo>
                    <a:pt x="821" y="5"/>
                  </a:lnTo>
                  <a:cubicBezTo>
                    <a:pt x="790" y="2"/>
                    <a:pt x="760" y="1"/>
                    <a:pt x="729" y="1"/>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2" name="Google Shape;1902;p61"/>
            <p:cNvSpPr/>
            <p:nvPr/>
          </p:nvSpPr>
          <p:spPr>
            <a:xfrm>
              <a:off x="7120431" y="2558696"/>
              <a:ext cx="21395" cy="21395"/>
            </a:xfrm>
            <a:custGeom>
              <a:avLst/>
              <a:gdLst/>
              <a:ahLst/>
              <a:cxnLst/>
              <a:rect l="l" t="t" r="r" b="b"/>
              <a:pathLst>
                <a:path w="426" h="426" extrusionOk="0">
                  <a:moveTo>
                    <a:pt x="152" y="0"/>
                  </a:moveTo>
                  <a:lnTo>
                    <a:pt x="0" y="152"/>
                  </a:lnTo>
                  <a:lnTo>
                    <a:pt x="274" y="426"/>
                  </a:lnTo>
                  <a:cubicBezTo>
                    <a:pt x="304" y="365"/>
                    <a:pt x="365" y="304"/>
                    <a:pt x="426" y="274"/>
                  </a:cubicBezTo>
                  <a:lnTo>
                    <a:pt x="152" y="0"/>
                  </a:ln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3" name="Google Shape;1903;p61"/>
            <p:cNvSpPr/>
            <p:nvPr/>
          </p:nvSpPr>
          <p:spPr>
            <a:xfrm>
              <a:off x="7134141" y="2572407"/>
              <a:ext cx="51980" cy="51930"/>
            </a:xfrm>
            <a:custGeom>
              <a:avLst/>
              <a:gdLst/>
              <a:ahLst/>
              <a:cxnLst/>
              <a:rect l="l" t="t" r="r" b="b"/>
              <a:pathLst>
                <a:path w="1035" h="1034" extrusionOk="0">
                  <a:moveTo>
                    <a:pt x="153" y="1"/>
                  </a:moveTo>
                  <a:cubicBezTo>
                    <a:pt x="92" y="31"/>
                    <a:pt x="31" y="92"/>
                    <a:pt x="1" y="153"/>
                  </a:cubicBezTo>
                  <a:lnTo>
                    <a:pt x="852" y="1034"/>
                  </a:lnTo>
                  <a:lnTo>
                    <a:pt x="1034" y="882"/>
                  </a:lnTo>
                  <a:lnTo>
                    <a:pt x="153" y="1"/>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4" name="Google Shape;1904;p61"/>
            <p:cNvSpPr/>
            <p:nvPr/>
          </p:nvSpPr>
          <p:spPr>
            <a:xfrm>
              <a:off x="6954043" y="2720463"/>
              <a:ext cx="760268" cy="177788"/>
            </a:xfrm>
            <a:custGeom>
              <a:avLst/>
              <a:gdLst/>
              <a:ahLst/>
              <a:cxnLst/>
              <a:rect l="l" t="t" r="r" b="b"/>
              <a:pathLst>
                <a:path w="15138" h="3540" extrusionOk="0">
                  <a:moveTo>
                    <a:pt x="15016" y="1"/>
                  </a:moveTo>
                  <a:cubicBezTo>
                    <a:pt x="11583" y="1608"/>
                    <a:pt x="7800" y="2473"/>
                    <a:pt x="4071" y="2473"/>
                  </a:cubicBezTo>
                  <a:cubicBezTo>
                    <a:pt x="3145" y="2473"/>
                    <a:pt x="2221" y="2420"/>
                    <a:pt x="1307" y="2311"/>
                  </a:cubicBezTo>
                  <a:lnTo>
                    <a:pt x="1307" y="2311"/>
                  </a:lnTo>
                  <a:cubicBezTo>
                    <a:pt x="1429" y="2341"/>
                    <a:pt x="1520" y="2372"/>
                    <a:pt x="1520" y="2372"/>
                  </a:cubicBezTo>
                  <a:cubicBezTo>
                    <a:pt x="1520" y="2372"/>
                    <a:pt x="0" y="2767"/>
                    <a:pt x="943" y="3192"/>
                  </a:cubicBezTo>
                  <a:cubicBezTo>
                    <a:pt x="1353" y="3385"/>
                    <a:pt x="3470" y="3540"/>
                    <a:pt x="5928" y="3540"/>
                  </a:cubicBezTo>
                  <a:cubicBezTo>
                    <a:pt x="9293" y="3540"/>
                    <a:pt x="13297" y="3250"/>
                    <a:pt x="14438" y="2372"/>
                  </a:cubicBezTo>
                  <a:cubicBezTo>
                    <a:pt x="15046" y="1885"/>
                    <a:pt x="15137" y="1004"/>
                    <a:pt x="15016"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5" name="Google Shape;1905;p61"/>
            <p:cNvSpPr/>
            <p:nvPr/>
          </p:nvSpPr>
          <p:spPr>
            <a:xfrm>
              <a:off x="6945404" y="2599878"/>
              <a:ext cx="761273" cy="244835"/>
            </a:xfrm>
            <a:custGeom>
              <a:avLst/>
              <a:gdLst/>
              <a:ahLst/>
              <a:cxnLst/>
              <a:rect l="l" t="t" r="r" b="b"/>
              <a:pathLst>
                <a:path w="15158" h="4875" extrusionOk="0">
                  <a:moveTo>
                    <a:pt x="14489" y="1"/>
                  </a:moveTo>
                  <a:cubicBezTo>
                    <a:pt x="12878" y="274"/>
                    <a:pt x="11328" y="1065"/>
                    <a:pt x="9686" y="1520"/>
                  </a:cubicBezTo>
                  <a:cubicBezTo>
                    <a:pt x="9717" y="1581"/>
                    <a:pt x="9717" y="1642"/>
                    <a:pt x="9717" y="1703"/>
                  </a:cubicBezTo>
                  <a:cubicBezTo>
                    <a:pt x="9717" y="2094"/>
                    <a:pt x="8622" y="2205"/>
                    <a:pt x="7372" y="2205"/>
                  </a:cubicBezTo>
                  <a:cubicBezTo>
                    <a:pt x="5704" y="2205"/>
                    <a:pt x="3759" y="2007"/>
                    <a:pt x="3759" y="2007"/>
                  </a:cubicBezTo>
                  <a:cubicBezTo>
                    <a:pt x="3759" y="2007"/>
                    <a:pt x="3394" y="1399"/>
                    <a:pt x="2513" y="1034"/>
                  </a:cubicBezTo>
                  <a:cubicBezTo>
                    <a:pt x="2413" y="989"/>
                    <a:pt x="2334" y="970"/>
                    <a:pt x="2272" y="970"/>
                  </a:cubicBezTo>
                  <a:cubicBezTo>
                    <a:pt x="1787" y="970"/>
                    <a:pt x="2361" y="2189"/>
                    <a:pt x="2361" y="2189"/>
                  </a:cubicBezTo>
                  <a:cubicBezTo>
                    <a:pt x="2361" y="2189"/>
                    <a:pt x="2341" y="2189"/>
                    <a:pt x="2305" y="2189"/>
                  </a:cubicBezTo>
                  <a:cubicBezTo>
                    <a:pt x="1948" y="2189"/>
                    <a:pt x="1" y="2214"/>
                    <a:pt x="415" y="2767"/>
                  </a:cubicBezTo>
                  <a:cubicBezTo>
                    <a:pt x="804" y="3350"/>
                    <a:pt x="1598" y="3375"/>
                    <a:pt x="1733" y="3375"/>
                  </a:cubicBezTo>
                  <a:cubicBezTo>
                    <a:pt x="1746" y="3375"/>
                    <a:pt x="1753" y="3375"/>
                    <a:pt x="1753" y="3375"/>
                  </a:cubicBezTo>
                  <a:lnTo>
                    <a:pt x="1753" y="3375"/>
                  </a:lnTo>
                  <a:cubicBezTo>
                    <a:pt x="1753" y="3375"/>
                    <a:pt x="142" y="3831"/>
                    <a:pt x="537" y="4195"/>
                  </a:cubicBezTo>
                  <a:cubicBezTo>
                    <a:pt x="780" y="4469"/>
                    <a:pt x="1236" y="4621"/>
                    <a:pt x="1479" y="4712"/>
                  </a:cubicBezTo>
                  <a:cubicBezTo>
                    <a:pt x="2393" y="4821"/>
                    <a:pt x="3317" y="4874"/>
                    <a:pt x="4243" y="4874"/>
                  </a:cubicBezTo>
                  <a:cubicBezTo>
                    <a:pt x="7971" y="4874"/>
                    <a:pt x="11749" y="4009"/>
                    <a:pt x="15157" y="2402"/>
                  </a:cubicBezTo>
                  <a:cubicBezTo>
                    <a:pt x="15066" y="1612"/>
                    <a:pt x="14793" y="791"/>
                    <a:pt x="1448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 name="Google Shape;3227;p78"/>
          <p:cNvGrpSpPr/>
          <p:nvPr/>
        </p:nvGrpSpPr>
        <p:grpSpPr>
          <a:xfrm>
            <a:off x="317911" y="422316"/>
            <a:ext cx="1942893" cy="1697580"/>
            <a:chOff x="1028498" y="1683460"/>
            <a:chExt cx="3644098" cy="3237645"/>
          </a:xfrm>
        </p:grpSpPr>
        <p:grpSp>
          <p:nvGrpSpPr>
            <p:cNvPr id="121" name="Google Shape;3228;p78"/>
            <p:cNvGrpSpPr/>
            <p:nvPr/>
          </p:nvGrpSpPr>
          <p:grpSpPr>
            <a:xfrm>
              <a:off x="1028498" y="1683460"/>
              <a:ext cx="3644098" cy="3237645"/>
              <a:chOff x="20634400" y="3255200"/>
              <a:chExt cx="1876950" cy="1667600"/>
            </a:xfrm>
          </p:grpSpPr>
          <p:sp>
            <p:nvSpPr>
              <p:cNvPr id="123" name="Google Shape;3229;p78"/>
              <p:cNvSpPr/>
              <p:nvPr/>
            </p:nvSpPr>
            <p:spPr>
              <a:xfrm>
                <a:off x="20849450" y="4216150"/>
                <a:ext cx="126150" cy="602625"/>
              </a:xfrm>
              <a:custGeom>
                <a:avLst/>
                <a:gdLst/>
                <a:ahLst/>
                <a:cxnLst/>
                <a:rect l="l" t="t" r="r" b="b"/>
                <a:pathLst>
                  <a:path w="5046" h="24105" extrusionOk="0">
                    <a:moveTo>
                      <a:pt x="5046" y="1"/>
                    </a:moveTo>
                    <a:lnTo>
                      <a:pt x="2310" y="518"/>
                    </a:lnTo>
                    <a:lnTo>
                      <a:pt x="0" y="21369"/>
                    </a:lnTo>
                    <a:lnTo>
                      <a:pt x="2432" y="24104"/>
                    </a:lnTo>
                    <a:lnTo>
                      <a:pt x="5046" y="1"/>
                    </a:lnTo>
                    <a:close/>
                  </a:path>
                </a:pathLst>
              </a:custGeom>
              <a:solidFill>
                <a:srgbClr val="A55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3230;p78"/>
              <p:cNvSpPr/>
              <p:nvPr/>
            </p:nvSpPr>
            <p:spPr>
              <a:xfrm>
                <a:off x="21173925" y="4147775"/>
                <a:ext cx="189225" cy="610975"/>
              </a:xfrm>
              <a:custGeom>
                <a:avLst/>
                <a:gdLst/>
                <a:ahLst/>
                <a:cxnLst/>
                <a:rect l="l" t="t" r="r" b="b"/>
                <a:pathLst>
                  <a:path w="7569" h="24439" extrusionOk="0">
                    <a:moveTo>
                      <a:pt x="2280" y="0"/>
                    </a:moveTo>
                    <a:lnTo>
                      <a:pt x="0" y="426"/>
                    </a:lnTo>
                    <a:lnTo>
                      <a:pt x="3283" y="22402"/>
                    </a:lnTo>
                    <a:lnTo>
                      <a:pt x="7569" y="24438"/>
                    </a:lnTo>
                    <a:lnTo>
                      <a:pt x="2280" y="0"/>
                    </a:lnTo>
                    <a:close/>
                  </a:path>
                </a:pathLst>
              </a:custGeom>
              <a:solidFill>
                <a:srgbClr val="A55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3231;p78"/>
              <p:cNvSpPr/>
              <p:nvPr/>
            </p:nvSpPr>
            <p:spPr>
              <a:xfrm>
                <a:off x="21208100" y="4149275"/>
                <a:ext cx="225725" cy="612500"/>
              </a:xfrm>
              <a:custGeom>
                <a:avLst/>
                <a:gdLst/>
                <a:ahLst/>
                <a:cxnLst/>
                <a:rect l="l" t="t" r="r" b="b"/>
                <a:pathLst>
                  <a:path w="9029" h="24500" extrusionOk="0">
                    <a:moveTo>
                      <a:pt x="2858" y="1"/>
                    </a:moveTo>
                    <a:lnTo>
                      <a:pt x="1" y="396"/>
                    </a:lnTo>
                    <a:lnTo>
                      <a:pt x="6202" y="24378"/>
                    </a:lnTo>
                    <a:lnTo>
                      <a:pt x="9028" y="24500"/>
                    </a:lnTo>
                    <a:lnTo>
                      <a:pt x="2858" y="1"/>
                    </a:lnTo>
                    <a:close/>
                  </a:path>
                </a:pathLst>
              </a:custGeom>
              <a:solidFill>
                <a:srgbClr val="C76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3232;p78"/>
              <p:cNvSpPr/>
              <p:nvPr/>
            </p:nvSpPr>
            <p:spPr>
              <a:xfrm>
                <a:off x="20910225" y="4215400"/>
                <a:ext cx="133775" cy="603375"/>
              </a:xfrm>
              <a:custGeom>
                <a:avLst/>
                <a:gdLst/>
                <a:ahLst/>
                <a:cxnLst/>
                <a:rect l="l" t="t" r="r" b="b"/>
                <a:pathLst>
                  <a:path w="5351" h="24135" extrusionOk="0">
                    <a:moveTo>
                      <a:pt x="5350" y="0"/>
                    </a:moveTo>
                    <a:lnTo>
                      <a:pt x="2280" y="365"/>
                    </a:lnTo>
                    <a:lnTo>
                      <a:pt x="1" y="24134"/>
                    </a:lnTo>
                    <a:lnTo>
                      <a:pt x="1" y="24134"/>
                    </a:lnTo>
                    <a:lnTo>
                      <a:pt x="3800" y="24074"/>
                    </a:lnTo>
                    <a:lnTo>
                      <a:pt x="5350" y="0"/>
                    </a:lnTo>
                    <a:close/>
                  </a:path>
                </a:pathLst>
              </a:custGeom>
              <a:solidFill>
                <a:srgbClr val="C76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3233;p78"/>
              <p:cNvSpPr/>
              <p:nvPr/>
            </p:nvSpPr>
            <p:spPr>
              <a:xfrm>
                <a:off x="20691375" y="4011750"/>
                <a:ext cx="817675" cy="232550"/>
              </a:xfrm>
              <a:custGeom>
                <a:avLst/>
                <a:gdLst/>
                <a:ahLst/>
                <a:cxnLst/>
                <a:rect l="l" t="t" r="r" b="b"/>
                <a:pathLst>
                  <a:path w="32707" h="9302" extrusionOk="0">
                    <a:moveTo>
                      <a:pt x="24257" y="0"/>
                    </a:moveTo>
                    <a:lnTo>
                      <a:pt x="1" y="6323"/>
                    </a:lnTo>
                    <a:lnTo>
                      <a:pt x="7660" y="9301"/>
                    </a:lnTo>
                    <a:lnTo>
                      <a:pt x="32707" y="3435"/>
                    </a:lnTo>
                    <a:lnTo>
                      <a:pt x="24257" y="0"/>
                    </a:lnTo>
                    <a:close/>
                  </a:path>
                </a:pathLst>
              </a:custGeom>
              <a:solidFill>
                <a:srgbClr val="D8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3234;p78"/>
              <p:cNvSpPr/>
              <p:nvPr/>
            </p:nvSpPr>
            <p:spPr>
              <a:xfrm>
                <a:off x="20882875" y="4097625"/>
                <a:ext cx="626175" cy="208225"/>
              </a:xfrm>
              <a:custGeom>
                <a:avLst/>
                <a:gdLst/>
                <a:ahLst/>
                <a:cxnLst/>
                <a:rect l="l" t="t" r="r" b="b"/>
                <a:pathLst>
                  <a:path w="25047" h="8329" extrusionOk="0">
                    <a:moveTo>
                      <a:pt x="25047" y="0"/>
                    </a:moveTo>
                    <a:lnTo>
                      <a:pt x="0" y="5866"/>
                    </a:lnTo>
                    <a:lnTo>
                      <a:pt x="0" y="8328"/>
                    </a:lnTo>
                    <a:lnTo>
                      <a:pt x="24743" y="2310"/>
                    </a:lnTo>
                    <a:lnTo>
                      <a:pt x="25047" y="0"/>
                    </a:lnTo>
                    <a:close/>
                  </a:path>
                </a:pathLst>
              </a:custGeom>
              <a:solidFill>
                <a:srgbClr val="C76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3235;p78"/>
              <p:cNvSpPr/>
              <p:nvPr/>
            </p:nvSpPr>
            <p:spPr>
              <a:xfrm>
                <a:off x="20691375" y="4169800"/>
                <a:ext cx="191525" cy="136050"/>
              </a:xfrm>
              <a:custGeom>
                <a:avLst/>
                <a:gdLst/>
                <a:ahLst/>
                <a:cxnLst/>
                <a:rect l="l" t="t" r="r" b="b"/>
                <a:pathLst>
                  <a:path w="7661" h="5442" extrusionOk="0">
                    <a:moveTo>
                      <a:pt x="1" y="1"/>
                    </a:moveTo>
                    <a:lnTo>
                      <a:pt x="1" y="2767"/>
                    </a:lnTo>
                    <a:lnTo>
                      <a:pt x="7660" y="5441"/>
                    </a:lnTo>
                    <a:lnTo>
                      <a:pt x="7660" y="2979"/>
                    </a:lnTo>
                    <a:lnTo>
                      <a:pt x="1" y="1"/>
                    </a:lnTo>
                    <a:close/>
                  </a:path>
                </a:pathLst>
              </a:custGeom>
              <a:solidFill>
                <a:srgbClr val="A55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3236;p78"/>
              <p:cNvSpPr/>
              <p:nvPr/>
            </p:nvSpPr>
            <p:spPr>
              <a:xfrm>
                <a:off x="20797775" y="3943700"/>
                <a:ext cx="480275" cy="266400"/>
              </a:xfrm>
              <a:custGeom>
                <a:avLst/>
                <a:gdLst/>
                <a:ahLst/>
                <a:cxnLst/>
                <a:rect l="l" t="t" r="r" b="b"/>
                <a:pathLst>
                  <a:path w="19211" h="10656" extrusionOk="0">
                    <a:moveTo>
                      <a:pt x="3006" y="0"/>
                    </a:moveTo>
                    <a:cubicBezTo>
                      <a:pt x="2641" y="0"/>
                      <a:pt x="2276" y="16"/>
                      <a:pt x="1915" y="48"/>
                    </a:cubicBezTo>
                    <a:cubicBezTo>
                      <a:pt x="1277" y="78"/>
                      <a:pt x="638" y="169"/>
                      <a:pt x="0" y="321"/>
                    </a:cubicBezTo>
                    <a:lnTo>
                      <a:pt x="2249" y="10656"/>
                    </a:lnTo>
                    <a:lnTo>
                      <a:pt x="19210" y="7099"/>
                    </a:lnTo>
                    <a:cubicBezTo>
                      <a:pt x="18481" y="6096"/>
                      <a:pt x="17113" y="5732"/>
                      <a:pt x="15897" y="5397"/>
                    </a:cubicBezTo>
                    <a:cubicBezTo>
                      <a:pt x="14438" y="4972"/>
                      <a:pt x="12979" y="4425"/>
                      <a:pt x="11703" y="3634"/>
                    </a:cubicBezTo>
                    <a:cubicBezTo>
                      <a:pt x="10456" y="2874"/>
                      <a:pt x="9362" y="1902"/>
                      <a:pt x="8085" y="1203"/>
                    </a:cubicBezTo>
                    <a:cubicBezTo>
                      <a:pt x="6550" y="372"/>
                      <a:pt x="4765" y="0"/>
                      <a:pt x="3006" y="0"/>
                    </a:cubicBezTo>
                    <a:close/>
                  </a:path>
                </a:pathLst>
              </a:custGeom>
              <a:solidFill>
                <a:srgbClr val="98D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3237;p78"/>
              <p:cNvSpPr/>
              <p:nvPr/>
            </p:nvSpPr>
            <p:spPr>
              <a:xfrm>
                <a:off x="20746100" y="3317200"/>
                <a:ext cx="707475" cy="804000"/>
              </a:xfrm>
              <a:custGeom>
                <a:avLst/>
                <a:gdLst/>
                <a:ahLst/>
                <a:cxnLst/>
                <a:rect l="l" t="t" r="r" b="b"/>
                <a:pathLst>
                  <a:path w="28299" h="32160" extrusionOk="0">
                    <a:moveTo>
                      <a:pt x="22827" y="1"/>
                    </a:moveTo>
                    <a:lnTo>
                      <a:pt x="12675" y="1977"/>
                    </a:lnTo>
                    <a:cubicBezTo>
                      <a:pt x="13162" y="3010"/>
                      <a:pt x="12462" y="4317"/>
                      <a:pt x="12584" y="5502"/>
                    </a:cubicBezTo>
                    <a:cubicBezTo>
                      <a:pt x="12675" y="6414"/>
                      <a:pt x="13283" y="7205"/>
                      <a:pt x="14043" y="7752"/>
                    </a:cubicBezTo>
                    <a:cubicBezTo>
                      <a:pt x="14773" y="8299"/>
                      <a:pt x="15654" y="8633"/>
                      <a:pt x="16475" y="8998"/>
                    </a:cubicBezTo>
                    <a:cubicBezTo>
                      <a:pt x="18207" y="9758"/>
                      <a:pt x="20001" y="10852"/>
                      <a:pt x="20639" y="12615"/>
                    </a:cubicBezTo>
                    <a:cubicBezTo>
                      <a:pt x="21125" y="13922"/>
                      <a:pt x="20821" y="15442"/>
                      <a:pt x="19940" y="16506"/>
                    </a:cubicBezTo>
                    <a:cubicBezTo>
                      <a:pt x="19203" y="17369"/>
                      <a:pt x="18063" y="17872"/>
                      <a:pt x="16910" y="17872"/>
                    </a:cubicBezTo>
                    <a:cubicBezTo>
                      <a:pt x="16684" y="17872"/>
                      <a:pt x="16456" y="17853"/>
                      <a:pt x="16232" y="17813"/>
                    </a:cubicBezTo>
                    <a:cubicBezTo>
                      <a:pt x="14803" y="17539"/>
                      <a:pt x="13648" y="16506"/>
                      <a:pt x="12250" y="16080"/>
                    </a:cubicBezTo>
                    <a:cubicBezTo>
                      <a:pt x="11680" y="15909"/>
                      <a:pt x="11099" y="15845"/>
                      <a:pt x="10511" y="15845"/>
                    </a:cubicBezTo>
                    <a:cubicBezTo>
                      <a:pt x="9217" y="15845"/>
                      <a:pt x="7892" y="16156"/>
                      <a:pt x="6596" y="16323"/>
                    </a:cubicBezTo>
                    <a:cubicBezTo>
                      <a:pt x="5903" y="16419"/>
                      <a:pt x="5195" y="16470"/>
                      <a:pt x="4485" y="16470"/>
                    </a:cubicBezTo>
                    <a:cubicBezTo>
                      <a:pt x="2953" y="16470"/>
                      <a:pt x="1413" y="16235"/>
                      <a:pt x="0" y="15715"/>
                    </a:cubicBezTo>
                    <a:lnTo>
                      <a:pt x="0" y="15715"/>
                    </a:lnTo>
                    <a:lnTo>
                      <a:pt x="2067" y="25381"/>
                    </a:lnTo>
                    <a:cubicBezTo>
                      <a:pt x="2705" y="25229"/>
                      <a:pt x="3313" y="25138"/>
                      <a:pt x="3952" y="25108"/>
                    </a:cubicBezTo>
                    <a:cubicBezTo>
                      <a:pt x="4318" y="25076"/>
                      <a:pt x="4687" y="25060"/>
                      <a:pt x="5056" y="25060"/>
                    </a:cubicBezTo>
                    <a:cubicBezTo>
                      <a:pt x="6832" y="25060"/>
                      <a:pt x="8617" y="25432"/>
                      <a:pt x="10152" y="26263"/>
                    </a:cubicBezTo>
                    <a:cubicBezTo>
                      <a:pt x="11429" y="26962"/>
                      <a:pt x="12523" y="27934"/>
                      <a:pt x="13770" y="28694"/>
                    </a:cubicBezTo>
                    <a:cubicBezTo>
                      <a:pt x="15046" y="29485"/>
                      <a:pt x="16505" y="30032"/>
                      <a:pt x="17964" y="30457"/>
                    </a:cubicBezTo>
                    <a:cubicBezTo>
                      <a:pt x="19180" y="30792"/>
                      <a:pt x="20548" y="31156"/>
                      <a:pt x="21277" y="32159"/>
                    </a:cubicBezTo>
                    <a:lnTo>
                      <a:pt x="28299" y="30700"/>
                    </a:lnTo>
                    <a:lnTo>
                      <a:pt x="22827" y="1"/>
                    </a:ln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3238;p78"/>
              <p:cNvSpPr/>
              <p:nvPr/>
            </p:nvSpPr>
            <p:spPr>
              <a:xfrm>
                <a:off x="20687575" y="3366600"/>
                <a:ext cx="586675" cy="397400"/>
              </a:xfrm>
              <a:custGeom>
                <a:avLst/>
                <a:gdLst/>
                <a:ahLst/>
                <a:cxnLst/>
                <a:rect l="l" t="t" r="r" b="b"/>
                <a:pathLst>
                  <a:path w="23467" h="15896" extrusionOk="0">
                    <a:moveTo>
                      <a:pt x="15016" y="1"/>
                    </a:moveTo>
                    <a:lnTo>
                      <a:pt x="1" y="2919"/>
                    </a:lnTo>
                    <a:lnTo>
                      <a:pt x="2341" y="13739"/>
                    </a:lnTo>
                    <a:cubicBezTo>
                      <a:pt x="3754" y="14259"/>
                      <a:pt x="5294" y="14494"/>
                      <a:pt x="6836" y="14494"/>
                    </a:cubicBezTo>
                    <a:cubicBezTo>
                      <a:pt x="7550" y="14494"/>
                      <a:pt x="8265" y="14443"/>
                      <a:pt x="8968" y="14347"/>
                    </a:cubicBezTo>
                    <a:cubicBezTo>
                      <a:pt x="10243" y="14180"/>
                      <a:pt x="11561" y="13869"/>
                      <a:pt x="12853" y="13869"/>
                    </a:cubicBezTo>
                    <a:cubicBezTo>
                      <a:pt x="13440" y="13869"/>
                      <a:pt x="14021" y="13933"/>
                      <a:pt x="14591" y="14104"/>
                    </a:cubicBezTo>
                    <a:cubicBezTo>
                      <a:pt x="15989" y="14530"/>
                      <a:pt x="17144" y="15563"/>
                      <a:pt x="18573" y="15837"/>
                    </a:cubicBezTo>
                    <a:cubicBezTo>
                      <a:pt x="18797" y="15876"/>
                      <a:pt x="19023" y="15896"/>
                      <a:pt x="19249" y="15896"/>
                    </a:cubicBezTo>
                    <a:cubicBezTo>
                      <a:pt x="20403" y="15896"/>
                      <a:pt x="21544" y="15389"/>
                      <a:pt x="22281" y="14499"/>
                    </a:cubicBezTo>
                    <a:cubicBezTo>
                      <a:pt x="23162" y="13466"/>
                      <a:pt x="23466" y="11946"/>
                      <a:pt x="22980" y="10639"/>
                    </a:cubicBezTo>
                    <a:cubicBezTo>
                      <a:pt x="22342" y="8876"/>
                      <a:pt x="20548" y="7812"/>
                      <a:pt x="18816" y="7022"/>
                    </a:cubicBezTo>
                    <a:cubicBezTo>
                      <a:pt x="17995" y="6657"/>
                      <a:pt x="17114" y="6323"/>
                      <a:pt x="16384" y="5776"/>
                    </a:cubicBezTo>
                    <a:cubicBezTo>
                      <a:pt x="15624" y="5229"/>
                      <a:pt x="15016" y="4438"/>
                      <a:pt x="14925" y="3526"/>
                    </a:cubicBezTo>
                    <a:cubicBezTo>
                      <a:pt x="14803" y="2341"/>
                      <a:pt x="15503" y="1034"/>
                      <a:pt x="15016"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3239;p78"/>
              <p:cNvSpPr/>
              <p:nvPr/>
            </p:nvSpPr>
            <p:spPr>
              <a:xfrm>
                <a:off x="20635150" y="3390925"/>
                <a:ext cx="218875" cy="819175"/>
              </a:xfrm>
              <a:custGeom>
                <a:avLst/>
                <a:gdLst/>
                <a:ahLst/>
                <a:cxnLst/>
                <a:rect l="l" t="t" r="r" b="b"/>
                <a:pathLst>
                  <a:path w="8755" h="32767" extrusionOk="0">
                    <a:moveTo>
                      <a:pt x="0" y="0"/>
                    </a:moveTo>
                    <a:lnTo>
                      <a:pt x="6384" y="31034"/>
                    </a:lnTo>
                    <a:lnTo>
                      <a:pt x="8754" y="32767"/>
                    </a:lnTo>
                    <a:lnTo>
                      <a:pt x="8754" y="32767"/>
                    </a:lnTo>
                    <a:lnTo>
                      <a:pt x="2098" y="1946"/>
                    </a:lnTo>
                    <a:lnTo>
                      <a:pt x="0" y="0"/>
                    </a:lnTo>
                    <a:close/>
                  </a:path>
                </a:pathLst>
              </a:custGeom>
              <a:solidFill>
                <a:srgbClr val="F3C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3240;p78"/>
              <p:cNvSpPr/>
              <p:nvPr/>
            </p:nvSpPr>
            <p:spPr>
              <a:xfrm>
                <a:off x="20634400" y="3276925"/>
                <a:ext cx="682400" cy="162650"/>
              </a:xfrm>
              <a:custGeom>
                <a:avLst/>
                <a:gdLst/>
                <a:ahLst/>
                <a:cxnLst/>
                <a:rect l="l" t="t" r="r" b="b"/>
                <a:pathLst>
                  <a:path w="27296" h="6506" extrusionOk="0">
                    <a:moveTo>
                      <a:pt x="24864" y="1"/>
                    </a:moveTo>
                    <a:cubicBezTo>
                      <a:pt x="24560" y="1"/>
                      <a:pt x="0" y="4560"/>
                      <a:pt x="0" y="4560"/>
                    </a:cubicBezTo>
                    <a:lnTo>
                      <a:pt x="2128" y="6506"/>
                    </a:lnTo>
                    <a:lnTo>
                      <a:pt x="27295" y="1612"/>
                    </a:lnTo>
                    <a:cubicBezTo>
                      <a:pt x="27295" y="1612"/>
                      <a:pt x="25198" y="1"/>
                      <a:pt x="24864" y="1"/>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3241;p78"/>
              <p:cNvSpPr/>
              <p:nvPr/>
            </p:nvSpPr>
            <p:spPr>
              <a:xfrm>
                <a:off x="21562975" y="4866625"/>
                <a:ext cx="80575" cy="51700"/>
              </a:xfrm>
              <a:custGeom>
                <a:avLst/>
                <a:gdLst/>
                <a:ahLst/>
                <a:cxnLst/>
                <a:rect l="l" t="t" r="r" b="b"/>
                <a:pathLst>
                  <a:path w="3223" h="2068" extrusionOk="0">
                    <a:moveTo>
                      <a:pt x="153" y="0"/>
                    </a:moveTo>
                    <a:cubicBezTo>
                      <a:pt x="1" y="943"/>
                      <a:pt x="122" y="1763"/>
                      <a:pt x="791" y="2007"/>
                    </a:cubicBezTo>
                    <a:cubicBezTo>
                      <a:pt x="903" y="2048"/>
                      <a:pt x="1027" y="2067"/>
                      <a:pt x="1160" y="2067"/>
                    </a:cubicBezTo>
                    <a:cubicBezTo>
                      <a:pt x="1714" y="2067"/>
                      <a:pt x="2439" y="1731"/>
                      <a:pt x="3223" y="1216"/>
                    </a:cubicBezTo>
                    <a:cubicBezTo>
                      <a:pt x="1733" y="183"/>
                      <a:pt x="700" y="0"/>
                      <a:pt x="153"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3242;p78"/>
              <p:cNvSpPr/>
              <p:nvPr/>
            </p:nvSpPr>
            <p:spPr>
              <a:xfrm>
                <a:off x="21566775" y="4801975"/>
                <a:ext cx="135275" cy="95075"/>
              </a:xfrm>
              <a:custGeom>
                <a:avLst/>
                <a:gdLst/>
                <a:ahLst/>
                <a:cxnLst/>
                <a:rect l="l" t="t" r="r" b="b"/>
                <a:pathLst>
                  <a:path w="5411" h="3803" extrusionOk="0">
                    <a:moveTo>
                      <a:pt x="965" y="1"/>
                    </a:moveTo>
                    <a:cubicBezTo>
                      <a:pt x="916" y="1"/>
                      <a:pt x="868" y="1"/>
                      <a:pt x="821" y="3"/>
                    </a:cubicBezTo>
                    <a:cubicBezTo>
                      <a:pt x="487" y="793"/>
                      <a:pt x="153" y="1735"/>
                      <a:pt x="1" y="2586"/>
                    </a:cubicBezTo>
                    <a:cubicBezTo>
                      <a:pt x="548" y="2586"/>
                      <a:pt x="1581" y="2769"/>
                      <a:pt x="3071" y="3802"/>
                    </a:cubicBezTo>
                    <a:cubicBezTo>
                      <a:pt x="3830" y="3286"/>
                      <a:pt x="4651" y="2617"/>
                      <a:pt x="5411" y="1948"/>
                    </a:cubicBezTo>
                    <a:cubicBezTo>
                      <a:pt x="3723" y="348"/>
                      <a:pt x="2063" y="1"/>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3243;p78"/>
              <p:cNvSpPr/>
              <p:nvPr/>
            </p:nvSpPr>
            <p:spPr>
              <a:xfrm>
                <a:off x="21587300" y="4692075"/>
                <a:ext cx="183900" cy="158625"/>
              </a:xfrm>
              <a:custGeom>
                <a:avLst/>
                <a:gdLst/>
                <a:ahLst/>
                <a:cxnLst/>
                <a:rect l="l" t="t" r="r" b="b"/>
                <a:pathLst>
                  <a:path w="7356" h="6345" extrusionOk="0">
                    <a:moveTo>
                      <a:pt x="5078" y="1"/>
                    </a:moveTo>
                    <a:cubicBezTo>
                      <a:pt x="4704" y="1"/>
                      <a:pt x="730" y="2788"/>
                      <a:pt x="730" y="2788"/>
                    </a:cubicBezTo>
                    <a:cubicBezTo>
                      <a:pt x="730" y="2788"/>
                      <a:pt x="395" y="3487"/>
                      <a:pt x="0" y="4399"/>
                    </a:cubicBezTo>
                    <a:cubicBezTo>
                      <a:pt x="47" y="4397"/>
                      <a:pt x="95" y="4397"/>
                      <a:pt x="144" y="4397"/>
                    </a:cubicBezTo>
                    <a:cubicBezTo>
                      <a:pt x="1242" y="4397"/>
                      <a:pt x="2902" y="4744"/>
                      <a:pt x="4590" y="6344"/>
                    </a:cubicBezTo>
                    <a:cubicBezTo>
                      <a:pt x="6110" y="4946"/>
                      <a:pt x="7356" y="3548"/>
                      <a:pt x="7356" y="3548"/>
                    </a:cubicBezTo>
                    <a:cubicBezTo>
                      <a:pt x="7356" y="3548"/>
                      <a:pt x="5137" y="295"/>
                      <a:pt x="5107" y="22"/>
                    </a:cubicBezTo>
                    <a:cubicBezTo>
                      <a:pt x="5107" y="7"/>
                      <a:pt x="5097" y="1"/>
                      <a:pt x="507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3244;p78"/>
              <p:cNvSpPr/>
              <p:nvPr/>
            </p:nvSpPr>
            <p:spPr>
              <a:xfrm>
                <a:off x="21620725" y="4745050"/>
                <a:ext cx="175575" cy="136800"/>
              </a:xfrm>
              <a:custGeom>
                <a:avLst/>
                <a:gdLst/>
                <a:ahLst/>
                <a:cxnLst/>
                <a:rect l="l" t="t" r="r" b="b"/>
                <a:pathLst>
                  <a:path w="7023" h="5472" extrusionOk="0">
                    <a:moveTo>
                      <a:pt x="4925" y="0"/>
                    </a:moveTo>
                    <a:cubicBezTo>
                      <a:pt x="2797" y="608"/>
                      <a:pt x="882" y="2249"/>
                      <a:pt x="1" y="3100"/>
                    </a:cubicBezTo>
                    <a:cubicBezTo>
                      <a:pt x="92" y="3283"/>
                      <a:pt x="213" y="3465"/>
                      <a:pt x="365" y="3678"/>
                    </a:cubicBezTo>
                    <a:cubicBezTo>
                      <a:pt x="791" y="4316"/>
                      <a:pt x="1460" y="4924"/>
                      <a:pt x="2220" y="5471"/>
                    </a:cubicBezTo>
                    <a:cubicBezTo>
                      <a:pt x="2828" y="4377"/>
                      <a:pt x="4347" y="2158"/>
                      <a:pt x="7022" y="1854"/>
                    </a:cubicBezTo>
                    <a:cubicBezTo>
                      <a:pt x="6353" y="1186"/>
                      <a:pt x="5624" y="547"/>
                      <a:pt x="4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3245;p78"/>
              <p:cNvSpPr/>
              <p:nvPr/>
            </p:nvSpPr>
            <p:spPr>
              <a:xfrm>
                <a:off x="21589575" y="4705925"/>
                <a:ext cx="154275" cy="116650"/>
              </a:xfrm>
              <a:custGeom>
                <a:avLst/>
                <a:gdLst/>
                <a:ahLst/>
                <a:cxnLst/>
                <a:rect l="l" t="t" r="r" b="b"/>
                <a:pathLst>
                  <a:path w="6171" h="4666" extrusionOk="0">
                    <a:moveTo>
                      <a:pt x="2980" y="1"/>
                    </a:moveTo>
                    <a:cubicBezTo>
                      <a:pt x="2915" y="1"/>
                      <a:pt x="2854" y="5"/>
                      <a:pt x="2797" y="15"/>
                    </a:cubicBezTo>
                    <a:cubicBezTo>
                      <a:pt x="578" y="289"/>
                      <a:pt x="152" y="1747"/>
                      <a:pt x="152" y="1747"/>
                    </a:cubicBezTo>
                    <a:cubicBezTo>
                      <a:pt x="152" y="1747"/>
                      <a:pt x="0" y="2720"/>
                      <a:pt x="1247" y="4665"/>
                    </a:cubicBezTo>
                    <a:cubicBezTo>
                      <a:pt x="2128" y="3814"/>
                      <a:pt x="4043" y="2173"/>
                      <a:pt x="6171" y="1565"/>
                    </a:cubicBezTo>
                    <a:cubicBezTo>
                      <a:pt x="4939" y="641"/>
                      <a:pt x="3732" y="1"/>
                      <a:pt x="2980"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3246;p78"/>
              <p:cNvSpPr/>
              <p:nvPr/>
            </p:nvSpPr>
            <p:spPr>
              <a:xfrm>
                <a:off x="21676200" y="4791400"/>
                <a:ext cx="158850" cy="125400"/>
              </a:xfrm>
              <a:custGeom>
                <a:avLst/>
                <a:gdLst/>
                <a:ahLst/>
                <a:cxnLst/>
                <a:rect l="l" t="t" r="r" b="b"/>
                <a:pathLst>
                  <a:path w="6354" h="5016" extrusionOk="0">
                    <a:moveTo>
                      <a:pt x="4803" y="0"/>
                    </a:moveTo>
                    <a:cubicBezTo>
                      <a:pt x="2128" y="304"/>
                      <a:pt x="609" y="2523"/>
                      <a:pt x="1" y="3617"/>
                    </a:cubicBezTo>
                    <a:cubicBezTo>
                      <a:pt x="852" y="4225"/>
                      <a:pt x="1855" y="4742"/>
                      <a:pt x="2827" y="5016"/>
                    </a:cubicBezTo>
                    <a:cubicBezTo>
                      <a:pt x="3192" y="4195"/>
                      <a:pt x="4165" y="2614"/>
                      <a:pt x="6353" y="2006"/>
                    </a:cubicBezTo>
                    <a:cubicBezTo>
                      <a:pt x="5989" y="1368"/>
                      <a:pt x="5441" y="669"/>
                      <a:pt x="4803"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3247;p78"/>
              <p:cNvSpPr/>
              <p:nvPr/>
            </p:nvSpPr>
            <p:spPr>
              <a:xfrm>
                <a:off x="21746875" y="4841550"/>
                <a:ext cx="108675" cy="81250"/>
              </a:xfrm>
              <a:custGeom>
                <a:avLst/>
                <a:gdLst/>
                <a:ahLst/>
                <a:cxnLst/>
                <a:rect l="l" t="t" r="r" b="b"/>
                <a:pathLst>
                  <a:path w="4347" h="3250" extrusionOk="0">
                    <a:moveTo>
                      <a:pt x="3526" y="0"/>
                    </a:moveTo>
                    <a:cubicBezTo>
                      <a:pt x="1338" y="608"/>
                      <a:pt x="365" y="2189"/>
                      <a:pt x="0" y="3010"/>
                    </a:cubicBezTo>
                    <a:cubicBezTo>
                      <a:pt x="537" y="3165"/>
                      <a:pt x="1074" y="3249"/>
                      <a:pt x="1584" y="3249"/>
                    </a:cubicBezTo>
                    <a:cubicBezTo>
                      <a:pt x="2376" y="3249"/>
                      <a:pt x="3106" y="3046"/>
                      <a:pt x="3678" y="2584"/>
                    </a:cubicBezTo>
                    <a:cubicBezTo>
                      <a:pt x="4347" y="2067"/>
                      <a:pt x="4165" y="1095"/>
                      <a:pt x="3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3248;p78"/>
              <p:cNvSpPr/>
              <p:nvPr/>
            </p:nvSpPr>
            <p:spPr>
              <a:xfrm>
                <a:off x="21782575" y="4522400"/>
                <a:ext cx="66900" cy="60050"/>
              </a:xfrm>
              <a:custGeom>
                <a:avLst/>
                <a:gdLst/>
                <a:ahLst/>
                <a:cxnLst/>
                <a:rect l="l" t="t" r="r" b="b"/>
                <a:pathLst>
                  <a:path w="2676" h="2402" fill="none" extrusionOk="0">
                    <a:moveTo>
                      <a:pt x="2676" y="0"/>
                    </a:moveTo>
                    <a:cubicBezTo>
                      <a:pt x="2676" y="0"/>
                      <a:pt x="1" y="608"/>
                      <a:pt x="244" y="2401"/>
                    </a:cubicBezTo>
                  </a:path>
                </a:pathLst>
              </a:custGeom>
              <a:noFill/>
              <a:ln w="9875" cap="flat" cmpd="sng">
                <a:solidFill>
                  <a:srgbClr val="2E2E2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3249;p78"/>
              <p:cNvSpPr/>
              <p:nvPr/>
            </p:nvSpPr>
            <p:spPr>
              <a:xfrm>
                <a:off x="21203550" y="4381250"/>
                <a:ext cx="1090700" cy="471150"/>
              </a:xfrm>
              <a:custGeom>
                <a:avLst/>
                <a:gdLst/>
                <a:ahLst/>
                <a:cxnLst/>
                <a:rect l="l" t="t" r="r" b="b"/>
                <a:pathLst>
                  <a:path w="43628" h="18846" extrusionOk="0">
                    <a:moveTo>
                      <a:pt x="10735" y="0"/>
                    </a:moveTo>
                    <a:cubicBezTo>
                      <a:pt x="9339" y="0"/>
                      <a:pt x="7942" y="268"/>
                      <a:pt x="6627" y="935"/>
                    </a:cubicBezTo>
                    <a:cubicBezTo>
                      <a:pt x="0" y="4309"/>
                      <a:pt x="4712" y="15160"/>
                      <a:pt x="15533" y="15829"/>
                    </a:cubicBezTo>
                    <a:cubicBezTo>
                      <a:pt x="15630" y="15837"/>
                      <a:pt x="15730" y="15841"/>
                      <a:pt x="15831" y="15841"/>
                    </a:cubicBezTo>
                    <a:cubicBezTo>
                      <a:pt x="16107" y="15841"/>
                      <a:pt x="16390" y="15812"/>
                      <a:pt x="16657" y="15768"/>
                    </a:cubicBezTo>
                    <a:cubicBezTo>
                      <a:pt x="20515" y="14978"/>
                      <a:pt x="20730" y="13794"/>
                      <a:pt x="20730" y="13792"/>
                    </a:cubicBezTo>
                    <a:lnTo>
                      <a:pt x="20730" y="13792"/>
                    </a:lnTo>
                    <a:cubicBezTo>
                      <a:pt x="20730" y="13795"/>
                      <a:pt x="20215" y="18352"/>
                      <a:pt x="26323" y="18777"/>
                    </a:cubicBezTo>
                    <a:cubicBezTo>
                      <a:pt x="26952" y="18821"/>
                      <a:pt x="27639" y="18845"/>
                      <a:pt x="28362" y="18845"/>
                    </a:cubicBezTo>
                    <a:cubicBezTo>
                      <a:pt x="34622" y="18845"/>
                      <a:pt x="43628" y="17032"/>
                      <a:pt x="42129" y="10601"/>
                    </a:cubicBezTo>
                    <a:cubicBezTo>
                      <a:pt x="40457" y="3427"/>
                      <a:pt x="35928" y="2151"/>
                      <a:pt x="35928" y="2151"/>
                    </a:cubicBezTo>
                    <a:lnTo>
                      <a:pt x="22189" y="4522"/>
                    </a:lnTo>
                    <a:cubicBezTo>
                      <a:pt x="22189" y="4522"/>
                      <a:pt x="16469" y="0"/>
                      <a:pt x="10735"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3250;p78"/>
              <p:cNvSpPr/>
              <p:nvPr/>
            </p:nvSpPr>
            <p:spPr>
              <a:xfrm>
                <a:off x="21538650" y="4497325"/>
                <a:ext cx="579075" cy="229500"/>
              </a:xfrm>
              <a:custGeom>
                <a:avLst/>
                <a:gdLst/>
                <a:ahLst/>
                <a:cxnLst/>
                <a:rect l="l" t="t" r="r" b="b"/>
                <a:pathLst>
                  <a:path w="23163" h="9180" extrusionOk="0">
                    <a:moveTo>
                      <a:pt x="1" y="0"/>
                    </a:moveTo>
                    <a:cubicBezTo>
                      <a:pt x="6323" y="2219"/>
                      <a:pt x="6931" y="6596"/>
                      <a:pt x="7326" y="9180"/>
                    </a:cubicBezTo>
                    <a:cubicBezTo>
                      <a:pt x="8372" y="5430"/>
                      <a:pt x="12805" y="4605"/>
                      <a:pt x="16665" y="4605"/>
                    </a:cubicBezTo>
                    <a:cubicBezTo>
                      <a:pt x="19693" y="4605"/>
                      <a:pt x="22368" y="5112"/>
                      <a:pt x="22779" y="5112"/>
                    </a:cubicBezTo>
                    <a:cubicBezTo>
                      <a:pt x="22804" y="5112"/>
                      <a:pt x="22820" y="5111"/>
                      <a:pt x="22828" y="5107"/>
                    </a:cubicBezTo>
                    <a:cubicBezTo>
                      <a:pt x="23162" y="4985"/>
                      <a:pt x="19758" y="2827"/>
                      <a:pt x="19758" y="2827"/>
                    </a:cubicBezTo>
                    <a:lnTo>
                      <a:pt x="13953" y="1155"/>
                    </a:lnTo>
                    <a:cubicBezTo>
                      <a:pt x="13953" y="1155"/>
                      <a:pt x="11462" y="3079"/>
                      <a:pt x="8883" y="3079"/>
                    </a:cubicBezTo>
                    <a:cubicBezTo>
                      <a:pt x="8031" y="3079"/>
                      <a:pt x="7169" y="2869"/>
                      <a:pt x="6384" y="2310"/>
                    </a:cubicBezTo>
                    <a:cubicBezTo>
                      <a:pt x="3223" y="92"/>
                      <a:pt x="2" y="0"/>
                      <a:pt x="1" y="0"/>
                    </a:cubicBezTo>
                    <a:close/>
                  </a:path>
                </a:pathLst>
              </a:custGeom>
              <a:solidFill>
                <a:srgbClr val="06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3251;p78"/>
              <p:cNvSpPr/>
              <p:nvPr/>
            </p:nvSpPr>
            <p:spPr>
              <a:xfrm>
                <a:off x="21154150" y="3650050"/>
                <a:ext cx="150500" cy="112850"/>
              </a:xfrm>
              <a:custGeom>
                <a:avLst/>
                <a:gdLst/>
                <a:ahLst/>
                <a:cxnLst/>
                <a:rect l="l" t="t" r="r" b="b"/>
                <a:pathLst>
                  <a:path w="6020" h="4514" extrusionOk="0">
                    <a:moveTo>
                      <a:pt x="578" y="0"/>
                    </a:moveTo>
                    <a:cubicBezTo>
                      <a:pt x="214" y="669"/>
                      <a:pt x="1" y="1429"/>
                      <a:pt x="1" y="2310"/>
                    </a:cubicBezTo>
                    <a:cubicBezTo>
                      <a:pt x="18" y="4122"/>
                      <a:pt x="1475" y="4513"/>
                      <a:pt x="2731" y="4513"/>
                    </a:cubicBezTo>
                    <a:cubicBezTo>
                      <a:pt x="3688" y="4513"/>
                      <a:pt x="4530" y="4286"/>
                      <a:pt x="4530" y="4286"/>
                    </a:cubicBezTo>
                    <a:cubicBezTo>
                      <a:pt x="6019" y="2948"/>
                      <a:pt x="5654" y="1733"/>
                      <a:pt x="4469" y="973"/>
                    </a:cubicBezTo>
                    <a:cubicBezTo>
                      <a:pt x="4408" y="1155"/>
                      <a:pt x="4317" y="1307"/>
                      <a:pt x="4195" y="1429"/>
                    </a:cubicBezTo>
                    <a:cubicBezTo>
                      <a:pt x="3983" y="1641"/>
                      <a:pt x="3648" y="1733"/>
                      <a:pt x="3314" y="1763"/>
                    </a:cubicBezTo>
                    <a:cubicBezTo>
                      <a:pt x="3249" y="1770"/>
                      <a:pt x="3186" y="1774"/>
                      <a:pt x="3125" y="1774"/>
                    </a:cubicBezTo>
                    <a:cubicBezTo>
                      <a:pt x="2926" y="1774"/>
                      <a:pt x="2740" y="1734"/>
                      <a:pt x="2554" y="1641"/>
                    </a:cubicBezTo>
                    <a:cubicBezTo>
                      <a:pt x="2311" y="1550"/>
                      <a:pt x="2128" y="1307"/>
                      <a:pt x="2098" y="1064"/>
                    </a:cubicBezTo>
                    <a:cubicBezTo>
                      <a:pt x="2068" y="912"/>
                      <a:pt x="2098" y="760"/>
                      <a:pt x="2068" y="638"/>
                    </a:cubicBezTo>
                    <a:cubicBezTo>
                      <a:pt x="1976" y="395"/>
                      <a:pt x="1733" y="274"/>
                      <a:pt x="1490" y="213"/>
                    </a:cubicBezTo>
                    <a:cubicBezTo>
                      <a:pt x="1247" y="182"/>
                      <a:pt x="1004" y="182"/>
                      <a:pt x="761" y="122"/>
                    </a:cubicBezTo>
                    <a:cubicBezTo>
                      <a:pt x="700" y="91"/>
                      <a:pt x="639" y="61"/>
                      <a:pt x="578"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3252;p78"/>
              <p:cNvSpPr/>
              <p:nvPr/>
            </p:nvSpPr>
            <p:spPr>
              <a:xfrm>
                <a:off x="21168600" y="3594550"/>
                <a:ext cx="97275" cy="99875"/>
              </a:xfrm>
              <a:custGeom>
                <a:avLst/>
                <a:gdLst/>
                <a:ahLst/>
                <a:cxnLst/>
                <a:rect l="l" t="t" r="r" b="b"/>
                <a:pathLst>
                  <a:path w="3891" h="3995" extrusionOk="0">
                    <a:moveTo>
                      <a:pt x="2379" y="1"/>
                    </a:moveTo>
                    <a:cubicBezTo>
                      <a:pt x="2027" y="1"/>
                      <a:pt x="748" y="824"/>
                      <a:pt x="0" y="2220"/>
                    </a:cubicBezTo>
                    <a:cubicBezTo>
                      <a:pt x="61" y="2281"/>
                      <a:pt x="122" y="2311"/>
                      <a:pt x="213" y="2342"/>
                    </a:cubicBezTo>
                    <a:cubicBezTo>
                      <a:pt x="426" y="2402"/>
                      <a:pt x="669" y="2402"/>
                      <a:pt x="912" y="2463"/>
                    </a:cubicBezTo>
                    <a:cubicBezTo>
                      <a:pt x="1155" y="2494"/>
                      <a:pt x="1429" y="2615"/>
                      <a:pt x="1490" y="2858"/>
                    </a:cubicBezTo>
                    <a:cubicBezTo>
                      <a:pt x="1520" y="3010"/>
                      <a:pt x="1490" y="3132"/>
                      <a:pt x="1520" y="3284"/>
                    </a:cubicBezTo>
                    <a:cubicBezTo>
                      <a:pt x="1550" y="3557"/>
                      <a:pt x="1733" y="3770"/>
                      <a:pt x="1976" y="3892"/>
                    </a:cubicBezTo>
                    <a:cubicBezTo>
                      <a:pt x="2158" y="3960"/>
                      <a:pt x="2341" y="3994"/>
                      <a:pt x="2536" y="3994"/>
                    </a:cubicBezTo>
                    <a:cubicBezTo>
                      <a:pt x="2601" y="3994"/>
                      <a:pt x="2667" y="3991"/>
                      <a:pt x="2736" y="3983"/>
                    </a:cubicBezTo>
                    <a:cubicBezTo>
                      <a:pt x="3070" y="3983"/>
                      <a:pt x="3405" y="3892"/>
                      <a:pt x="3617" y="3649"/>
                    </a:cubicBezTo>
                    <a:cubicBezTo>
                      <a:pt x="3739" y="3527"/>
                      <a:pt x="3830" y="3375"/>
                      <a:pt x="3891" y="3193"/>
                    </a:cubicBezTo>
                    <a:cubicBezTo>
                      <a:pt x="3709" y="3071"/>
                      <a:pt x="3496" y="2980"/>
                      <a:pt x="3283" y="2889"/>
                    </a:cubicBezTo>
                    <a:cubicBezTo>
                      <a:pt x="1672" y="2159"/>
                      <a:pt x="2250" y="792"/>
                      <a:pt x="2462" y="123"/>
                    </a:cubicBezTo>
                    <a:cubicBezTo>
                      <a:pt x="2490" y="41"/>
                      <a:pt x="2457" y="1"/>
                      <a:pt x="2379" y="1"/>
                    </a:cubicBezTo>
                    <a:close/>
                  </a:path>
                </a:pathLst>
              </a:custGeom>
              <a:solidFill>
                <a:srgbClr val="A7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3253;p78"/>
              <p:cNvSpPr/>
              <p:nvPr/>
            </p:nvSpPr>
            <p:spPr>
              <a:xfrm>
                <a:off x="21300050" y="3743175"/>
                <a:ext cx="195325" cy="147775"/>
              </a:xfrm>
              <a:custGeom>
                <a:avLst/>
                <a:gdLst/>
                <a:ahLst/>
                <a:cxnLst/>
                <a:rect l="l" t="t" r="r" b="b"/>
                <a:pathLst>
                  <a:path w="7813" h="5911" extrusionOk="0">
                    <a:moveTo>
                      <a:pt x="2975" y="0"/>
                    </a:moveTo>
                    <a:cubicBezTo>
                      <a:pt x="2323" y="0"/>
                      <a:pt x="1752" y="201"/>
                      <a:pt x="1399" y="743"/>
                    </a:cubicBezTo>
                    <a:cubicBezTo>
                      <a:pt x="1" y="2841"/>
                      <a:pt x="2463" y="5910"/>
                      <a:pt x="2463" y="5910"/>
                    </a:cubicBezTo>
                    <a:lnTo>
                      <a:pt x="7812" y="5394"/>
                    </a:lnTo>
                    <a:lnTo>
                      <a:pt x="7387" y="1655"/>
                    </a:lnTo>
                    <a:cubicBezTo>
                      <a:pt x="7387" y="1655"/>
                      <a:pt x="4846" y="0"/>
                      <a:pt x="2975" y="0"/>
                    </a:cubicBezTo>
                    <a:close/>
                  </a:path>
                </a:pathLst>
              </a:custGeom>
              <a:solidFill>
                <a:srgbClr val="FF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3254;p78"/>
              <p:cNvSpPr/>
              <p:nvPr/>
            </p:nvSpPr>
            <p:spPr>
              <a:xfrm>
                <a:off x="21944450" y="4200950"/>
                <a:ext cx="142875" cy="274475"/>
              </a:xfrm>
              <a:custGeom>
                <a:avLst/>
                <a:gdLst/>
                <a:ahLst/>
                <a:cxnLst/>
                <a:rect l="l" t="t" r="r" b="b"/>
                <a:pathLst>
                  <a:path w="5715" h="10979" extrusionOk="0">
                    <a:moveTo>
                      <a:pt x="4681" y="1"/>
                    </a:moveTo>
                    <a:lnTo>
                      <a:pt x="0" y="9758"/>
                    </a:lnTo>
                    <a:cubicBezTo>
                      <a:pt x="0" y="9758"/>
                      <a:pt x="937" y="10978"/>
                      <a:pt x="3797" y="10978"/>
                    </a:cubicBezTo>
                    <a:cubicBezTo>
                      <a:pt x="3897" y="10978"/>
                      <a:pt x="3999" y="10977"/>
                      <a:pt x="4104" y="10974"/>
                    </a:cubicBezTo>
                    <a:cubicBezTo>
                      <a:pt x="5714" y="6749"/>
                      <a:pt x="5046" y="305"/>
                      <a:pt x="5046" y="305"/>
                    </a:cubicBezTo>
                    <a:cubicBezTo>
                      <a:pt x="4924" y="183"/>
                      <a:pt x="4803" y="92"/>
                      <a:pt x="4681"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3255;p78"/>
              <p:cNvSpPr/>
              <p:nvPr/>
            </p:nvSpPr>
            <p:spPr>
              <a:xfrm>
                <a:off x="22044750" y="4140175"/>
                <a:ext cx="146675" cy="335125"/>
              </a:xfrm>
              <a:custGeom>
                <a:avLst/>
                <a:gdLst/>
                <a:ahLst/>
                <a:cxnLst/>
                <a:rect l="l" t="t" r="r" b="b"/>
                <a:pathLst>
                  <a:path w="5867" h="13405" extrusionOk="0">
                    <a:moveTo>
                      <a:pt x="1733" y="0"/>
                    </a:moveTo>
                    <a:lnTo>
                      <a:pt x="578" y="2401"/>
                    </a:lnTo>
                    <a:cubicBezTo>
                      <a:pt x="700" y="2523"/>
                      <a:pt x="821" y="2614"/>
                      <a:pt x="943" y="2736"/>
                    </a:cubicBezTo>
                    <a:cubicBezTo>
                      <a:pt x="943" y="2736"/>
                      <a:pt x="1611" y="9180"/>
                      <a:pt x="1" y="13405"/>
                    </a:cubicBezTo>
                    <a:cubicBezTo>
                      <a:pt x="396" y="13374"/>
                      <a:pt x="821" y="13344"/>
                      <a:pt x="1277" y="13283"/>
                    </a:cubicBezTo>
                    <a:cubicBezTo>
                      <a:pt x="5867" y="6657"/>
                      <a:pt x="1734" y="1"/>
                      <a:pt x="1733"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3256;p78"/>
              <p:cNvSpPr/>
              <p:nvPr/>
            </p:nvSpPr>
            <p:spPr>
              <a:xfrm>
                <a:off x="21476350" y="3364300"/>
                <a:ext cx="557025" cy="634075"/>
              </a:xfrm>
              <a:custGeom>
                <a:avLst/>
                <a:gdLst/>
                <a:ahLst/>
                <a:cxnLst/>
                <a:rect l="l" t="t" r="r" b="b"/>
                <a:pathLst>
                  <a:path w="22281" h="25363" extrusionOk="0">
                    <a:moveTo>
                      <a:pt x="18849" y="0"/>
                    </a:moveTo>
                    <a:cubicBezTo>
                      <a:pt x="18270" y="0"/>
                      <a:pt x="17692" y="98"/>
                      <a:pt x="17113" y="214"/>
                    </a:cubicBezTo>
                    <a:cubicBezTo>
                      <a:pt x="15594" y="579"/>
                      <a:pt x="14074" y="1096"/>
                      <a:pt x="12797" y="2007"/>
                    </a:cubicBezTo>
                    <a:cubicBezTo>
                      <a:pt x="12676" y="2099"/>
                      <a:pt x="12584" y="2159"/>
                      <a:pt x="12493" y="2251"/>
                    </a:cubicBezTo>
                    <a:cubicBezTo>
                      <a:pt x="10639" y="3679"/>
                      <a:pt x="9727" y="5716"/>
                      <a:pt x="8329" y="7539"/>
                    </a:cubicBezTo>
                    <a:cubicBezTo>
                      <a:pt x="7265" y="8907"/>
                      <a:pt x="5928" y="9971"/>
                      <a:pt x="4621" y="11096"/>
                    </a:cubicBezTo>
                    <a:cubicBezTo>
                      <a:pt x="3314" y="12190"/>
                      <a:pt x="2037" y="13406"/>
                      <a:pt x="1216" y="14895"/>
                    </a:cubicBezTo>
                    <a:cubicBezTo>
                      <a:pt x="365" y="16385"/>
                      <a:pt x="1" y="18239"/>
                      <a:pt x="639" y="19819"/>
                    </a:cubicBezTo>
                    <a:cubicBezTo>
                      <a:pt x="1095" y="20883"/>
                      <a:pt x="1915" y="21765"/>
                      <a:pt x="2888" y="22403"/>
                    </a:cubicBezTo>
                    <a:cubicBezTo>
                      <a:pt x="3830" y="23041"/>
                      <a:pt x="4925" y="23497"/>
                      <a:pt x="5988" y="23953"/>
                    </a:cubicBezTo>
                    <a:cubicBezTo>
                      <a:pt x="6840" y="24318"/>
                      <a:pt x="7721" y="24683"/>
                      <a:pt x="8633" y="24926"/>
                    </a:cubicBezTo>
                    <a:cubicBezTo>
                      <a:pt x="9652" y="25219"/>
                      <a:pt x="10708" y="25363"/>
                      <a:pt x="11763" y="25363"/>
                    </a:cubicBezTo>
                    <a:cubicBezTo>
                      <a:pt x="13445" y="25363"/>
                      <a:pt x="15126" y="24997"/>
                      <a:pt x="16657" y="24287"/>
                    </a:cubicBezTo>
                    <a:cubicBezTo>
                      <a:pt x="17660" y="23801"/>
                      <a:pt x="18633" y="23163"/>
                      <a:pt x="19302" y="22221"/>
                    </a:cubicBezTo>
                    <a:cubicBezTo>
                      <a:pt x="20214" y="20944"/>
                      <a:pt x="20366" y="19272"/>
                      <a:pt x="20366" y="17661"/>
                    </a:cubicBezTo>
                    <a:cubicBezTo>
                      <a:pt x="20366" y="16263"/>
                      <a:pt x="20244" y="14865"/>
                      <a:pt x="20001" y="13467"/>
                    </a:cubicBezTo>
                    <a:cubicBezTo>
                      <a:pt x="19788" y="12099"/>
                      <a:pt x="19484" y="10761"/>
                      <a:pt x="19393" y="9394"/>
                    </a:cubicBezTo>
                    <a:cubicBezTo>
                      <a:pt x="19302" y="8026"/>
                      <a:pt x="19484" y="6597"/>
                      <a:pt x="20183" y="5442"/>
                    </a:cubicBezTo>
                    <a:cubicBezTo>
                      <a:pt x="20548" y="4865"/>
                      <a:pt x="20974" y="4378"/>
                      <a:pt x="21338" y="3831"/>
                    </a:cubicBezTo>
                    <a:cubicBezTo>
                      <a:pt x="22281" y="2220"/>
                      <a:pt x="21126" y="336"/>
                      <a:pt x="19393" y="32"/>
                    </a:cubicBezTo>
                    <a:cubicBezTo>
                      <a:pt x="19212" y="10"/>
                      <a:pt x="19030" y="0"/>
                      <a:pt x="18849"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3257;p78"/>
              <p:cNvSpPr/>
              <p:nvPr/>
            </p:nvSpPr>
            <p:spPr>
              <a:xfrm>
                <a:off x="21361600" y="3878000"/>
                <a:ext cx="433925" cy="431175"/>
              </a:xfrm>
              <a:custGeom>
                <a:avLst/>
                <a:gdLst/>
                <a:ahLst/>
                <a:cxnLst/>
                <a:rect l="l" t="t" r="r" b="b"/>
                <a:pathLst>
                  <a:path w="17357" h="17247" extrusionOk="0">
                    <a:moveTo>
                      <a:pt x="5350" y="1"/>
                    </a:moveTo>
                    <a:lnTo>
                      <a:pt x="1" y="517"/>
                    </a:lnTo>
                    <a:cubicBezTo>
                      <a:pt x="1" y="517"/>
                      <a:pt x="915" y="17246"/>
                      <a:pt x="6727" y="17246"/>
                    </a:cubicBezTo>
                    <a:cubicBezTo>
                      <a:pt x="6814" y="17246"/>
                      <a:pt x="6902" y="17243"/>
                      <a:pt x="6992" y="17235"/>
                    </a:cubicBezTo>
                    <a:cubicBezTo>
                      <a:pt x="12189" y="16779"/>
                      <a:pt x="17357" y="5198"/>
                      <a:pt x="17357" y="5198"/>
                    </a:cubicBezTo>
                    <a:cubicBezTo>
                      <a:pt x="17357" y="5198"/>
                      <a:pt x="16341" y="4496"/>
                      <a:pt x="14687" y="4496"/>
                    </a:cubicBezTo>
                    <a:cubicBezTo>
                      <a:pt x="12849" y="4496"/>
                      <a:pt x="10222" y="5364"/>
                      <a:pt x="7326" y="9028"/>
                    </a:cubicBezTo>
                    <a:lnTo>
                      <a:pt x="5350" y="1"/>
                    </a:lnTo>
                    <a:close/>
                  </a:path>
                </a:pathLst>
              </a:custGeom>
              <a:solidFill>
                <a:srgbClr val="FF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3258;p78"/>
              <p:cNvSpPr/>
              <p:nvPr/>
            </p:nvSpPr>
            <p:spPr>
              <a:xfrm>
                <a:off x="21472550" y="3994275"/>
                <a:ext cx="637575" cy="574250"/>
              </a:xfrm>
              <a:custGeom>
                <a:avLst/>
                <a:gdLst/>
                <a:ahLst/>
                <a:cxnLst/>
                <a:rect l="l" t="t" r="r" b="b"/>
                <a:pathLst>
                  <a:path w="25503" h="22970" extrusionOk="0">
                    <a:moveTo>
                      <a:pt x="11824" y="0"/>
                    </a:moveTo>
                    <a:cubicBezTo>
                      <a:pt x="11824" y="0"/>
                      <a:pt x="1" y="12645"/>
                      <a:pt x="7903" y="21064"/>
                    </a:cubicBezTo>
                    <a:cubicBezTo>
                      <a:pt x="9157" y="22405"/>
                      <a:pt x="10455" y="22969"/>
                      <a:pt x="11751" y="22969"/>
                    </a:cubicBezTo>
                    <a:cubicBezTo>
                      <a:pt x="18622" y="22969"/>
                      <a:pt x="25442" y="7113"/>
                      <a:pt x="25442" y="7113"/>
                    </a:cubicBezTo>
                    <a:cubicBezTo>
                      <a:pt x="25442" y="7113"/>
                      <a:pt x="25503" y="5502"/>
                      <a:pt x="21885" y="4408"/>
                    </a:cubicBezTo>
                    <a:cubicBezTo>
                      <a:pt x="18238" y="3313"/>
                      <a:pt x="14104" y="1125"/>
                      <a:pt x="14104" y="1125"/>
                    </a:cubicBezTo>
                    <a:lnTo>
                      <a:pt x="11824" y="0"/>
                    </a:ln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3259;p78"/>
              <p:cNvSpPr/>
              <p:nvPr/>
            </p:nvSpPr>
            <p:spPr>
              <a:xfrm>
                <a:off x="21897325" y="3255200"/>
                <a:ext cx="139325" cy="194250"/>
              </a:xfrm>
              <a:custGeom>
                <a:avLst/>
                <a:gdLst/>
                <a:ahLst/>
                <a:cxnLst/>
                <a:rect l="l" t="t" r="r" b="b"/>
                <a:pathLst>
                  <a:path w="5573" h="7770" extrusionOk="0">
                    <a:moveTo>
                      <a:pt x="1393" y="0"/>
                    </a:moveTo>
                    <a:cubicBezTo>
                      <a:pt x="1336" y="0"/>
                      <a:pt x="1277" y="16"/>
                      <a:pt x="1217" y="49"/>
                    </a:cubicBezTo>
                    <a:cubicBezTo>
                      <a:pt x="1" y="718"/>
                      <a:pt x="3101" y="7770"/>
                      <a:pt x="3101" y="7770"/>
                    </a:cubicBezTo>
                    <a:cubicBezTo>
                      <a:pt x="3101" y="7770"/>
                      <a:pt x="5572" y="621"/>
                      <a:pt x="4581" y="621"/>
                    </a:cubicBezTo>
                    <a:cubicBezTo>
                      <a:pt x="4565" y="621"/>
                      <a:pt x="4548" y="623"/>
                      <a:pt x="4530" y="627"/>
                    </a:cubicBezTo>
                    <a:cubicBezTo>
                      <a:pt x="3435" y="900"/>
                      <a:pt x="3101" y="5794"/>
                      <a:pt x="3101" y="5794"/>
                    </a:cubicBezTo>
                    <a:cubicBezTo>
                      <a:pt x="3101" y="5794"/>
                      <a:pt x="2497" y="0"/>
                      <a:pt x="139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3260;p78"/>
              <p:cNvSpPr/>
              <p:nvPr/>
            </p:nvSpPr>
            <p:spPr>
              <a:xfrm>
                <a:off x="21624525" y="3378750"/>
                <a:ext cx="469650" cy="997375"/>
              </a:xfrm>
              <a:custGeom>
                <a:avLst/>
                <a:gdLst/>
                <a:ahLst/>
                <a:cxnLst/>
                <a:rect l="l" t="t" r="r" b="b"/>
                <a:pathLst>
                  <a:path w="18786" h="39895" extrusionOk="0">
                    <a:moveTo>
                      <a:pt x="13618" y="1"/>
                    </a:moveTo>
                    <a:lnTo>
                      <a:pt x="13618" y="1"/>
                    </a:lnTo>
                    <a:cubicBezTo>
                      <a:pt x="10244" y="31"/>
                      <a:pt x="7174" y="1825"/>
                      <a:pt x="5776" y="5168"/>
                    </a:cubicBezTo>
                    <a:lnTo>
                      <a:pt x="3709" y="10092"/>
                    </a:lnTo>
                    <a:cubicBezTo>
                      <a:pt x="1824" y="14591"/>
                      <a:pt x="3952" y="19788"/>
                      <a:pt x="8451" y="21673"/>
                    </a:cubicBezTo>
                    <a:lnTo>
                      <a:pt x="9423" y="22068"/>
                    </a:lnTo>
                    <a:lnTo>
                      <a:pt x="8451" y="26050"/>
                    </a:lnTo>
                    <a:lnTo>
                      <a:pt x="6201" y="24773"/>
                    </a:lnTo>
                    <a:cubicBezTo>
                      <a:pt x="6201" y="24773"/>
                      <a:pt x="1" y="31491"/>
                      <a:pt x="2159" y="35047"/>
                    </a:cubicBezTo>
                    <a:cubicBezTo>
                      <a:pt x="3942" y="38010"/>
                      <a:pt x="6181" y="39895"/>
                      <a:pt x="9854" y="39895"/>
                    </a:cubicBezTo>
                    <a:cubicBezTo>
                      <a:pt x="10627" y="39895"/>
                      <a:pt x="11463" y="39811"/>
                      <a:pt x="12372" y="39637"/>
                    </a:cubicBezTo>
                    <a:cubicBezTo>
                      <a:pt x="15016" y="39120"/>
                      <a:pt x="16414" y="35199"/>
                      <a:pt x="17752" y="33193"/>
                    </a:cubicBezTo>
                    <a:cubicBezTo>
                      <a:pt x="4135" y="29515"/>
                      <a:pt x="18329" y="17904"/>
                      <a:pt x="18329" y="17904"/>
                    </a:cubicBezTo>
                    <a:lnTo>
                      <a:pt x="18785" y="15746"/>
                    </a:lnTo>
                    <a:cubicBezTo>
                      <a:pt x="11642" y="11794"/>
                      <a:pt x="12919" y="3040"/>
                      <a:pt x="13618" y="1"/>
                    </a:cubicBezTo>
                    <a:close/>
                  </a:path>
                </a:pathLst>
              </a:custGeom>
              <a:solidFill>
                <a:srgbClr val="FF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3261;p78"/>
              <p:cNvSpPr/>
              <p:nvPr/>
            </p:nvSpPr>
            <p:spPr>
              <a:xfrm>
                <a:off x="21656450" y="3378750"/>
                <a:ext cx="543350" cy="854900"/>
              </a:xfrm>
              <a:custGeom>
                <a:avLst/>
                <a:gdLst/>
                <a:ahLst/>
                <a:cxnLst/>
                <a:rect l="l" t="t" r="r" b="b"/>
                <a:pathLst>
                  <a:path w="21734" h="34196" extrusionOk="0">
                    <a:moveTo>
                      <a:pt x="12371" y="1"/>
                    </a:moveTo>
                    <a:cubicBezTo>
                      <a:pt x="11672" y="3040"/>
                      <a:pt x="10365" y="11794"/>
                      <a:pt x="17508" y="15746"/>
                    </a:cubicBezTo>
                    <a:lnTo>
                      <a:pt x="17052" y="17904"/>
                    </a:lnTo>
                    <a:cubicBezTo>
                      <a:pt x="17052" y="17904"/>
                      <a:pt x="0" y="30761"/>
                      <a:pt x="15897" y="34196"/>
                    </a:cubicBezTo>
                    <a:cubicBezTo>
                      <a:pt x="17174" y="32220"/>
                      <a:pt x="19058" y="31187"/>
                      <a:pt x="19058" y="31187"/>
                    </a:cubicBezTo>
                    <a:lnTo>
                      <a:pt x="15836" y="27934"/>
                    </a:lnTo>
                    <a:lnTo>
                      <a:pt x="15836" y="22858"/>
                    </a:lnTo>
                    <a:cubicBezTo>
                      <a:pt x="18147" y="22068"/>
                      <a:pt x="20122" y="20336"/>
                      <a:pt x="21125" y="17934"/>
                    </a:cubicBezTo>
                    <a:lnTo>
                      <a:pt x="21733" y="16475"/>
                    </a:lnTo>
                    <a:cubicBezTo>
                      <a:pt x="13982" y="11399"/>
                      <a:pt x="13344" y="3132"/>
                      <a:pt x="13496" y="62"/>
                    </a:cubicBezTo>
                    <a:cubicBezTo>
                      <a:pt x="13131" y="31"/>
                      <a:pt x="12736" y="1"/>
                      <a:pt x="12371"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3262;p78"/>
              <p:cNvSpPr/>
              <p:nvPr/>
            </p:nvSpPr>
            <p:spPr>
              <a:xfrm>
                <a:off x="21992325" y="3673725"/>
                <a:ext cx="31925" cy="44375"/>
              </a:xfrm>
              <a:custGeom>
                <a:avLst/>
                <a:gdLst/>
                <a:ahLst/>
                <a:cxnLst/>
                <a:rect l="l" t="t" r="r" b="b"/>
                <a:pathLst>
                  <a:path w="1277" h="1775" extrusionOk="0">
                    <a:moveTo>
                      <a:pt x="864" y="1"/>
                    </a:moveTo>
                    <a:cubicBezTo>
                      <a:pt x="631" y="1"/>
                      <a:pt x="339" y="303"/>
                      <a:pt x="183" y="694"/>
                    </a:cubicBezTo>
                    <a:cubicBezTo>
                      <a:pt x="0" y="1181"/>
                      <a:pt x="31" y="1667"/>
                      <a:pt x="304" y="1758"/>
                    </a:cubicBezTo>
                    <a:cubicBezTo>
                      <a:pt x="333" y="1769"/>
                      <a:pt x="364" y="1774"/>
                      <a:pt x="396" y="1774"/>
                    </a:cubicBezTo>
                    <a:cubicBezTo>
                      <a:pt x="632" y="1774"/>
                      <a:pt x="934" y="1488"/>
                      <a:pt x="1094" y="1059"/>
                    </a:cubicBezTo>
                    <a:cubicBezTo>
                      <a:pt x="1277" y="573"/>
                      <a:pt x="1216" y="117"/>
                      <a:pt x="973" y="26"/>
                    </a:cubicBezTo>
                    <a:cubicBezTo>
                      <a:pt x="939" y="9"/>
                      <a:pt x="902" y="1"/>
                      <a:pt x="86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3263;p78"/>
              <p:cNvSpPr/>
              <p:nvPr/>
            </p:nvSpPr>
            <p:spPr>
              <a:xfrm>
                <a:off x="21778025" y="3554650"/>
                <a:ext cx="31950" cy="44900"/>
              </a:xfrm>
              <a:custGeom>
                <a:avLst/>
                <a:gdLst/>
                <a:ahLst/>
                <a:cxnLst/>
                <a:rect l="l" t="t" r="r" b="b"/>
                <a:pathLst>
                  <a:path w="1278" h="1796" extrusionOk="0">
                    <a:moveTo>
                      <a:pt x="882" y="1"/>
                    </a:moveTo>
                    <a:cubicBezTo>
                      <a:pt x="646" y="1"/>
                      <a:pt x="344" y="287"/>
                      <a:pt x="183" y="716"/>
                    </a:cubicBezTo>
                    <a:cubicBezTo>
                      <a:pt x="1" y="1202"/>
                      <a:pt x="31" y="1688"/>
                      <a:pt x="305" y="1780"/>
                    </a:cubicBezTo>
                    <a:cubicBezTo>
                      <a:pt x="334" y="1790"/>
                      <a:pt x="364" y="1796"/>
                      <a:pt x="396" y="1796"/>
                    </a:cubicBezTo>
                    <a:cubicBezTo>
                      <a:pt x="632" y="1796"/>
                      <a:pt x="934" y="1509"/>
                      <a:pt x="1095" y="1080"/>
                    </a:cubicBezTo>
                    <a:cubicBezTo>
                      <a:pt x="1277" y="594"/>
                      <a:pt x="1247" y="138"/>
                      <a:pt x="973" y="17"/>
                    </a:cubicBezTo>
                    <a:cubicBezTo>
                      <a:pt x="944" y="6"/>
                      <a:pt x="914" y="1"/>
                      <a:pt x="882"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3264;p78"/>
              <p:cNvSpPr/>
              <p:nvPr/>
            </p:nvSpPr>
            <p:spPr>
              <a:xfrm>
                <a:off x="22022725" y="3612050"/>
                <a:ext cx="60050" cy="41050"/>
              </a:xfrm>
              <a:custGeom>
                <a:avLst/>
                <a:gdLst/>
                <a:ahLst/>
                <a:cxnLst/>
                <a:rect l="l" t="t" r="r" b="b"/>
                <a:pathLst>
                  <a:path w="2402" h="1642" extrusionOk="0">
                    <a:moveTo>
                      <a:pt x="790" y="0"/>
                    </a:moveTo>
                    <a:cubicBezTo>
                      <a:pt x="517" y="0"/>
                      <a:pt x="243" y="31"/>
                      <a:pt x="0" y="152"/>
                    </a:cubicBezTo>
                    <a:cubicBezTo>
                      <a:pt x="517" y="335"/>
                      <a:pt x="912" y="487"/>
                      <a:pt x="1307" y="730"/>
                    </a:cubicBezTo>
                    <a:cubicBezTo>
                      <a:pt x="1489" y="851"/>
                      <a:pt x="1672" y="973"/>
                      <a:pt x="1824" y="1125"/>
                    </a:cubicBezTo>
                    <a:cubicBezTo>
                      <a:pt x="2006" y="1277"/>
                      <a:pt x="2189" y="1459"/>
                      <a:pt x="2401" y="1642"/>
                    </a:cubicBezTo>
                    <a:cubicBezTo>
                      <a:pt x="2401" y="1368"/>
                      <a:pt x="2310" y="1095"/>
                      <a:pt x="2158" y="851"/>
                    </a:cubicBezTo>
                    <a:cubicBezTo>
                      <a:pt x="2037" y="608"/>
                      <a:pt x="1824" y="426"/>
                      <a:pt x="1581" y="274"/>
                    </a:cubicBezTo>
                    <a:cubicBezTo>
                      <a:pt x="1337" y="122"/>
                      <a:pt x="1064" y="31"/>
                      <a:pt x="790" y="0"/>
                    </a:cubicBezTo>
                    <a:close/>
                  </a:path>
                </a:pathLst>
              </a:custGeom>
              <a:solidFill>
                <a:srgbClr val="AC7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3265;p78"/>
              <p:cNvSpPr/>
              <p:nvPr/>
            </p:nvSpPr>
            <p:spPr>
              <a:xfrm>
                <a:off x="21793975" y="3504900"/>
                <a:ext cx="50950" cy="34975"/>
              </a:xfrm>
              <a:custGeom>
                <a:avLst/>
                <a:gdLst/>
                <a:ahLst/>
                <a:cxnLst/>
                <a:rect l="l" t="t" r="r" b="b"/>
                <a:pathLst>
                  <a:path w="2038" h="1399" extrusionOk="0">
                    <a:moveTo>
                      <a:pt x="890" y="1"/>
                    </a:moveTo>
                    <a:cubicBezTo>
                      <a:pt x="805" y="1"/>
                      <a:pt x="720" y="11"/>
                      <a:pt x="639" y="31"/>
                    </a:cubicBezTo>
                    <a:cubicBezTo>
                      <a:pt x="396" y="61"/>
                      <a:pt x="183" y="183"/>
                      <a:pt x="1" y="335"/>
                    </a:cubicBezTo>
                    <a:cubicBezTo>
                      <a:pt x="123" y="365"/>
                      <a:pt x="244" y="396"/>
                      <a:pt x="335" y="396"/>
                    </a:cubicBezTo>
                    <a:cubicBezTo>
                      <a:pt x="457" y="426"/>
                      <a:pt x="548" y="426"/>
                      <a:pt x="639" y="456"/>
                    </a:cubicBezTo>
                    <a:cubicBezTo>
                      <a:pt x="852" y="487"/>
                      <a:pt x="1004" y="517"/>
                      <a:pt x="1156" y="608"/>
                    </a:cubicBezTo>
                    <a:cubicBezTo>
                      <a:pt x="1430" y="730"/>
                      <a:pt x="1673" y="1004"/>
                      <a:pt x="1977" y="1399"/>
                    </a:cubicBezTo>
                    <a:cubicBezTo>
                      <a:pt x="2037" y="1156"/>
                      <a:pt x="2007" y="912"/>
                      <a:pt x="1916" y="669"/>
                    </a:cubicBezTo>
                    <a:cubicBezTo>
                      <a:pt x="1825" y="456"/>
                      <a:pt x="1642" y="244"/>
                      <a:pt x="1399" y="122"/>
                    </a:cubicBezTo>
                    <a:cubicBezTo>
                      <a:pt x="1237" y="41"/>
                      <a:pt x="1061" y="1"/>
                      <a:pt x="8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3266;p78"/>
              <p:cNvSpPr/>
              <p:nvPr/>
            </p:nvSpPr>
            <p:spPr>
              <a:xfrm>
                <a:off x="21805375" y="3616850"/>
                <a:ext cx="61650" cy="101425"/>
              </a:xfrm>
              <a:custGeom>
                <a:avLst/>
                <a:gdLst/>
                <a:ahLst/>
                <a:cxnLst/>
                <a:rect l="l" t="t" r="r" b="b"/>
                <a:pathLst>
                  <a:path w="2466" h="4057" extrusionOk="0">
                    <a:moveTo>
                      <a:pt x="1883" y="0"/>
                    </a:moveTo>
                    <a:cubicBezTo>
                      <a:pt x="1829" y="0"/>
                      <a:pt x="1774" y="24"/>
                      <a:pt x="1733" y="82"/>
                    </a:cubicBezTo>
                    <a:cubicBezTo>
                      <a:pt x="1186" y="994"/>
                      <a:pt x="639" y="1875"/>
                      <a:pt x="92" y="2757"/>
                    </a:cubicBezTo>
                    <a:cubicBezTo>
                      <a:pt x="1" y="2878"/>
                      <a:pt x="31" y="3000"/>
                      <a:pt x="183" y="3061"/>
                    </a:cubicBezTo>
                    <a:cubicBezTo>
                      <a:pt x="822" y="3395"/>
                      <a:pt x="1460" y="3729"/>
                      <a:pt x="2129" y="4033"/>
                    </a:cubicBezTo>
                    <a:cubicBezTo>
                      <a:pt x="2156" y="4049"/>
                      <a:pt x="2183" y="4056"/>
                      <a:pt x="2208" y="4056"/>
                    </a:cubicBezTo>
                    <a:cubicBezTo>
                      <a:pt x="2375" y="4056"/>
                      <a:pt x="2465" y="3744"/>
                      <a:pt x="2281" y="3638"/>
                    </a:cubicBezTo>
                    <a:cubicBezTo>
                      <a:pt x="1686" y="3368"/>
                      <a:pt x="1116" y="3074"/>
                      <a:pt x="527" y="2799"/>
                    </a:cubicBezTo>
                    <a:lnTo>
                      <a:pt x="527" y="2799"/>
                    </a:lnTo>
                    <a:cubicBezTo>
                      <a:pt x="1057" y="1984"/>
                      <a:pt x="1562" y="1170"/>
                      <a:pt x="2068" y="355"/>
                    </a:cubicBezTo>
                    <a:cubicBezTo>
                      <a:pt x="2179" y="178"/>
                      <a:pt x="2030" y="0"/>
                      <a:pt x="1883"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3267;p78"/>
              <p:cNvSpPr/>
              <p:nvPr/>
            </p:nvSpPr>
            <p:spPr>
              <a:xfrm>
                <a:off x="21952802" y="3759392"/>
                <a:ext cx="112474" cy="101427"/>
              </a:xfrm>
              <a:custGeom>
                <a:avLst/>
                <a:gdLst/>
                <a:ahLst/>
                <a:cxnLst/>
                <a:rect l="l" t="t" r="r" b="b"/>
                <a:pathLst>
                  <a:path w="4652" h="4108" extrusionOk="0">
                    <a:moveTo>
                      <a:pt x="2324" y="0"/>
                    </a:moveTo>
                    <a:cubicBezTo>
                      <a:pt x="1501" y="0"/>
                      <a:pt x="730" y="513"/>
                      <a:pt x="426" y="1331"/>
                    </a:cubicBezTo>
                    <a:cubicBezTo>
                      <a:pt x="1" y="2364"/>
                      <a:pt x="517" y="3580"/>
                      <a:pt x="1581" y="3975"/>
                    </a:cubicBezTo>
                    <a:cubicBezTo>
                      <a:pt x="1823" y="4065"/>
                      <a:pt x="2070" y="4107"/>
                      <a:pt x="2314" y="4107"/>
                    </a:cubicBezTo>
                    <a:cubicBezTo>
                      <a:pt x="3144" y="4107"/>
                      <a:pt x="3927" y="3612"/>
                      <a:pt x="4256" y="2790"/>
                    </a:cubicBezTo>
                    <a:cubicBezTo>
                      <a:pt x="4651" y="1726"/>
                      <a:pt x="4134" y="540"/>
                      <a:pt x="3071" y="145"/>
                    </a:cubicBezTo>
                    <a:cubicBezTo>
                      <a:pt x="2825" y="47"/>
                      <a:pt x="2572" y="0"/>
                      <a:pt x="2324"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3268;p78"/>
              <p:cNvSpPr/>
              <p:nvPr/>
            </p:nvSpPr>
            <p:spPr>
              <a:xfrm>
                <a:off x="21698250" y="3640175"/>
                <a:ext cx="105650" cy="93475"/>
              </a:xfrm>
              <a:custGeom>
                <a:avLst/>
                <a:gdLst/>
                <a:ahLst/>
                <a:cxnLst/>
                <a:rect l="l" t="t" r="r" b="b"/>
                <a:pathLst>
                  <a:path w="4226" h="3739" extrusionOk="0">
                    <a:moveTo>
                      <a:pt x="2131" y="0"/>
                    </a:moveTo>
                    <a:cubicBezTo>
                      <a:pt x="1368" y="0"/>
                      <a:pt x="647" y="462"/>
                      <a:pt x="365" y="1216"/>
                    </a:cubicBezTo>
                    <a:cubicBezTo>
                      <a:pt x="0" y="2158"/>
                      <a:pt x="486" y="3252"/>
                      <a:pt x="1429" y="3617"/>
                    </a:cubicBezTo>
                    <a:cubicBezTo>
                      <a:pt x="1649" y="3700"/>
                      <a:pt x="1875" y="3738"/>
                      <a:pt x="2097" y="3738"/>
                    </a:cubicBezTo>
                    <a:cubicBezTo>
                      <a:pt x="2859" y="3738"/>
                      <a:pt x="3578" y="3282"/>
                      <a:pt x="3860" y="2553"/>
                    </a:cubicBezTo>
                    <a:cubicBezTo>
                      <a:pt x="4225" y="1581"/>
                      <a:pt x="3739" y="517"/>
                      <a:pt x="2796" y="122"/>
                    </a:cubicBezTo>
                    <a:cubicBezTo>
                      <a:pt x="2577" y="39"/>
                      <a:pt x="2352" y="0"/>
                      <a:pt x="213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3269;p78"/>
              <p:cNvSpPr/>
              <p:nvPr/>
            </p:nvSpPr>
            <p:spPr>
              <a:xfrm>
                <a:off x="21845650" y="3788300"/>
                <a:ext cx="67650" cy="23000"/>
              </a:xfrm>
              <a:custGeom>
                <a:avLst/>
                <a:gdLst/>
                <a:ahLst/>
                <a:cxnLst/>
                <a:rect l="l" t="t" r="r" b="b"/>
                <a:pathLst>
                  <a:path w="2706" h="920" extrusionOk="0">
                    <a:moveTo>
                      <a:pt x="1173" y="1"/>
                    </a:moveTo>
                    <a:cubicBezTo>
                      <a:pt x="585" y="1"/>
                      <a:pt x="218" y="394"/>
                      <a:pt x="1" y="701"/>
                    </a:cubicBezTo>
                    <a:cubicBezTo>
                      <a:pt x="214" y="792"/>
                      <a:pt x="487" y="853"/>
                      <a:pt x="791" y="884"/>
                    </a:cubicBezTo>
                    <a:cubicBezTo>
                      <a:pt x="1003" y="908"/>
                      <a:pt x="1204" y="919"/>
                      <a:pt x="1394" y="919"/>
                    </a:cubicBezTo>
                    <a:cubicBezTo>
                      <a:pt x="1913" y="919"/>
                      <a:pt x="2350" y="835"/>
                      <a:pt x="2706" y="701"/>
                    </a:cubicBezTo>
                    <a:cubicBezTo>
                      <a:pt x="2078" y="184"/>
                      <a:pt x="1574" y="1"/>
                      <a:pt x="1173" y="1"/>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3270;p78"/>
              <p:cNvSpPr/>
              <p:nvPr/>
            </p:nvSpPr>
            <p:spPr>
              <a:xfrm>
                <a:off x="21808425" y="3735700"/>
                <a:ext cx="140900" cy="70150"/>
              </a:xfrm>
              <a:custGeom>
                <a:avLst/>
                <a:gdLst/>
                <a:ahLst/>
                <a:cxnLst/>
                <a:rect l="l" t="t" r="r" b="b"/>
                <a:pathLst>
                  <a:path w="5636" h="2806" extrusionOk="0">
                    <a:moveTo>
                      <a:pt x="838" y="0"/>
                    </a:moveTo>
                    <a:cubicBezTo>
                      <a:pt x="788" y="0"/>
                      <a:pt x="741" y="12"/>
                      <a:pt x="700" y="39"/>
                    </a:cubicBezTo>
                    <a:cubicBezTo>
                      <a:pt x="61" y="465"/>
                      <a:pt x="0" y="2167"/>
                      <a:pt x="1490" y="2805"/>
                    </a:cubicBezTo>
                    <a:cubicBezTo>
                      <a:pt x="1707" y="2498"/>
                      <a:pt x="2074" y="2105"/>
                      <a:pt x="2662" y="2105"/>
                    </a:cubicBezTo>
                    <a:cubicBezTo>
                      <a:pt x="3063" y="2105"/>
                      <a:pt x="3567" y="2288"/>
                      <a:pt x="4195" y="2805"/>
                    </a:cubicBezTo>
                    <a:cubicBezTo>
                      <a:pt x="5107" y="2471"/>
                      <a:pt x="5502" y="1833"/>
                      <a:pt x="5563" y="1468"/>
                    </a:cubicBezTo>
                    <a:cubicBezTo>
                      <a:pt x="5635" y="1057"/>
                      <a:pt x="5035" y="492"/>
                      <a:pt x="4129" y="492"/>
                    </a:cubicBezTo>
                    <a:cubicBezTo>
                      <a:pt x="3896" y="492"/>
                      <a:pt x="3642" y="530"/>
                      <a:pt x="3374" y="617"/>
                    </a:cubicBezTo>
                    <a:cubicBezTo>
                      <a:pt x="3176" y="678"/>
                      <a:pt x="2988" y="704"/>
                      <a:pt x="2810" y="704"/>
                    </a:cubicBezTo>
                    <a:cubicBezTo>
                      <a:pt x="1881" y="704"/>
                      <a:pt x="1228" y="0"/>
                      <a:pt x="83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3271;p78"/>
              <p:cNvSpPr/>
              <p:nvPr/>
            </p:nvSpPr>
            <p:spPr>
              <a:xfrm>
                <a:off x="21238500" y="3721475"/>
                <a:ext cx="390600" cy="110750"/>
              </a:xfrm>
              <a:custGeom>
                <a:avLst/>
                <a:gdLst/>
                <a:ahLst/>
                <a:cxnLst/>
                <a:rect l="l" t="t" r="r" b="b"/>
                <a:pathLst>
                  <a:path w="15624" h="4430" extrusionOk="0">
                    <a:moveTo>
                      <a:pt x="1460" y="0"/>
                    </a:moveTo>
                    <a:cubicBezTo>
                      <a:pt x="1460" y="0"/>
                      <a:pt x="1" y="456"/>
                      <a:pt x="821" y="1611"/>
                    </a:cubicBezTo>
                    <a:cubicBezTo>
                      <a:pt x="1540" y="2587"/>
                      <a:pt x="10693" y="4429"/>
                      <a:pt x="13905" y="4429"/>
                    </a:cubicBezTo>
                    <a:cubicBezTo>
                      <a:pt x="14496" y="4429"/>
                      <a:pt x="14887" y="4367"/>
                      <a:pt x="14986" y="4225"/>
                    </a:cubicBezTo>
                    <a:cubicBezTo>
                      <a:pt x="15624" y="3313"/>
                      <a:pt x="2827" y="122"/>
                      <a:pt x="1460"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3272;p78"/>
              <p:cNvSpPr/>
              <p:nvPr/>
            </p:nvSpPr>
            <p:spPr>
              <a:xfrm>
                <a:off x="21965675" y="3372675"/>
                <a:ext cx="545675" cy="833700"/>
              </a:xfrm>
              <a:custGeom>
                <a:avLst/>
                <a:gdLst/>
                <a:ahLst/>
                <a:cxnLst/>
                <a:rect l="l" t="t" r="r" b="b"/>
                <a:pathLst>
                  <a:path w="21827" h="33348" extrusionOk="0">
                    <a:moveTo>
                      <a:pt x="276" y="1"/>
                    </a:moveTo>
                    <a:cubicBezTo>
                      <a:pt x="124" y="3040"/>
                      <a:pt x="1005" y="11642"/>
                      <a:pt x="8787" y="16718"/>
                    </a:cubicBezTo>
                    <a:lnTo>
                      <a:pt x="9182" y="15776"/>
                    </a:lnTo>
                    <a:cubicBezTo>
                      <a:pt x="9334" y="16050"/>
                      <a:pt x="9425" y="16202"/>
                      <a:pt x="9425" y="16202"/>
                    </a:cubicBezTo>
                    <a:lnTo>
                      <a:pt x="7632" y="19211"/>
                    </a:lnTo>
                    <a:cubicBezTo>
                      <a:pt x="7632" y="19211"/>
                      <a:pt x="367" y="22129"/>
                      <a:pt x="154" y="26293"/>
                    </a:cubicBezTo>
                    <a:cubicBezTo>
                      <a:pt x="0" y="29333"/>
                      <a:pt x="2928" y="33348"/>
                      <a:pt x="7930" y="33348"/>
                    </a:cubicBezTo>
                    <a:cubicBezTo>
                      <a:pt x="9830" y="33348"/>
                      <a:pt x="12028" y="32769"/>
                      <a:pt x="14471" y="31339"/>
                    </a:cubicBezTo>
                    <a:cubicBezTo>
                      <a:pt x="17905" y="29332"/>
                      <a:pt x="21006" y="25624"/>
                      <a:pt x="21553" y="21582"/>
                    </a:cubicBezTo>
                    <a:cubicBezTo>
                      <a:pt x="21826" y="19515"/>
                      <a:pt x="21279" y="17478"/>
                      <a:pt x="19912" y="15867"/>
                    </a:cubicBezTo>
                    <a:cubicBezTo>
                      <a:pt x="17449" y="12919"/>
                      <a:pt x="14805" y="10122"/>
                      <a:pt x="12252" y="7265"/>
                    </a:cubicBezTo>
                    <a:cubicBezTo>
                      <a:pt x="10246" y="5077"/>
                      <a:pt x="8635" y="2858"/>
                      <a:pt x="5808" y="1642"/>
                    </a:cubicBezTo>
                    <a:cubicBezTo>
                      <a:pt x="4227" y="973"/>
                      <a:pt x="1978" y="183"/>
                      <a:pt x="276"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3273;p78"/>
              <p:cNvSpPr/>
              <p:nvPr/>
            </p:nvSpPr>
            <p:spPr>
              <a:xfrm>
                <a:off x="22123775" y="3757575"/>
                <a:ext cx="133775" cy="138300"/>
              </a:xfrm>
              <a:custGeom>
                <a:avLst/>
                <a:gdLst/>
                <a:ahLst/>
                <a:cxnLst/>
                <a:rect l="l" t="t" r="r" b="b"/>
                <a:pathLst>
                  <a:path w="5351" h="5532" extrusionOk="0">
                    <a:moveTo>
                      <a:pt x="1830" y="1"/>
                    </a:moveTo>
                    <a:cubicBezTo>
                      <a:pt x="1500" y="1"/>
                      <a:pt x="1168" y="34"/>
                      <a:pt x="913" y="198"/>
                    </a:cubicBezTo>
                    <a:cubicBezTo>
                      <a:pt x="882" y="198"/>
                      <a:pt x="1" y="4271"/>
                      <a:pt x="1" y="4271"/>
                    </a:cubicBezTo>
                    <a:cubicBezTo>
                      <a:pt x="692" y="4962"/>
                      <a:pt x="1670" y="5532"/>
                      <a:pt x="2642" y="5532"/>
                    </a:cubicBezTo>
                    <a:cubicBezTo>
                      <a:pt x="3122" y="5532"/>
                      <a:pt x="3601" y="5393"/>
                      <a:pt x="4043" y="5061"/>
                    </a:cubicBezTo>
                    <a:cubicBezTo>
                      <a:pt x="5138" y="4271"/>
                      <a:pt x="5350" y="2629"/>
                      <a:pt x="4894" y="1413"/>
                    </a:cubicBezTo>
                    <a:cubicBezTo>
                      <a:pt x="4742" y="1018"/>
                      <a:pt x="4469" y="623"/>
                      <a:pt x="4104" y="380"/>
                    </a:cubicBezTo>
                    <a:cubicBezTo>
                      <a:pt x="3648" y="46"/>
                      <a:pt x="3010" y="15"/>
                      <a:pt x="2463" y="15"/>
                    </a:cubicBezTo>
                    <a:cubicBezTo>
                      <a:pt x="2268" y="15"/>
                      <a:pt x="2049" y="1"/>
                      <a:pt x="1830"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3274;p78"/>
              <p:cNvSpPr/>
              <p:nvPr/>
            </p:nvSpPr>
            <p:spPr>
              <a:xfrm>
                <a:off x="22144475" y="3799300"/>
                <a:ext cx="92850" cy="62725"/>
              </a:xfrm>
              <a:custGeom>
                <a:avLst/>
                <a:gdLst/>
                <a:ahLst/>
                <a:cxnLst/>
                <a:rect l="l" t="t" r="r" b="b"/>
                <a:pathLst>
                  <a:path w="3714" h="2509" extrusionOk="0">
                    <a:moveTo>
                      <a:pt x="2986" y="0"/>
                    </a:moveTo>
                    <a:cubicBezTo>
                      <a:pt x="1708" y="0"/>
                      <a:pt x="654" y="1061"/>
                      <a:pt x="85" y="2146"/>
                    </a:cubicBezTo>
                    <a:cubicBezTo>
                      <a:pt x="1" y="2334"/>
                      <a:pt x="163" y="2509"/>
                      <a:pt x="311" y="2509"/>
                    </a:cubicBezTo>
                    <a:cubicBezTo>
                      <a:pt x="378" y="2509"/>
                      <a:pt x="442" y="2474"/>
                      <a:pt x="480" y="2389"/>
                    </a:cubicBezTo>
                    <a:cubicBezTo>
                      <a:pt x="662" y="2085"/>
                      <a:pt x="875" y="1751"/>
                      <a:pt x="1148" y="1447"/>
                    </a:cubicBezTo>
                    <a:cubicBezTo>
                      <a:pt x="1360" y="1415"/>
                      <a:pt x="1623" y="1387"/>
                      <a:pt x="1893" y="1387"/>
                    </a:cubicBezTo>
                    <a:cubicBezTo>
                      <a:pt x="2399" y="1387"/>
                      <a:pt x="2927" y="1485"/>
                      <a:pt x="3185" y="1842"/>
                    </a:cubicBezTo>
                    <a:cubicBezTo>
                      <a:pt x="3242" y="1918"/>
                      <a:pt x="3319" y="1949"/>
                      <a:pt x="3394" y="1949"/>
                    </a:cubicBezTo>
                    <a:cubicBezTo>
                      <a:pt x="3558" y="1949"/>
                      <a:pt x="3705" y="1796"/>
                      <a:pt x="3580" y="1629"/>
                    </a:cubicBezTo>
                    <a:cubicBezTo>
                      <a:pt x="3188" y="1097"/>
                      <a:pt x="2513" y="926"/>
                      <a:pt x="1839" y="926"/>
                    </a:cubicBezTo>
                    <a:cubicBezTo>
                      <a:pt x="1781" y="926"/>
                      <a:pt x="1723" y="927"/>
                      <a:pt x="1665" y="930"/>
                    </a:cubicBezTo>
                    <a:cubicBezTo>
                      <a:pt x="2058" y="635"/>
                      <a:pt x="2491" y="440"/>
                      <a:pt x="2979" y="440"/>
                    </a:cubicBezTo>
                    <a:cubicBezTo>
                      <a:pt x="3095" y="440"/>
                      <a:pt x="3214" y="451"/>
                      <a:pt x="3337" y="474"/>
                    </a:cubicBezTo>
                    <a:cubicBezTo>
                      <a:pt x="3355" y="478"/>
                      <a:pt x="3373" y="480"/>
                      <a:pt x="3389" y="480"/>
                    </a:cubicBezTo>
                    <a:cubicBezTo>
                      <a:pt x="3625" y="480"/>
                      <a:pt x="3714" y="105"/>
                      <a:pt x="3458" y="48"/>
                    </a:cubicBezTo>
                    <a:cubicBezTo>
                      <a:pt x="3298" y="16"/>
                      <a:pt x="3140" y="0"/>
                      <a:pt x="298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3275;p78"/>
              <p:cNvSpPr/>
              <p:nvPr/>
            </p:nvSpPr>
            <p:spPr>
              <a:xfrm>
                <a:off x="21491100" y="3874500"/>
                <a:ext cx="76625" cy="328650"/>
              </a:xfrm>
              <a:custGeom>
                <a:avLst/>
                <a:gdLst/>
                <a:ahLst/>
                <a:cxnLst/>
                <a:rect l="l" t="t" r="r" b="b"/>
                <a:pathLst>
                  <a:path w="3065" h="13146" extrusionOk="0">
                    <a:moveTo>
                      <a:pt x="166" y="0"/>
                    </a:moveTo>
                    <a:cubicBezTo>
                      <a:pt x="86" y="0"/>
                      <a:pt x="1" y="65"/>
                      <a:pt x="18" y="171"/>
                    </a:cubicBezTo>
                    <a:cubicBezTo>
                      <a:pt x="839" y="3940"/>
                      <a:pt x="1629" y="7679"/>
                      <a:pt x="2420" y="11448"/>
                    </a:cubicBezTo>
                    <a:cubicBezTo>
                      <a:pt x="2541" y="11965"/>
                      <a:pt x="2663" y="12512"/>
                      <a:pt x="2754" y="13059"/>
                    </a:cubicBezTo>
                    <a:cubicBezTo>
                      <a:pt x="2778" y="13118"/>
                      <a:pt x="2834" y="13145"/>
                      <a:pt x="2890" y="13145"/>
                    </a:cubicBezTo>
                    <a:cubicBezTo>
                      <a:pt x="2977" y="13145"/>
                      <a:pt x="3065" y="13079"/>
                      <a:pt x="3028" y="12968"/>
                    </a:cubicBezTo>
                    <a:cubicBezTo>
                      <a:pt x="2237" y="9229"/>
                      <a:pt x="1447" y="5460"/>
                      <a:pt x="657" y="1721"/>
                    </a:cubicBezTo>
                    <a:cubicBezTo>
                      <a:pt x="535" y="1174"/>
                      <a:pt x="414" y="627"/>
                      <a:pt x="292" y="110"/>
                    </a:cubicBezTo>
                    <a:cubicBezTo>
                      <a:pt x="279" y="34"/>
                      <a:pt x="224" y="0"/>
                      <a:pt x="166"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3276;p78"/>
              <p:cNvSpPr/>
              <p:nvPr/>
            </p:nvSpPr>
            <p:spPr>
              <a:xfrm>
                <a:off x="21429225" y="3733500"/>
                <a:ext cx="104900" cy="149100"/>
              </a:xfrm>
              <a:custGeom>
                <a:avLst/>
                <a:gdLst/>
                <a:ahLst/>
                <a:cxnLst/>
                <a:rect l="l" t="t" r="r" b="b"/>
                <a:pathLst>
                  <a:path w="4196" h="5964" extrusionOk="0">
                    <a:moveTo>
                      <a:pt x="3113" y="0"/>
                    </a:moveTo>
                    <a:cubicBezTo>
                      <a:pt x="2118" y="0"/>
                      <a:pt x="1740" y="1098"/>
                      <a:pt x="1764" y="1677"/>
                    </a:cubicBezTo>
                    <a:cubicBezTo>
                      <a:pt x="548" y="2924"/>
                      <a:pt x="1" y="5811"/>
                      <a:pt x="1946" y="5963"/>
                    </a:cubicBezTo>
                    <a:cubicBezTo>
                      <a:pt x="1946" y="5963"/>
                      <a:pt x="4196" y="4717"/>
                      <a:pt x="3709" y="3380"/>
                    </a:cubicBezTo>
                    <a:cubicBezTo>
                      <a:pt x="3193" y="2042"/>
                      <a:pt x="3132" y="1069"/>
                      <a:pt x="4013" y="249"/>
                    </a:cubicBezTo>
                    <a:cubicBezTo>
                      <a:pt x="3670" y="74"/>
                      <a:pt x="3371" y="0"/>
                      <a:pt x="3113" y="0"/>
                    </a:cubicBezTo>
                    <a:close/>
                  </a:path>
                </a:pathLst>
              </a:custGeom>
              <a:solidFill>
                <a:srgbClr val="FF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3277;p78"/>
              <p:cNvSpPr/>
              <p:nvPr/>
            </p:nvSpPr>
            <p:spPr>
              <a:xfrm>
                <a:off x="21379075" y="3721425"/>
                <a:ext cx="85000" cy="106850"/>
              </a:xfrm>
              <a:custGeom>
                <a:avLst/>
                <a:gdLst/>
                <a:ahLst/>
                <a:cxnLst/>
                <a:rect l="l" t="t" r="r" b="b"/>
                <a:pathLst>
                  <a:path w="3400" h="4274" extrusionOk="0">
                    <a:moveTo>
                      <a:pt x="2109" y="1"/>
                    </a:moveTo>
                    <a:cubicBezTo>
                      <a:pt x="2086" y="1"/>
                      <a:pt x="2062" y="1"/>
                      <a:pt x="2037" y="2"/>
                    </a:cubicBezTo>
                    <a:cubicBezTo>
                      <a:pt x="670" y="63"/>
                      <a:pt x="1" y="3802"/>
                      <a:pt x="1247" y="4227"/>
                    </a:cubicBezTo>
                    <a:cubicBezTo>
                      <a:pt x="1335" y="4259"/>
                      <a:pt x="1421" y="4273"/>
                      <a:pt x="1504" y="4273"/>
                    </a:cubicBezTo>
                    <a:cubicBezTo>
                      <a:pt x="2621" y="4273"/>
                      <a:pt x="3253" y="1613"/>
                      <a:pt x="3253" y="1613"/>
                    </a:cubicBezTo>
                    <a:cubicBezTo>
                      <a:pt x="3253" y="1613"/>
                      <a:pt x="3400" y="1"/>
                      <a:pt x="2109" y="1"/>
                    </a:cubicBezTo>
                    <a:close/>
                  </a:path>
                </a:pathLst>
              </a:custGeom>
              <a:solidFill>
                <a:srgbClr val="FF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3278;p78"/>
              <p:cNvSpPr/>
              <p:nvPr/>
            </p:nvSpPr>
            <p:spPr>
              <a:xfrm>
                <a:off x="21338050" y="3719225"/>
                <a:ext cx="71450" cy="92700"/>
              </a:xfrm>
              <a:custGeom>
                <a:avLst/>
                <a:gdLst/>
                <a:ahLst/>
                <a:cxnLst/>
                <a:rect l="l" t="t" r="r" b="b"/>
                <a:pathLst>
                  <a:path w="2858" h="3708" extrusionOk="0">
                    <a:moveTo>
                      <a:pt x="1832" y="1"/>
                    </a:moveTo>
                    <a:cubicBezTo>
                      <a:pt x="1624" y="1"/>
                      <a:pt x="1388" y="67"/>
                      <a:pt x="1125" y="242"/>
                    </a:cubicBezTo>
                    <a:cubicBezTo>
                      <a:pt x="1" y="1002"/>
                      <a:pt x="152" y="3677"/>
                      <a:pt x="2371" y="3707"/>
                    </a:cubicBezTo>
                    <a:cubicBezTo>
                      <a:pt x="2371" y="2613"/>
                      <a:pt x="2371" y="1336"/>
                      <a:pt x="2858" y="668"/>
                    </a:cubicBezTo>
                    <a:cubicBezTo>
                      <a:pt x="2858" y="668"/>
                      <a:pt x="2489" y="1"/>
                      <a:pt x="1832" y="1"/>
                    </a:cubicBezTo>
                    <a:close/>
                  </a:path>
                </a:pathLst>
              </a:custGeom>
              <a:solidFill>
                <a:srgbClr val="FF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3279;p78"/>
              <p:cNvSpPr/>
              <p:nvPr/>
            </p:nvSpPr>
            <p:spPr>
              <a:xfrm>
                <a:off x="21389725" y="3735900"/>
                <a:ext cx="56250" cy="94050"/>
              </a:xfrm>
              <a:custGeom>
                <a:avLst/>
                <a:gdLst/>
                <a:ahLst/>
                <a:cxnLst/>
                <a:rect l="l" t="t" r="r" b="b"/>
                <a:pathLst>
                  <a:path w="2250" h="3762" extrusionOk="0">
                    <a:moveTo>
                      <a:pt x="791" y="1"/>
                    </a:moveTo>
                    <a:lnTo>
                      <a:pt x="791" y="1"/>
                    </a:lnTo>
                    <a:cubicBezTo>
                      <a:pt x="517" y="396"/>
                      <a:pt x="304" y="821"/>
                      <a:pt x="183" y="1308"/>
                    </a:cubicBezTo>
                    <a:cubicBezTo>
                      <a:pt x="61" y="1794"/>
                      <a:pt x="0" y="2311"/>
                      <a:pt x="152" y="2828"/>
                    </a:cubicBezTo>
                    <a:cubicBezTo>
                      <a:pt x="183" y="2949"/>
                      <a:pt x="244" y="3071"/>
                      <a:pt x="274" y="3192"/>
                    </a:cubicBezTo>
                    <a:cubicBezTo>
                      <a:pt x="335" y="3284"/>
                      <a:pt x="396" y="3435"/>
                      <a:pt x="517" y="3527"/>
                    </a:cubicBezTo>
                    <a:cubicBezTo>
                      <a:pt x="701" y="3688"/>
                      <a:pt x="938" y="3762"/>
                      <a:pt x="1147" y="3762"/>
                    </a:cubicBezTo>
                    <a:cubicBezTo>
                      <a:pt x="1214" y="3762"/>
                      <a:pt x="1279" y="3754"/>
                      <a:pt x="1338" y="3739"/>
                    </a:cubicBezTo>
                    <a:cubicBezTo>
                      <a:pt x="1611" y="3679"/>
                      <a:pt x="1855" y="3527"/>
                      <a:pt x="2007" y="3314"/>
                    </a:cubicBezTo>
                    <a:cubicBezTo>
                      <a:pt x="2159" y="3071"/>
                      <a:pt x="2159" y="2828"/>
                      <a:pt x="2250" y="2615"/>
                    </a:cubicBezTo>
                    <a:lnTo>
                      <a:pt x="2250" y="2615"/>
                    </a:lnTo>
                    <a:cubicBezTo>
                      <a:pt x="2098" y="2797"/>
                      <a:pt x="2037" y="3071"/>
                      <a:pt x="1885" y="3192"/>
                    </a:cubicBezTo>
                    <a:cubicBezTo>
                      <a:pt x="1703" y="3344"/>
                      <a:pt x="1490" y="3435"/>
                      <a:pt x="1307" y="3435"/>
                    </a:cubicBezTo>
                    <a:cubicBezTo>
                      <a:pt x="1271" y="3441"/>
                      <a:pt x="1235" y="3443"/>
                      <a:pt x="1201" y="3443"/>
                    </a:cubicBezTo>
                    <a:cubicBezTo>
                      <a:pt x="1034" y="3443"/>
                      <a:pt x="891" y="3384"/>
                      <a:pt x="791" y="3284"/>
                    </a:cubicBezTo>
                    <a:cubicBezTo>
                      <a:pt x="730" y="3223"/>
                      <a:pt x="669" y="3132"/>
                      <a:pt x="639" y="3040"/>
                    </a:cubicBezTo>
                    <a:cubicBezTo>
                      <a:pt x="578" y="2919"/>
                      <a:pt x="548" y="2828"/>
                      <a:pt x="517" y="2706"/>
                    </a:cubicBezTo>
                    <a:cubicBezTo>
                      <a:pt x="396" y="2311"/>
                      <a:pt x="396" y="1825"/>
                      <a:pt x="456" y="1369"/>
                    </a:cubicBezTo>
                    <a:cubicBezTo>
                      <a:pt x="548" y="913"/>
                      <a:pt x="639" y="457"/>
                      <a:pt x="791"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3280;p78"/>
              <p:cNvSpPr/>
              <p:nvPr/>
            </p:nvSpPr>
            <p:spPr>
              <a:xfrm>
                <a:off x="21354775" y="3786050"/>
                <a:ext cx="41050" cy="30425"/>
              </a:xfrm>
              <a:custGeom>
                <a:avLst/>
                <a:gdLst/>
                <a:ahLst/>
                <a:cxnLst/>
                <a:rect l="l" t="t" r="r" b="b"/>
                <a:pathLst>
                  <a:path w="1642" h="1217" extrusionOk="0">
                    <a:moveTo>
                      <a:pt x="0" y="1"/>
                    </a:moveTo>
                    <a:lnTo>
                      <a:pt x="0" y="1"/>
                    </a:lnTo>
                    <a:cubicBezTo>
                      <a:pt x="61" y="396"/>
                      <a:pt x="274" y="730"/>
                      <a:pt x="578" y="974"/>
                    </a:cubicBezTo>
                    <a:cubicBezTo>
                      <a:pt x="730" y="1095"/>
                      <a:pt x="912" y="1217"/>
                      <a:pt x="1155" y="1217"/>
                    </a:cubicBezTo>
                    <a:cubicBezTo>
                      <a:pt x="1368" y="1217"/>
                      <a:pt x="1611" y="1065"/>
                      <a:pt x="1642" y="882"/>
                    </a:cubicBezTo>
                    <a:lnTo>
                      <a:pt x="1642" y="882"/>
                    </a:lnTo>
                    <a:cubicBezTo>
                      <a:pt x="1541" y="933"/>
                      <a:pt x="1450" y="955"/>
                      <a:pt x="1368" y="955"/>
                    </a:cubicBezTo>
                    <a:cubicBezTo>
                      <a:pt x="1301" y="955"/>
                      <a:pt x="1240" y="940"/>
                      <a:pt x="1186" y="913"/>
                    </a:cubicBezTo>
                    <a:cubicBezTo>
                      <a:pt x="1064" y="882"/>
                      <a:pt x="942" y="791"/>
                      <a:pt x="821" y="670"/>
                    </a:cubicBezTo>
                    <a:cubicBezTo>
                      <a:pt x="669" y="578"/>
                      <a:pt x="547" y="457"/>
                      <a:pt x="426" y="366"/>
                    </a:cubicBezTo>
                    <a:cubicBezTo>
                      <a:pt x="274" y="244"/>
                      <a:pt x="152" y="122"/>
                      <a:pt x="0"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3281;p78"/>
              <p:cNvSpPr/>
              <p:nvPr/>
            </p:nvSpPr>
            <p:spPr>
              <a:xfrm>
                <a:off x="21409475" y="3775425"/>
                <a:ext cx="63850" cy="85125"/>
              </a:xfrm>
              <a:custGeom>
                <a:avLst/>
                <a:gdLst/>
                <a:ahLst/>
                <a:cxnLst/>
                <a:rect l="l" t="t" r="r" b="b"/>
                <a:pathLst>
                  <a:path w="2554" h="3405" extrusionOk="0">
                    <a:moveTo>
                      <a:pt x="2554" y="0"/>
                    </a:moveTo>
                    <a:lnTo>
                      <a:pt x="2554" y="0"/>
                    </a:lnTo>
                    <a:cubicBezTo>
                      <a:pt x="2250" y="244"/>
                      <a:pt x="1946" y="547"/>
                      <a:pt x="1733" y="912"/>
                    </a:cubicBezTo>
                    <a:cubicBezTo>
                      <a:pt x="1545" y="1208"/>
                      <a:pt x="1380" y="1576"/>
                      <a:pt x="1324" y="1973"/>
                    </a:cubicBezTo>
                    <a:lnTo>
                      <a:pt x="1324" y="1973"/>
                    </a:lnTo>
                    <a:cubicBezTo>
                      <a:pt x="1023" y="2041"/>
                      <a:pt x="694" y="2164"/>
                      <a:pt x="457" y="2402"/>
                    </a:cubicBezTo>
                    <a:cubicBezTo>
                      <a:pt x="305" y="2554"/>
                      <a:pt x="213" y="2706"/>
                      <a:pt x="153" y="2888"/>
                    </a:cubicBezTo>
                    <a:cubicBezTo>
                      <a:pt x="61" y="3040"/>
                      <a:pt x="31" y="3222"/>
                      <a:pt x="1" y="3405"/>
                    </a:cubicBezTo>
                    <a:cubicBezTo>
                      <a:pt x="183" y="3101"/>
                      <a:pt x="365" y="2797"/>
                      <a:pt x="639" y="2614"/>
                    </a:cubicBezTo>
                    <a:cubicBezTo>
                      <a:pt x="882" y="2432"/>
                      <a:pt x="1186" y="2341"/>
                      <a:pt x="1520" y="2310"/>
                    </a:cubicBezTo>
                    <a:lnTo>
                      <a:pt x="1672" y="2280"/>
                    </a:lnTo>
                    <a:lnTo>
                      <a:pt x="1672" y="2128"/>
                    </a:lnTo>
                    <a:cubicBezTo>
                      <a:pt x="1703" y="1763"/>
                      <a:pt x="1824" y="1399"/>
                      <a:pt x="2007" y="1064"/>
                    </a:cubicBezTo>
                    <a:cubicBezTo>
                      <a:pt x="2159" y="699"/>
                      <a:pt x="2372" y="365"/>
                      <a:pt x="2554"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3282;p78"/>
              <p:cNvSpPr/>
              <p:nvPr/>
            </p:nvSpPr>
            <p:spPr>
              <a:xfrm>
                <a:off x="21663275" y="4430700"/>
                <a:ext cx="453700" cy="182650"/>
              </a:xfrm>
              <a:custGeom>
                <a:avLst/>
                <a:gdLst/>
                <a:ahLst/>
                <a:cxnLst/>
                <a:rect l="l" t="t" r="r" b="b"/>
                <a:pathLst>
                  <a:path w="18148" h="7306" extrusionOk="0">
                    <a:moveTo>
                      <a:pt x="9491" y="0"/>
                    </a:moveTo>
                    <a:cubicBezTo>
                      <a:pt x="7610" y="0"/>
                      <a:pt x="5723" y="240"/>
                      <a:pt x="3892" y="689"/>
                    </a:cubicBezTo>
                    <a:cubicBezTo>
                      <a:pt x="2433" y="1054"/>
                      <a:pt x="1" y="1996"/>
                      <a:pt x="791" y="3972"/>
                    </a:cubicBezTo>
                    <a:cubicBezTo>
                      <a:pt x="1551" y="5857"/>
                      <a:pt x="3740" y="6434"/>
                      <a:pt x="5563" y="6708"/>
                    </a:cubicBezTo>
                    <a:cubicBezTo>
                      <a:pt x="5837" y="6769"/>
                      <a:pt x="6080" y="6799"/>
                      <a:pt x="6354" y="6829"/>
                    </a:cubicBezTo>
                    <a:cubicBezTo>
                      <a:pt x="8118" y="7091"/>
                      <a:pt x="9929" y="7305"/>
                      <a:pt x="11730" y="7305"/>
                    </a:cubicBezTo>
                    <a:cubicBezTo>
                      <a:pt x="12443" y="7305"/>
                      <a:pt x="13155" y="7272"/>
                      <a:pt x="13861" y="7194"/>
                    </a:cubicBezTo>
                    <a:cubicBezTo>
                      <a:pt x="14804" y="7073"/>
                      <a:pt x="15746" y="6890"/>
                      <a:pt x="16506" y="6313"/>
                    </a:cubicBezTo>
                    <a:cubicBezTo>
                      <a:pt x="17539" y="5553"/>
                      <a:pt x="18147" y="3972"/>
                      <a:pt x="17630" y="2756"/>
                    </a:cubicBezTo>
                    <a:cubicBezTo>
                      <a:pt x="17083" y="1389"/>
                      <a:pt x="15442" y="781"/>
                      <a:pt x="14104" y="507"/>
                    </a:cubicBezTo>
                    <a:cubicBezTo>
                      <a:pt x="12593" y="163"/>
                      <a:pt x="11043" y="0"/>
                      <a:pt x="9491"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3283;p78"/>
              <p:cNvSpPr/>
              <p:nvPr/>
            </p:nvSpPr>
            <p:spPr>
              <a:xfrm>
                <a:off x="21720275" y="4499475"/>
                <a:ext cx="275100" cy="154825"/>
              </a:xfrm>
              <a:custGeom>
                <a:avLst/>
                <a:gdLst/>
                <a:ahLst/>
                <a:cxnLst/>
                <a:rect l="l" t="t" r="r" b="b"/>
                <a:pathLst>
                  <a:path w="11004" h="6193" extrusionOk="0">
                    <a:moveTo>
                      <a:pt x="4057" y="1"/>
                    </a:moveTo>
                    <a:cubicBezTo>
                      <a:pt x="3124" y="1"/>
                      <a:pt x="2049" y="337"/>
                      <a:pt x="1368" y="1343"/>
                    </a:cubicBezTo>
                    <a:cubicBezTo>
                      <a:pt x="1" y="3410"/>
                      <a:pt x="1672" y="5993"/>
                      <a:pt x="5229" y="6176"/>
                    </a:cubicBezTo>
                    <a:cubicBezTo>
                      <a:pt x="5229" y="6176"/>
                      <a:pt x="5459" y="6192"/>
                      <a:pt x="5831" y="6192"/>
                    </a:cubicBezTo>
                    <a:cubicBezTo>
                      <a:pt x="7060" y="6192"/>
                      <a:pt x="9837" y="6013"/>
                      <a:pt x="11004" y="4473"/>
                    </a:cubicBezTo>
                    <a:cubicBezTo>
                      <a:pt x="8542" y="4473"/>
                      <a:pt x="7174" y="4504"/>
                      <a:pt x="7174" y="4504"/>
                    </a:cubicBezTo>
                    <a:cubicBezTo>
                      <a:pt x="7174" y="4504"/>
                      <a:pt x="9058" y="1859"/>
                      <a:pt x="8359" y="1647"/>
                    </a:cubicBezTo>
                    <a:cubicBezTo>
                      <a:pt x="8309" y="1630"/>
                      <a:pt x="8254" y="1622"/>
                      <a:pt x="8194" y="1622"/>
                    </a:cubicBezTo>
                    <a:cubicBezTo>
                      <a:pt x="7397" y="1622"/>
                      <a:pt x="5880" y="3063"/>
                      <a:pt x="5654" y="3714"/>
                    </a:cubicBezTo>
                    <a:cubicBezTo>
                      <a:pt x="5259" y="3075"/>
                      <a:pt x="7022" y="1069"/>
                      <a:pt x="5897" y="735"/>
                    </a:cubicBezTo>
                    <a:cubicBezTo>
                      <a:pt x="5866" y="376"/>
                      <a:pt x="5041" y="1"/>
                      <a:pt x="4057" y="1"/>
                    </a:cubicBezTo>
                    <a:close/>
                  </a:path>
                </a:pathLst>
              </a:custGeom>
              <a:solidFill>
                <a:srgbClr val="FF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3284;p78"/>
              <p:cNvSpPr/>
              <p:nvPr/>
            </p:nvSpPr>
            <p:spPr>
              <a:xfrm>
                <a:off x="21787900" y="4513275"/>
                <a:ext cx="77550" cy="53225"/>
              </a:xfrm>
              <a:custGeom>
                <a:avLst/>
                <a:gdLst/>
                <a:ahLst/>
                <a:cxnLst/>
                <a:rect l="l" t="t" r="r" b="b"/>
                <a:pathLst>
                  <a:path w="3102" h="2129" extrusionOk="0">
                    <a:moveTo>
                      <a:pt x="3101" y="0"/>
                    </a:moveTo>
                    <a:cubicBezTo>
                      <a:pt x="3101" y="1"/>
                      <a:pt x="730" y="335"/>
                      <a:pt x="1" y="2128"/>
                    </a:cubicBezTo>
                    <a:lnTo>
                      <a:pt x="3101" y="0"/>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3285;p78"/>
              <p:cNvSpPr/>
              <p:nvPr/>
            </p:nvSpPr>
            <p:spPr>
              <a:xfrm>
                <a:off x="21968750" y="4541300"/>
                <a:ext cx="83625" cy="42675"/>
              </a:xfrm>
              <a:custGeom>
                <a:avLst/>
                <a:gdLst/>
                <a:ahLst/>
                <a:cxnLst/>
                <a:rect l="l" t="t" r="r" b="b"/>
                <a:pathLst>
                  <a:path w="3345" h="1707" extrusionOk="0">
                    <a:moveTo>
                      <a:pt x="2217" y="0"/>
                    </a:moveTo>
                    <a:cubicBezTo>
                      <a:pt x="1687" y="0"/>
                      <a:pt x="1099" y="155"/>
                      <a:pt x="791" y="278"/>
                    </a:cubicBezTo>
                    <a:cubicBezTo>
                      <a:pt x="609" y="338"/>
                      <a:pt x="396" y="430"/>
                      <a:pt x="244" y="551"/>
                    </a:cubicBezTo>
                    <a:cubicBezTo>
                      <a:pt x="92" y="703"/>
                      <a:pt x="1" y="886"/>
                      <a:pt x="31" y="1098"/>
                    </a:cubicBezTo>
                    <a:cubicBezTo>
                      <a:pt x="62" y="1311"/>
                      <a:pt x="214" y="1493"/>
                      <a:pt x="396" y="1585"/>
                    </a:cubicBezTo>
                    <a:cubicBezTo>
                      <a:pt x="578" y="1676"/>
                      <a:pt x="791" y="1706"/>
                      <a:pt x="1004" y="1706"/>
                    </a:cubicBezTo>
                    <a:cubicBezTo>
                      <a:pt x="1490" y="1706"/>
                      <a:pt x="2007" y="1615"/>
                      <a:pt x="2493" y="1493"/>
                    </a:cubicBezTo>
                    <a:cubicBezTo>
                      <a:pt x="2676" y="1463"/>
                      <a:pt x="2889" y="1402"/>
                      <a:pt x="3041" y="1311"/>
                    </a:cubicBezTo>
                    <a:cubicBezTo>
                      <a:pt x="3253" y="1129"/>
                      <a:pt x="3344" y="855"/>
                      <a:pt x="3284" y="612"/>
                    </a:cubicBezTo>
                    <a:cubicBezTo>
                      <a:pt x="3194" y="147"/>
                      <a:pt x="2733" y="0"/>
                      <a:pt x="2217" y="0"/>
                    </a:cubicBezTo>
                    <a:close/>
                  </a:path>
                </a:pathLst>
              </a:custGeom>
              <a:solidFill>
                <a:srgbClr val="FF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3286;p78"/>
              <p:cNvSpPr/>
              <p:nvPr/>
            </p:nvSpPr>
            <p:spPr>
              <a:xfrm>
                <a:off x="21903400" y="4442450"/>
                <a:ext cx="68425" cy="24900"/>
              </a:xfrm>
              <a:custGeom>
                <a:avLst/>
                <a:gdLst/>
                <a:ahLst/>
                <a:cxnLst/>
                <a:rect l="l" t="t" r="r" b="b"/>
                <a:pathLst>
                  <a:path w="2737" h="996" extrusionOk="0">
                    <a:moveTo>
                      <a:pt x="1490" y="0"/>
                    </a:moveTo>
                    <a:cubicBezTo>
                      <a:pt x="1058" y="0"/>
                      <a:pt x="586" y="94"/>
                      <a:pt x="335" y="219"/>
                    </a:cubicBezTo>
                    <a:cubicBezTo>
                      <a:pt x="183" y="311"/>
                      <a:pt x="1" y="493"/>
                      <a:pt x="62" y="675"/>
                    </a:cubicBezTo>
                    <a:cubicBezTo>
                      <a:pt x="92" y="736"/>
                      <a:pt x="183" y="797"/>
                      <a:pt x="244" y="858"/>
                    </a:cubicBezTo>
                    <a:cubicBezTo>
                      <a:pt x="433" y="963"/>
                      <a:pt x="666" y="995"/>
                      <a:pt x="892" y="995"/>
                    </a:cubicBezTo>
                    <a:cubicBezTo>
                      <a:pt x="993" y="995"/>
                      <a:pt x="1092" y="989"/>
                      <a:pt x="1186" y="979"/>
                    </a:cubicBezTo>
                    <a:cubicBezTo>
                      <a:pt x="1399" y="949"/>
                      <a:pt x="1642" y="919"/>
                      <a:pt x="1855" y="888"/>
                    </a:cubicBezTo>
                    <a:cubicBezTo>
                      <a:pt x="1956" y="888"/>
                      <a:pt x="2125" y="929"/>
                      <a:pt x="2272" y="929"/>
                    </a:cubicBezTo>
                    <a:cubicBezTo>
                      <a:pt x="2345" y="929"/>
                      <a:pt x="2412" y="919"/>
                      <a:pt x="2463" y="888"/>
                    </a:cubicBezTo>
                    <a:cubicBezTo>
                      <a:pt x="2737" y="706"/>
                      <a:pt x="2463" y="280"/>
                      <a:pt x="2250" y="159"/>
                    </a:cubicBezTo>
                    <a:cubicBezTo>
                      <a:pt x="2075" y="46"/>
                      <a:pt x="1792" y="0"/>
                      <a:pt x="1490" y="0"/>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3287;p78"/>
              <p:cNvSpPr/>
              <p:nvPr/>
            </p:nvSpPr>
            <p:spPr>
              <a:xfrm>
                <a:off x="21733200" y="4465400"/>
                <a:ext cx="112475" cy="34525"/>
              </a:xfrm>
              <a:custGeom>
                <a:avLst/>
                <a:gdLst/>
                <a:ahLst/>
                <a:cxnLst/>
                <a:rect l="l" t="t" r="r" b="b"/>
                <a:pathLst>
                  <a:path w="4499" h="1381" extrusionOk="0">
                    <a:moveTo>
                      <a:pt x="2006" y="1"/>
                    </a:moveTo>
                    <a:cubicBezTo>
                      <a:pt x="1642" y="31"/>
                      <a:pt x="1307" y="92"/>
                      <a:pt x="973" y="244"/>
                    </a:cubicBezTo>
                    <a:cubicBezTo>
                      <a:pt x="730" y="304"/>
                      <a:pt x="0" y="1064"/>
                      <a:pt x="243" y="1308"/>
                    </a:cubicBezTo>
                    <a:cubicBezTo>
                      <a:pt x="304" y="1338"/>
                      <a:pt x="365" y="1368"/>
                      <a:pt x="456" y="1368"/>
                    </a:cubicBezTo>
                    <a:cubicBezTo>
                      <a:pt x="515" y="1377"/>
                      <a:pt x="574" y="1380"/>
                      <a:pt x="632" y="1380"/>
                    </a:cubicBezTo>
                    <a:cubicBezTo>
                      <a:pt x="999" y="1380"/>
                      <a:pt x="1362" y="1234"/>
                      <a:pt x="1702" y="1156"/>
                    </a:cubicBezTo>
                    <a:cubicBezTo>
                      <a:pt x="1894" y="1106"/>
                      <a:pt x="2089" y="1089"/>
                      <a:pt x="2286" y="1089"/>
                    </a:cubicBezTo>
                    <a:cubicBezTo>
                      <a:pt x="2674" y="1089"/>
                      <a:pt x="3066" y="1154"/>
                      <a:pt x="3444" y="1154"/>
                    </a:cubicBezTo>
                    <a:cubicBezTo>
                      <a:pt x="3692" y="1154"/>
                      <a:pt x="3934" y="1126"/>
                      <a:pt x="4164" y="1034"/>
                    </a:cubicBezTo>
                    <a:cubicBezTo>
                      <a:pt x="4286" y="973"/>
                      <a:pt x="4408" y="882"/>
                      <a:pt x="4438" y="760"/>
                    </a:cubicBezTo>
                    <a:cubicBezTo>
                      <a:pt x="4499" y="578"/>
                      <a:pt x="4256" y="365"/>
                      <a:pt x="4043" y="335"/>
                    </a:cubicBezTo>
                    <a:cubicBezTo>
                      <a:pt x="4004" y="328"/>
                      <a:pt x="3963" y="326"/>
                      <a:pt x="3920" y="326"/>
                    </a:cubicBezTo>
                    <a:cubicBezTo>
                      <a:pt x="3802" y="326"/>
                      <a:pt x="3671" y="344"/>
                      <a:pt x="3543" y="344"/>
                    </a:cubicBezTo>
                    <a:cubicBezTo>
                      <a:pt x="3496" y="344"/>
                      <a:pt x="3450" y="341"/>
                      <a:pt x="3405" y="335"/>
                    </a:cubicBezTo>
                    <a:cubicBezTo>
                      <a:pt x="3192" y="304"/>
                      <a:pt x="2979" y="183"/>
                      <a:pt x="2766" y="92"/>
                    </a:cubicBezTo>
                    <a:cubicBezTo>
                      <a:pt x="2523" y="1"/>
                      <a:pt x="2250" y="1"/>
                      <a:pt x="2006" y="1"/>
                    </a:cubicBezTo>
                    <a:close/>
                  </a:path>
                </a:pathLst>
              </a:custGeom>
              <a:solidFill>
                <a:srgbClr val="A7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 name="Google Shape;3288;p78"/>
            <p:cNvSpPr/>
            <p:nvPr/>
          </p:nvSpPr>
          <p:spPr>
            <a:xfrm>
              <a:off x="3682588" y="2382178"/>
              <a:ext cx="98919" cy="67904"/>
            </a:xfrm>
            <a:custGeom>
              <a:avLst/>
              <a:gdLst/>
              <a:ahLst/>
              <a:cxnLst/>
              <a:rect l="l" t="t" r="r" b="b"/>
              <a:pathLst>
                <a:path w="2038" h="1399" extrusionOk="0">
                  <a:moveTo>
                    <a:pt x="890" y="1"/>
                  </a:moveTo>
                  <a:cubicBezTo>
                    <a:pt x="805" y="1"/>
                    <a:pt x="720" y="11"/>
                    <a:pt x="639" y="31"/>
                  </a:cubicBezTo>
                  <a:cubicBezTo>
                    <a:pt x="396" y="61"/>
                    <a:pt x="183" y="183"/>
                    <a:pt x="1" y="335"/>
                  </a:cubicBezTo>
                  <a:cubicBezTo>
                    <a:pt x="123" y="365"/>
                    <a:pt x="244" y="396"/>
                    <a:pt x="335" y="396"/>
                  </a:cubicBezTo>
                  <a:cubicBezTo>
                    <a:pt x="457" y="426"/>
                    <a:pt x="548" y="426"/>
                    <a:pt x="639" y="456"/>
                  </a:cubicBezTo>
                  <a:cubicBezTo>
                    <a:pt x="852" y="487"/>
                    <a:pt x="1004" y="517"/>
                    <a:pt x="1156" y="608"/>
                  </a:cubicBezTo>
                  <a:cubicBezTo>
                    <a:pt x="1430" y="730"/>
                    <a:pt x="1673" y="1004"/>
                    <a:pt x="1977" y="1399"/>
                  </a:cubicBezTo>
                  <a:cubicBezTo>
                    <a:pt x="2037" y="1156"/>
                    <a:pt x="2007" y="912"/>
                    <a:pt x="1916" y="669"/>
                  </a:cubicBezTo>
                  <a:cubicBezTo>
                    <a:pt x="1825" y="456"/>
                    <a:pt x="1642" y="244"/>
                    <a:pt x="1399" y="122"/>
                  </a:cubicBezTo>
                  <a:cubicBezTo>
                    <a:pt x="1237" y="41"/>
                    <a:pt x="1061" y="1"/>
                    <a:pt x="8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Heart 1"/>
          <p:cNvSpPr/>
          <p:nvPr/>
        </p:nvSpPr>
        <p:spPr>
          <a:xfrm>
            <a:off x="3314701" y="220980"/>
            <a:ext cx="2039422" cy="146579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grpSp>
        <p:nvGrpSpPr>
          <p:cNvPr id="6" name="Google Shape;4499;p81"/>
          <p:cNvGrpSpPr/>
          <p:nvPr/>
        </p:nvGrpSpPr>
        <p:grpSpPr>
          <a:xfrm>
            <a:off x="1176873" y="1012681"/>
            <a:ext cx="6363534" cy="3591507"/>
            <a:chOff x="5048674" y="1845146"/>
            <a:chExt cx="3479818" cy="2568869"/>
          </a:xfrm>
        </p:grpSpPr>
        <p:grpSp>
          <p:nvGrpSpPr>
            <p:cNvPr id="7" name="Google Shape;4500;p81"/>
            <p:cNvGrpSpPr/>
            <p:nvPr/>
          </p:nvGrpSpPr>
          <p:grpSpPr>
            <a:xfrm>
              <a:off x="6111302" y="1846743"/>
              <a:ext cx="930848" cy="1083507"/>
              <a:chOff x="6111302" y="1846743"/>
              <a:chExt cx="930848" cy="1083507"/>
            </a:xfrm>
          </p:grpSpPr>
          <p:sp>
            <p:nvSpPr>
              <p:cNvPr id="150" name="Google Shape;4501;p81"/>
              <p:cNvSpPr/>
              <p:nvPr/>
            </p:nvSpPr>
            <p:spPr>
              <a:xfrm>
                <a:off x="6441029" y="2352987"/>
                <a:ext cx="97579" cy="97540"/>
              </a:xfrm>
              <a:custGeom>
                <a:avLst/>
                <a:gdLst/>
                <a:ahLst/>
                <a:cxnLst/>
                <a:rect l="l" t="t" r="r" b="b"/>
                <a:pathLst>
                  <a:path w="3922" h="3922" extrusionOk="0">
                    <a:moveTo>
                      <a:pt x="1976" y="1"/>
                    </a:moveTo>
                    <a:cubicBezTo>
                      <a:pt x="882" y="1"/>
                      <a:pt x="0" y="882"/>
                      <a:pt x="0" y="1976"/>
                    </a:cubicBezTo>
                    <a:cubicBezTo>
                      <a:pt x="0" y="3040"/>
                      <a:pt x="882" y="3922"/>
                      <a:pt x="1976" y="3922"/>
                    </a:cubicBezTo>
                    <a:cubicBezTo>
                      <a:pt x="3040" y="3922"/>
                      <a:pt x="3921" y="3040"/>
                      <a:pt x="3921" y="1976"/>
                    </a:cubicBezTo>
                    <a:cubicBezTo>
                      <a:pt x="3921" y="882"/>
                      <a:pt x="3040" y="1"/>
                      <a:pt x="1976"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4502;p81"/>
              <p:cNvSpPr/>
              <p:nvPr/>
            </p:nvSpPr>
            <p:spPr>
              <a:xfrm>
                <a:off x="6799269" y="2369974"/>
                <a:ext cx="10424" cy="10442"/>
              </a:xfrm>
              <a:custGeom>
                <a:avLst/>
                <a:gdLst/>
                <a:ahLst/>
                <a:cxnLst/>
                <a:rect l="l" t="t" r="r" b="b"/>
                <a:pathLst>
                  <a:path w="578" h="579" extrusionOk="0">
                    <a:moveTo>
                      <a:pt x="304" y="1"/>
                    </a:moveTo>
                    <a:cubicBezTo>
                      <a:pt x="152" y="1"/>
                      <a:pt x="0" y="123"/>
                      <a:pt x="0" y="275"/>
                    </a:cubicBezTo>
                    <a:cubicBezTo>
                      <a:pt x="0" y="426"/>
                      <a:pt x="152" y="578"/>
                      <a:pt x="304" y="578"/>
                    </a:cubicBezTo>
                    <a:cubicBezTo>
                      <a:pt x="456" y="578"/>
                      <a:pt x="578" y="426"/>
                      <a:pt x="578" y="275"/>
                    </a:cubicBezTo>
                    <a:cubicBezTo>
                      <a:pt x="578" y="123"/>
                      <a:pt x="456" y="1"/>
                      <a:pt x="304" y="1"/>
                    </a:cubicBezTo>
                    <a:close/>
                  </a:path>
                </a:pathLst>
              </a:custGeom>
              <a:solidFill>
                <a:srgbClr val="FF6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4503;p81"/>
              <p:cNvSpPr/>
              <p:nvPr/>
            </p:nvSpPr>
            <p:spPr>
              <a:xfrm>
                <a:off x="6111302" y="1962912"/>
                <a:ext cx="930848" cy="854408"/>
              </a:xfrm>
              <a:custGeom>
                <a:avLst/>
                <a:gdLst/>
                <a:ahLst/>
                <a:cxnLst/>
                <a:rect l="l" t="t" r="r" b="b"/>
                <a:pathLst>
                  <a:path w="52039" h="47375" extrusionOk="0">
                    <a:moveTo>
                      <a:pt x="27239" y="1"/>
                    </a:moveTo>
                    <a:cubicBezTo>
                      <a:pt x="13033" y="1"/>
                      <a:pt x="12952" y="14022"/>
                      <a:pt x="12463" y="16554"/>
                    </a:cubicBezTo>
                    <a:cubicBezTo>
                      <a:pt x="11886" y="19563"/>
                      <a:pt x="7478" y="20839"/>
                      <a:pt x="6110" y="23575"/>
                    </a:cubicBezTo>
                    <a:cubicBezTo>
                      <a:pt x="5138" y="25551"/>
                      <a:pt x="5928" y="27283"/>
                      <a:pt x="5958" y="29320"/>
                    </a:cubicBezTo>
                    <a:cubicBezTo>
                      <a:pt x="5989" y="30809"/>
                      <a:pt x="5867" y="32329"/>
                      <a:pt x="5624" y="33818"/>
                    </a:cubicBezTo>
                    <a:cubicBezTo>
                      <a:pt x="5320" y="35916"/>
                      <a:pt x="4773" y="39198"/>
                      <a:pt x="2767" y="40475"/>
                    </a:cubicBezTo>
                    <a:cubicBezTo>
                      <a:pt x="1" y="42207"/>
                      <a:pt x="214" y="46493"/>
                      <a:pt x="214" y="46493"/>
                    </a:cubicBezTo>
                    <a:lnTo>
                      <a:pt x="1338" y="47375"/>
                    </a:lnTo>
                    <a:cubicBezTo>
                      <a:pt x="1551" y="45825"/>
                      <a:pt x="2189" y="44335"/>
                      <a:pt x="3192" y="43150"/>
                    </a:cubicBezTo>
                    <a:cubicBezTo>
                      <a:pt x="3983" y="42207"/>
                      <a:pt x="5016" y="41448"/>
                      <a:pt x="5958" y="40657"/>
                    </a:cubicBezTo>
                    <a:cubicBezTo>
                      <a:pt x="7934" y="38986"/>
                      <a:pt x="9849" y="36858"/>
                      <a:pt x="10001" y="34244"/>
                    </a:cubicBezTo>
                    <a:cubicBezTo>
                      <a:pt x="10153" y="32238"/>
                      <a:pt x="9180" y="30292"/>
                      <a:pt x="8937" y="28286"/>
                    </a:cubicBezTo>
                    <a:cubicBezTo>
                      <a:pt x="8724" y="26584"/>
                      <a:pt x="9059" y="24821"/>
                      <a:pt x="9849" y="23301"/>
                    </a:cubicBezTo>
                    <a:cubicBezTo>
                      <a:pt x="10183" y="22663"/>
                      <a:pt x="10609" y="22055"/>
                      <a:pt x="11186" y="21630"/>
                    </a:cubicBezTo>
                    <a:cubicBezTo>
                      <a:pt x="12372" y="20718"/>
                      <a:pt x="14074" y="20596"/>
                      <a:pt x="15229" y="19624"/>
                    </a:cubicBezTo>
                    <a:cubicBezTo>
                      <a:pt x="15867" y="19046"/>
                      <a:pt x="16384" y="18165"/>
                      <a:pt x="17235" y="17982"/>
                    </a:cubicBezTo>
                    <a:cubicBezTo>
                      <a:pt x="17356" y="17958"/>
                      <a:pt x="17474" y="17949"/>
                      <a:pt x="17591" y="17949"/>
                    </a:cubicBezTo>
                    <a:cubicBezTo>
                      <a:pt x="17918" y="17949"/>
                      <a:pt x="18237" y="18021"/>
                      <a:pt x="18573" y="18043"/>
                    </a:cubicBezTo>
                    <a:cubicBezTo>
                      <a:pt x="18661" y="18051"/>
                      <a:pt x="18751" y="18055"/>
                      <a:pt x="18840" y="18055"/>
                    </a:cubicBezTo>
                    <a:cubicBezTo>
                      <a:pt x="20062" y="18055"/>
                      <a:pt x="21287" y="17294"/>
                      <a:pt x="21825" y="16189"/>
                    </a:cubicBezTo>
                    <a:cubicBezTo>
                      <a:pt x="21947" y="15885"/>
                      <a:pt x="22068" y="15581"/>
                      <a:pt x="22251" y="15368"/>
                    </a:cubicBezTo>
                    <a:cubicBezTo>
                      <a:pt x="22433" y="15186"/>
                      <a:pt x="22676" y="15034"/>
                      <a:pt x="22889" y="14943"/>
                    </a:cubicBezTo>
                    <a:cubicBezTo>
                      <a:pt x="24618" y="14088"/>
                      <a:pt x="26524" y="13898"/>
                      <a:pt x="28461" y="13898"/>
                    </a:cubicBezTo>
                    <a:cubicBezTo>
                      <a:pt x="29623" y="13898"/>
                      <a:pt x="30796" y="13966"/>
                      <a:pt x="31947" y="14000"/>
                    </a:cubicBezTo>
                    <a:cubicBezTo>
                      <a:pt x="32755" y="14021"/>
                      <a:pt x="33557" y="14033"/>
                      <a:pt x="34355" y="14033"/>
                    </a:cubicBezTo>
                    <a:cubicBezTo>
                      <a:pt x="37159" y="14033"/>
                      <a:pt x="39915" y="13876"/>
                      <a:pt x="42707" y="13332"/>
                    </a:cubicBezTo>
                    <a:lnTo>
                      <a:pt x="42707" y="13332"/>
                    </a:lnTo>
                    <a:cubicBezTo>
                      <a:pt x="42190" y="18499"/>
                      <a:pt x="43467" y="23818"/>
                      <a:pt x="46263" y="28195"/>
                    </a:cubicBezTo>
                    <a:cubicBezTo>
                      <a:pt x="47236" y="29715"/>
                      <a:pt x="48360" y="31083"/>
                      <a:pt x="49151" y="32694"/>
                    </a:cubicBezTo>
                    <a:cubicBezTo>
                      <a:pt x="50336" y="35065"/>
                      <a:pt x="50701" y="37709"/>
                      <a:pt x="50853" y="40384"/>
                    </a:cubicBezTo>
                    <a:lnTo>
                      <a:pt x="50914" y="40384"/>
                    </a:lnTo>
                    <a:cubicBezTo>
                      <a:pt x="50914" y="40384"/>
                      <a:pt x="52038" y="37618"/>
                      <a:pt x="50914" y="34244"/>
                    </a:cubicBezTo>
                    <a:cubicBezTo>
                      <a:pt x="50063" y="31721"/>
                      <a:pt x="48543" y="29411"/>
                      <a:pt x="47479" y="26949"/>
                    </a:cubicBezTo>
                    <a:cubicBezTo>
                      <a:pt x="46415" y="24517"/>
                      <a:pt x="46810" y="22207"/>
                      <a:pt x="46689" y="19624"/>
                    </a:cubicBezTo>
                    <a:cubicBezTo>
                      <a:pt x="46537" y="16918"/>
                      <a:pt x="46050" y="14213"/>
                      <a:pt x="45108" y="11690"/>
                    </a:cubicBezTo>
                    <a:cubicBezTo>
                      <a:pt x="44409" y="9897"/>
                      <a:pt x="43497" y="8134"/>
                      <a:pt x="42646" y="6402"/>
                    </a:cubicBezTo>
                    <a:cubicBezTo>
                      <a:pt x="41825" y="4791"/>
                      <a:pt x="40883" y="3240"/>
                      <a:pt x="39394" y="2177"/>
                    </a:cubicBezTo>
                    <a:cubicBezTo>
                      <a:pt x="37722" y="961"/>
                      <a:pt x="35685" y="353"/>
                      <a:pt x="33649" y="140"/>
                    </a:cubicBezTo>
                    <a:cubicBezTo>
                      <a:pt x="33379" y="108"/>
                      <a:pt x="33107" y="96"/>
                      <a:pt x="32833" y="96"/>
                    </a:cubicBezTo>
                    <a:cubicBezTo>
                      <a:pt x="32085" y="96"/>
                      <a:pt x="31327" y="184"/>
                      <a:pt x="30590" y="184"/>
                    </a:cubicBezTo>
                    <a:cubicBezTo>
                      <a:pt x="30319" y="184"/>
                      <a:pt x="30052" y="172"/>
                      <a:pt x="29789" y="140"/>
                    </a:cubicBezTo>
                    <a:cubicBezTo>
                      <a:pt x="28892" y="46"/>
                      <a:pt x="28043" y="1"/>
                      <a:pt x="27239" y="1"/>
                    </a:cubicBezTo>
                    <a:close/>
                  </a:path>
                </a:pathLst>
              </a:custGeom>
              <a:solidFill>
                <a:srgbClr val="C767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4504;p81"/>
              <p:cNvSpPr/>
              <p:nvPr/>
            </p:nvSpPr>
            <p:spPr>
              <a:xfrm>
                <a:off x="6133218" y="2203331"/>
                <a:ext cx="893562" cy="726919"/>
              </a:xfrm>
              <a:custGeom>
                <a:avLst/>
                <a:gdLst/>
                <a:ahLst/>
                <a:cxnLst/>
                <a:rect l="l" t="t" r="r" b="b"/>
                <a:pathLst>
                  <a:path w="49546" h="40306" extrusionOk="0">
                    <a:moveTo>
                      <a:pt x="41369" y="1"/>
                    </a:moveTo>
                    <a:lnTo>
                      <a:pt x="41369" y="1"/>
                    </a:lnTo>
                    <a:cubicBezTo>
                      <a:pt x="38516" y="533"/>
                      <a:pt x="35702" y="699"/>
                      <a:pt x="32834" y="699"/>
                    </a:cubicBezTo>
                    <a:cubicBezTo>
                      <a:pt x="32096" y="699"/>
                      <a:pt x="31355" y="688"/>
                      <a:pt x="30609" y="669"/>
                    </a:cubicBezTo>
                    <a:cubicBezTo>
                      <a:pt x="29458" y="635"/>
                      <a:pt x="28285" y="567"/>
                      <a:pt x="27123" y="567"/>
                    </a:cubicBezTo>
                    <a:cubicBezTo>
                      <a:pt x="25186" y="567"/>
                      <a:pt x="23280" y="757"/>
                      <a:pt x="21551" y="1612"/>
                    </a:cubicBezTo>
                    <a:cubicBezTo>
                      <a:pt x="21338" y="1703"/>
                      <a:pt x="21095" y="1855"/>
                      <a:pt x="20943" y="2037"/>
                    </a:cubicBezTo>
                    <a:cubicBezTo>
                      <a:pt x="20730" y="2280"/>
                      <a:pt x="20639" y="2554"/>
                      <a:pt x="20487" y="2858"/>
                    </a:cubicBezTo>
                    <a:cubicBezTo>
                      <a:pt x="19949" y="3963"/>
                      <a:pt x="18750" y="4724"/>
                      <a:pt x="17507" y="4724"/>
                    </a:cubicBezTo>
                    <a:cubicBezTo>
                      <a:pt x="17416" y="4724"/>
                      <a:pt x="17326" y="4720"/>
                      <a:pt x="17235" y="4712"/>
                    </a:cubicBezTo>
                    <a:cubicBezTo>
                      <a:pt x="16899" y="4690"/>
                      <a:pt x="16580" y="4618"/>
                      <a:pt x="16253" y="4618"/>
                    </a:cubicBezTo>
                    <a:cubicBezTo>
                      <a:pt x="16136" y="4618"/>
                      <a:pt x="16018" y="4627"/>
                      <a:pt x="15897" y="4651"/>
                    </a:cubicBezTo>
                    <a:cubicBezTo>
                      <a:pt x="15046" y="4834"/>
                      <a:pt x="14560" y="5715"/>
                      <a:pt x="13891" y="6293"/>
                    </a:cubicBezTo>
                    <a:cubicBezTo>
                      <a:pt x="12736" y="7265"/>
                      <a:pt x="11034" y="7387"/>
                      <a:pt x="9848" y="8299"/>
                    </a:cubicBezTo>
                    <a:cubicBezTo>
                      <a:pt x="9271" y="8724"/>
                      <a:pt x="8845" y="9332"/>
                      <a:pt x="8511" y="9970"/>
                    </a:cubicBezTo>
                    <a:cubicBezTo>
                      <a:pt x="7721" y="11490"/>
                      <a:pt x="7386" y="13253"/>
                      <a:pt x="7599" y="14955"/>
                    </a:cubicBezTo>
                    <a:cubicBezTo>
                      <a:pt x="7842" y="16961"/>
                      <a:pt x="8815" y="18907"/>
                      <a:pt x="8663" y="20913"/>
                    </a:cubicBezTo>
                    <a:cubicBezTo>
                      <a:pt x="8511" y="23496"/>
                      <a:pt x="6596" y="25655"/>
                      <a:pt x="4620" y="27296"/>
                    </a:cubicBezTo>
                    <a:cubicBezTo>
                      <a:pt x="3678" y="28117"/>
                      <a:pt x="2675" y="28876"/>
                      <a:pt x="1854" y="29819"/>
                    </a:cubicBezTo>
                    <a:cubicBezTo>
                      <a:pt x="851" y="31004"/>
                      <a:pt x="213" y="32494"/>
                      <a:pt x="0" y="34044"/>
                    </a:cubicBezTo>
                    <a:lnTo>
                      <a:pt x="1034" y="34834"/>
                    </a:lnTo>
                    <a:cubicBezTo>
                      <a:pt x="1490" y="33618"/>
                      <a:pt x="2280" y="32098"/>
                      <a:pt x="3769" y="31004"/>
                    </a:cubicBezTo>
                    <a:lnTo>
                      <a:pt x="3769" y="31004"/>
                    </a:lnTo>
                    <a:cubicBezTo>
                      <a:pt x="3009" y="32190"/>
                      <a:pt x="2645" y="34287"/>
                      <a:pt x="2493" y="35959"/>
                    </a:cubicBezTo>
                    <a:lnTo>
                      <a:pt x="8086" y="40305"/>
                    </a:lnTo>
                    <a:lnTo>
                      <a:pt x="33466" y="31521"/>
                    </a:lnTo>
                    <a:lnTo>
                      <a:pt x="43375" y="28755"/>
                    </a:lnTo>
                    <a:cubicBezTo>
                      <a:pt x="44287" y="26901"/>
                      <a:pt x="45411" y="24226"/>
                      <a:pt x="45259" y="22220"/>
                    </a:cubicBezTo>
                    <a:lnTo>
                      <a:pt x="45259" y="22220"/>
                    </a:lnTo>
                    <a:cubicBezTo>
                      <a:pt x="45837" y="24560"/>
                      <a:pt x="46293" y="26475"/>
                      <a:pt x="46627" y="27843"/>
                    </a:cubicBezTo>
                    <a:lnTo>
                      <a:pt x="49545" y="27053"/>
                    </a:lnTo>
                    <a:cubicBezTo>
                      <a:pt x="49363" y="24378"/>
                      <a:pt x="48998" y="21703"/>
                      <a:pt x="47813" y="19332"/>
                    </a:cubicBezTo>
                    <a:cubicBezTo>
                      <a:pt x="47022" y="17752"/>
                      <a:pt x="45898" y="16384"/>
                      <a:pt x="44925" y="14864"/>
                    </a:cubicBezTo>
                    <a:cubicBezTo>
                      <a:pt x="42129" y="10518"/>
                      <a:pt x="40852" y="5168"/>
                      <a:pt x="41369" y="1"/>
                    </a:cubicBezTo>
                    <a:close/>
                  </a:path>
                </a:pathLst>
              </a:custGeom>
              <a:solidFill>
                <a:srgbClr val="BE55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4505;p81"/>
              <p:cNvSpPr/>
              <p:nvPr/>
            </p:nvSpPr>
            <p:spPr>
              <a:xfrm>
                <a:off x="6862301" y="2286779"/>
                <a:ext cx="122404" cy="118941"/>
              </a:xfrm>
              <a:custGeom>
                <a:avLst/>
                <a:gdLst/>
                <a:ahLst/>
                <a:cxnLst/>
                <a:rect l="l" t="t" r="r" b="b"/>
                <a:pathLst>
                  <a:path w="6787" h="6595" extrusionOk="0">
                    <a:moveTo>
                      <a:pt x="3038" y="0"/>
                    </a:moveTo>
                    <a:cubicBezTo>
                      <a:pt x="1419" y="0"/>
                      <a:pt x="1" y="1696"/>
                      <a:pt x="1" y="1696"/>
                    </a:cubicBezTo>
                    <a:lnTo>
                      <a:pt x="1" y="6468"/>
                    </a:lnTo>
                    <a:cubicBezTo>
                      <a:pt x="387" y="6555"/>
                      <a:pt x="764" y="6595"/>
                      <a:pt x="1126" y="6595"/>
                    </a:cubicBezTo>
                    <a:cubicBezTo>
                      <a:pt x="4582" y="6595"/>
                      <a:pt x="6787" y="2936"/>
                      <a:pt x="4833" y="845"/>
                    </a:cubicBezTo>
                    <a:cubicBezTo>
                      <a:pt x="4248" y="227"/>
                      <a:pt x="3630" y="0"/>
                      <a:pt x="3038"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4506;p81"/>
              <p:cNvSpPr/>
              <p:nvPr/>
            </p:nvSpPr>
            <p:spPr>
              <a:xfrm>
                <a:off x="6408396" y="2009274"/>
                <a:ext cx="276477" cy="286720"/>
              </a:xfrm>
              <a:custGeom>
                <a:avLst/>
                <a:gdLst/>
                <a:ahLst/>
                <a:cxnLst/>
                <a:rect l="l" t="t" r="r" b="b"/>
                <a:pathLst>
                  <a:path w="15330" h="15898" extrusionOk="0">
                    <a:moveTo>
                      <a:pt x="6202" y="1"/>
                    </a:moveTo>
                    <a:cubicBezTo>
                      <a:pt x="2797" y="1"/>
                      <a:pt x="1" y="2797"/>
                      <a:pt x="1" y="6201"/>
                    </a:cubicBezTo>
                    <a:lnTo>
                      <a:pt x="1" y="15898"/>
                    </a:lnTo>
                    <a:cubicBezTo>
                      <a:pt x="2645" y="14712"/>
                      <a:pt x="7995" y="12189"/>
                      <a:pt x="8937" y="7387"/>
                    </a:cubicBezTo>
                    <a:cubicBezTo>
                      <a:pt x="9092" y="8622"/>
                      <a:pt x="9654" y="9245"/>
                      <a:pt x="10165" y="9245"/>
                    </a:cubicBezTo>
                    <a:cubicBezTo>
                      <a:pt x="10661" y="9245"/>
                      <a:pt x="11110" y="8660"/>
                      <a:pt x="11095" y="7478"/>
                    </a:cubicBezTo>
                    <a:lnTo>
                      <a:pt x="11095" y="7478"/>
                    </a:lnTo>
                    <a:cubicBezTo>
                      <a:pt x="11430" y="8366"/>
                      <a:pt x="11870" y="8761"/>
                      <a:pt x="12323" y="8761"/>
                    </a:cubicBezTo>
                    <a:cubicBezTo>
                      <a:pt x="13760" y="8761"/>
                      <a:pt x="15330" y="4785"/>
                      <a:pt x="14105" y="1"/>
                    </a:cubicBezTo>
                    <a:close/>
                  </a:path>
                </a:pathLst>
              </a:custGeom>
              <a:solidFill>
                <a:srgbClr val="C767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4507;p81"/>
              <p:cNvSpPr/>
              <p:nvPr/>
            </p:nvSpPr>
            <p:spPr>
              <a:xfrm>
                <a:off x="6680310" y="2009274"/>
                <a:ext cx="190774" cy="199557"/>
              </a:xfrm>
              <a:custGeom>
                <a:avLst/>
                <a:gdLst/>
                <a:ahLst/>
                <a:cxnLst/>
                <a:rect l="l" t="t" r="r" b="b"/>
                <a:pathLst>
                  <a:path w="10578" h="11065" extrusionOk="0">
                    <a:moveTo>
                      <a:pt x="0" y="1"/>
                    </a:moveTo>
                    <a:cubicBezTo>
                      <a:pt x="882" y="2645"/>
                      <a:pt x="3769" y="9393"/>
                      <a:pt x="10578" y="11065"/>
                    </a:cubicBezTo>
                    <a:lnTo>
                      <a:pt x="10578" y="6201"/>
                    </a:lnTo>
                    <a:cubicBezTo>
                      <a:pt x="10578" y="2797"/>
                      <a:pt x="7781" y="1"/>
                      <a:pt x="4347" y="1"/>
                    </a:cubicBezTo>
                    <a:close/>
                  </a:path>
                </a:pathLst>
              </a:custGeom>
              <a:solidFill>
                <a:srgbClr val="C767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4508;p81"/>
              <p:cNvSpPr/>
              <p:nvPr/>
            </p:nvSpPr>
            <p:spPr>
              <a:xfrm>
                <a:off x="6584364" y="1846743"/>
                <a:ext cx="145290" cy="146661"/>
              </a:xfrm>
              <a:custGeom>
                <a:avLst/>
                <a:gdLst/>
                <a:ahLst/>
                <a:cxnLst/>
                <a:rect l="l" t="t" r="r" b="b"/>
                <a:pathLst>
                  <a:path w="8056" h="8132" extrusionOk="0">
                    <a:moveTo>
                      <a:pt x="1642" y="1"/>
                    </a:moveTo>
                    <a:cubicBezTo>
                      <a:pt x="1583" y="1"/>
                      <a:pt x="1522" y="15"/>
                      <a:pt x="1460" y="46"/>
                    </a:cubicBezTo>
                    <a:cubicBezTo>
                      <a:pt x="1" y="775"/>
                      <a:pt x="1582" y="7250"/>
                      <a:pt x="3861" y="8131"/>
                    </a:cubicBezTo>
                    <a:cubicBezTo>
                      <a:pt x="3861" y="8131"/>
                      <a:pt x="8056" y="593"/>
                      <a:pt x="6019" y="76"/>
                    </a:cubicBezTo>
                    <a:cubicBezTo>
                      <a:pt x="5956" y="60"/>
                      <a:pt x="5895" y="53"/>
                      <a:pt x="5835" y="53"/>
                    </a:cubicBezTo>
                    <a:cubicBezTo>
                      <a:pt x="3950" y="53"/>
                      <a:pt x="3436" y="7675"/>
                      <a:pt x="3436" y="7675"/>
                    </a:cubicBezTo>
                    <a:cubicBezTo>
                      <a:pt x="3436" y="7675"/>
                      <a:pt x="2989" y="1"/>
                      <a:pt x="1642" y="1"/>
                    </a:cubicBezTo>
                    <a:close/>
                  </a:path>
                </a:pathLst>
              </a:custGeom>
              <a:solidFill>
                <a:srgbClr val="C767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4509;p81"/>
              <p:cNvSpPr/>
              <p:nvPr/>
            </p:nvSpPr>
            <p:spPr>
              <a:xfrm>
                <a:off x="6667704" y="2009274"/>
                <a:ext cx="211064" cy="655103"/>
              </a:xfrm>
              <a:custGeom>
                <a:avLst/>
                <a:gdLst/>
                <a:ahLst/>
                <a:cxnLst/>
                <a:rect l="l" t="t" r="r" b="b"/>
                <a:pathLst>
                  <a:path w="11703" h="36324" extrusionOk="0">
                    <a:moveTo>
                      <a:pt x="0" y="1"/>
                    </a:moveTo>
                    <a:cubicBezTo>
                      <a:pt x="790" y="4104"/>
                      <a:pt x="2979" y="10973"/>
                      <a:pt x="9058" y="12432"/>
                    </a:cubicBezTo>
                    <a:cubicBezTo>
                      <a:pt x="9058" y="18025"/>
                      <a:pt x="10487" y="28481"/>
                      <a:pt x="699" y="29940"/>
                    </a:cubicBezTo>
                    <a:cubicBezTo>
                      <a:pt x="699" y="29940"/>
                      <a:pt x="182" y="36232"/>
                      <a:pt x="3860" y="36323"/>
                    </a:cubicBezTo>
                    <a:lnTo>
                      <a:pt x="3830" y="36293"/>
                    </a:lnTo>
                    <a:lnTo>
                      <a:pt x="3435" y="31551"/>
                    </a:lnTo>
                    <a:cubicBezTo>
                      <a:pt x="8116" y="30852"/>
                      <a:pt x="11702" y="26962"/>
                      <a:pt x="11702" y="22311"/>
                    </a:cubicBezTo>
                    <a:lnTo>
                      <a:pt x="11702" y="10791"/>
                    </a:lnTo>
                    <a:cubicBezTo>
                      <a:pt x="4803" y="9150"/>
                      <a:pt x="1854" y="2584"/>
                      <a:pt x="942"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4510;p81"/>
              <p:cNvSpPr/>
              <p:nvPr/>
            </p:nvSpPr>
            <p:spPr>
              <a:xfrm>
                <a:off x="6408396" y="2009274"/>
                <a:ext cx="448440" cy="742898"/>
              </a:xfrm>
              <a:custGeom>
                <a:avLst/>
                <a:gdLst/>
                <a:ahLst/>
                <a:cxnLst/>
                <a:rect l="l" t="t" r="r" b="b"/>
                <a:pathLst>
                  <a:path w="24865" h="41192" extrusionOk="0">
                    <a:moveTo>
                      <a:pt x="14105" y="1"/>
                    </a:moveTo>
                    <a:cubicBezTo>
                      <a:pt x="15331" y="4587"/>
                      <a:pt x="13639" y="8122"/>
                      <a:pt x="12110" y="8122"/>
                    </a:cubicBezTo>
                    <a:cubicBezTo>
                      <a:pt x="11592" y="8122"/>
                      <a:pt x="11092" y="7717"/>
                      <a:pt x="10731" y="6809"/>
                    </a:cubicBezTo>
                    <a:lnTo>
                      <a:pt x="10731" y="6809"/>
                    </a:lnTo>
                    <a:cubicBezTo>
                      <a:pt x="10761" y="7979"/>
                      <a:pt x="10411" y="8565"/>
                      <a:pt x="10013" y="8565"/>
                    </a:cubicBezTo>
                    <a:cubicBezTo>
                      <a:pt x="9614" y="8565"/>
                      <a:pt x="9165" y="7979"/>
                      <a:pt x="8998" y="6809"/>
                    </a:cubicBezTo>
                    <a:cubicBezTo>
                      <a:pt x="8056" y="11460"/>
                      <a:pt x="2706" y="14347"/>
                      <a:pt x="1" y="15533"/>
                    </a:cubicBezTo>
                    <a:lnTo>
                      <a:pt x="1" y="22463"/>
                    </a:lnTo>
                    <a:cubicBezTo>
                      <a:pt x="1" y="27539"/>
                      <a:pt x="4348" y="31673"/>
                      <a:pt x="9636" y="31673"/>
                    </a:cubicBezTo>
                    <a:lnTo>
                      <a:pt x="9697" y="31673"/>
                    </a:lnTo>
                    <a:lnTo>
                      <a:pt x="9393" y="36506"/>
                    </a:lnTo>
                    <a:lnTo>
                      <a:pt x="5320" y="36506"/>
                    </a:lnTo>
                    <a:cubicBezTo>
                      <a:pt x="5320" y="36506"/>
                      <a:pt x="6627" y="41035"/>
                      <a:pt x="12828" y="41187"/>
                    </a:cubicBezTo>
                    <a:cubicBezTo>
                      <a:pt x="12960" y="41190"/>
                      <a:pt x="13090" y="41191"/>
                      <a:pt x="13218" y="41191"/>
                    </a:cubicBezTo>
                    <a:cubicBezTo>
                      <a:pt x="19114" y="41191"/>
                      <a:pt x="21065" y="37843"/>
                      <a:pt x="21065" y="37843"/>
                    </a:cubicBezTo>
                    <a:lnTo>
                      <a:pt x="18238" y="36323"/>
                    </a:lnTo>
                    <a:cubicBezTo>
                      <a:pt x="14560" y="36232"/>
                      <a:pt x="15077" y="29940"/>
                      <a:pt x="15077" y="29940"/>
                    </a:cubicBezTo>
                    <a:cubicBezTo>
                      <a:pt x="24865" y="28481"/>
                      <a:pt x="23436" y="18025"/>
                      <a:pt x="23436" y="12432"/>
                    </a:cubicBezTo>
                    <a:cubicBezTo>
                      <a:pt x="17387" y="10973"/>
                      <a:pt x="15168" y="4104"/>
                      <a:pt x="14408" y="1"/>
                    </a:cubicBezTo>
                    <a:close/>
                  </a:path>
                </a:pathLst>
              </a:custGeom>
              <a:solidFill>
                <a:srgbClr val="FFB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0" name="Google Shape;4511;p81"/>
              <p:cNvSpPr/>
              <p:nvPr/>
            </p:nvSpPr>
            <p:spPr>
              <a:xfrm>
                <a:off x="6473366" y="2352987"/>
                <a:ext cx="97579" cy="97540"/>
              </a:xfrm>
              <a:custGeom>
                <a:avLst/>
                <a:gdLst/>
                <a:ahLst/>
                <a:cxnLst/>
                <a:rect l="l" t="t" r="r" b="b"/>
                <a:pathLst>
                  <a:path w="3922" h="3922" extrusionOk="0">
                    <a:moveTo>
                      <a:pt x="1976" y="1"/>
                    </a:moveTo>
                    <a:cubicBezTo>
                      <a:pt x="882" y="1"/>
                      <a:pt x="0" y="882"/>
                      <a:pt x="0" y="1976"/>
                    </a:cubicBezTo>
                    <a:cubicBezTo>
                      <a:pt x="0" y="3040"/>
                      <a:pt x="882" y="3922"/>
                      <a:pt x="1976" y="3922"/>
                    </a:cubicBezTo>
                    <a:cubicBezTo>
                      <a:pt x="3040" y="3922"/>
                      <a:pt x="3921" y="3040"/>
                      <a:pt x="3921" y="1976"/>
                    </a:cubicBezTo>
                    <a:cubicBezTo>
                      <a:pt x="3921" y="882"/>
                      <a:pt x="3040" y="1"/>
                      <a:pt x="1976"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1" name="Google Shape;4512;p81"/>
              <p:cNvSpPr/>
              <p:nvPr/>
            </p:nvSpPr>
            <p:spPr>
              <a:xfrm>
                <a:off x="6794327" y="2295436"/>
                <a:ext cx="23590" cy="44420"/>
              </a:xfrm>
              <a:custGeom>
                <a:avLst/>
                <a:gdLst/>
                <a:ahLst/>
                <a:cxnLst/>
                <a:rect l="l" t="t" r="r" b="b"/>
                <a:pathLst>
                  <a:path w="1308" h="2463" extrusionOk="0">
                    <a:moveTo>
                      <a:pt x="669" y="0"/>
                    </a:moveTo>
                    <a:cubicBezTo>
                      <a:pt x="304" y="0"/>
                      <a:pt x="0" y="547"/>
                      <a:pt x="0" y="1216"/>
                    </a:cubicBezTo>
                    <a:cubicBezTo>
                      <a:pt x="0" y="1915"/>
                      <a:pt x="304" y="2462"/>
                      <a:pt x="669" y="2462"/>
                    </a:cubicBezTo>
                    <a:cubicBezTo>
                      <a:pt x="1034" y="2462"/>
                      <a:pt x="1308" y="1915"/>
                      <a:pt x="1308" y="1216"/>
                    </a:cubicBezTo>
                    <a:cubicBezTo>
                      <a:pt x="1308" y="547"/>
                      <a:pt x="1034" y="0"/>
                      <a:pt x="66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4513;p81"/>
              <p:cNvSpPr/>
              <p:nvPr/>
            </p:nvSpPr>
            <p:spPr>
              <a:xfrm>
                <a:off x="6474188" y="2212276"/>
                <a:ext cx="89363" cy="32734"/>
              </a:xfrm>
              <a:custGeom>
                <a:avLst/>
                <a:gdLst/>
                <a:ahLst/>
                <a:cxnLst/>
                <a:rect l="l" t="t" r="r" b="b"/>
                <a:pathLst>
                  <a:path w="4955" h="1815" extrusionOk="0">
                    <a:moveTo>
                      <a:pt x="2797" y="1"/>
                    </a:moveTo>
                    <a:cubicBezTo>
                      <a:pt x="2607" y="1"/>
                      <a:pt x="2413" y="18"/>
                      <a:pt x="2219" y="52"/>
                    </a:cubicBezTo>
                    <a:cubicBezTo>
                      <a:pt x="1733" y="143"/>
                      <a:pt x="1247" y="325"/>
                      <a:pt x="851" y="660"/>
                    </a:cubicBezTo>
                    <a:cubicBezTo>
                      <a:pt x="456" y="964"/>
                      <a:pt x="183" y="1359"/>
                      <a:pt x="0" y="1815"/>
                    </a:cubicBezTo>
                    <a:cubicBezTo>
                      <a:pt x="456" y="1663"/>
                      <a:pt x="851" y="1450"/>
                      <a:pt x="1247" y="1328"/>
                    </a:cubicBezTo>
                    <a:cubicBezTo>
                      <a:pt x="1611" y="1176"/>
                      <a:pt x="2007" y="1085"/>
                      <a:pt x="2402" y="1024"/>
                    </a:cubicBezTo>
                    <a:cubicBezTo>
                      <a:pt x="2927" y="919"/>
                      <a:pt x="3481" y="887"/>
                      <a:pt x="4094" y="887"/>
                    </a:cubicBezTo>
                    <a:cubicBezTo>
                      <a:pt x="4368" y="887"/>
                      <a:pt x="4654" y="893"/>
                      <a:pt x="4955" y="903"/>
                    </a:cubicBezTo>
                    <a:cubicBezTo>
                      <a:pt x="4621" y="508"/>
                      <a:pt x="4165" y="265"/>
                      <a:pt x="3709" y="143"/>
                    </a:cubicBezTo>
                    <a:cubicBezTo>
                      <a:pt x="3424" y="48"/>
                      <a:pt x="3115" y="1"/>
                      <a:pt x="2797" y="1"/>
                    </a:cubicBezTo>
                    <a:close/>
                  </a:path>
                </a:pathLst>
              </a:custGeom>
              <a:solidFill>
                <a:srgbClr val="C767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4514;p81"/>
              <p:cNvSpPr/>
              <p:nvPr/>
            </p:nvSpPr>
            <p:spPr>
              <a:xfrm>
                <a:off x="6770215" y="2212565"/>
                <a:ext cx="71815" cy="32445"/>
              </a:xfrm>
              <a:custGeom>
                <a:avLst/>
                <a:gdLst/>
                <a:ahLst/>
                <a:cxnLst/>
                <a:rect l="l" t="t" r="r" b="b"/>
                <a:pathLst>
                  <a:path w="3982" h="1799" extrusionOk="0">
                    <a:moveTo>
                      <a:pt x="1941" y="1"/>
                    </a:moveTo>
                    <a:cubicBezTo>
                      <a:pt x="1892" y="1"/>
                      <a:pt x="1843" y="2"/>
                      <a:pt x="1793" y="5"/>
                    </a:cubicBezTo>
                    <a:cubicBezTo>
                      <a:pt x="1307" y="66"/>
                      <a:pt x="851" y="279"/>
                      <a:pt x="547" y="613"/>
                    </a:cubicBezTo>
                    <a:cubicBezTo>
                      <a:pt x="243" y="948"/>
                      <a:pt x="30" y="1343"/>
                      <a:pt x="0" y="1799"/>
                    </a:cubicBezTo>
                    <a:cubicBezTo>
                      <a:pt x="760" y="1343"/>
                      <a:pt x="1307" y="1008"/>
                      <a:pt x="1915" y="978"/>
                    </a:cubicBezTo>
                    <a:cubicBezTo>
                      <a:pt x="1988" y="970"/>
                      <a:pt x="2064" y="966"/>
                      <a:pt x="2141" y="966"/>
                    </a:cubicBezTo>
                    <a:cubicBezTo>
                      <a:pt x="2354" y="966"/>
                      <a:pt x="2582" y="994"/>
                      <a:pt x="2827" y="1039"/>
                    </a:cubicBezTo>
                    <a:cubicBezTo>
                      <a:pt x="3009" y="1069"/>
                      <a:pt x="3192" y="1130"/>
                      <a:pt x="3374" y="1160"/>
                    </a:cubicBezTo>
                    <a:cubicBezTo>
                      <a:pt x="3556" y="1191"/>
                      <a:pt x="3739" y="1252"/>
                      <a:pt x="3982" y="1282"/>
                    </a:cubicBezTo>
                    <a:cubicBezTo>
                      <a:pt x="3800" y="887"/>
                      <a:pt x="3496" y="553"/>
                      <a:pt x="3131" y="340"/>
                    </a:cubicBezTo>
                    <a:cubicBezTo>
                      <a:pt x="2803" y="121"/>
                      <a:pt x="2377" y="1"/>
                      <a:pt x="1941" y="1"/>
                    </a:cubicBezTo>
                    <a:close/>
                  </a:path>
                </a:pathLst>
              </a:custGeom>
              <a:solidFill>
                <a:srgbClr val="C767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4515;p81"/>
              <p:cNvSpPr/>
              <p:nvPr/>
            </p:nvSpPr>
            <p:spPr>
              <a:xfrm>
                <a:off x="6651815" y="2276968"/>
                <a:ext cx="85522" cy="118869"/>
              </a:xfrm>
              <a:custGeom>
                <a:avLst/>
                <a:gdLst/>
                <a:ahLst/>
                <a:cxnLst/>
                <a:rect l="l" t="t" r="r" b="b"/>
                <a:pathLst>
                  <a:path w="4742" h="6591" extrusionOk="0">
                    <a:moveTo>
                      <a:pt x="3331" y="0"/>
                    </a:moveTo>
                    <a:cubicBezTo>
                      <a:pt x="3120" y="0"/>
                      <a:pt x="2894" y="175"/>
                      <a:pt x="2948" y="447"/>
                    </a:cubicBezTo>
                    <a:cubicBezTo>
                      <a:pt x="3257" y="2161"/>
                      <a:pt x="3592" y="3849"/>
                      <a:pt x="3929" y="5559"/>
                    </a:cubicBezTo>
                    <a:lnTo>
                      <a:pt x="3929" y="5559"/>
                    </a:lnTo>
                    <a:lnTo>
                      <a:pt x="486" y="5857"/>
                    </a:lnTo>
                    <a:cubicBezTo>
                      <a:pt x="19" y="5915"/>
                      <a:pt x="0" y="6590"/>
                      <a:pt x="430" y="6590"/>
                    </a:cubicBezTo>
                    <a:cubicBezTo>
                      <a:pt x="448" y="6590"/>
                      <a:pt x="467" y="6589"/>
                      <a:pt x="486" y="6587"/>
                    </a:cubicBezTo>
                    <a:lnTo>
                      <a:pt x="4346" y="6252"/>
                    </a:lnTo>
                    <a:cubicBezTo>
                      <a:pt x="4589" y="6222"/>
                      <a:pt x="4741" y="6039"/>
                      <a:pt x="4711" y="5766"/>
                    </a:cubicBezTo>
                    <a:cubicBezTo>
                      <a:pt x="4346" y="3942"/>
                      <a:pt x="4012" y="2088"/>
                      <a:pt x="3647" y="264"/>
                    </a:cubicBezTo>
                    <a:cubicBezTo>
                      <a:pt x="3610" y="80"/>
                      <a:pt x="3474" y="0"/>
                      <a:pt x="33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4516;p81"/>
              <p:cNvSpPr/>
              <p:nvPr/>
            </p:nvSpPr>
            <p:spPr>
              <a:xfrm>
                <a:off x="6742279" y="2352987"/>
                <a:ext cx="97579" cy="97540"/>
              </a:xfrm>
              <a:custGeom>
                <a:avLst/>
                <a:gdLst/>
                <a:ahLst/>
                <a:cxnLst/>
                <a:rect l="l" t="t" r="r" b="b"/>
                <a:pathLst>
                  <a:path w="3922" h="3922" extrusionOk="0">
                    <a:moveTo>
                      <a:pt x="1976" y="1"/>
                    </a:moveTo>
                    <a:cubicBezTo>
                      <a:pt x="882" y="1"/>
                      <a:pt x="0" y="882"/>
                      <a:pt x="0" y="1976"/>
                    </a:cubicBezTo>
                    <a:cubicBezTo>
                      <a:pt x="0" y="3040"/>
                      <a:pt x="882" y="3922"/>
                      <a:pt x="1976" y="3922"/>
                    </a:cubicBezTo>
                    <a:cubicBezTo>
                      <a:pt x="3040" y="3922"/>
                      <a:pt x="3921" y="3040"/>
                      <a:pt x="3921" y="1976"/>
                    </a:cubicBezTo>
                    <a:cubicBezTo>
                      <a:pt x="3921" y="882"/>
                      <a:pt x="3040" y="1"/>
                      <a:pt x="1976"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4517;p81"/>
              <p:cNvSpPr/>
              <p:nvPr/>
            </p:nvSpPr>
            <p:spPr>
              <a:xfrm>
                <a:off x="6747725" y="2390805"/>
                <a:ext cx="10442" cy="10442"/>
              </a:xfrm>
              <a:custGeom>
                <a:avLst/>
                <a:gdLst/>
                <a:ahLst/>
                <a:cxnLst/>
                <a:rect l="l" t="t" r="r" b="b"/>
                <a:pathLst>
                  <a:path w="579" h="579" extrusionOk="0">
                    <a:moveTo>
                      <a:pt x="305" y="1"/>
                    </a:moveTo>
                    <a:cubicBezTo>
                      <a:pt x="153" y="1"/>
                      <a:pt x="1" y="123"/>
                      <a:pt x="1" y="275"/>
                    </a:cubicBezTo>
                    <a:cubicBezTo>
                      <a:pt x="1" y="427"/>
                      <a:pt x="153" y="578"/>
                      <a:pt x="305" y="578"/>
                    </a:cubicBezTo>
                    <a:cubicBezTo>
                      <a:pt x="457" y="578"/>
                      <a:pt x="578" y="427"/>
                      <a:pt x="578" y="275"/>
                    </a:cubicBezTo>
                    <a:cubicBezTo>
                      <a:pt x="578" y="123"/>
                      <a:pt x="457" y="1"/>
                      <a:pt x="305" y="1"/>
                    </a:cubicBezTo>
                    <a:close/>
                  </a:path>
                </a:pathLst>
              </a:custGeom>
              <a:solidFill>
                <a:srgbClr val="FF6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4518;p81"/>
              <p:cNvSpPr/>
              <p:nvPr/>
            </p:nvSpPr>
            <p:spPr>
              <a:xfrm>
                <a:off x="6783362" y="2400688"/>
                <a:ext cx="10442" cy="9883"/>
              </a:xfrm>
              <a:custGeom>
                <a:avLst/>
                <a:gdLst/>
                <a:ahLst/>
                <a:cxnLst/>
                <a:rect l="l" t="t" r="r" b="b"/>
                <a:pathLst>
                  <a:path w="579" h="548" extrusionOk="0">
                    <a:moveTo>
                      <a:pt x="274" y="0"/>
                    </a:moveTo>
                    <a:cubicBezTo>
                      <a:pt x="122" y="0"/>
                      <a:pt x="1" y="122"/>
                      <a:pt x="1" y="274"/>
                    </a:cubicBezTo>
                    <a:cubicBezTo>
                      <a:pt x="1" y="426"/>
                      <a:pt x="122" y="547"/>
                      <a:pt x="274" y="547"/>
                    </a:cubicBezTo>
                    <a:cubicBezTo>
                      <a:pt x="426" y="547"/>
                      <a:pt x="578" y="426"/>
                      <a:pt x="578" y="274"/>
                    </a:cubicBezTo>
                    <a:cubicBezTo>
                      <a:pt x="578" y="122"/>
                      <a:pt x="426" y="0"/>
                      <a:pt x="274" y="0"/>
                    </a:cubicBezTo>
                    <a:close/>
                  </a:path>
                </a:pathLst>
              </a:custGeom>
              <a:solidFill>
                <a:srgbClr val="FF6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4519;p81"/>
              <p:cNvSpPr/>
              <p:nvPr/>
            </p:nvSpPr>
            <p:spPr>
              <a:xfrm>
                <a:off x="6870525" y="2303083"/>
                <a:ext cx="82185" cy="86514"/>
              </a:xfrm>
              <a:custGeom>
                <a:avLst/>
                <a:gdLst/>
                <a:ahLst/>
                <a:cxnLst/>
                <a:rect l="l" t="t" r="r" b="b"/>
                <a:pathLst>
                  <a:path w="4557" h="4797" extrusionOk="0">
                    <a:moveTo>
                      <a:pt x="3554" y="0"/>
                    </a:moveTo>
                    <a:cubicBezTo>
                      <a:pt x="3545" y="0"/>
                      <a:pt x="3536" y="1"/>
                      <a:pt x="3526" y="2"/>
                    </a:cubicBezTo>
                    <a:cubicBezTo>
                      <a:pt x="1125" y="123"/>
                      <a:pt x="1" y="2312"/>
                      <a:pt x="244" y="4591"/>
                    </a:cubicBezTo>
                    <a:cubicBezTo>
                      <a:pt x="259" y="4728"/>
                      <a:pt x="365" y="4797"/>
                      <a:pt x="464" y="4797"/>
                    </a:cubicBezTo>
                    <a:cubicBezTo>
                      <a:pt x="563" y="4797"/>
                      <a:pt x="654" y="4728"/>
                      <a:pt x="639" y="4591"/>
                    </a:cubicBezTo>
                    <a:cubicBezTo>
                      <a:pt x="578" y="4014"/>
                      <a:pt x="608" y="3406"/>
                      <a:pt x="760" y="2859"/>
                    </a:cubicBezTo>
                    <a:cubicBezTo>
                      <a:pt x="1308" y="2465"/>
                      <a:pt x="1961" y="2274"/>
                      <a:pt x="2622" y="2274"/>
                    </a:cubicBezTo>
                    <a:cubicBezTo>
                      <a:pt x="3137" y="2274"/>
                      <a:pt x="3656" y="2390"/>
                      <a:pt x="4134" y="2616"/>
                    </a:cubicBezTo>
                    <a:cubicBezTo>
                      <a:pt x="4168" y="2633"/>
                      <a:pt x="4202" y="2640"/>
                      <a:pt x="4233" y="2640"/>
                    </a:cubicBezTo>
                    <a:cubicBezTo>
                      <a:pt x="4428" y="2640"/>
                      <a:pt x="4556" y="2356"/>
                      <a:pt x="4347" y="2251"/>
                    </a:cubicBezTo>
                    <a:cubicBezTo>
                      <a:pt x="3800" y="2001"/>
                      <a:pt x="3196" y="1863"/>
                      <a:pt x="2593" y="1863"/>
                    </a:cubicBezTo>
                    <a:cubicBezTo>
                      <a:pt x="2026" y="1863"/>
                      <a:pt x="1459" y="1985"/>
                      <a:pt x="943" y="2251"/>
                    </a:cubicBezTo>
                    <a:cubicBezTo>
                      <a:pt x="1399" y="1248"/>
                      <a:pt x="2219" y="488"/>
                      <a:pt x="3526" y="397"/>
                    </a:cubicBezTo>
                    <a:cubicBezTo>
                      <a:pt x="3791" y="397"/>
                      <a:pt x="3800" y="0"/>
                      <a:pt x="35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4520;p81"/>
              <p:cNvSpPr/>
              <p:nvPr/>
            </p:nvSpPr>
            <p:spPr>
              <a:xfrm>
                <a:off x="6323848" y="2286779"/>
                <a:ext cx="122404" cy="118941"/>
              </a:xfrm>
              <a:custGeom>
                <a:avLst/>
                <a:gdLst/>
                <a:ahLst/>
                <a:cxnLst/>
                <a:rect l="l" t="t" r="r" b="b"/>
                <a:pathLst>
                  <a:path w="6787" h="6595" extrusionOk="0">
                    <a:moveTo>
                      <a:pt x="3749" y="0"/>
                    </a:moveTo>
                    <a:cubicBezTo>
                      <a:pt x="3157" y="0"/>
                      <a:pt x="2539" y="227"/>
                      <a:pt x="1953" y="845"/>
                    </a:cubicBezTo>
                    <a:cubicBezTo>
                      <a:pt x="0" y="2936"/>
                      <a:pt x="2205" y="6595"/>
                      <a:pt x="5661" y="6595"/>
                    </a:cubicBezTo>
                    <a:cubicBezTo>
                      <a:pt x="6023" y="6595"/>
                      <a:pt x="6400" y="6555"/>
                      <a:pt x="6786" y="6468"/>
                    </a:cubicBezTo>
                    <a:lnTo>
                      <a:pt x="6786" y="1696"/>
                    </a:lnTo>
                    <a:cubicBezTo>
                      <a:pt x="6786" y="1696"/>
                      <a:pt x="5368" y="0"/>
                      <a:pt x="3749"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4521;p81"/>
              <p:cNvSpPr/>
              <p:nvPr/>
            </p:nvSpPr>
            <p:spPr>
              <a:xfrm>
                <a:off x="6490636" y="2295436"/>
                <a:ext cx="23590" cy="44420"/>
              </a:xfrm>
              <a:custGeom>
                <a:avLst/>
                <a:gdLst/>
                <a:ahLst/>
                <a:cxnLst/>
                <a:rect l="l" t="t" r="r" b="b"/>
                <a:pathLst>
                  <a:path w="1308" h="2463" extrusionOk="0">
                    <a:moveTo>
                      <a:pt x="639" y="0"/>
                    </a:moveTo>
                    <a:cubicBezTo>
                      <a:pt x="274" y="0"/>
                      <a:pt x="0" y="547"/>
                      <a:pt x="0" y="1216"/>
                    </a:cubicBezTo>
                    <a:cubicBezTo>
                      <a:pt x="0" y="1915"/>
                      <a:pt x="274" y="2462"/>
                      <a:pt x="639" y="2462"/>
                    </a:cubicBezTo>
                    <a:cubicBezTo>
                      <a:pt x="1003" y="2462"/>
                      <a:pt x="1307" y="1915"/>
                      <a:pt x="1307" y="1216"/>
                    </a:cubicBezTo>
                    <a:cubicBezTo>
                      <a:pt x="1307" y="547"/>
                      <a:pt x="1003" y="0"/>
                      <a:pt x="6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1" name="Google Shape;4522;p81"/>
              <p:cNvSpPr/>
              <p:nvPr/>
            </p:nvSpPr>
            <p:spPr>
              <a:xfrm>
                <a:off x="6355842" y="2303083"/>
                <a:ext cx="82185" cy="86514"/>
              </a:xfrm>
              <a:custGeom>
                <a:avLst/>
                <a:gdLst/>
                <a:ahLst/>
                <a:cxnLst/>
                <a:rect l="l" t="t" r="r" b="b"/>
                <a:pathLst>
                  <a:path w="4557" h="4797" extrusionOk="0">
                    <a:moveTo>
                      <a:pt x="1003" y="0"/>
                    </a:moveTo>
                    <a:cubicBezTo>
                      <a:pt x="757" y="0"/>
                      <a:pt x="766" y="397"/>
                      <a:pt x="1030" y="397"/>
                    </a:cubicBezTo>
                    <a:cubicBezTo>
                      <a:pt x="2337" y="488"/>
                      <a:pt x="3158" y="1248"/>
                      <a:pt x="3614" y="2251"/>
                    </a:cubicBezTo>
                    <a:cubicBezTo>
                      <a:pt x="3098" y="1985"/>
                      <a:pt x="2531" y="1863"/>
                      <a:pt x="1963" y="1863"/>
                    </a:cubicBezTo>
                    <a:cubicBezTo>
                      <a:pt x="1361" y="1863"/>
                      <a:pt x="757" y="2001"/>
                      <a:pt x="210" y="2251"/>
                    </a:cubicBezTo>
                    <a:cubicBezTo>
                      <a:pt x="0" y="2356"/>
                      <a:pt x="129" y="2640"/>
                      <a:pt x="324" y="2640"/>
                    </a:cubicBezTo>
                    <a:cubicBezTo>
                      <a:pt x="355" y="2640"/>
                      <a:pt x="389" y="2633"/>
                      <a:pt x="422" y="2616"/>
                    </a:cubicBezTo>
                    <a:cubicBezTo>
                      <a:pt x="901" y="2390"/>
                      <a:pt x="1420" y="2274"/>
                      <a:pt x="1934" y="2274"/>
                    </a:cubicBezTo>
                    <a:cubicBezTo>
                      <a:pt x="2596" y="2274"/>
                      <a:pt x="3249" y="2465"/>
                      <a:pt x="3796" y="2859"/>
                    </a:cubicBezTo>
                    <a:cubicBezTo>
                      <a:pt x="3948" y="3406"/>
                      <a:pt x="3979" y="4014"/>
                      <a:pt x="3918" y="4591"/>
                    </a:cubicBezTo>
                    <a:cubicBezTo>
                      <a:pt x="3903" y="4728"/>
                      <a:pt x="3994" y="4797"/>
                      <a:pt x="4093" y="4797"/>
                    </a:cubicBezTo>
                    <a:cubicBezTo>
                      <a:pt x="4192" y="4797"/>
                      <a:pt x="4298" y="4728"/>
                      <a:pt x="4313" y="4591"/>
                    </a:cubicBezTo>
                    <a:cubicBezTo>
                      <a:pt x="4556" y="2312"/>
                      <a:pt x="3432" y="123"/>
                      <a:pt x="1030" y="2"/>
                    </a:cubicBezTo>
                    <a:cubicBezTo>
                      <a:pt x="1021" y="1"/>
                      <a:pt x="1012" y="0"/>
                      <a:pt x="10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2" name="Google Shape;4523;p81"/>
              <p:cNvSpPr/>
              <p:nvPr/>
            </p:nvSpPr>
            <p:spPr>
              <a:xfrm>
                <a:off x="6504884" y="2380940"/>
                <a:ext cx="8242" cy="8242"/>
              </a:xfrm>
              <a:custGeom>
                <a:avLst/>
                <a:gdLst/>
                <a:ahLst/>
                <a:cxnLst/>
                <a:rect l="l" t="t" r="r" b="b"/>
                <a:pathLst>
                  <a:path w="457" h="457" extrusionOk="0">
                    <a:moveTo>
                      <a:pt x="213" y="1"/>
                    </a:moveTo>
                    <a:cubicBezTo>
                      <a:pt x="92" y="1"/>
                      <a:pt x="1" y="92"/>
                      <a:pt x="1" y="214"/>
                    </a:cubicBezTo>
                    <a:cubicBezTo>
                      <a:pt x="1" y="366"/>
                      <a:pt x="92" y="457"/>
                      <a:pt x="213" y="457"/>
                    </a:cubicBezTo>
                    <a:cubicBezTo>
                      <a:pt x="335" y="457"/>
                      <a:pt x="457" y="366"/>
                      <a:pt x="457" y="214"/>
                    </a:cubicBezTo>
                    <a:cubicBezTo>
                      <a:pt x="457" y="92"/>
                      <a:pt x="335" y="1"/>
                      <a:pt x="213" y="1"/>
                    </a:cubicBezTo>
                    <a:close/>
                  </a:path>
                </a:pathLst>
              </a:custGeom>
              <a:solidFill>
                <a:srgbClr val="FF6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4524;p81"/>
              <p:cNvSpPr/>
              <p:nvPr/>
            </p:nvSpPr>
            <p:spPr>
              <a:xfrm>
                <a:off x="6527914" y="2373275"/>
                <a:ext cx="8242" cy="7683"/>
              </a:xfrm>
              <a:custGeom>
                <a:avLst/>
                <a:gdLst/>
                <a:ahLst/>
                <a:cxnLst/>
                <a:rect l="l" t="t" r="r" b="b"/>
                <a:pathLst>
                  <a:path w="457" h="426" extrusionOk="0">
                    <a:moveTo>
                      <a:pt x="213" y="0"/>
                    </a:moveTo>
                    <a:cubicBezTo>
                      <a:pt x="91" y="0"/>
                      <a:pt x="0" y="92"/>
                      <a:pt x="0" y="213"/>
                    </a:cubicBezTo>
                    <a:cubicBezTo>
                      <a:pt x="0" y="335"/>
                      <a:pt x="91" y="426"/>
                      <a:pt x="213" y="426"/>
                    </a:cubicBezTo>
                    <a:cubicBezTo>
                      <a:pt x="335" y="426"/>
                      <a:pt x="456" y="335"/>
                      <a:pt x="456" y="213"/>
                    </a:cubicBezTo>
                    <a:cubicBezTo>
                      <a:pt x="456" y="92"/>
                      <a:pt x="335" y="0"/>
                      <a:pt x="213" y="0"/>
                    </a:cubicBezTo>
                    <a:close/>
                  </a:path>
                </a:pathLst>
              </a:custGeom>
              <a:solidFill>
                <a:srgbClr val="FF6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4" name="Google Shape;4525;p81"/>
              <p:cNvSpPr/>
              <p:nvPr/>
            </p:nvSpPr>
            <p:spPr>
              <a:xfrm>
                <a:off x="6501042" y="2362310"/>
                <a:ext cx="7701" cy="8242"/>
              </a:xfrm>
              <a:custGeom>
                <a:avLst/>
                <a:gdLst/>
                <a:ahLst/>
                <a:cxnLst/>
                <a:rect l="l" t="t" r="r" b="b"/>
                <a:pathLst>
                  <a:path w="427" h="457" extrusionOk="0">
                    <a:moveTo>
                      <a:pt x="214" y="0"/>
                    </a:moveTo>
                    <a:cubicBezTo>
                      <a:pt x="92" y="0"/>
                      <a:pt x="1" y="92"/>
                      <a:pt x="1" y="213"/>
                    </a:cubicBezTo>
                    <a:cubicBezTo>
                      <a:pt x="1" y="335"/>
                      <a:pt x="92" y="456"/>
                      <a:pt x="214" y="456"/>
                    </a:cubicBezTo>
                    <a:cubicBezTo>
                      <a:pt x="335" y="456"/>
                      <a:pt x="426" y="335"/>
                      <a:pt x="426" y="213"/>
                    </a:cubicBezTo>
                    <a:cubicBezTo>
                      <a:pt x="426" y="92"/>
                      <a:pt x="335" y="0"/>
                      <a:pt x="214" y="0"/>
                    </a:cubicBezTo>
                    <a:close/>
                  </a:path>
                </a:pathLst>
              </a:custGeom>
              <a:solidFill>
                <a:srgbClr val="FF6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 name="Google Shape;4526;p81"/>
            <p:cNvSpPr/>
            <p:nvPr/>
          </p:nvSpPr>
          <p:spPr>
            <a:xfrm>
              <a:off x="5666435" y="4251736"/>
              <a:ext cx="2752466" cy="162279"/>
            </a:xfrm>
            <a:custGeom>
              <a:avLst/>
              <a:gdLst/>
              <a:ahLst/>
              <a:cxnLst/>
              <a:rect l="l" t="t" r="r" b="b"/>
              <a:pathLst>
                <a:path w="152618" h="8998" extrusionOk="0">
                  <a:moveTo>
                    <a:pt x="76324" y="1"/>
                  </a:moveTo>
                  <a:cubicBezTo>
                    <a:pt x="34165" y="1"/>
                    <a:pt x="0" y="2007"/>
                    <a:pt x="0" y="4499"/>
                  </a:cubicBezTo>
                  <a:cubicBezTo>
                    <a:pt x="0" y="6992"/>
                    <a:pt x="34165" y="8998"/>
                    <a:pt x="76324" y="8998"/>
                  </a:cubicBezTo>
                  <a:cubicBezTo>
                    <a:pt x="118452" y="8998"/>
                    <a:pt x="152617" y="6992"/>
                    <a:pt x="152617" y="4499"/>
                  </a:cubicBezTo>
                  <a:cubicBezTo>
                    <a:pt x="152617" y="2007"/>
                    <a:pt x="118452" y="1"/>
                    <a:pt x="76324" y="1"/>
                  </a:cubicBezTo>
                  <a:close/>
                </a:path>
              </a:pathLst>
            </a:custGeom>
            <a:solidFill>
              <a:srgbClr val="FFCA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 name="Google Shape;4527;p81"/>
            <p:cNvSpPr/>
            <p:nvPr/>
          </p:nvSpPr>
          <p:spPr>
            <a:xfrm>
              <a:off x="5806766" y="4297798"/>
              <a:ext cx="240677" cy="25231"/>
            </a:xfrm>
            <a:custGeom>
              <a:avLst/>
              <a:gdLst/>
              <a:ahLst/>
              <a:cxnLst/>
              <a:rect l="l" t="t" r="r" b="b"/>
              <a:pathLst>
                <a:path w="13345" h="1399" extrusionOk="0">
                  <a:moveTo>
                    <a:pt x="304" y="0"/>
                  </a:moveTo>
                  <a:cubicBezTo>
                    <a:pt x="1" y="730"/>
                    <a:pt x="153" y="1398"/>
                    <a:pt x="153" y="1398"/>
                  </a:cubicBezTo>
                  <a:lnTo>
                    <a:pt x="13344" y="1398"/>
                  </a:lnTo>
                  <a:lnTo>
                    <a:pt x="13344" y="0"/>
                  </a:lnTo>
                  <a:close/>
                </a:path>
              </a:pathLst>
            </a:custGeom>
            <a:solidFill>
              <a:srgbClr val="CBD0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 name="Google Shape;4528;p81"/>
            <p:cNvSpPr/>
            <p:nvPr/>
          </p:nvSpPr>
          <p:spPr>
            <a:xfrm>
              <a:off x="5812248" y="4251195"/>
              <a:ext cx="111294" cy="46602"/>
            </a:xfrm>
            <a:custGeom>
              <a:avLst/>
              <a:gdLst/>
              <a:ahLst/>
              <a:cxnLst/>
              <a:rect l="l" t="t" r="r" b="b"/>
              <a:pathLst>
                <a:path w="6171" h="2584" extrusionOk="0">
                  <a:moveTo>
                    <a:pt x="5107" y="0"/>
                  </a:moveTo>
                  <a:cubicBezTo>
                    <a:pt x="4408" y="456"/>
                    <a:pt x="3648" y="760"/>
                    <a:pt x="2858" y="851"/>
                  </a:cubicBezTo>
                  <a:cubicBezTo>
                    <a:pt x="1034" y="1064"/>
                    <a:pt x="274" y="1855"/>
                    <a:pt x="0" y="2584"/>
                  </a:cubicBezTo>
                  <a:lnTo>
                    <a:pt x="6171" y="2584"/>
                  </a:lnTo>
                  <a:cubicBezTo>
                    <a:pt x="6049" y="1429"/>
                    <a:pt x="5533" y="548"/>
                    <a:pt x="5107" y="0"/>
                  </a:cubicBezTo>
                  <a:close/>
                </a:path>
              </a:pathLst>
            </a:custGeom>
            <a:solidFill>
              <a:srgbClr val="DEE4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 name="Google Shape;4529;p81"/>
            <p:cNvSpPr/>
            <p:nvPr/>
          </p:nvSpPr>
          <p:spPr>
            <a:xfrm>
              <a:off x="5904335" y="4166773"/>
              <a:ext cx="144208" cy="131024"/>
            </a:xfrm>
            <a:custGeom>
              <a:avLst/>
              <a:gdLst/>
              <a:ahLst/>
              <a:cxnLst/>
              <a:rect l="l" t="t" r="r" b="b"/>
              <a:pathLst>
                <a:path w="7996" h="7265" extrusionOk="0">
                  <a:moveTo>
                    <a:pt x="4226" y="0"/>
                  </a:moveTo>
                  <a:cubicBezTo>
                    <a:pt x="4226" y="0"/>
                    <a:pt x="2493" y="3131"/>
                    <a:pt x="1" y="4712"/>
                  </a:cubicBezTo>
                  <a:cubicBezTo>
                    <a:pt x="427" y="5229"/>
                    <a:pt x="943" y="6110"/>
                    <a:pt x="1065" y="7265"/>
                  </a:cubicBezTo>
                  <a:lnTo>
                    <a:pt x="7934" y="7265"/>
                  </a:lnTo>
                  <a:lnTo>
                    <a:pt x="7995" y="1034"/>
                  </a:lnTo>
                  <a:lnTo>
                    <a:pt x="4226" y="0"/>
                  </a:ln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4530;p81"/>
            <p:cNvSpPr/>
            <p:nvPr/>
          </p:nvSpPr>
          <p:spPr>
            <a:xfrm>
              <a:off x="6208044" y="4292856"/>
              <a:ext cx="186951" cy="63844"/>
            </a:xfrm>
            <a:custGeom>
              <a:avLst/>
              <a:gdLst/>
              <a:ahLst/>
              <a:cxnLst/>
              <a:rect l="l" t="t" r="r" b="b"/>
              <a:pathLst>
                <a:path w="10366" h="3540" extrusionOk="0">
                  <a:moveTo>
                    <a:pt x="0" y="0"/>
                  </a:moveTo>
                  <a:cubicBezTo>
                    <a:pt x="0" y="183"/>
                    <a:pt x="0" y="365"/>
                    <a:pt x="0" y="517"/>
                  </a:cubicBezTo>
                  <a:cubicBezTo>
                    <a:pt x="61" y="1125"/>
                    <a:pt x="183" y="1763"/>
                    <a:pt x="578" y="2189"/>
                  </a:cubicBezTo>
                  <a:cubicBezTo>
                    <a:pt x="882" y="2554"/>
                    <a:pt x="1338" y="2736"/>
                    <a:pt x="1794" y="2888"/>
                  </a:cubicBezTo>
                  <a:cubicBezTo>
                    <a:pt x="3114" y="3341"/>
                    <a:pt x="4512" y="3539"/>
                    <a:pt x="5912" y="3539"/>
                  </a:cubicBezTo>
                  <a:cubicBezTo>
                    <a:pt x="6670" y="3539"/>
                    <a:pt x="7429" y="3481"/>
                    <a:pt x="8177" y="3374"/>
                  </a:cubicBezTo>
                  <a:cubicBezTo>
                    <a:pt x="8633" y="3314"/>
                    <a:pt x="9058" y="3222"/>
                    <a:pt x="9453" y="3010"/>
                  </a:cubicBezTo>
                  <a:cubicBezTo>
                    <a:pt x="9879" y="2797"/>
                    <a:pt x="10213" y="2463"/>
                    <a:pt x="10304" y="2007"/>
                  </a:cubicBezTo>
                  <a:cubicBezTo>
                    <a:pt x="10365" y="1703"/>
                    <a:pt x="10274" y="1399"/>
                    <a:pt x="10152" y="1125"/>
                  </a:cubicBezTo>
                  <a:cubicBezTo>
                    <a:pt x="9094" y="1776"/>
                    <a:pt x="7649" y="2112"/>
                    <a:pt x="6529" y="2112"/>
                  </a:cubicBezTo>
                  <a:cubicBezTo>
                    <a:pt x="6395" y="2112"/>
                    <a:pt x="6264" y="2108"/>
                    <a:pt x="6140" y="2098"/>
                  </a:cubicBezTo>
                  <a:cubicBezTo>
                    <a:pt x="4620" y="1946"/>
                    <a:pt x="3101" y="1429"/>
                    <a:pt x="1733" y="821"/>
                  </a:cubicBezTo>
                  <a:cubicBezTo>
                    <a:pt x="1186" y="608"/>
                    <a:pt x="638" y="365"/>
                    <a:pt x="122" y="92"/>
                  </a:cubicBezTo>
                  <a:cubicBezTo>
                    <a:pt x="91" y="61"/>
                    <a:pt x="61" y="31"/>
                    <a:pt x="0" y="0"/>
                  </a:cubicBezTo>
                  <a:close/>
                </a:path>
              </a:pathLst>
            </a:custGeom>
            <a:solidFill>
              <a:srgbClr val="CBD0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4531;p81"/>
            <p:cNvSpPr/>
            <p:nvPr/>
          </p:nvSpPr>
          <p:spPr>
            <a:xfrm>
              <a:off x="6204744" y="4158892"/>
              <a:ext cx="129942" cy="163036"/>
            </a:xfrm>
            <a:custGeom>
              <a:avLst/>
              <a:gdLst/>
              <a:ahLst/>
              <a:cxnLst/>
              <a:rect l="l" t="t" r="r" b="b"/>
              <a:pathLst>
                <a:path w="7205" h="9040" extrusionOk="0">
                  <a:moveTo>
                    <a:pt x="1842" y="0"/>
                  </a:moveTo>
                  <a:cubicBezTo>
                    <a:pt x="1363" y="0"/>
                    <a:pt x="900" y="50"/>
                    <a:pt x="578" y="255"/>
                  </a:cubicBezTo>
                  <a:cubicBezTo>
                    <a:pt x="1" y="620"/>
                    <a:pt x="92" y="1319"/>
                    <a:pt x="153" y="1896"/>
                  </a:cubicBezTo>
                  <a:cubicBezTo>
                    <a:pt x="305" y="3720"/>
                    <a:pt x="214" y="5605"/>
                    <a:pt x="183" y="7428"/>
                  </a:cubicBezTo>
                  <a:cubicBezTo>
                    <a:pt x="244" y="7459"/>
                    <a:pt x="274" y="7489"/>
                    <a:pt x="305" y="7489"/>
                  </a:cubicBezTo>
                  <a:cubicBezTo>
                    <a:pt x="821" y="7763"/>
                    <a:pt x="1369" y="8036"/>
                    <a:pt x="1916" y="8249"/>
                  </a:cubicBezTo>
                  <a:cubicBezTo>
                    <a:pt x="2584" y="8553"/>
                    <a:pt x="3314" y="8827"/>
                    <a:pt x="4043" y="9039"/>
                  </a:cubicBezTo>
                  <a:cubicBezTo>
                    <a:pt x="4530" y="7155"/>
                    <a:pt x="6171" y="6638"/>
                    <a:pt x="7205" y="6486"/>
                  </a:cubicBezTo>
                  <a:cubicBezTo>
                    <a:pt x="6445" y="5969"/>
                    <a:pt x="5806" y="5362"/>
                    <a:pt x="5411" y="4571"/>
                  </a:cubicBezTo>
                  <a:cubicBezTo>
                    <a:pt x="5198" y="4146"/>
                    <a:pt x="5077" y="3690"/>
                    <a:pt x="4925" y="3234"/>
                  </a:cubicBezTo>
                  <a:cubicBezTo>
                    <a:pt x="4621" y="2261"/>
                    <a:pt x="4226" y="1258"/>
                    <a:pt x="3770" y="316"/>
                  </a:cubicBezTo>
                  <a:cubicBezTo>
                    <a:pt x="3739" y="255"/>
                    <a:pt x="3679" y="164"/>
                    <a:pt x="3618" y="103"/>
                  </a:cubicBezTo>
                  <a:cubicBezTo>
                    <a:pt x="3527" y="42"/>
                    <a:pt x="3405" y="42"/>
                    <a:pt x="3284" y="42"/>
                  </a:cubicBezTo>
                  <a:cubicBezTo>
                    <a:pt x="3236" y="44"/>
                    <a:pt x="3187" y="45"/>
                    <a:pt x="3136" y="45"/>
                  </a:cubicBezTo>
                  <a:cubicBezTo>
                    <a:pt x="2762" y="45"/>
                    <a:pt x="2295" y="0"/>
                    <a:pt x="1842" y="0"/>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4532;p81"/>
            <p:cNvSpPr/>
            <p:nvPr/>
          </p:nvSpPr>
          <p:spPr>
            <a:xfrm>
              <a:off x="6277660" y="4275867"/>
              <a:ext cx="112935" cy="55097"/>
            </a:xfrm>
            <a:custGeom>
              <a:avLst/>
              <a:gdLst/>
              <a:ahLst/>
              <a:cxnLst/>
              <a:rect l="l" t="t" r="r" b="b"/>
              <a:pathLst>
                <a:path w="6262" h="3055" extrusionOk="0">
                  <a:moveTo>
                    <a:pt x="3162" y="0"/>
                  </a:moveTo>
                  <a:cubicBezTo>
                    <a:pt x="2128" y="152"/>
                    <a:pt x="487" y="669"/>
                    <a:pt x="0" y="2553"/>
                  </a:cubicBezTo>
                  <a:cubicBezTo>
                    <a:pt x="730" y="2797"/>
                    <a:pt x="1490" y="2979"/>
                    <a:pt x="2280" y="3040"/>
                  </a:cubicBezTo>
                  <a:cubicBezTo>
                    <a:pt x="2404" y="3050"/>
                    <a:pt x="2535" y="3054"/>
                    <a:pt x="2669" y="3054"/>
                  </a:cubicBezTo>
                  <a:cubicBezTo>
                    <a:pt x="3789" y="3054"/>
                    <a:pt x="5231" y="2718"/>
                    <a:pt x="6262" y="2067"/>
                  </a:cubicBezTo>
                  <a:cubicBezTo>
                    <a:pt x="6171" y="1854"/>
                    <a:pt x="5988" y="1642"/>
                    <a:pt x="5806" y="1490"/>
                  </a:cubicBezTo>
                  <a:cubicBezTo>
                    <a:pt x="5380" y="1125"/>
                    <a:pt x="4864" y="912"/>
                    <a:pt x="4377" y="669"/>
                  </a:cubicBezTo>
                  <a:cubicBezTo>
                    <a:pt x="3952" y="487"/>
                    <a:pt x="3526" y="243"/>
                    <a:pt x="3162" y="0"/>
                  </a:cubicBezTo>
                  <a:close/>
                </a:path>
              </a:pathLst>
            </a:custGeom>
            <a:solidFill>
              <a:srgbClr val="DEE4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4533;p81"/>
            <p:cNvSpPr/>
            <p:nvPr/>
          </p:nvSpPr>
          <p:spPr>
            <a:xfrm>
              <a:off x="6267632" y="4259473"/>
              <a:ext cx="54718" cy="29884"/>
            </a:xfrm>
            <a:custGeom>
              <a:avLst/>
              <a:gdLst/>
              <a:ahLst/>
              <a:cxnLst/>
              <a:rect l="l" t="t" r="r" b="b"/>
              <a:pathLst>
                <a:path w="3034" h="1657" extrusionOk="0">
                  <a:moveTo>
                    <a:pt x="277" y="1453"/>
                  </a:moveTo>
                  <a:lnTo>
                    <a:pt x="277" y="1453"/>
                  </a:lnTo>
                  <a:cubicBezTo>
                    <a:pt x="279" y="1454"/>
                    <a:pt x="281" y="1455"/>
                    <a:pt x="283" y="1456"/>
                  </a:cubicBezTo>
                  <a:cubicBezTo>
                    <a:pt x="283" y="1460"/>
                    <a:pt x="283" y="1463"/>
                    <a:pt x="283" y="1467"/>
                  </a:cubicBezTo>
                  <a:lnTo>
                    <a:pt x="283" y="1467"/>
                  </a:lnTo>
                  <a:cubicBezTo>
                    <a:pt x="281" y="1462"/>
                    <a:pt x="279" y="1458"/>
                    <a:pt x="277" y="1453"/>
                  </a:cubicBezTo>
                  <a:close/>
                  <a:moveTo>
                    <a:pt x="2326" y="1"/>
                  </a:moveTo>
                  <a:cubicBezTo>
                    <a:pt x="1473" y="1"/>
                    <a:pt x="684" y="571"/>
                    <a:pt x="161" y="1244"/>
                  </a:cubicBezTo>
                  <a:cubicBezTo>
                    <a:pt x="144" y="1278"/>
                    <a:pt x="78" y="1351"/>
                    <a:pt x="41" y="1425"/>
                  </a:cubicBezTo>
                  <a:lnTo>
                    <a:pt x="41" y="1425"/>
                  </a:lnTo>
                  <a:cubicBezTo>
                    <a:pt x="43" y="1422"/>
                    <a:pt x="50" y="1415"/>
                    <a:pt x="70" y="1396"/>
                  </a:cubicBezTo>
                  <a:cubicBezTo>
                    <a:pt x="73" y="1396"/>
                    <a:pt x="75" y="1396"/>
                    <a:pt x="77" y="1396"/>
                  </a:cubicBezTo>
                  <a:lnTo>
                    <a:pt x="77" y="1396"/>
                  </a:lnTo>
                  <a:cubicBezTo>
                    <a:pt x="65" y="1403"/>
                    <a:pt x="53" y="1413"/>
                    <a:pt x="41" y="1425"/>
                  </a:cubicBezTo>
                  <a:lnTo>
                    <a:pt x="41" y="1425"/>
                  </a:lnTo>
                  <a:cubicBezTo>
                    <a:pt x="41" y="1425"/>
                    <a:pt x="41" y="1425"/>
                    <a:pt x="41" y="1425"/>
                  </a:cubicBezTo>
                  <a:lnTo>
                    <a:pt x="41" y="1425"/>
                  </a:lnTo>
                  <a:cubicBezTo>
                    <a:pt x="40" y="1426"/>
                    <a:pt x="40" y="1426"/>
                    <a:pt x="40" y="1426"/>
                  </a:cubicBezTo>
                  <a:cubicBezTo>
                    <a:pt x="40" y="1426"/>
                    <a:pt x="41" y="1425"/>
                    <a:pt x="41" y="1425"/>
                  </a:cubicBezTo>
                  <a:lnTo>
                    <a:pt x="41" y="1425"/>
                  </a:lnTo>
                  <a:cubicBezTo>
                    <a:pt x="12" y="1481"/>
                    <a:pt x="0" y="1538"/>
                    <a:pt x="40" y="1578"/>
                  </a:cubicBezTo>
                  <a:cubicBezTo>
                    <a:pt x="59" y="1636"/>
                    <a:pt x="90" y="1657"/>
                    <a:pt x="134" y="1657"/>
                  </a:cubicBezTo>
                  <a:cubicBezTo>
                    <a:pt x="159" y="1657"/>
                    <a:pt x="189" y="1650"/>
                    <a:pt x="222" y="1639"/>
                  </a:cubicBezTo>
                  <a:cubicBezTo>
                    <a:pt x="222" y="1639"/>
                    <a:pt x="252" y="1639"/>
                    <a:pt x="252" y="1608"/>
                  </a:cubicBezTo>
                  <a:cubicBezTo>
                    <a:pt x="271" y="1590"/>
                    <a:pt x="283" y="1569"/>
                    <a:pt x="288" y="1547"/>
                  </a:cubicBezTo>
                  <a:lnTo>
                    <a:pt x="288" y="1547"/>
                  </a:lnTo>
                  <a:cubicBezTo>
                    <a:pt x="313" y="1544"/>
                    <a:pt x="315" y="1515"/>
                    <a:pt x="344" y="1487"/>
                  </a:cubicBezTo>
                  <a:cubicBezTo>
                    <a:pt x="374" y="1426"/>
                    <a:pt x="404" y="1396"/>
                    <a:pt x="465" y="1335"/>
                  </a:cubicBezTo>
                  <a:cubicBezTo>
                    <a:pt x="648" y="1122"/>
                    <a:pt x="830" y="940"/>
                    <a:pt x="1012" y="788"/>
                  </a:cubicBezTo>
                  <a:cubicBezTo>
                    <a:pt x="1397" y="493"/>
                    <a:pt x="1850" y="283"/>
                    <a:pt x="2319" y="283"/>
                  </a:cubicBezTo>
                  <a:cubicBezTo>
                    <a:pt x="2480" y="283"/>
                    <a:pt x="2643" y="308"/>
                    <a:pt x="2806" y="362"/>
                  </a:cubicBezTo>
                  <a:cubicBezTo>
                    <a:pt x="2824" y="368"/>
                    <a:pt x="2841" y="371"/>
                    <a:pt x="2856" y="371"/>
                  </a:cubicBezTo>
                  <a:cubicBezTo>
                    <a:pt x="2998" y="371"/>
                    <a:pt x="3034" y="143"/>
                    <a:pt x="2897" y="89"/>
                  </a:cubicBezTo>
                  <a:cubicBezTo>
                    <a:pt x="2705" y="28"/>
                    <a:pt x="2514" y="1"/>
                    <a:pt x="23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4534;p81"/>
            <p:cNvSpPr/>
            <p:nvPr/>
          </p:nvSpPr>
          <p:spPr>
            <a:xfrm>
              <a:off x="6249705" y="4234297"/>
              <a:ext cx="55602" cy="30118"/>
            </a:xfrm>
            <a:custGeom>
              <a:avLst/>
              <a:gdLst/>
              <a:ahLst/>
              <a:cxnLst/>
              <a:rect l="l" t="t" r="r" b="b"/>
              <a:pathLst>
                <a:path w="3083" h="1670" extrusionOk="0">
                  <a:moveTo>
                    <a:pt x="122" y="1393"/>
                  </a:moveTo>
                  <a:cubicBezTo>
                    <a:pt x="125" y="1395"/>
                    <a:pt x="129" y="1397"/>
                    <a:pt x="132" y="1398"/>
                  </a:cubicBezTo>
                  <a:lnTo>
                    <a:pt x="132" y="1398"/>
                  </a:lnTo>
                  <a:cubicBezTo>
                    <a:pt x="119" y="1405"/>
                    <a:pt x="105" y="1413"/>
                    <a:pt x="91" y="1424"/>
                  </a:cubicBezTo>
                  <a:cubicBezTo>
                    <a:pt x="91" y="1424"/>
                    <a:pt x="91" y="1424"/>
                    <a:pt x="122" y="1393"/>
                  </a:cubicBezTo>
                  <a:close/>
                  <a:moveTo>
                    <a:pt x="335" y="1576"/>
                  </a:moveTo>
                  <a:cubicBezTo>
                    <a:pt x="335" y="1586"/>
                    <a:pt x="331" y="1589"/>
                    <a:pt x="328" y="1589"/>
                  </a:cubicBezTo>
                  <a:cubicBezTo>
                    <a:pt x="321" y="1589"/>
                    <a:pt x="314" y="1576"/>
                    <a:pt x="335" y="1576"/>
                  </a:cubicBezTo>
                  <a:close/>
                  <a:moveTo>
                    <a:pt x="2364" y="1"/>
                  </a:moveTo>
                  <a:cubicBezTo>
                    <a:pt x="1513" y="1"/>
                    <a:pt x="739" y="590"/>
                    <a:pt x="213" y="1241"/>
                  </a:cubicBezTo>
                  <a:cubicBezTo>
                    <a:pt x="152" y="1333"/>
                    <a:pt x="0" y="1485"/>
                    <a:pt x="61" y="1606"/>
                  </a:cubicBezTo>
                  <a:cubicBezTo>
                    <a:pt x="99" y="1644"/>
                    <a:pt x="136" y="1670"/>
                    <a:pt x="181" y="1670"/>
                  </a:cubicBezTo>
                  <a:cubicBezTo>
                    <a:pt x="209" y="1670"/>
                    <a:pt x="239" y="1660"/>
                    <a:pt x="274" y="1636"/>
                  </a:cubicBezTo>
                  <a:lnTo>
                    <a:pt x="304" y="1636"/>
                  </a:lnTo>
                  <a:cubicBezTo>
                    <a:pt x="328" y="1606"/>
                    <a:pt x="341" y="1575"/>
                    <a:pt x="343" y="1545"/>
                  </a:cubicBezTo>
                  <a:lnTo>
                    <a:pt x="343" y="1545"/>
                  </a:lnTo>
                  <a:cubicBezTo>
                    <a:pt x="352" y="1528"/>
                    <a:pt x="365" y="1515"/>
                    <a:pt x="365" y="1515"/>
                  </a:cubicBezTo>
                  <a:cubicBezTo>
                    <a:pt x="426" y="1424"/>
                    <a:pt x="456" y="1393"/>
                    <a:pt x="517" y="1333"/>
                  </a:cubicBezTo>
                  <a:cubicBezTo>
                    <a:pt x="669" y="1120"/>
                    <a:pt x="851" y="937"/>
                    <a:pt x="1064" y="785"/>
                  </a:cubicBezTo>
                  <a:cubicBezTo>
                    <a:pt x="1449" y="491"/>
                    <a:pt x="1902" y="281"/>
                    <a:pt x="2371" y="281"/>
                  </a:cubicBezTo>
                  <a:cubicBezTo>
                    <a:pt x="2532" y="281"/>
                    <a:pt x="2695" y="306"/>
                    <a:pt x="2857" y="360"/>
                  </a:cubicBezTo>
                  <a:cubicBezTo>
                    <a:pt x="2875" y="366"/>
                    <a:pt x="2892" y="369"/>
                    <a:pt x="2908" y="369"/>
                  </a:cubicBezTo>
                  <a:cubicBezTo>
                    <a:pt x="3049" y="369"/>
                    <a:pt x="3083" y="141"/>
                    <a:pt x="2918" y="86"/>
                  </a:cubicBezTo>
                  <a:cubicBezTo>
                    <a:pt x="2731" y="28"/>
                    <a:pt x="2546" y="1"/>
                    <a:pt x="23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4535;p81"/>
            <p:cNvSpPr/>
            <p:nvPr/>
          </p:nvSpPr>
          <p:spPr>
            <a:xfrm>
              <a:off x="6243123" y="4215612"/>
              <a:ext cx="55061" cy="29902"/>
            </a:xfrm>
            <a:custGeom>
              <a:avLst/>
              <a:gdLst/>
              <a:ahLst/>
              <a:cxnLst/>
              <a:rect l="l" t="t" r="r" b="b"/>
              <a:pathLst>
                <a:path w="3053" h="1658" extrusionOk="0">
                  <a:moveTo>
                    <a:pt x="300" y="1455"/>
                  </a:moveTo>
                  <a:cubicBezTo>
                    <a:pt x="301" y="1456"/>
                    <a:pt x="303" y="1456"/>
                    <a:pt x="304" y="1457"/>
                  </a:cubicBezTo>
                  <a:cubicBezTo>
                    <a:pt x="304" y="1460"/>
                    <a:pt x="304" y="1463"/>
                    <a:pt x="304" y="1466"/>
                  </a:cubicBezTo>
                  <a:lnTo>
                    <a:pt x="304" y="1466"/>
                  </a:lnTo>
                  <a:cubicBezTo>
                    <a:pt x="303" y="1462"/>
                    <a:pt x="302" y="1459"/>
                    <a:pt x="300" y="1455"/>
                  </a:cubicBezTo>
                  <a:close/>
                  <a:moveTo>
                    <a:pt x="2331" y="1"/>
                  </a:moveTo>
                  <a:cubicBezTo>
                    <a:pt x="1494" y="1"/>
                    <a:pt x="706" y="571"/>
                    <a:pt x="183" y="1244"/>
                  </a:cubicBezTo>
                  <a:cubicBezTo>
                    <a:pt x="154" y="1273"/>
                    <a:pt x="103" y="1331"/>
                    <a:pt x="66" y="1393"/>
                  </a:cubicBezTo>
                  <a:lnTo>
                    <a:pt x="66" y="1393"/>
                  </a:lnTo>
                  <a:cubicBezTo>
                    <a:pt x="64" y="1394"/>
                    <a:pt x="63" y="1395"/>
                    <a:pt x="61" y="1396"/>
                  </a:cubicBezTo>
                  <a:cubicBezTo>
                    <a:pt x="61" y="1397"/>
                    <a:pt x="61" y="1398"/>
                    <a:pt x="61" y="1400"/>
                  </a:cubicBezTo>
                  <a:lnTo>
                    <a:pt x="61" y="1400"/>
                  </a:lnTo>
                  <a:cubicBezTo>
                    <a:pt x="23" y="1464"/>
                    <a:pt x="1" y="1533"/>
                    <a:pt x="31" y="1578"/>
                  </a:cubicBezTo>
                  <a:cubicBezTo>
                    <a:pt x="69" y="1636"/>
                    <a:pt x="108" y="1657"/>
                    <a:pt x="154" y="1657"/>
                  </a:cubicBezTo>
                  <a:cubicBezTo>
                    <a:pt x="181" y="1657"/>
                    <a:pt x="210" y="1650"/>
                    <a:pt x="244" y="1639"/>
                  </a:cubicBezTo>
                  <a:cubicBezTo>
                    <a:pt x="244" y="1639"/>
                    <a:pt x="274" y="1639"/>
                    <a:pt x="274" y="1609"/>
                  </a:cubicBezTo>
                  <a:cubicBezTo>
                    <a:pt x="293" y="1590"/>
                    <a:pt x="304" y="1569"/>
                    <a:pt x="310" y="1548"/>
                  </a:cubicBezTo>
                  <a:lnTo>
                    <a:pt x="310" y="1548"/>
                  </a:lnTo>
                  <a:cubicBezTo>
                    <a:pt x="335" y="1544"/>
                    <a:pt x="335" y="1516"/>
                    <a:pt x="335" y="1487"/>
                  </a:cubicBezTo>
                  <a:cubicBezTo>
                    <a:pt x="396" y="1426"/>
                    <a:pt x="426" y="1396"/>
                    <a:pt x="487" y="1305"/>
                  </a:cubicBezTo>
                  <a:cubicBezTo>
                    <a:pt x="639" y="1122"/>
                    <a:pt x="821" y="940"/>
                    <a:pt x="1034" y="788"/>
                  </a:cubicBezTo>
                  <a:cubicBezTo>
                    <a:pt x="1419" y="494"/>
                    <a:pt x="1871" y="284"/>
                    <a:pt x="2341" y="284"/>
                  </a:cubicBezTo>
                  <a:cubicBezTo>
                    <a:pt x="2502" y="284"/>
                    <a:pt x="2665" y="308"/>
                    <a:pt x="2827" y="362"/>
                  </a:cubicBezTo>
                  <a:cubicBezTo>
                    <a:pt x="2845" y="368"/>
                    <a:pt x="2862" y="371"/>
                    <a:pt x="2878" y="371"/>
                  </a:cubicBezTo>
                  <a:cubicBezTo>
                    <a:pt x="3019" y="371"/>
                    <a:pt x="3052" y="144"/>
                    <a:pt x="2888" y="89"/>
                  </a:cubicBezTo>
                  <a:cubicBezTo>
                    <a:pt x="2702" y="29"/>
                    <a:pt x="2515" y="1"/>
                    <a:pt x="23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4536;p81"/>
            <p:cNvSpPr/>
            <p:nvPr/>
          </p:nvSpPr>
          <p:spPr>
            <a:xfrm>
              <a:off x="5915300" y="4234297"/>
              <a:ext cx="44078" cy="24455"/>
            </a:xfrm>
            <a:custGeom>
              <a:avLst/>
              <a:gdLst/>
              <a:ahLst/>
              <a:cxnLst/>
              <a:rect l="l" t="t" r="r" b="b"/>
              <a:pathLst>
                <a:path w="2444" h="1356" extrusionOk="0">
                  <a:moveTo>
                    <a:pt x="347" y="184"/>
                  </a:moveTo>
                  <a:cubicBezTo>
                    <a:pt x="352" y="192"/>
                    <a:pt x="358" y="200"/>
                    <a:pt x="366" y="208"/>
                  </a:cubicBezTo>
                  <a:cubicBezTo>
                    <a:pt x="366" y="218"/>
                    <a:pt x="359" y="232"/>
                    <a:pt x="348" y="247"/>
                  </a:cubicBezTo>
                  <a:lnTo>
                    <a:pt x="348" y="247"/>
                  </a:lnTo>
                  <a:cubicBezTo>
                    <a:pt x="352" y="226"/>
                    <a:pt x="351" y="205"/>
                    <a:pt x="347" y="184"/>
                  </a:cubicBezTo>
                  <a:close/>
                  <a:moveTo>
                    <a:pt x="651" y="1"/>
                  </a:moveTo>
                  <a:cubicBezTo>
                    <a:pt x="509" y="1"/>
                    <a:pt x="371" y="18"/>
                    <a:pt x="244" y="56"/>
                  </a:cubicBezTo>
                  <a:cubicBezTo>
                    <a:pt x="236" y="56"/>
                    <a:pt x="227" y="56"/>
                    <a:pt x="216" y="56"/>
                  </a:cubicBezTo>
                  <a:lnTo>
                    <a:pt x="216" y="56"/>
                  </a:lnTo>
                  <a:cubicBezTo>
                    <a:pt x="215" y="56"/>
                    <a:pt x="215" y="56"/>
                    <a:pt x="214" y="56"/>
                  </a:cubicBezTo>
                  <a:cubicBezTo>
                    <a:pt x="210" y="56"/>
                    <a:pt x="208" y="56"/>
                    <a:pt x="206" y="57"/>
                  </a:cubicBezTo>
                  <a:lnTo>
                    <a:pt x="206" y="57"/>
                  </a:lnTo>
                  <a:cubicBezTo>
                    <a:pt x="176" y="59"/>
                    <a:pt x="143" y="66"/>
                    <a:pt x="122" y="86"/>
                  </a:cubicBezTo>
                  <a:cubicBezTo>
                    <a:pt x="1" y="178"/>
                    <a:pt x="62" y="360"/>
                    <a:pt x="214" y="360"/>
                  </a:cubicBezTo>
                  <a:cubicBezTo>
                    <a:pt x="251" y="360"/>
                    <a:pt x="281" y="348"/>
                    <a:pt x="303" y="329"/>
                  </a:cubicBezTo>
                  <a:lnTo>
                    <a:pt x="305" y="329"/>
                  </a:lnTo>
                  <a:cubicBezTo>
                    <a:pt x="335" y="299"/>
                    <a:pt x="366" y="299"/>
                    <a:pt x="426" y="299"/>
                  </a:cubicBezTo>
                  <a:lnTo>
                    <a:pt x="457" y="299"/>
                  </a:lnTo>
                  <a:cubicBezTo>
                    <a:pt x="487" y="299"/>
                    <a:pt x="518" y="269"/>
                    <a:pt x="548" y="269"/>
                  </a:cubicBezTo>
                  <a:lnTo>
                    <a:pt x="730" y="269"/>
                  </a:lnTo>
                  <a:cubicBezTo>
                    <a:pt x="1065" y="299"/>
                    <a:pt x="1399" y="390"/>
                    <a:pt x="1673" y="633"/>
                  </a:cubicBezTo>
                  <a:cubicBezTo>
                    <a:pt x="1885" y="816"/>
                    <a:pt x="2037" y="1029"/>
                    <a:pt x="2159" y="1272"/>
                  </a:cubicBezTo>
                  <a:cubicBezTo>
                    <a:pt x="2179" y="1331"/>
                    <a:pt x="2218" y="1355"/>
                    <a:pt x="2260" y="1355"/>
                  </a:cubicBezTo>
                  <a:cubicBezTo>
                    <a:pt x="2346" y="1355"/>
                    <a:pt x="2443" y="1253"/>
                    <a:pt x="2402" y="1150"/>
                  </a:cubicBezTo>
                  <a:cubicBezTo>
                    <a:pt x="2159" y="633"/>
                    <a:pt x="1764" y="238"/>
                    <a:pt x="1247" y="86"/>
                  </a:cubicBezTo>
                  <a:cubicBezTo>
                    <a:pt x="1053" y="33"/>
                    <a:pt x="848" y="1"/>
                    <a:pt x="6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4537;p81"/>
            <p:cNvSpPr/>
            <p:nvPr/>
          </p:nvSpPr>
          <p:spPr>
            <a:xfrm>
              <a:off x="5933949" y="4218083"/>
              <a:ext cx="44060" cy="24744"/>
            </a:xfrm>
            <a:custGeom>
              <a:avLst/>
              <a:gdLst/>
              <a:ahLst/>
              <a:cxnLst/>
              <a:rect l="l" t="t" r="r" b="b"/>
              <a:pathLst>
                <a:path w="2443" h="1372" extrusionOk="0">
                  <a:moveTo>
                    <a:pt x="349" y="205"/>
                  </a:moveTo>
                  <a:cubicBezTo>
                    <a:pt x="353" y="212"/>
                    <a:pt x="358" y="219"/>
                    <a:pt x="365" y="225"/>
                  </a:cubicBezTo>
                  <a:cubicBezTo>
                    <a:pt x="365" y="237"/>
                    <a:pt x="357" y="252"/>
                    <a:pt x="345" y="268"/>
                  </a:cubicBezTo>
                  <a:lnTo>
                    <a:pt x="345" y="268"/>
                  </a:lnTo>
                  <a:cubicBezTo>
                    <a:pt x="350" y="248"/>
                    <a:pt x="351" y="226"/>
                    <a:pt x="349" y="205"/>
                  </a:cubicBezTo>
                  <a:close/>
                  <a:moveTo>
                    <a:pt x="682" y="1"/>
                  </a:moveTo>
                  <a:cubicBezTo>
                    <a:pt x="529" y="1"/>
                    <a:pt x="380" y="16"/>
                    <a:pt x="244" y="43"/>
                  </a:cubicBezTo>
                  <a:cubicBezTo>
                    <a:pt x="213" y="73"/>
                    <a:pt x="152" y="73"/>
                    <a:pt x="122" y="104"/>
                  </a:cubicBezTo>
                  <a:cubicBezTo>
                    <a:pt x="0" y="165"/>
                    <a:pt x="61" y="377"/>
                    <a:pt x="213" y="377"/>
                  </a:cubicBezTo>
                  <a:cubicBezTo>
                    <a:pt x="249" y="377"/>
                    <a:pt x="278" y="366"/>
                    <a:pt x="299" y="347"/>
                  </a:cubicBezTo>
                  <a:lnTo>
                    <a:pt x="304" y="347"/>
                  </a:lnTo>
                  <a:cubicBezTo>
                    <a:pt x="335" y="317"/>
                    <a:pt x="365" y="317"/>
                    <a:pt x="426" y="317"/>
                  </a:cubicBezTo>
                  <a:lnTo>
                    <a:pt x="456" y="317"/>
                  </a:lnTo>
                  <a:cubicBezTo>
                    <a:pt x="487" y="286"/>
                    <a:pt x="517" y="286"/>
                    <a:pt x="547" y="286"/>
                  </a:cubicBezTo>
                  <a:lnTo>
                    <a:pt x="730" y="286"/>
                  </a:lnTo>
                  <a:cubicBezTo>
                    <a:pt x="1064" y="317"/>
                    <a:pt x="1399" y="408"/>
                    <a:pt x="1672" y="621"/>
                  </a:cubicBezTo>
                  <a:cubicBezTo>
                    <a:pt x="1885" y="803"/>
                    <a:pt x="2037" y="1046"/>
                    <a:pt x="2158" y="1289"/>
                  </a:cubicBezTo>
                  <a:cubicBezTo>
                    <a:pt x="2178" y="1347"/>
                    <a:pt x="2216" y="1372"/>
                    <a:pt x="2256" y="1372"/>
                  </a:cubicBezTo>
                  <a:cubicBezTo>
                    <a:pt x="2343" y="1372"/>
                    <a:pt x="2443" y="1262"/>
                    <a:pt x="2402" y="1137"/>
                  </a:cubicBezTo>
                  <a:cubicBezTo>
                    <a:pt x="2158" y="651"/>
                    <a:pt x="1763" y="256"/>
                    <a:pt x="1247" y="73"/>
                  </a:cubicBezTo>
                  <a:cubicBezTo>
                    <a:pt x="1062" y="23"/>
                    <a:pt x="869" y="1"/>
                    <a:pt x="68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4538;p81"/>
            <p:cNvSpPr/>
            <p:nvPr/>
          </p:nvSpPr>
          <p:spPr>
            <a:xfrm>
              <a:off x="5952579" y="4198118"/>
              <a:ext cx="44078" cy="24437"/>
            </a:xfrm>
            <a:custGeom>
              <a:avLst/>
              <a:gdLst/>
              <a:ahLst/>
              <a:cxnLst/>
              <a:rect l="l" t="t" r="r" b="b"/>
              <a:pathLst>
                <a:path w="2444" h="1355" extrusionOk="0">
                  <a:moveTo>
                    <a:pt x="347" y="184"/>
                  </a:moveTo>
                  <a:cubicBezTo>
                    <a:pt x="352" y="192"/>
                    <a:pt x="357" y="200"/>
                    <a:pt x="366" y="208"/>
                  </a:cubicBezTo>
                  <a:cubicBezTo>
                    <a:pt x="366" y="218"/>
                    <a:pt x="359" y="232"/>
                    <a:pt x="348" y="247"/>
                  </a:cubicBezTo>
                  <a:lnTo>
                    <a:pt x="348" y="247"/>
                  </a:lnTo>
                  <a:cubicBezTo>
                    <a:pt x="352" y="226"/>
                    <a:pt x="351" y="205"/>
                    <a:pt x="347" y="184"/>
                  </a:cubicBezTo>
                  <a:close/>
                  <a:moveTo>
                    <a:pt x="651" y="1"/>
                  </a:moveTo>
                  <a:cubicBezTo>
                    <a:pt x="509" y="1"/>
                    <a:pt x="371" y="18"/>
                    <a:pt x="244" y="56"/>
                  </a:cubicBezTo>
                  <a:cubicBezTo>
                    <a:pt x="236" y="56"/>
                    <a:pt x="227" y="56"/>
                    <a:pt x="216" y="56"/>
                  </a:cubicBezTo>
                  <a:lnTo>
                    <a:pt x="216" y="56"/>
                  </a:lnTo>
                  <a:cubicBezTo>
                    <a:pt x="215" y="56"/>
                    <a:pt x="214" y="56"/>
                    <a:pt x="214" y="56"/>
                  </a:cubicBezTo>
                  <a:cubicBezTo>
                    <a:pt x="210" y="56"/>
                    <a:pt x="207" y="56"/>
                    <a:pt x="206" y="57"/>
                  </a:cubicBezTo>
                  <a:lnTo>
                    <a:pt x="206" y="57"/>
                  </a:lnTo>
                  <a:cubicBezTo>
                    <a:pt x="176" y="59"/>
                    <a:pt x="143" y="66"/>
                    <a:pt x="122" y="86"/>
                  </a:cubicBezTo>
                  <a:cubicBezTo>
                    <a:pt x="1" y="177"/>
                    <a:pt x="62" y="360"/>
                    <a:pt x="214" y="360"/>
                  </a:cubicBezTo>
                  <a:cubicBezTo>
                    <a:pt x="251" y="360"/>
                    <a:pt x="281" y="348"/>
                    <a:pt x="303" y="329"/>
                  </a:cubicBezTo>
                  <a:lnTo>
                    <a:pt x="305" y="329"/>
                  </a:lnTo>
                  <a:cubicBezTo>
                    <a:pt x="335" y="299"/>
                    <a:pt x="366" y="299"/>
                    <a:pt x="426" y="299"/>
                  </a:cubicBezTo>
                  <a:lnTo>
                    <a:pt x="457" y="299"/>
                  </a:lnTo>
                  <a:cubicBezTo>
                    <a:pt x="487" y="299"/>
                    <a:pt x="518" y="269"/>
                    <a:pt x="548" y="269"/>
                  </a:cubicBezTo>
                  <a:lnTo>
                    <a:pt x="730" y="269"/>
                  </a:lnTo>
                  <a:cubicBezTo>
                    <a:pt x="1065" y="299"/>
                    <a:pt x="1399" y="390"/>
                    <a:pt x="1673" y="633"/>
                  </a:cubicBezTo>
                  <a:cubicBezTo>
                    <a:pt x="1885" y="816"/>
                    <a:pt x="2037" y="1028"/>
                    <a:pt x="2159" y="1272"/>
                  </a:cubicBezTo>
                  <a:cubicBezTo>
                    <a:pt x="2179" y="1331"/>
                    <a:pt x="2218" y="1355"/>
                    <a:pt x="2260" y="1355"/>
                  </a:cubicBezTo>
                  <a:cubicBezTo>
                    <a:pt x="2346" y="1355"/>
                    <a:pt x="2443" y="1253"/>
                    <a:pt x="2402" y="1150"/>
                  </a:cubicBezTo>
                  <a:cubicBezTo>
                    <a:pt x="2159" y="633"/>
                    <a:pt x="1764" y="238"/>
                    <a:pt x="1247" y="86"/>
                  </a:cubicBezTo>
                  <a:cubicBezTo>
                    <a:pt x="1053" y="33"/>
                    <a:pt x="848" y="1"/>
                    <a:pt x="6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4539;p81"/>
            <p:cNvSpPr/>
            <p:nvPr/>
          </p:nvSpPr>
          <p:spPr>
            <a:xfrm>
              <a:off x="6148836" y="3535260"/>
              <a:ext cx="187492" cy="646338"/>
            </a:xfrm>
            <a:custGeom>
              <a:avLst/>
              <a:gdLst/>
              <a:ahLst/>
              <a:cxnLst/>
              <a:rect l="l" t="t" r="r" b="b"/>
              <a:pathLst>
                <a:path w="10396" h="35838" extrusionOk="0">
                  <a:moveTo>
                    <a:pt x="9180" y="1"/>
                  </a:moveTo>
                  <a:cubicBezTo>
                    <a:pt x="6991" y="1"/>
                    <a:pt x="0" y="9636"/>
                    <a:pt x="0" y="9636"/>
                  </a:cubicBezTo>
                  <a:lnTo>
                    <a:pt x="1338" y="35837"/>
                  </a:lnTo>
                  <a:lnTo>
                    <a:pt x="10396" y="35503"/>
                  </a:lnTo>
                  <a:cubicBezTo>
                    <a:pt x="10396" y="35503"/>
                    <a:pt x="9697" y="1"/>
                    <a:pt x="91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4540;p81"/>
            <p:cNvSpPr/>
            <p:nvPr/>
          </p:nvSpPr>
          <p:spPr>
            <a:xfrm>
              <a:off x="5842944" y="3391088"/>
              <a:ext cx="268631" cy="794334"/>
            </a:xfrm>
            <a:custGeom>
              <a:avLst/>
              <a:gdLst/>
              <a:ahLst/>
              <a:cxnLst/>
              <a:rect l="l" t="t" r="r" b="b"/>
              <a:pathLst>
                <a:path w="14895" h="44044" extrusionOk="0">
                  <a:moveTo>
                    <a:pt x="1" y="1"/>
                  </a:moveTo>
                  <a:lnTo>
                    <a:pt x="3071" y="44044"/>
                  </a:lnTo>
                  <a:lnTo>
                    <a:pt x="11399" y="44044"/>
                  </a:lnTo>
                  <a:lnTo>
                    <a:pt x="14895" y="1095"/>
                  </a:lnTo>
                  <a:lnTo>
                    <a:pt x="1"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4541;p81"/>
            <p:cNvSpPr/>
            <p:nvPr/>
          </p:nvSpPr>
          <p:spPr>
            <a:xfrm>
              <a:off x="5791959" y="3186066"/>
              <a:ext cx="101447" cy="349212"/>
            </a:xfrm>
            <a:custGeom>
              <a:avLst/>
              <a:gdLst/>
              <a:ahLst/>
              <a:cxnLst/>
              <a:rect l="l" t="t" r="r" b="b"/>
              <a:pathLst>
                <a:path w="5625" h="19363" extrusionOk="0">
                  <a:moveTo>
                    <a:pt x="5624" y="1"/>
                  </a:moveTo>
                  <a:lnTo>
                    <a:pt x="1" y="2554"/>
                  </a:lnTo>
                  <a:lnTo>
                    <a:pt x="4287" y="19363"/>
                  </a:lnTo>
                  <a:lnTo>
                    <a:pt x="5624" y="1"/>
                  </a:ln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4542;p81"/>
            <p:cNvSpPr/>
            <p:nvPr/>
          </p:nvSpPr>
          <p:spPr>
            <a:xfrm>
              <a:off x="5545276" y="2676938"/>
              <a:ext cx="657304" cy="571890"/>
            </a:xfrm>
            <a:custGeom>
              <a:avLst/>
              <a:gdLst/>
              <a:ahLst/>
              <a:cxnLst/>
              <a:rect l="l" t="t" r="r" b="b"/>
              <a:pathLst>
                <a:path w="36446" h="31710" extrusionOk="0">
                  <a:moveTo>
                    <a:pt x="23793" y="1"/>
                  </a:moveTo>
                  <a:cubicBezTo>
                    <a:pt x="23367" y="1"/>
                    <a:pt x="22934" y="9"/>
                    <a:pt x="22494" y="24"/>
                  </a:cubicBezTo>
                  <a:cubicBezTo>
                    <a:pt x="8937" y="632"/>
                    <a:pt x="1" y="18899"/>
                    <a:pt x="3192" y="26985"/>
                  </a:cubicBezTo>
                  <a:cubicBezTo>
                    <a:pt x="4675" y="30705"/>
                    <a:pt x="7922" y="31710"/>
                    <a:pt x="11066" y="31710"/>
                  </a:cubicBezTo>
                  <a:cubicBezTo>
                    <a:pt x="14754" y="31710"/>
                    <a:pt x="18300" y="30328"/>
                    <a:pt x="18694" y="30328"/>
                  </a:cubicBezTo>
                  <a:cubicBezTo>
                    <a:pt x="18694" y="30328"/>
                    <a:pt x="27934" y="28808"/>
                    <a:pt x="35412" y="25890"/>
                  </a:cubicBezTo>
                  <a:cubicBezTo>
                    <a:pt x="35442" y="25769"/>
                    <a:pt x="35442" y="25617"/>
                    <a:pt x="35473" y="25465"/>
                  </a:cubicBezTo>
                  <a:cubicBezTo>
                    <a:pt x="36445" y="21453"/>
                    <a:pt x="35929" y="17136"/>
                    <a:pt x="34470" y="13246"/>
                  </a:cubicBezTo>
                  <a:cubicBezTo>
                    <a:pt x="32980" y="9355"/>
                    <a:pt x="30579" y="5890"/>
                    <a:pt x="27843" y="2790"/>
                  </a:cubicBezTo>
                  <a:cubicBezTo>
                    <a:pt x="26962" y="1817"/>
                    <a:pt x="26050" y="875"/>
                    <a:pt x="25047" y="24"/>
                  </a:cubicBezTo>
                  <a:cubicBezTo>
                    <a:pt x="24637" y="9"/>
                    <a:pt x="24219" y="1"/>
                    <a:pt x="23793" y="1"/>
                  </a:cubicBezTo>
                  <a:close/>
                </a:path>
              </a:pathLst>
            </a:custGeom>
            <a:solidFill>
              <a:srgbClr val="A7E0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4543;p81"/>
            <p:cNvSpPr/>
            <p:nvPr/>
          </p:nvSpPr>
          <p:spPr>
            <a:xfrm>
              <a:off x="5808407" y="2992010"/>
              <a:ext cx="385949" cy="158456"/>
            </a:xfrm>
            <a:custGeom>
              <a:avLst/>
              <a:gdLst/>
              <a:ahLst/>
              <a:cxnLst/>
              <a:rect l="l" t="t" r="r" b="b"/>
              <a:pathLst>
                <a:path w="21400" h="8786" extrusionOk="0">
                  <a:moveTo>
                    <a:pt x="21399" y="1"/>
                  </a:moveTo>
                  <a:lnTo>
                    <a:pt x="1" y="274"/>
                  </a:lnTo>
                  <a:lnTo>
                    <a:pt x="1" y="6293"/>
                  </a:lnTo>
                  <a:lnTo>
                    <a:pt x="2250" y="8785"/>
                  </a:lnTo>
                  <a:lnTo>
                    <a:pt x="4651" y="4378"/>
                  </a:lnTo>
                  <a:lnTo>
                    <a:pt x="21399" y="2280"/>
                  </a:lnTo>
                  <a:lnTo>
                    <a:pt x="21399" y="1"/>
                  </a:ln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4544;p81"/>
            <p:cNvSpPr/>
            <p:nvPr/>
          </p:nvSpPr>
          <p:spPr>
            <a:xfrm>
              <a:off x="5996981" y="2677353"/>
              <a:ext cx="376625" cy="466529"/>
            </a:xfrm>
            <a:custGeom>
              <a:avLst/>
              <a:gdLst/>
              <a:ahLst/>
              <a:cxnLst/>
              <a:rect l="l" t="t" r="r" b="b"/>
              <a:pathLst>
                <a:path w="20883" h="25868" extrusionOk="0">
                  <a:moveTo>
                    <a:pt x="1" y="1"/>
                  </a:moveTo>
                  <a:cubicBezTo>
                    <a:pt x="1004" y="852"/>
                    <a:pt x="1916" y="1794"/>
                    <a:pt x="2797" y="2767"/>
                  </a:cubicBezTo>
                  <a:cubicBezTo>
                    <a:pt x="5533" y="5867"/>
                    <a:pt x="7934" y="9332"/>
                    <a:pt x="9424" y="13223"/>
                  </a:cubicBezTo>
                  <a:cubicBezTo>
                    <a:pt x="10883" y="17113"/>
                    <a:pt x="11399" y="21399"/>
                    <a:pt x="10427" y="25442"/>
                  </a:cubicBezTo>
                  <a:cubicBezTo>
                    <a:pt x="10396" y="25594"/>
                    <a:pt x="10396" y="25746"/>
                    <a:pt x="10366" y="25867"/>
                  </a:cubicBezTo>
                  <a:cubicBezTo>
                    <a:pt x="16141" y="23618"/>
                    <a:pt x="20883" y="20548"/>
                    <a:pt x="19545" y="16657"/>
                  </a:cubicBezTo>
                  <a:cubicBezTo>
                    <a:pt x="16688" y="8299"/>
                    <a:pt x="11703" y="487"/>
                    <a:pt x="1" y="1"/>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4545;p81"/>
            <p:cNvSpPr/>
            <p:nvPr/>
          </p:nvSpPr>
          <p:spPr>
            <a:xfrm>
              <a:off x="5484769" y="1953951"/>
              <a:ext cx="759472" cy="432822"/>
            </a:xfrm>
            <a:custGeom>
              <a:avLst/>
              <a:gdLst/>
              <a:ahLst/>
              <a:cxnLst/>
              <a:rect l="l" t="t" r="r" b="b"/>
              <a:pathLst>
                <a:path w="42111" h="23999" extrusionOk="0">
                  <a:moveTo>
                    <a:pt x="30872" y="0"/>
                  </a:moveTo>
                  <a:cubicBezTo>
                    <a:pt x="28494" y="0"/>
                    <a:pt x="25471" y="390"/>
                    <a:pt x="21593" y="1175"/>
                  </a:cubicBezTo>
                  <a:cubicBezTo>
                    <a:pt x="21016" y="1144"/>
                    <a:pt x="20460" y="1129"/>
                    <a:pt x="19923" y="1129"/>
                  </a:cubicBezTo>
                  <a:cubicBezTo>
                    <a:pt x="0" y="1129"/>
                    <a:pt x="7020" y="21998"/>
                    <a:pt x="7642" y="23212"/>
                  </a:cubicBezTo>
                  <a:cubicBezTo>
                    <a:pt x="7980" y="23843"/>
                    <a:pt x="8716" y="23998"/>
                    <a:pt x="9360" y="23998"/>
                  </a:cubicBezTo>
                  <a:cubicBezTo>
                    <a:pt x="9988" y="23998"/>
                    <a:pt x="10529" y="23850"/>
                    <a:pt x="10529" y="23850"/>
                  </a:cubicBezTo>
                  <a:cubicBezTo>
                    <a:pt x="10529" y="23850"/>
                    <a:pt x="12687" y="12513"/>
                    <a:pt x="15332" y="10993"/>
                  </a:cubicBezTo>
                  <a:cubicBezTo>
                    <a:pt x="15461" y="10918"/>
                    <a:pt x="15630" y="10883"/>
                    <a:pt x="15835" y="10883"/>
                  </a:cubicBezTo>
                  <a:cubicBezTo>
                    <a:pt x="19682" y="10883"/>
                    <a:pt x="36150" y="23349"/>
                    <a:pt x="39363" y="23349"/>
                  </a:cubicBezTo>
                  <a:cubicBezTo>
                    <a:pt x="39474" y="23349"/>
                    <a:pt x="39570" y="23334"/>
                    <a:pt x="39648" y="23303"/>
                  </a:cubicBezTo>
                  <a:cubicBezTo>
                    <a:pt x="42110" y="22330"/>
                    <a:pt x="41350" y="12300"/>
                    <a:pt x="39648" y="6312"/>
                  </a:cubicBezTo>
                  <a:cubicBezTo>
                    <a:pt x="38457" y="2121"/>
                    <a:pt x="36417" y="0"/>
                    <a:pt x="30872" y="0"/>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4546;p81"/>
            <p:cNvSpPr/>
            <p:nvPr/>
          </p:nvSpPr>
          <p:spPr>
            <a:xfrm>
              <a:off x="5651088" y="2089701"/>
              <a:ext cx="484600" cy="645184"/>
            </a:xfrm>
            <a:custGeom>
              <a:avLst/>
              <a:gdLst/>
              <a:ahLst/>
              <a:cxnLst/>
              <a:rect l="l" t="t" r="r" b="b"/>
              <a:pathLst>
                <a:path w="26870" h="35774" extrusionOk="0">
                  <a:moveTo>
                    <a:pt x="10152" y="1"/>
                  </a:moveTo>
                  <a:cubicBezTo>
                    <a:pt x="9737" y="1891"/>
                    <a:pt x="8378" y="3711"/>
                    <a:pt x="6963" y="3711"/>
                  </a:cubicBezTo>
                  <a:cubicBezTo>
                    <a:pt x="6513" y="3711"/>
                    <a:pt x="6057" y="3527"/>
                    <a:pt x="5623" y="3101"/>
                  </a:cubicBezTo>
                  <a:cubicBezTo>
                    <a:pt x="5552" y="4478"/>
                    <a:pt x="4776" y="5985"/>
                    <a:pt x="4049" y="5985"/>
                  </a:cubicBezTo>
                  <a:cubicBezTo>
                    <a:pt x="3845" y="5985"/>
                    <a:pt x="3645" y="5866"/>
                    <a:pt x="3465" y="5593"/>
                  </a:cubicBezTo>
                  <a:cubicBezTo>
                    <a:pt x="3009" y="7600"/>
                    <a:pt x="1034" y="10214"/>
                    <a:pt x="0" y="11521"/>
                  </a:cubicBezTo>
                  <a:lnTo>
                    <a:pt x="882" y="19940"/>
                  </a:lnTo>
                  <a:cubicBezTo>
                    <a:pt x="1437" y="25381"/>
                    <a:pt x="6103" y="29442"/>
                    <a:pt x="11466" y="29442"/>
                  </a:cubicBezTo>
                  <a:cubicBezTo>
                    <a:pt x="11675" y="29442"/>
                    <a:pt x="11886" y="29436"/>
                    <a:pt x="12098" y="29424"/>
                  </a:cubicBezTo>
                  <a:lnTo>
                    <a:pt x="12918" y="32949"/>
                  </a:lnTo>
                  <a:lnTo>
                    <a:pt x="10061" y="34682"/>
                  </a:lnTo>
                  <a:cubicBezTo>
                    <a:pt x="11164" y="35097"/>
                    <a:pt x="13350" y="35773"/>
                    <a:pt x="15940" y="35773"/>
                  </a:cubicBezTo>
                  <a:cubicBezTo>
                    <a:pt x="18276" y="35773"/>
                    <a:pt x="20941" y="35223"/>
                    <a:pt x="23435" y="33436"/>
                  </a:cubicBezTo>
                  <a:cubicBezTo>
                    <a:pt x="23466" y="33375"/>
                    <a:pt x="23496" y="33314"/>
                    <a:pt x="23496" y="33253"/>
                  </a:cubicBezTo>
                  <a:lnTo>
                    <a:pt x="23496" y="33253"/>
                  </a:lnTo>
                  <a:cubicBezTo>
                    <a:pt x="22944" y="33335"/>
                    <a:pt x="22382" y="33384"/>
                    <a:pt x="21826" y="33384"/>
                  </a:cubicBezTo>
                  <a:cubicBezTo>
                    <a:pt x="20512" y="33384"/>
                    <a:pt x="19232" y="33110"/>
                    <a:pt x="18207" y="32342"/>
                  </a:cubicBezTo>
                  <a:cubicBezTo>
                    <a:pt x="17143" y="31521"/>
                    <a:pt x="16566" y="30335"/>
                    <a:pt x="16171" y="29120"/>
                  </a:cubicBezTo>
                  <a:cubicBezTo>
                    <a:pt x="16111" y="28879"/>
                    <a:pt x="15339" y="25379"/>
                    <a:pt x="15671" y="25379"/>
                  </a:cubicBezTo>
                  <a:cubicBezTo>
                    <a:pt x="15675" y="25379"/>
                    <a:pt x="15680" y="25380"/>
                    <a:pt x="15684" y="25381"/>
                  </a:cubicBezTo>
                  <a:cubicBezTo>
                    <a:pt x="16505" y="25584"/>
                    <a:pt x="17358" y="25686"/>
                    <a:pt x="18210" y="25686"/>
                  </a:cubicBezTo>
                  <a:cubicBezTo>
                    <a:pt x="21306" y="25686"/>
                    <a:pt x="24396" y="24348"/>
                    <a:pt x="25897" y="21703"/>
                  </a:cubicBezTo>
                  <a:cubicBezTo>
                    <a:pt x="26870" y="20001"/>
                    <a:pt x="26840" y="18572"/>
                    <a:pt x="26444" y="16840"/>
                  </a:cubicBezTo>
                  <a:cubicBezTo>
                    <a:pt x="26080" y="15198"/>
                    <a:pt x="25624" y="13557"/>
                    <a:pt x="25077" y="11977"/>
                  </a:cubicBezTo>
                  <a:cubicBezTo>
                    <a:pt x="24043" y="11369"/>
                    <a:pt x="23162" y="10548"/>
                    <a:pt x="22523" y="9545"/>
                  </a:cubicBezTo>
                  <a:cubicBezTo>
                    <a:pt x="21627" y="10179"/>
                    <a:pt x="20604" y="10457"/>
                    <a:pt x="19578" y="10457"/>
                  </a:cubicBezTo>
                  <a:cubicBezTo>
                    <a:pt x="17507" y="10457"/>
                    <a:pt x="15424" y="9327"/>
                    <a:pt x="14347" y="7721"/>
                  </a:cubicBezTo>
                  <a:cubicBezTo>
                    <a:pt x="13496" y="6445"/>
                    <a:pt x="13253" y="4621"/>
                    <a:pt x="12918" y="2979"/>
                  </a:cubicBezTo>
                  <a:cubicBezTo>
                    <a:pt x="12158" y="2736"/>
                    <a:pt x="11064" y="2007"/>
                    <a:pt x="10152" y="1"/>
                  </a:cubicBezTo>
                  <a:close/>
                </a:path>
              </a:pathLst>
            </a:custGeom>
            <a:solidFill>
              <a:srgbClr val="FFB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4547;p81"/>
            <p:cNvSpPr/>
            <p:nvPr/>
          </p:nvSpPr>
          <p:spPr>
            <a:xfrm>
              <a:off x="5884064" y="2143968"/>
              <a:ext cx="311933" cy="547921"/>
            </a:xfrm>
            <a:custGeom>
              <a:avLst/>
              <a:gdLst/>
              <a:ahLst/>
              <a:cxnLst/>
              <a:rect l="l" t="t" r="r" b="b"/>
              <a:pathLst>
                <a:path w="17296" h="30381" extrusionOk="0">
                  <a:moveTo>
                    <a:pt x="0" y="1"/>
                  </a:moveTo>
                  <a:cubicBezTo>
                    <a:pt x="335" y="1642"/>
                    <a:pt x="578" y="3436"/>
                    <a:pt x="1429" y="4743"/>
                  </a:cubicBezTo>
                  <a:cubicBezTo>
                    <a:pt x="2505" y="6326"/>
                    <a:pt x="4585" y="7449"/>
                    <a:pt x="6654" y="7449"/>
                  </a:cubicBezTo>
                  <a:cubicBezTo>
                    <a:pt x="7682" y="7449"/>
                    <a:pt x="8707" y="7172"/>
                    <a:pt x="9605" y="6536"/>
                  </a:cubicBezTo>
                  <a:cubicBezTo>
                    <a:pt x="10244" y="7539"/>
                    <a:pt x="11125" y="8390"/>
                    <a:pt x="12159" y="8968"/>
                  </a:cubicBezTo>
                  <a:cubicBezTo>
                    <a:pt x="12706" y="10548"/>
                    <a:pt x="13162" y="12189"/>
                    <a:pt x="13526" y="13831"/>
                  </a:cubicBezTo>
                  <a:cubicBezTo>
                    <a:pt x="13922" y="15563"/>
                    <a:pt x="13466" y="17326"/>
                    <a:pt x="12493" y="19028"/>
                  </a:cubicBezTo>
                  <a:cubicBezTo>
                    <a:pt x="10999" y="21620"/>
                    <a:pt x="8070" y="22633"/>
                    <a:pt x="5249" y="22633"/>
                  </a:cubicBezTo>
                  <a:cubicBezTo>
                    <a:pt x="4397" y="22633"/>
                    <a:pt x="3556" y="22541"/>
                    <a:pt x="2766" y="22372"/>
                  </a:cubicBezTo>
                  <a:cubicBezTo>
                    <a:pt x="2763" y="22371"/>
                    <a:pt x="2760" y="22371"/>
                    <a:pt x="2757" y="22371"/>
                  </a:cubicBezTo>
                  <a:cubicBezTo>
                    <a:pt x="2415" y="22371"/>
                    <a:pt x="3192" y="25900"/>
                    <a:pt x="3253" y="26111"/>
                  </a:cubicBezTo>
                  <a:cubicBezTo>
                    <a:pt x="3648" y="27326"/>
                    <a:pt x="4225" y="28542"/>
                    <a:pt x="5289" y="29333"/>
                  </a:cubicBezTo>
                  <a:cubicBezTo>
                    <a:pt x="6301" y="30112"/>
                    <a:pt x="7561" y="30381"/>
                    <a:pt x="8857" y="30381"/>
                  </a:cubicBezTo>
                  <a:cubicBezTo>
                    <a:pt x="9430" y="30381"/>
                    <a:pt x="10010" y="30328"/>
                    <a:pt x="10578" y="30244"/>
                  </a:cubicBezTo>
                  <a:cubicBezTo>
                    <a:pt x="10639" y="30062"/>
                    <a:pt x="10669" y="29940"/>
                    <a:pt x="10669" y="29940"/>
                  </a:cubicBezTo>
                  <a:lnTo>
                    <a:pt x="7842" y="28694"/>
                  </a:lnTo>
                  <a:lnTo>
                    <a:pt x="6991" y="25624"/>
                  </a:lnTo>
                  <a:lnTo>
                    <a:pt x="7235" y="25594"/>
                  </a:lnTo>
                  <a:cubicBezTo>
                    <a:pt x="13040" y="24986"/>
                    <a:pt x="17295" y="19728"/>
                    <a:pt x="16688" y="13922"/>
                  </a:cubicBezTo>
                  <a:lnTo>
                    <a:pt x="16140" y="8603"/>
                  </a:lnTo>
                  <a:cubicBezTo>
                    <a:pt x="12493" y="8116"/>
                    <a:pt x="8937" y="1127"/>
                    <a:pt x="8937" y="1125"/>
                  </a:cubicBezTo>
                  <a:lnTo>
                    <a:pt x="8937" y="1125"/>
                  </a:lnTo>
                  <a:cubicBezTo>
                    <a:pt x="8937" y="1127"/>
                    <a:pt x="10365" y="5381"/>
                    <a:pt x="8937" y="5624"/>
                  </a:cubicBezTo>
                  <a:cubicBezTo>
                    <a:pt x="8875" y="5634"/>
                    <a:pt x="8812" y="5639"/>
                    <a:pt x="8748" y="5639"/>
                  </a:cubicBezTo>
                  <a:cubicBezTo>
                    <a:pt x="7322" y="5639"/>
                    <a:pt x="5291" y="3164"/>
                    <a:pt x="5289" y="3162"/>
                  </a:cubicBezTo>
                  <a:lnTo>
                    <a:pt x="5289" y="3162"/>
                  </a:lnTo>
                  <a:cubicBezTo>
                    <a:pt x="5291" y="3164"/>
                    <a:pt x="7142" y="5503"/>
                    <a:pt x="5289" y="6110"/>
                  </a:cubicBezTo>
                  <a:cubicBezTo>
                    <a:pt x="5207" y="6137"/>
                    <a:pt x="5123" y="6150"/>
                    <a:pt x="5039" y="6150"/>
                  </a:cubicBezTo>
                  <a:cubicBezTo>
                    <a:pt x="3201" y="6150"/>
                    <a:pt x="1034" y="92"/>
                    <a:pt x="1034" y="92"/>
                  </a:cubicBezTo>
                  <a:cubicBezTo>
                    <a:pt x="1034" y="92"/>
                    <a:pt x="927" y="115"/>
                    <a:pt x="745" y="115"/>
                  </a:cubicBezTo>
                  <a:cubicBezTo>
                    <a:pt x="563" y="115"/>
                    <a:pt x="304" y="92"/>
                    <a:pt x="0"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4548;p81"/>
            <p:cNvSpPr/>
            <p:nvPr/>
          </p:nvSpPr>
          <p:spPr>
            <a:xfrm>
              <a:off x="5544735" y="2349603"/>
              <a:ext cx="133766" cy="109635"/>
            </a:xfrm>
            <a:custGeom>
              <a:avLst/>
              <a:gdLst/>
              <a:ahLst/>
              <a:cxnLst/>
              <a:rect l="l" t="t" r="r" b="b"/>
              <a:pathLst>
                <a:path w="7417" h="6079" extrusionOk="0">
                  <a:moveTo>
                    <a:pt x="3972" y="0"/>
                  </a:moveTo>
                  <a:cubicBezTo>
                    <a:pt x="3470" y="0"/>
                    <a:pt x="2909" y="139"/>
                    <a:pt x="2310" y="514"/>
                  </a:cubicBezTo>
                  <a:cubicBezTo>
                    <a:pt x="0" y="1973"/>
                    <a:pt x="1672" y="5164"/>
                    <a:pt x="4317" y="5894"/>
                  </a:cubicBezTo>
                  <a:cubicBezTo>
                    <a:pt x="4790" y="6025"/>
                    <a:pt x="5194" y="6078"/>
                    <a:pt x="5537" y="6078"/>
                  </a:cubicBezTo>
                  <a:cubicBezTo>
                    <a:pt x="7110" y="6078"/>
                    <a:pt x="7417" y="4952"/>
                    <a:pt x="7417" y="4952"/>
                  </a:cubicBezTo>
                  <a:lnTo>
                    <a:pt x="6323" y="1091"/>
                  </a:lnTo>
                  <a:cubicBezTo>
                    <a:pt x="6323" y="1091"/>
                    <a:pt x="5381" y="0"/>
                    <a:pt x="3972"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4549;p81"/>
            <p:cNvSpPr/>
            <p:nvPr/>
          </p:nvSpPr>
          <p:spPr>
            <a:xfrm>
              <a:off x="6093468" y="2313479"/>
              <a:ext cx="205040" cy="119265"/>
            </a:xfrm>
            <a:custGeom>
              <a:avLst/>
              <a:gdLst/>
              <a:ahLst/>
              <a:cxnLst/>
              <a:rect l="l" t="t" r="r" b="b"/>
              <a:pathLst>
                <a:path w="11369" h="6613" extrusionOk="0">
                  <a:moveTo>
                    <a:pt x="8146" y="1"/>
                  </a:moveTo>
                  <a:cubicBezTo>
                    <a:pt x="5982" y="1"/>
                    <a:pt x="3435" y="2547"/>
                    <a:pt x="3435" y="2547"/>
                  </a:cubicBezTo>
                  <a:cubicBezTo>
                    <a:pt x="3435" y="2547"/>
                    <a:pt x="0" y="5708"/>
                    <a:pt x="5077" y="6529"/>
                  </a:cubicBezTo>
                  <a:cubicBezTo>
                    <a:pt x="5418" y="6586"/>
                    <a:pt x="5742" y="6613"/>
                    <a:pt x="6050" y="6613"/>
                  </a:cubicBezTo>
                  <a:cubicBezTo>
                    <a:pt x="10346" y="6613"/>
                    <a:pt x="11368" y="1402"/>
                    <a:pt x="9241" y="268"/>
                  </a:cubicBezTo>
                  <a:cubicBezTo>
                    <a:pt x="8898" y="80"/>
                    <a:pt x="8528" y="1"/>
                    <a:pt x="8146"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4550;p81"/>
            <p:cNvSpPr/>
            <p:nvPr/>
          </p:nvSpPr>
          <p:spPr>
            <a:xfrm>
              <a:off x="5634081" y="2015198"/>
              <a:ext cx="540545" cy="283925"/>
            </a:xfrm>
            <a:custGeom>
              <a:avLst/>
              <a:gdLst/>
              <a:ahLst/>
              <a:cxnLst/>
              <a:rect l="l" t="t" r="r" b="b"/>
              <a:pathLst>
                <a:path w="29972" h="15743" extrusionOk="0">
                  <a:moveTo>
                    <a:pt x="18766" y="1"/>
                  </a:moveTo>
                  <a:cubicBezTo>
                    <a:pt x="18400" y="1"/>
                    <a:pt x="18032" y="20"/>
                    <a:pt x="17661" y="59"/>
                  </a:cubicBezTo>
                  <a:lnTo>
                    <a:pt x="10062" y="849"/>
                  </a:lnTo>
                  <a:cubicBezTo>
                    <a:pt x="4256" y="1457"/>
                    <a:pt x="1" y="6715"/>
                    <a:pt x="609" y="12521"/>
                  </a:cubicBezTo>
                  <a:lnTo>
                    <a:pt x="943" y="15652"/>
                  </a:lnTo>
                  <a:cubicBezTo>
                    <a:pt x="2007" y="14345"/>
                    <a:pt x="3952" y="11731"/>
                    <a:pt x="4408" y="9724"/>
                  </a:cubicBezTo>
                  <a:cubicBezTo>
                    <a:pt x="4588" y="9997"/>
                    <a:pt x="4788" y="10116"/>
                    <a:pt x="4992" y="10116"/>
                  </a:cubicBezTo>
                  <a:cubicBezTo>
                    <a:pt x="5719" y="10116"/>
                    <a:pt x="6495" y="8609"/>
                    <a:pt x="6566" y="7232"/>
                  </a:cubicBezTo>
                  <a:cubicBezTo>
                    <a:pt x="7000" y="7658"/>
                    <a:pt x="7456" y="7842"/>
                    <a:pt x="7906" y="7842"/>
                  </a:cubicBezTo>
                  <a:cubicBezTo>
                    <a:pt x="9321" y="7842"/>
                    <a:pt x="10680" y="6022"/>
                    <a:pt x="11095" y="4132"/>
                  </a:cubicBezTo>
                  <a:cubicBezTo>
                    <a:pt x="12378" y="6962"/>
                    <a:pt x="14026" y="7251"/>
                    <a:pt x="14645" y="7251"/>
                  </a:cubicBezTo>
                  <a:cubicBezTo>
                    <a:pt x="14804" y="7251"/>
                    <a:pt x="14895" y="7232"/>
                    <a:pt x="14895" y="7232"/>
                  </a:cubicBezTo>
                  <a:cubicBezTo>
                    <a:pt x="14895" y="7232"/>
                    <a:pt x="17062" y="13290"/>
                    <a:pt x="18900" y="13290"/>
                  </a:cubicBezTo>
                  <a:cubicBezTo>
                    <a:pt x="18984" y="13290"/>
                    <a:pt x="19068" y="13277"/>
                    <a:pt x="19150" y="13250"/>
                  </a:cubicBezTo>
                  <a:cubicBezTo>
                    <a:pt x="21003" y="12643"/>
                    <a:pt x="19152" y="10304"/>
                    <a:pt x="19150" y="10302"/>
                  </a:cubicBezTo>
                  <a:lnTo>
                    <a:pt x="19150" y="10302"/>
                  </a:lnTo>
                  <a:cubicBezTo>
                    <a:pt x="19152" y="10304"/>
                    <a:pt x="21183" y="12779"/>
                    <a:pt x="22609" y="12779"/>
                  </a:cubicBezTo>
                  <a:cubicBezTo>
                    <a:pt x="22673" y="12779"/>
                    <a:pt x="22736" y="12774"/>
                    <a:pt x="22798" y="12764"/>
                  </a:cubicBezTo>
                  <a:cubicBezTo>
                    <a:pt x="24226" y="12521"/>
                    <a:pt x="22798" y="8267"/>
                    <a:pt x="22798" y="8265"/>
                  </a:cubicBezTo>
                  <a:lnTo>
                    <a:pt x="22798" y="8265"/>
                  </a:lnTo>
                  <a:cubicBezTo>
                    <a:pt x="22798" y="8267"/>
                    <a:pt x="26354" y="15256"/>
                    <a:pt x="29971" y="15743"/>
                  </a:cubicBezTo>
                  <a:lnTo>
                    <a:pt x="29333" y="9512"/>
                  </a:lnTo>
                  <a:cubicBezTo>
                    <a:pt x="28764" y="4077"/>
                    <a:pt x="24119" y="1"/>
                    <a:pt x="18766" y="1"/>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4551;p81"/>
            <p:cNvSpPr/>
            <p:nvPr/>
          </p:nvSpPr>
          <p:spPr>
            <a:xfrm>
              <a:off x="6033578" y="2414627"/>
              <a:ext cx="111026" cy="111049"/>
            </a:xfrm>
            <a:custGeom>
              <a:avLst/>
              <a:gdLst/>
              <a:ahLst/>
              <a:cxnLst/>
              <a:rect l="l" t="t" r="r" b="b"/>
              <a:pathLst>
                <a:path w="2250" h="2250" extrusionOk="0">
                  <a:moveTo>
                    <a:pt x="1125" y="1"/>
                  </a:moveTo>
                  <a:cubicBezTo>
                    <a:pt x="487" y="1"/>
                    <a:pt x="1" y="487"/>
                    <a:pt x="1" y="1125"/>
                  </a:cubicBezTo>
                  <a:cubicBezTo>
                    <a:pt x="1" y="1733"/>
                    <a:pt x="487" y="2250"/>
                    <a:pt x="1125" y="2250"/>
                  </a:cubicBezTo>
                  <a:cubicBezTo>
                    <a:pt x="1733" y="2250"/>
                    <a:pt x="2250" y="1733"/>
                    <a:pt x="2250" y="1125"/>
                  </a:cubicBezTo>
                  <a:cubicBezTo>
                    <a:pt x="2250" y="487"/>
                    <a:pt x="1733" y="1"/>
                    <a:pt x="1125"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4552;p81"/>
            <p:cNvSpPr/>
            <p:nvPr/>
          </p:nvSpPr>
          <p:spPr>
            <a:xfrm>
              <a:off x="5861448" y="1845146"/>
              <a:ext cx="127327" cy="155768"/>
            </a:xfrm>
            <a:custGeom>
              <a:avLst/>
              <a:gdLst/>
              <a:ahLst/>
              <a:cxnLst/>
              <a:rect l="l" t="t" r="r" b="b"/>
              <a:pathLst>
                <a:path w="7060" h="8637" extrusionOk="0">
                  <a:moveTo>
                    <a:pt x="2085" y="0"/>
                  </a:moveTo>
                  <a:cubicBezTo>
                    <a:pt x="0" y="0"/>
                    <a:pt x="890" y="8150"/>
                    <a:pt x="890" y="8150"/>
                  </a:cubicBezTo>
                  <a:lnTo>
                    <a:pt x="707" y="8637"/>
                  </a:lnTo>
                  <a:cubicBezTo>
                    <a:pt x="707" y="8637"/>
                    <a:pt x="7060" y="4594"/>
                    <a:pt x="5388" y="3621"/>
                  </a:cubicBezTo>
                  <a:cubicBezTo>
                    <a:pt x="5224" y="3528"/>
                    <a:pt x="5057" y="3485"/>
                    <a:pt x="4890" y="3485"/>
                  </a:cubicBezTo>
                  <a:cubicBezTo>
                    <a:pt x="3323" y="3485"/>
                    <a:pt x="1710" y="7208"/>
                    <a:pt x="1710" y="7208"/>
                  </a:cubicBezTo>
                  <a:cubicBezTo>
                    <a:pt x="1710" y="7208"/>
                    <a:pt x="4355" y="247"/>
                    <a:pt x="2166" y="4"/>
                  </a:cubicBezTo>
                  <a:cubicBezTo>
                    <a:pt x="2139" y="2"/>
                    <a:pt x="2112" y="0"/>
                    <a:pt x="2085" y="0"/>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4553;p81"/>
            <p:cNvSpPr/>
            <p:nvPr/>
          </p:nvSpPr>
          <p:spPr>
            <a:xfrm>
              <a:off x="6044683" y="2374185"/>
              <a:ext cx="24690" cy="43915"/>
            </a:xfrm>
            <a:custGeom>
              <a:avLst/>
              <a:gdLst/>
              <a:ahLst/>
              <a:cxnLst/>
              <a:rect l="l" t="t" r="r" b="b"/>
              <a:pathLst>
                <a:path w="1369" h="2435" extrusionOk="0">
                  <a:moveTo>
                    <a:pt x="637" y="1"/>
                  </a:moveTo>
                  <a:cubicBezTo>
                    <a:pt x="628" y="1"/>
                    <a:pt x="618" y="1"/>
                    <a:pt x="608" y="2"/>
                  </a:cubicBezTo>
                  <a:cubicBezTo>
                    <a:pt x="274" y="2"/>
                    <a:pt x="0" y="579"/>
                    <a:pt x="31" y="1248"/>
                  </a:cubicBezTo>
                  <a:cubicBezTo>
                    <a:pt x="60" y="1899"/>
                    <a:pt x="378" y="2435"/>
                    <a:pt x="731" y="2435"/>
                  </a:cubicBezTo>
                  <a:cubicBezTo>
                    <a:pt x="741" y="2435"/>
                    <a:pt x="750" y="2434"/>
                    <a:pt x="760" y="2434"/>
                  </a:cubicBezTo>
                  <a:cubicBezTo>
                    <a:pt x="1095" y="2434"/>
                    <a:pt x="1368" y="1856"/>
                    <a:pt x="1338" y="1187"/>
                  </a:cubicBezTo>
                  <a:cubicBezTo>
                    <a:pt x="1308" y="536"/>
                    <a:pt x="991" y="1"/>
                    <a:pt x="6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4554;p81"/>
            <p:cNvSpPr/>
            <p:nvPr/>
          </p:nvSpPr>
          <p:spPr>
            <a:xfrm>
              <a:off x="5733122" y="2439840"/>
              <a:ext cx="115498" cy="113953"/>
            </a:xfrm>
            <a:custGeom>
              <a:avLst/>
              <a:gdLst/>
              <a:ahLst/>
              <a:cxnLst/>
              <a:rect l="l" t="t" r="r" b="b"/>
              <a:pathLst>
                <a:path w="2250" h="2220" extrusionOk="0">
                  <a:moveTo>
                    <a:pt x="1125" y="0"/>
                  </a:moveTo>
                  <a:cubicBezTo>
                    <a:pt x="517" y="0"/>
                    <a:pt x="0" y="487"/>
                    <a:pt x="0" y="1125"/>
                  </a:cubicBezTo>
                  <a:cubicBezTo>
                    <a:pt x="0" y="1733"/>
                    <a:pt x="517" y="2219"/>
                    <a:pt x="1125" y="2219"/>
                  </a:cubicBezTo>
                  <a:cubicBezTo>
                    <a:pt x="1763" y="2219"/>
                    <a:pt x="2250" y="1733"/>
                    <a:pt x="2250" y="1125"/>
                  </a:cubicBezTo>
                  <a:cubicBezTo>
                    <a:pt x="2250" y="487"/>
                    <a:pt x="1763" y="0"/>
                    <a:pt x="1125"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4555;p81"/>
            <p:cNvSpPr/>
            <p:nvPr/>
          </p:nvSpPr>
          <p:spPr>
            <a:xfrm>
              <a:off x="5760722" y="2395015"/>
              <a:ext cx="24690" cy="43915"/>
            </a:xfrm>
            <a:custGeom>
              <a:avLst/>
              <a:gdLst/>
              <a:ahLst/>
              <a:cxnLst/>
              <a:rect l="l" t="t" r="r" b="b"/>
              <a:pathLst>
                <a:path w="1369" h="2435" extrusionOk="0">
                  <a:moveTo>
                    <a:pt x="637" y="1"/>
                  </a:moveTo>
                  <a:cubicBezTo>
                    <a:pt x="628" y="1"/>
                    <a:pt x="618" y="1"/>
                    <a:pt x="608" y="2"/>
                  </a:cubicBezTo>
                  <a:cubicBezTo>
                    <a:pt x="243" y="2"/>
                    <a:pt x="0" y="579"/>
                    <a:pt x="31" y="1248"/>
                  </a:cubicBezTo>
                  <a:cubicBezTo>
                    <a:pt x="60" y="1899"/>
                    <a:pt x="378" y="2435"/>
                    <a:pt x="731" y="2435"/>
                  </a:cubicBezTo>
                  <a:cubicBezTo>
                    <a:pt x="741" y="2435"/>
                    <a:pt x="750" y="2434"/>
                    <a:pt x="760" y="2434"/>
                  </a:cubicBezTo>
                  <a:cubicBezTo>
                    <a:pt x="1095" y="2434"/>
                    <a:pt x="1368" y="1856"/>
                    <a:pt x="1338" y="1187"/>
                  </a:cubicBezTo>
                  <a:cubicBezTo>
                    <a:pt x="1308" y="536"/>
                    <a:pt x="991" y="1"/>
                    <a:pt x="6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4556;p81"/>
            <p:cNvSpPr/>
            <p:nvPr/>
          </p:nvSpPr>
          <p:spPr>
            <a:xfrm>
              <a:off x="5948755" y="2283757"/>
              <a:ext cx="215987" cy="216005"/>
            </a:xfrm>
            <a:custGeom>
              <a:avLst/>
              <a:gdLst/>
              <a:ahLst/>
              <a:cxnLst/>
              <a:rect l="l" t="t" r="r" b="b"/>
              <a:pathLst>
                <a:path w="11976" h="11977" fill="none" extrusionOk="0">
                  <a:moveTo>
                    <a:pt x="9848" y="2128"/>
                  </a:moveTo>
                  <a:cubicBezTo>
                    <a:pt x="11976" y="4256"/>
                    <a:pt x="11976" y="7721"/>
                    <a:pt x="9848" y="9849"/>
                  </a:cubicBezTo>
                  <a:cubicBezTo>
                    <a:pt x="7721" y="11977"/>
                    <a:pt x="4255" y="11977"/>
                    <a:pt x="2128" y="9849"/>
                  </a:cubicBezTo>
                  <a:cubicBezTo>
                    <a:pt x="0" y="7721"/>
                    <a:pt x="0" y="4256"/>
                    <a:pt x="2128" y="2128"/>
                  </a:cubicBezTo>
                  <a:cubicBezTo>
                    <a:pt x="4255" y="1"/>
                    <a:pt x="7721" y="1"/>
                    <a:pt x="9848" y="2128"/>
                  </a:cubicBezTo>
                  <a:close/>
                </a:path>
              </a:pathLst>
            </a:custGeom>
            <a:noFill/>
            <a:ln w="912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4557;p81"/>
            <p:cNvSpPr/>
            <p:nvPr/>
          </p:nvSpPr>
          <p:spPr>
            <a:xfrm>
              <a:off x="5814248" y="2478772"/>
              <a:ext cx="100545" cy="67180"/>
            </a:xfrm>
            <a:custGeom>
              <a:avLst/>
              <a:gdLst/>
              <a:ahLst/>
              <a:cxnLst/>
              <a:rect l="l" t="t" r="r" b="b"/>
              <a:pathLst>
                <a:path w="5575" h="3725" extrusionOk="0">
                  <a:moveTo>
                    <a:pt x="332" y="0"/>
                  </a:moveTo>
                  <a:cubicBezTo>
                    <a:pt x="313" y="0"/>
                    <a:pt x="294" y="2"/>
                    <a:pt x="274" y="6"/>
                  </a:cubicBezTo>
                  <a:cubicBezTo>
                    <a:pt x="122" y="67"/>
                    <a:pt x="1" y="219"/>
                    <a:pt x="61" y="371"/>
                  </a:cubicBezTo>
                  <a:cubicBezTo>
                    <a:pt x="639" y="1738"/>
                    <a:pt x="1764" y="3045"/>
                    <a:pt x="3192" y="3532"/>
                  </a:cubicBezTo>
                  <a:cubicBezTo>
                    <a:pt x="3585" y="3663"/>
                    <a:pt x="4000" y="3724"/>
                    <a:pt x="4424" y="3724"/>
                  </a:cubicBezTo>
                  <a:cubicBezTo>
                    <a:pt x="4690" y="3724"/>
                    <a:pt x="4959" y="3700"/>
                    <a:pt x="5229" y="3653"/>
                  </a:cubicBezTo>
                  <a:cubicBezTo>
                    <a:pt x="5574" y="3596"/>
                    <a:pt x="5456" y="3101"/>
                    <a:pt x="5132" y="3101"/>
                  </a:cubicBezTo>
                  <a:cubicBezTo>
                    <a:pt x="5114" y="3101"/>
                    <a:pt x="5096" y="3103"/>
                    <a:pt x="5077" y="3106"/>
                  </a:cubicBezTo>
                  <a:cubicBezTo>
                    <a:pt x="4872" y="3143"/>
                    <a:pt x="4671" y="3160"/>
                    <a:pt x="4476" y="3160"/>
                  </a:cubicBezTo>
                  <a:cubicBezTo>
                    <a:pt x="2870" y="3160"/>
                    <a:pt x="1580" y="1995"/>
                    <a:pt x="821" y="614"/>
                  </a:cubicBezTo>
                  <a:cubicBezTo>
                    <a:pt x="761" y="492"/>
                    <a:pt x="700" y="401"/>
                    <a:pt x="639" y="279"/>
                  </a:cubicBezTo>
                  <a:cubicBezTo>
                    <a:pt x="639" y="258"/>
                    <a:pt x="593" y="159"/>
                    <a:pt x="588" y="159"/>
                  </a:cubicBezTo>
                  <a:lnTo>
                    <a:pt x="588" y="159"/>
                  </a:lnTo>
                  <a:cubicBezTo>
                    <a:pt x="586" y="159"/>
                    <a:pt x="591" y="175"/>
                    <a:pt x="609" y="219"/>
                  </a:cubicBezTo>
                  <a:cubicBezTo>
                    <a:pt x="556" y="86"/>
                    <a:pt x="457" y="0"/>
                    <a:pt x="33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558;p81"/>
            <p:cNvSpPr/>
            <p:nvPr/>
          </p:nvSpPr>
          <p:spPr>
            <a:xfrm>
              <a:off x="5885705" y="2391823"/>
              <a:ext cx="78380" cy="100311"/>
            </a:xfrm>
            <a:custGeom>
              <a:avLst/>
              <a:gdLst/>
              <a:ahLst/>
              <a:cxnLst/>
              <a:rect l="l" t="t" r="r" b="b"/>
              <a:pathLst>
                <a:path w="4346" h="5562" extrusionOk="0">
                  <a:moveTo>
                    <a:pt x="2621" y="0"/>
                  </a:moveTo>
                  <a:cubicBezTo>
                    <a:pt x="2447" y="0"/>
                    <a:pt x="2268" y="143"/>
                    <a:pt x="2341" y="361"/>
                  </a:cubicBezTo>
                  <a:cubicBezTo>
                    <a:pt x="2736" y="1820"/>
                    <a:pt x="3162" y="3279"/>
                    <a:pt x="3587" y="4738"/>
                  </a:cubicBezTo>
                  <a:cubicBezTo>
                    <a:pt x="3610" y="4817"/>
                    <a:pt x="3632" y="4896"/>
                    <a:pt x="3655" y="4975"/>
                  </a:cubicBezTo>
                  <a:lnTo>
                    <a:pt x="3655" y="4975"/>
                  </a:lnTo>
                  <a:cubicBezTo>
                    <a:pt x="2544" y="4871"/>
                    <a:pt x="1454" y="4786"/>
                    <a:pt x="365" y="4678"/>
                  </a:cubicBezTo>
                  <a:cubicBezTo>
                    <a:pt x="356" y="4677"/>
                    <a:pt x="347" y="4676"/>
                    <a:pt x="338" y="4676"/>
                  </a:cubicBezTo>
                  <a:cubicBezTo>
                    <a:pt x="1" y="4676"/>
                    <a:pt x="10" y="5225"/>
                    <a:pt x="365" y="5255"/>
                  </a:cubicBezTo>
                  <a:cubicBezTo>
                    <a:pt x="1581" y="5377"/>
                    <a:pt x="2797" y="5468"/>
                    <a:pt x="4043" y="5559"/>
                  </a:cubicBezTo>
                  <a:cubicBezTo>
                    <a:pt x="4055" y="5561"/>
                    <a:pt x="4067" y="5562"/>
                    <a:pt x="4078" y="5562"/>
                  </a:cubicBezTo>
                  <a:cubicBezTo>
                    <a:pt x="4241" y="5562"/>
                    <a:pt x="4345" y="5367"/>
                    <a:pt x="4317" y="5225"/>
                  </a:cubicBezTo>
                  <a:cubicBezTo>
                    <a:pt x="3891" y="3735"/>
                    <a:pt x="3466" y="2276"/>
                    <a:pt x="3070" y="817"/>
                  </a:cubicBezTo>
                  <a:cubicBezTo>
                    <a:pt x="3010" y="605"/>
                    <a:pt x="2949" y="392"/>
                    <a:pt x="2888" y="209"/>
                  </a:cubicBezTo>
                  <a:cubicBezTo>
                    <a:pt x="2852" y="63"/>
                    <a:pt x="2737" y="0"/>
                    <a:pt x="26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559;p81"/>
            <p:cNvSpPr/>
            <p:nvPr/>
          </p:nvSpPr>
          <p:spPr>
            <a:xfrm>
              <a:off x="5871457" y="2398875"/>
              <a:ext cx="87181" cy="12083"/>
            </a:xfrm>
            <a:custGeom>
              <a:avLst/>
              <a:gdLst/>
              <a:ahLst/>
              <a:cxnLst/>
              <a:rect l="l" t="t" r="r" b="b"/>
              <a:pathLst>
                <a:path w="4834" h="670" fill="none" extrusionOk="0">
                  <a:moveTo>
                    <a:pt x="0" y="669"/>
                  </a:moveTo>
                  <a:lnTo>
                    <a:pt x="4833" y="1"/>
                  </a:lnTo>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Google Shape;4560;p81"/>
            <p:cNvSpPr/>
            <p:nvPr/>
          </p:nvSpPr>
          <p:spPr>
            <a:xfrm>
              <a:off x="6152677" y="2321577"/>
              <a:ext cx="41120" cy="47721"/>
            </a:xfrm>
            <a:custGeom>
              <a:avLst/>
              <a:gdLst/>
              <a:ahLst/>
              <a:cxnLst/>
              <a:rect l="l" t="t" r="r" b="b"/>
              <a:pathLst>
                <a:path w="2280" h="2646" fill="none" extrusionOk="0">
                  <a:moveTo>
                    <a:pt x="0" y="2645"/>
                  </a:moveTo>
                  <a:lnTo>
                    <a:pt x="2280" y="1"/>
                  </a:lnTo>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 name="Google Shape;4561;p81"/>
            <p:cNvSpPr/>
            <p:nvPr/>
          </p:nvSpPr>
          <p:spPr>
            <a:xfrm>
              <a:off x="5664794" y="2302946"/>
              <a:ext cx="215987" cy="216005"/>
            </a:xfrm>
            <a:custGeom>
              <a:avLst/>
              <a:gdLst/>
              <a:ahLst/>
              <a:cxnLst/>
              <a:rect l="l" t="t" r="r" b="b"/>
              <a:pathLst>
                <a:path w="11976" h="11977" fill="none" extrusionOk="0">
                  <a:moveTo>
                    <a:pt x="9848" y="2128"/>
                  </a:moveTo>
                  <a:cubicBezTo>
                    <a:pt x="11976" y="4256"/>
                    <a:pt x="11976" y="7721"/>
                    <a:pt x="9848" y="9849"/>
                  </a:cubicBezTo>
                  <a:cubicBezTo>
                    <a:pt x="7721" y="11976"/>
                    <a:pt x="4255" y="11976"/>
                    <a:pt x="2128" y="9849"/>
                  </a:cubicBezTo>
                  <a:cubicBezTo>
                    <a:pt x="0" y="7721"/>
                    <a:pt x="0" y="4256"/>
                    <a:pt x="2128" y="2128"/>
                  </a:cubicBezTo>
                  <a:cubicBezTo>
                    <a:pt x="4255" y="1"/>
                    <a:pt x="7721" y="1"/>
                    <a:pt x="9848" y="2128"/>
                  </a:cubicBezTo>
                  <a:close/>
                </a:path>
              </a:pathLst>
            </a:custGeom>
            <a:noFill/>
            <a:ln w="912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 name="Google Shape;4562;p81"/>
            <p:cNvSpPr/>
            <p:nvPr/>
          </p:nvSpPr>
          <p:spPr>
            <a:xfrm>
              <a:off x="5709196" y="2267868"/>
              <a:ext cx="97587" cy="31255"/>
            </a:xfrm>
            <a:custGeom>
              <a:avLst/>
              <a:gdLst/>
              <a:ahLst/>
              <a:cxnLst/>
              <a:rect l="l" t="t" r="r" b="b"/>
              <a:pathLst>
                <a:path w="5411" h="1733" extrusionOk="0">
                  <a:moveTo>
                    <a:pt x="3309" y="0"/>
                  </a:moveTo>
                  <a:cubicBezTo>
                    <a:pt x="3047" y="0"/>
                    <a:pt x="2781" y="31"/>
                    <a:pt x="2523" y="91"/>
                  </a:cubicBezTo>
                  <a:cubicBezTo>
                    <a:pt x="2037" y="213"/>
                    <a:pt x="1550" y="426"/>
                    <a:pt x="1125" y="699"/>
                  </a:cubicBezTo>
                  <a:cubicBezTo>
                    <a:pt x="699" y="973"/>
                    <a:pt x="304" y="1307"/>
                    <a:pt x="0" y="1733"/>
                  </a:cubicBezTo>
                  <a:cubicBezTo>
                    <a:pt x="395" y="1429"/>
                    <a:pt x="821" y="1186"/>
                    <a:pt x="1277" y="942"/>
                  </a:cubicBezTo>
                  <a:cubicBezTo>
                    <a:pt x="1702" y="730"/>
                    <a:pt x="2158" y="547"/>
                    <a:pt x="2614" y="456"/>
                  </a:cubicBezTo>
                  <a:cubicBezTo>
                    <a:pt x="2881" y="385"/>
                    <a:pt x="3159" y="355"/>
                    <a:pt x="3434" y="355"/>
                  </a:cubicBezTo>
                  <a:cubicBezTo>
                    <a:pt x="3629" y="355"/>
                    <a:pt x="3823" y="370"/>
                    <a:pt x="4012" y="395"/>
                  </a:cubicBezTo>
                  <a:cubicBezTo>
                    <a:pt x="4499" y="426"/>
                    <a:pt x="4955" y="608"/>
                    <a:pt x="5411" y="790"/>
                  </a:cubicBezTo>
                  <a:cubicBezTo>
                    <a:pt x="5046" y="487"/>
                    <a:pt x="4590" y="183"/>
                    <a:pt x="4073" y="91"/>
                  </a:cubicBezTo>
                  <a:cubicBezTo>
                    <a:pt x="3830" y="31"/>
                    <a:pt x="3572" y="0"/>
                    <a:pt x="3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 name="Google Shape;4563;p81"/>
            <p:cNvSpPr/>
            <p:nvPr/>
          </p:nvSpPr>
          <p:spPr>
            <a:xfrm>
              <a:off x="5984933" y="2245721"/>
              <a:ext cx="97587" cy="31471"/>
            </a:xfrm>
            <a:custGeom>
              <a:avLst/>
              <a:gdLst/>
              <a:ahLst/>
              <a:cxnLst/>
              <a:rect l="l" t="t" r="r" b="b"/>
              <a:pathLst>
                <a:path w="5411" h="1745" extrusionOk="0">
                  <a:moveTo>
                    <a:pt x="3266" y="1"/>
                  </a:moveTo>
                  <a:cubicBezTo>
                    <a:pt x="3018" y="1"/>
                    <a:pt x="2767" y="32"/>
                    <a:pt x="2523" y="104"/>
                  </a:cubicBezTo>
                  <a:cubicBezTo>
                    <a:pt x="2037" y="225"/>
                    <a:pt x="1550" y="438"/>
                    <a:pt x="1125" y="711"/>
                  </a:cubicBezTo>
                  <a:cubicBezTo>
                    <a:pt x="699" y="985"/>
                    <a:pt x="304" y="1319"/>
                    <a:pt x="0" y="1745"/>
                  </a:cubicBezTo>
                  <a:cubicBezTo>
                    <a:pt x="395" y="1441"/>
                    <a:pt x="821" y="1198"/>
                    <a:pt x="1277" y="955"/>
                  </a:cubicBezTo>
                  <a:cubicBezTo>
                    <a:pt x="1702" y="742"/>
                    <a:pt x="2158" y="560"/>
                    <a:pt x="2614" y="468"/>
                  </a:cubicBezTo>
                  <a:cubicBezTo>
                    <a:pt x="2918" y="387"/>
                    <a:pt x="3236" y="360"/>
                    <a:pt x="3549" y="360"/>
                  </a:cubicBezTo>
                  <a:cubicBezTo>
                    <a:pt x="3705" y="360"/>
                    <a:pt x="3860" y="367"/>
                    <a:pt x="4012" y="377"/>
                  </a:cubicBezTo>
                  <a:cubicBezTo>
                    <a:pt x="4499" y="438"/>
                    <a:pt x="4955" y="620"/>
                    <a:pt x="5411" y="803"/>
                  </a:cubicBezTo>
                  <a:cubicBezTo>
                    <a:pt x="5046" y="499"/>
                    <a:pt x="4590" y="195"/>
                    <a:pt x="4073" y="104"/>
                  </a:cubicBezTo>
                  <a:cubicBezTo>
                    <a:pt x="3817" y="39"/>
                    <a:pt x="3543" y="1"/>
                    <a:pt x="32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 name="Google Shape;4564;p81"/>
            <p:cNvSpPr/>
            <p:nvPr/>
          </p:nvSpPr>
          <p:spPr>
            <a:xfrm>
              <a:off x="6203103" y="2330360"/>
              <a:ext cx="63159" cy="82654"/>
            </a:xfrm>
            <a:custGeom>
              <a:avLst/>
              <a:gdLst/>
              <a:ahLst/>
              <a:cxnLst/>
              <a:rect l="l" t="t" r="r" b="b"/>
              <a:pathLst>
                <a:path w="3502" h="4583" extrusionOk="0">
                  <a:moveTo>
                    <a:pt x="3071" y="0"/>
                  </a:moveTo>
                  <a:cubicBezTo>
                    <a:pt x="1581" y="91"/>
                    <a:pt x="669" y="1095"/>
                    <a:pt x="274" y="2341"/>
                  </a:cubicBezTo>
                  <a:cubicBezTo>
                    <a:pt x="244" y="2371"/>
                    <a:pt x="244" y="2402"/>
                    <a:pt x="244" y="2432"/>
                  </a:cubicBezTo>
                  <a:cubicBezTo>
                    <a:pt x="61" y="3040"/>
                    <a:pt x="1" y="3739"/>
                    <a:pt x="31" y="4377"/>
                  </a:cubicBezTo>
                  <a:cubicBezTo>
                    <a:pt x="46" y="4514"/>
                    <a:pt x="153" y="4582"/>
                    <a:pt x="251" y="4582"/>
                  </a:cubicBezTo>
                  <a:cubicBezTo>
                    <a:pt x="350" y="4582"/>
                    <a:pt x="441" y="4514"/>
                    <a:pt x="426" y="4377"/>
                  </a:cubicBezTo>
                  <a:cubicBezTo>
                    <a:pt x="365" y="3769"/>
                    <a:pt x="426" y="3131"/>
                    <a:pt x="609" y="2523"/>
                  </a:cubicBezTo>
                  <a:cubicBezTo>
                    <a:pt x="1051" y="2177"/>
                    <a:pt x="1616" y="1977"/>
                    <a:pt x="2178" y="1977"/>
                  </a:cubicBezTo>
                  <a:cubicBezTo>
                    <a:pt x="2505" y="1977"/>
                    <a:pt x="2830" y="2044"/>
                    <a:pt x="3131" y="2189"/>
                  </a:cubicBezTo>
                  <a:cubicBezTo>
                    <a:pt x="3157" y="2200"/>
                    <a:pt x="3181" y="2204"/>
                    <a:pt x="3205" y="2204"/>
                  </a:cubicBezTo>
                  <a:cubicBezTo>
                    <a:pt x="3382" y="2204"/>
                    <a:pt x="3501" y="1935"/>
                    <a:pt x="3314" y="1854"/>
                  </a:cubicBezTo>
                  <a:cubicBezTo>
                    <a:pt x="2950" y="1679"/>
                    <a:pt x="2575" y="1600"/>
                    <a:pt x="2203" y="1600"/>
                  </a:cubicBezTo>
                  <a:cubicBezTo>
                    <a:pt x="1736" y="1600"/>
                    <a:pt x="1275" y="1726"/>
                    <a:pt x="852" y="1946"/>
                  </a:cubicBezTo>
                  <a:cubicBezTo>
                    <a:pt x="1247" y="1095"/>
                    <a:pt x="1946" y="456"/>
                    <a:pt x="3071" y="395"/>
                  </a:cubicBezTo>
                  <a:cubicBezTo>
                    <a:pt x="3314" y="395"/>
                    <a:pt x="3314" y="0"/>
                    <a:pt x="30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565;p81"/>
            <p:cNvSpPr/>
            <p:nvPr/>
          </p:nvSpPr>
          <p:spPr>
            <a:xfrm>
              <a:off x="5592330" y="2363255"/>
              <a:ext cx="59317" cy="82240"/>
            </a:xfrm>
            <a:custGeom>
              <a:avLst/>
              <a:gdLst/>
              <a:ahLst/>
              <a:cxnLst/>
              <a:rect l="l" t="t" r="r" b="b"/>
              <a:pathLst>
                <a:path w="3289" h="4560" extrusionOk="0">
                  <a:moveTo>
                    <a:pt x="431" y="0"/>
                  </a:moveTo>
                  <a:cubicBezTo>
                    <a:pt x="188" y="0"/>
                    <a:pt x="188" y="365"/>
                    <a:pt x="431" y="395"/>
                  </a:cubicBezTo>
                  <a:cubicBezTo>
                    <a:pt x="1465" y="456"/>
                    <a:pt x="2134" y="1094"/>
                    <a:pt x="2498" y="1945"/>
                  </a:cubicBezTo>
                  <a:cubicBezTo>
                    <a:pt x="2117" y="1713"/>
                    <a:pt x="1689" y="1589"/>
                    <a:pt x="1257" y="1589"/>
                  </a:cubicBezTo>
                  <a:cubicBezTo>
                    <a:pt x="897" y="1589"/>
                    <a:pt x="533" y="1675"/>
                    <a:pt x="188" y="1854"/>
                  </a:cubicBezTo>
                  <a:cubicBezTo>
                    <a:pt x="1" y="1935"/>
                    <a:pt x="120" y="2204"/>
                    <a:pt x="297" y="2204"/>
                  </a:cubicBezTo>
                  <a:cubicBezTo>
                    <a:pt x="321" y="2204"/>
                    <a:pt x="345" y="2199"/>
                    <a:pt x="371" y="2189"/>
                  </a:cubicBezTo>
                  <a:cubicBezTo>
                    <a:pt x="649" y="2044"/>
                    <a:pt x="949" y="1976"/>
                    <a:pt x="1249" y="1976"/>
                  </a:cubicBezTo>
                  <a:cubicBezTo>
                    <a:pt x="1767" y="1976"/>
                    <a:pt x="2288" y="2176"/>
                    <a:pt x="2711" y="2523"/>
                  </a:cubicBezTo>
                  <a:cubicBezTo>
                    <a:pt x="2863" y="3131"/>
                    <a:pt x="2924" y="3769"/>
                    <a:pt x="2893" y="4377"/>
                  </a:cubicBezTo>
                  <a:cubicBezTo>
                    <a:pt x="2878" y="4499"/>
                    <a:pt x="2962" y="4559"/>
                    <a:pt x="3053" y="4559"/>
                  </a:cubicBezTo>
                  <a:cubicBezTo>
                    <a:pt x="3144" y="4559"/>
                    <a:pt x="3243" y="4499"/>
                    <a:pt x="3258" y="4377"/>
                  </a:cubicBezTo>
                  <a:cubicBezTo>
                    <a:pt x="3289" y="3708"/>
                    <a:pt x="3228" y="3040"/>
                    <a:pt x="3045" y="2432"/>
                  </a:cubicBezTo>
                  <a:cubicBezTo>
                    <a:pt x="3045" y="2371"/>
                    <a:pt x="3045" y="2340"/>
                    <a:pt x="3015" y="2310"/>
                  </a:cubicBezTo>
                  <a:cubicBezTo>
                    <a:pt x="2650" y="1064"/>
                    <a:pt x="1799" y="91"/>
                    <a:pt x="4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566;p81"/>
            <p:cNvSpPr/>
            <p:nvPr/>
          </p:nvSpPr>
          <p:spPr>
            <a:xfrm>
              <a:off x="5756881" y="2933973"/>
              <a:ext cx="81248" cy="190666"/>
            </a:xfrm>
            <a:custGeom>
              <a:avLst/>
              <a:gdLst/>
              <a:ahLst/>
              <a:cxnLst/>
              <a:rect l="l" t="t" r="r" b="b"/>
              <a:pathLst>
                <a:path w="4505" h="10572" extrusionOk="0">
                  <a:moveTo>
                    <a:pt x="1079" y="0"/>
                  </a:moveTo>
                  <a:cubicBezTo>
                    <a:pt x="967" y="0"/>
                    <a:pt x="858" y="64"/>
                    <a:pt x="821" y="210"/>
                  </a:cubicBezTo>
                  <a:cubicBezTo>
                    <a:pt x="1" y="3796"/>
                    <a:pt x="1490" y="7778"/>
                    <a:pt x="3891" y="10483"/>
                  </a:cubicBezTo>
                  <a:cubicBezTo>
                    <a:pt x="3947" y="10546"/>
                    <a:pt x="4012" y="10572"/>
                    <a:pt x="4076" y="10572"/>
                  </a:cubicBezTo>
                  <a:cubicBezTo>
                    <a:pt x="4294" y="10572"/>
                    <a:pt x="4504" y="10276"/>
                    <a:pt x="4317" y="10088"/>
                  </a:cubicBezTo>
                  <a:cubicBezTo>
                    <a:pt x="3557" y="9237"/>
                    <a:pt x="2949" y="8204"/>
                    <a:pt x="2432" y="7201"/>
                  </a:cubicBezTo>
                  <a:cubicBezTo>
                    <a:pt x="1368" y="5103"/>
                    <a:pt x="852" y="2702"/>
                    <a:pt x="1368" y="362"/>
                  </a:cubicBezTo>
                  <a:cubicBezTo>
                    <a:pt x="1423" y="143"/>
                    <a:pt x="1248" y="0"/>
                    <a:pt x="10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4567;p81"/>
            <p:cNvSpPr/>
            <p:nvPr/>
          </p:nvSpPr>
          <p:spPr>
            <a:xfrm>
              <a:off x="6493088" y="3746865"/>
              <a:ext cx="144190" cy="614759"/>
            </a:xfrm>
            <a:custGeom>
              <a:avLst/>
              <a:gdLst/>
              <a:ahLst/>
              <a:cxnLst/>
              <a:rect l="l" t="t" r="r" b="b"/>
              <a:pathLst>
                <a:path w="7995" h="34087" extrusionOk="0">
                  <a:moveTo>
                    <a:pt x="62" y="0"/>
                  </a:moveTo>
                  <a:lnTo>
                    <a:pt x="4013" y="27995"/>
                  </a:lnTo>
                  <a:cubicBezTo>
                    <a:pt x="4013" y="27995"/>
                    <a:pt x="3041" y="31581"/>
                    <a:pt x="62" y="33162"/>
                  </a:cubicBezTo>
                  <a:cubicBezTo>
                    <a:pt x="31" y="33192"/>
                    <a:pt x="31" y="33192"/>
                    <a:pt x="1" y="33192"/>
                  </a:cubicBezTo>
                  <a:cubicBezTo>
                    <a:pt x="62" y="33405"/>
                    <a:pt x="123" y="33557"/>
                    <a:pt x="275" y="33709"/>
                  </a:cubicBezTo>
                  <a:cubicBezTo>
                    <a:pt x="576" y="33989"/>
                    <a:pt x="985" y="34086"/>
                    <a:pt x="1393" y="34086"/>
                  </a:cubicBezTo>
                  <a:cubicBezTo>
                    <a:pt x="1560" y="34086"/>
                    <a:pt x="1727" y="34070"/>
                    <a:pt x="1885" y="34044"/>
                  </a:cubicBezTo>
                  <a:cubicBezTo>
                    <a:pt x="2797" y="33861"/>
                    <a:pt x="3648" y="33375"/>
                    <a:pt x="4226" y="32676"/>
                  </a:cubicBezTo>
                  <a:cubicBezTo>
                    <a:pt x="4834" y="31977"/>
                    <a:pt x="5168" y="31065"/>
                    <a:pt x="5776" y="30305"/>
                  </a:cubicBezTo>
                  <a:cubicBezTo>
                    <a:pt x="5989" y="30031"/>
                    <a:pt x="6262" y="29788"/>
                    <a:pt x="6536" y="29575"/>
                  </a:cubicBezTo>
                  <a:cubicBezTo>
                    <a:pt x="7995" y="20305"/>
                    <a:pt x="5959" y="3496"/>
                    <a:pt x="5503" y="0"/>
                  </a:cubicBezTo>
                  <a:close/>
                </a:path>
              </a:pathLst>
            </a:custGeom>
            <a:solidFill>
              <a:srgbClr val="FFB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4568;p81"/>
            <p:cNvSpPr/>
            <p:nvPr/>
          </p:nvSpPr>
          <p:spPr>
            <a:xfrm>
              <a:off x="6592316" y="3746324"/>
              <a:ext cx="57027" cy="533944"/>
            </a:xfrm>
            <a:custGeom>
              <a:avLst/>
              <a:gdLst/>
              <a:ahLst/>
              <a:cxnLst/>
              <a:rect l="l" t="t" r="r" b="b"/>
              <a:pathLst>
                <a:path w="3162" h="29606" extrusionOk="0">
                  <a:moveTo>
                    <a:pt x="1" y="0"/>
                  </a:moveTo>
                  <a:cubicBezTo>
                    <a:pt x="457" y="3526"/>
                    <a:pt x="2493" y="20335"/>
                    <a:pt x="1034" y="29605"/>
                  </a:cubicBezTo>
                  <a:cubicBezTo>
                    <a:pt x="1520" y="29241"/>
                    <a:pt x="2098" y="28967"/>
                    <a:pt x="2706" y="28845"/>
                  </a:cubicBezTo>
                  <a:cubicBezTo>
                    <a:pt x="2706" y="28572"/>
                    <a:pt x="2675" y="28298"/>
                    <a:pt x="2645" y="28025"/>
                  </a:cubicBezTo>
                  <a:lnTo>
                    <a:pt x="3162" y="0"/>
                  </a:ln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4569;p81"/>
            <p:cNvSpPr/>
            <p:nvPr/>
          </p:nvSpPr>
          <p:spPr>
            <a:xfrm>
              <a:off x="6692086" y="3737540"/>
              <a:ext cx="168321" cy="630305"/>
            </a:xfrm>
            <a:custGeom>
              <a:avLst/>
              <a:gdLst/>
              <a:ahLst/>
              <a:cxnLst/>
              <a:rect l="l" t="t" r="r" b="b"/>
              <a:pathLst>
                <a:path w="9333" h="34949" extrusionOk="0">
                  <a:moveTo>
                    <a:pt x="7265" y="1"/>
                  </a:moveTo>
                  <a:lnTo>
                    <a:pt x="1" y="578"/>
                  </a:lnTo>
                  <a:lnTo>
                    <a:pt x="2098" y="27873"/>
                  </a:lnTo>
                  <a:cubicBezTo>
                    <a:pt x="2098" y="28177"/>
                    <a:pt x="2128" y="28512"/>
                    <a:pt x="2159" y="28816"/>
                  </a:cubicBezTo>
                  <a:lnTo>
                    <a:pt x="2189" y="29150"/>
                  </a:lnTo>
                  <a:lnTo>
                    <a:pt x="2219" y="29150"/>
                  </a:lnTo>
                  <a:cubicBezTo>
                    <a:pt x="2219" y="29211"/>
                    <a:pt x="2219" y="29272"/>
                    <a:pt x="2250" y="29332"/>
                  </a:cubicBezTo>
                  <a:cubicBezTo>
                    <a:pt x="3861" y="29849"/>
                    <a:pt x="5259" y="31035"/>
                    <a:pt x="5989" y="32554"/>
                  </a:cubicBezTo>
                  <a:cubicBezTo>
                    <a:pt x="6232" y="33071"/>
                    <a:pt x="6414" y="33649"/>
                    <a:pt x="6779" y="34105"/>
                  </a:cubicBezTo>
                  <a:cubicBezTo>
                    <a:pt x="7144" y="34530"/>
                    <a:pt x="7660" y="34834"/>
                    <a:pt x="8238" y="34925"/>
                  </a:cubicBezTo>
                  <a:cubicBezTo>
                    <a:pt x="8332" y="34941"/>
                    <a:pt x="8428" y="34949"/>
                    <a:pt x="8525" y="34949"/>
                  </a:cubicBezTo>
                  <a:cubicBezTo>
                    <a:pt x="8803" y="34949"/>
                    <a:pt x="9084" y="34886"/>
                    <a:pt x="9332" y="34773"/>
                  </a:cubicBezTo>
                  <a:cubicBezTo>
                    <a:pt x="8359" y="32190"/>
                    <a:pt x="5928" y="29758"/>
                    <a:pt x="5928" y="29758"/>
                  </a:cubicBezTo>
                  <a:lnTo>
                    <a:pt x="7265" y="1"/>
                  </a:lnTo>
                  <a:close/>
                </a:path>
              </a:pathLst>
            </a:custGeom>
            <a:solidFill>
              <a:srgbClr val="FFB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4570;p81"/>
            <p:cNvSpPr/>
            <p:nvPr/>
          </p:nvSpPr>
          <p:spPr>
            <a:xfrm>
              <a:off x="6798438" y="3734799"/>
              <a:ext cx="76216" cy="629890"/>
            </a:xfrm>
            <a:custGeom>
              <a:avLst/>
              <a:gdLst/>
              <a:ahLst/>
              <a:cxnLst/>
              <a:rect l="l" t="t" r="r" b="b"/>
              <a:pathLst>
                <a:path w="4226" h="34926" extrusionOk="0">
                  <a:moveTo>
                    <a:pt x="3192" y="1"/>
                  </a:moveTo>
                  <a:lnTo>
                    <a:pt x="1368" y="153"/>
                  </a:lnTo>
                  <a:lnTo>
                    <a:pt x="0" y="29910"/>
                  </a:lnTo>
                  <a:cubicBezTo>
                    <a:pt x="0" y="29910"/>
                    <a:pt x="2462" y="32342"/>
                    <a:pt x="3465" y="34925"/>
                  </a:cubicBezTo>
                  <a:cubicBezTo>
                    <a:pt x="3648" y="34834"/>
                    <a:pt x="3800" y="34682"/>
                    <a:pt x="3921" y="34530"/>
                  </a:cubicBezTo>
                  <a:cubicBezTo>
                    <a:pt x="4165" y="34196"/>
                    <a:pt x="4225" y="33801"/>
                    <a:pt x="4225" y="33375"/>
                  </a:cubicBezTo>
                  <a:cubicBezTo>
                    <a:pt x="4073" y="33102"/>
                    <a:pt x="3891" y="32858"/>
                    <a:pt x="3709" y="32615"/>
                  </a:cubicBezTo>
                  <a:cubicBezTo>
                    <a:pt x="2888" y="31582"/>
                    <a:pt x="1854" y="30731"/>
                    <a:pt x="1095" y="29636"/>
                  </a:cubicBezTo>
                  <a:cubicBezTo>
                    <a:pt x="1095" y="29636"/>
                    <a:pt x="1064" y="29606"/>
                    <a:pt x="1064" y="29606"/>
                  </a:cubicBezTo>
                  <a:lnTo>
                    <a:pt x="3192" y="1"/>
                  </a:ln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4571;p81"/>
            <p:cNvSpPr/>
            <p:nvPr/>
          </p:nvSpPr>
          <p:spPr>
            <a:xfrm>
              <a:off x="6377967" y="2650000"/>
              <a:ext cx="480777" cy="121334"/>
            </a:xfrm>
            <a:custGeom>
              <a:avLst/>
              <a:gdLst/>
              <a:ahLst/>
              <a:cxnLst/>
              <a:rect l="l" t="t" r="r" b="b"/>
              <a:pathLst>
                <a:path w="26658" h="6571" extrusionOk="0">
                  <a:moveTo>
                    <a:pt x="11842" y="1"/>
                  </a:moveTo>
                  <a:cubicBezTo>
                    <a:pt x="6595" y="1"/>
                    <a:pt x="3012" y="1164"/>
                    <a:pt x="1" y="6571"/>
                  </a:cubicBezTo>
                  <a:cubicBezTo>
                    <a:pt x="6293" y="6267"/>
                    <a:pt x="12615" y="5963"/>
                    <a:pt x="18907" y="5659"/>
                  </a:cubicBezTo>
                  <a:cubicBezTo>
                    <a:pt x="21491" y="5537"/>
                    <a:pt x="24074" y="5416"/>
                    <a:pt x="26658" y="5203"/>
                  </a:cubicBezTo>
                  <a:cubicBezTo>
                    <a:pt x="24956" y="2558"/>
                    <a:pt x="22433" y="613"/>
                    <a:pt x="18664" y="340"/>
                  </a:cubicBezTo>
                  <a:cubicBezTo>
                    <a:pt x="16105" y="171"/>
                    <a:pt x="13851" y="1"/>
                    <a:pt x="11842"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4572;p81"/>
            <p:cNvSpPr/>
            <p:nvPr/>
          </p:nvSpPr>
          <p:spPr>
            <a:xfrm>
              <a:off x="6329181" y="2746053"/>
              <a:ext cx="565740" cy="143141"/>
            </a:xfrm>
            <a:custGeom>
              <a:avLst/>
              <a:gdLst/>
              <a:ahLst/>
              <a:cxnLst/>
              <a:rect l="l" t="t" r="r" b="b"/>
              <a:pathLst>
                <a:path w="31369" h="7752" extrusionOk="0">
                  <a:moveTo>
                    <a:pt x="29363" y="1"/>
                  </a:moveTo>
                  <a:cubicBezTo>
                    <a:pt x="26779" y="214"/>
                    <a:pt x="24196" y="335"/>
                    <a:pt x="21612" y="457"/>
                  </a:cubicBezTo>
                  <a:cubicBezTo>
                    <a:pt x="15320" y="761"/>
                    <a:pt x="8998" y="1065"/>
                    <a:pt x="2706" y="1369"/>
                  </a:cubicBezTo>
                  <a:cubicBezTo>
                    <a:pt x="1764" y="3040"/>
                    <a:pt x="882" y="5138"/>
                    <a:pt x="1" y="7752"/>
                  </a:cubicBezTo>
                  <a:cubicBezTo>
                    <a:pt x="10457" y="6627"/>
                    <a:pt x="20913" y="5563"/>
                    <a:pt x="31369" y="4621"/>
                  </a:cubicBezTo>
                  <a:cubicBezTo>
                    <a:pt x="30883" y="2980"/>
                    <a:pt x="30244" y="1399"/>
                    <a:pt x="29363" y="1"/>
                  </a:cubicBezTo>
                  <a:close/>
                </a:path>
              </a:pathLst>
            </a:custGeom>
            <a:solidFill>
              <a:srgbClr val="A7E2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4573;p81"/>
            <p:cNvSpPr/>
            <p:nvPr/>
          </p:nvSpPr>
          <p:spPr>
            <a:xfrm>
              <a:off x="6250600" y="2952895"/>
              <a:ext cx="670631" cy="303435"/>
            </a:xfrm>
            <a:custGeom>
              <a:avLst/>
              <a:gdLst/>
              <a:ahLst/>
              <a:cxnLst/>
              <a:rect l="l" t="t" r="r" b="b"/>
              <a:pathLst>
                <a:path w="37185" h="16433" extrusionOk="0">
                  <a:moveTo>
                    <a:pt x="33283" y="0"/>
                  </a:moveTo>
                  <a:cubicBezTo>
                    <a:pt x="23200" y="0"/>
                    <a:pt x="13098" y="345"/>
                    <a:pt x="3020" y="1079"/>
                  </a:cubicBezTo>
                  <a:cubicBezTo>
                    <a:pt x="2655" y="2477"/>
                    <a:pt x="2291" y="3966"/>
                    <a:pt x="1896" y="5608"/>
                  </a:cubicBezTo>
                  <a:cubicBezTo>
                    <a:pt x="0" y="13772"/>
                    <a:pt x="3672" y="16432"/>
                    <a:pt x="9262" y="16432"/>
                  </a:cubicBezTo>
                  <a:cubicBezTo>
                    <a:pt x="19717" y="16432"/>
                    <a:pt x="36881" y="7127"/>
                    <a:pt x="36881" y="7127"/>
                  </a:cubicBezTo>
                  <a:cubicBezTo>
                    <a:pt x="36881" y="7127"/>
                    <a:pt x="37185" y="3997"/>
                    <a:pt x="36881" y="15"/>
                  </a:cubicBezTo>
                  <a:cubicBezTo>
                    <a:pt x="35682" y="5"/>
                    <a:pt x="34482" y="0"/>
                    <a:pt x="33283" y="0"/>
                  </a:cubicBezTo>
                  <a:close/>
                </a:path>
              </a:pathLst>
            </a:custGeom>
            <a:solidFill>
              <a:srgbClr val="A7E2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4574;p81"/>
            <p:cNvSpPr/>
            <p:nvPr/>
          </p:nvSpPr>
          <p:spPr>
            <a:xfrm>
              <a:off x="6305067" y="2831360"/>
              <a:ext cx="610701" cy="141460"/>
            </a:xfrm>
            <a:custGeom>
              <a:avLst/>
              <a:gdLst/>
              <a:ahLst/>
              <a:cxnLst/>
              <a:rect l="l" t="t" r="r" b="b"/>
              <a:pathLst>
                <a:path w="33862" h="7661" extrusionOk="0">
                  <a:moveTo>
                    <a:pt x="32706" y="1"/>
                  </a:moveTo>
                  <a:cubicBezTo>
                    <a:pt x="22250" y="974"/>
                    <a:pt x="11794" y="2007"/>
                    <a:pt x="1338" y="3132"/>
                  </a:cubicBezTo>
                  <a:cubicBezTo>
                    <a:pt x="912" y="4500"/>
                    <a:pt x="456" y="6019"/>
                    <a:pt x="0" y="7661"/>
                  </a:cubicBezTo>
                  <a:cubicBezTo>
                    <a:pt x="10078" y="6927"/>
                    <a:pt x="20180" y="6582"/>
                    <a:pt x="30263" y="6582"/>
                  </a:cubicBezTo>
                  <a:cubicBezTo>
                    <a:pt x="31462" y="6582"/>
                    <a:pt x="32662" y="6587"/>
                    <a:pt x="33861" y="6597"/>
                  </a:cubicBezTo>
                  <a:cubicBezTo>
                    <a:pt x="33679" y="4530"/>
                    <a:pt x="33344" y="2220"/>
                    <a:pt x="32706" y="1"/>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4575;p81"/>
            <p:cNvSpPr/>
            <p:nvPr/>
          </p:nvSpPr>
          <p:spPr>
            <a:xfrm>
              <a:off x="6451733" y="4266543"/>
              <a:ext cx="191586" cy="144478"/>
            </a:xfrm>
            <a:custGeom>
              <a:avLst/>
              <a:gdLst/>
              <a:ahLst/>
              <a:cxnLst/>
              <a:rect l="l" t="t" r="r" b="b"/>
              <a:pathLst>
                <a:path w="10623" h="8011" extrusionOk="0">
                  <a:moveTo>
                    <a:pt x="10501" y="0"/>
                  </a:moveTo>
                  <a:lnTo>
                    <a:pt x="10501" y="0"/>
                  </a:lnTo>
                  <a:cubicBezTo>
                    <a:pt x="9559" y="213"/>
                    <a:pt x="8677" y="730"/>
                    <a:pt x="8039" y="1490"/>
                  </a:cubicBezTo>
                  <a:cubicBezTo>
                    <a:pt x="7461" y="2219"/>
                    <a:pt x="7127" y="3131"/>
                    <a:pt x="6519" y="3861"/>
                  </a:cubicBezTo>
                  <a:cubicBezTo>
                    <a:pt x="5941" y="4560"/>
                    <a:pt x="5090" y="5046"/>
                    <a:pt x="4178" y="5198"/>
                  </a:cubicBezTo>
                  <a:cubicBezTo>
                    <a:pt x="4016" y="5234"/>
                    <a:pt x="3846" y="5254"/>
                    <a:pt x="3675" y="5254"/>
                  </a:cubicBezTo>
                  <a:cubicBezTo>
                    <a:pt x="3271" y="5254"/>
                    <a:pt x="2867" y="5142"/>
                    <a:pt x="2568" y="4864"/>
                  </a:cubicBezTo>
                  <a:cubicBezTo>
                    <a:pt x="2446" y="4742"/>
                    <a:pt x="2355" y="4560"/>
                    <a:pt x="2294" y="4377"/>
                  </a:cubicBezTo>
                  <a:lnTo>
                    <a:pt x="2294" y="4377"/>
                  </a:lnTo>
                  <a:cubicBezTo>
                    <a:pt x="0" y="5657"/>
                    <a:pt x="909" y="8011"/>
                    <a:pt x="3087" y="8011"/>
                  </a:cubicBezTo>
                  <a:cubicBezTo>
                    <a:pt x="3650" y="8011"/>
                    <a:pt x="4299" y="7853"/>
                    <a:pt x="4999" y="7478"/>
                  </a:cubicBezTo>
                  <a:cubicBezTo>
                    <a:pt x="8403" y="5624"/>
                    <a:pt x="9528" y="3952"/>
                    <a:pt x="9528" y="3952"/>
                  </a:cubicBezTo>
                  <a:cubicBezTo>
                    <a:pt x="9528" y="3952"/>
                    <a:pt x="10622" y="2706"/>
                    <a:pt x="10501"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4576;p81"/>
            <p:cNvSpPr/>
            <p:nvPr/>
          </p:nvSpPr>
          <p:spPr>
            <a:xfrm>
              <a:off x="6732647" y="4266543"/>
              <a:ext cx="156814" cy="144424"/>
            </a:xfrm>
            <a:custGeom>
              <a:avLst/>
              <a:gdLst/>
              <a:ahLst/>
              <a:cxnLst/>
              <a:rect l="l" t="t" r="r" b="b"/>
              <a:pathLst>
                <a:path w="8695" h="8008" extrusionOk="0">
                  <a:moveTo>
                    <a:pt x="1" y="0"/>
                  </a:moveTo>
                  <a:lnTo>
                    <a:pt x="1" y="0"/>
                  </a:lnTo>
                  <a:cubicBezTo>
                    <a:pt x="305" y="1429"/>
                    <a:pt x="1004" y="2827"/>
                    <a:pt x="1825" y="4043"/>
                  </a:cubicBezTo>
                  <a:cubicBezTo>
                    <a:pt x="2220" y="4651"/>
                    <a:pt x="2706" y="5289"/>
                    <a:pt x="3223" y="5897"/>
                  </a:cubicBezTo>
                  <a:cubicBezTo>
                    <a:pt x="3952" y="6688"/>
                    <a:pt x="4803" y="7417"/>
                    <a:pt x="5806" y="7782"/>
                  </a:cubicBezTo>
                  <a:cubicBezTo>
                    <a:pt x="6121" y="7911"/>
                    <a:pt x="6470" y="8007"/>
                    <a:pt x="6818" y="8007"/>
                  </a:cubicBezTo>
                  <a:cubicBezTo>
                    <a:pt x="7042" y="8007"/>
                    <a:pt x="7265" y="7968"/>
                    <a:pt x="7478" y="7873"/>
                  </a:cubicBezTo>
                  <a:cubicBezTo>
                    <a:pt x="7934" y="7691"/>
                    <a:pt x="8238" y="7265"/>
                    <a:pt x="8390" y="6779"/>
                  </a:cubicBezTo>
                  <a:cubicBezTo>
                    <a:pt x="8694" y="5836"/>
                    <a:pt x="8390" y="4803"/>
                    <a:pt x="7873" y="3891"/>
                  </a:cubicBezTo>
                  <a:cubicBezTo>
                    <a:pt x="7873" y="4317"/>
                    <a:pt x="7813" y="4712"/>
                    <a:pt x="7569" y="5046"/>
                  </a:cubicBezTo>
                  <a:cubicBezTo>
                    <a:pt x="7291" y="5426"/>
                    <a:pt x="6780" y="5616"/>
                    <a:pt x="6283" y="5616"/>
                  </a:cubicBezTo>
                  <a:cubicBezTo>
                    <a:pt x="6184" y="5616"/>
                    <a:pt x="6085" y="5608"/>
                    <a:pt x="5989" y="5593"/>
                  </a:cubicBezTo>
                  <a:cubicBezTo>
                    <a:pt x="5411" y="5502"/>
                    <a:pt x="4895" y="5198"/>
                    <a:pt x="4530" y="4773"/>
                  </a:cubicBezTo>
                  <a:cubicBezTo>
                    <a:pt x="4165" y="4317"/>
                    <a:pt x="3983" y="3739"/>
                    <a:pt x="3740" y="3222"/>
                  </a:cubicBezTo>
                  <a:cubicBezTo>
                    <a:pt x="3010" y="1703"/>
                    <a:pt x="1612" y="517"/>
                    <a:pt x="1"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4577;p81"/>
            <p:cNvSpPr/>
            <p:nvPr/>
          </p:nvSpPr>
          <p:spPr>
            <a:xfrm>
              <a:off x="7002901" y="4297798"/>
              <a:ext cx="240677" cy="25231"/>
            </a:xfrm>
            <a:custGeom>
              <a:avLst/>
              <a:gdLst/>
              <a:ahLst/>
              <a:cxnLst/>
              <a:rect l="l" t="t" r="r" b="b"/>
              <a:pathLst>
                <a:path w="13345" h="1399" extrusionOk="0">
                  <a:moveTo>
                    <a:pt x="275" y="0"/>
                  </a:moveTo>
                  <a:cubicBezTo>
                    <a:pt x="1" y="730"/>
                    <a:pt x="123" y="1398"/>
                    <a:pt x="123" y="1398"/>
                  </a:cubicBezTo>
                  <a:lnTo>
                    <a:pt x="13314" y="1398"/>
                  </a:lnTo>
                  <a:lnTo>
                    <a:pt x="13345" y="0"/>
                  </a:lnTo>
                  <a:close/>
                </a:path>
              </a:pathLst>
            </a:custGeom>
            <a:solidFill>
              <a:srgbClr val="CBD0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4578;p81"/>
            <p:cNvSpPr/>
            <p:nvPr/>
          </p:nvSpPr>
          <p:spPr>
            <a:xfrm>
              <a:off x="7007843" y="4251195"/>
              <a:ext cx="111294" cy="46602"/>
            </a:xfrm>
            <a:custGeom>
              <a:avLst/>
              <a:gdLst/>
              <a:ahLst/>
              <a:cxnLst/>
              <a:rect l="l" t="t" r="r" b="b"/>
              <a:pathLst>
                <a:path w="6171" h="2584" extrusionOk="0">
                  <a:moveTo>
                    <a:pt x="5107" y="0"/>
                  </a:moveTo>
                  <a:cubicBezTo>
                    <a:pt x="4408" y="456"/>
                    <a:pt x="3678" y="760"/>
                    <a:pt x="2888" y="851"/>
                  </a:cubicBezTo>
                  <a:cubicBezTo>
                    <a:pt x="1034" y="1064"/>
                    <a:pt x="304" y="1855"/>
                    <a:pt x="1" y="2584"/>
                  </a:cubicBezTo>
                  <a:lnTo>
                    <a:pt x="6171" y="2584"/>
                  </a:lnTo>
                  <a:cubicBezTo>
                    <a:pt x="6049" y="1429"/>
                    <a:pt x="5533" y="548"/>
                    <a:pt x="5107" y="0"/>
                  </a:cubicBezTo>
                  <a:close/>
                </a:path>
              </a:pathLst>
            </a:custGeom>
            <a:solidFill>
              <a:srgbClr val="DEE4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 name="Google Shape;4579;p81"/>
            <p:cNvSpPr/>
            <p:nvPr/>
          </p:nvSpPr>
          <p:spPr>
            <a:xfrm>
              <a:off x="7099929" y="4166773"/>
              <a:ext cx="144749" cy="131024"/>
            </a:xfrm>
            <a:custGeom>
              <a:avLst/>
              <a:gdLst/>
              <a:ahLst/>
              <a:cxnLst/>
              <a:rect l="l" t="t" r="r" b="b"/>
              <a:pathLst>
                <a:path w="8026" h="7265" extrusionOk="0">
                  <a:moveTo>
                    <a:pt x="4226" y="0"/>
                  </a:moveTo>
                  <a:cubicBezTo>
                    <a:pt x="4226" y="0"/>
                    <a:pt x="2493" y="3131"/>
                    <a:pt x="1" y="4712"/>
                  </a:cubicBezTo>
                  <a:cubicBezTo>
                    <a:pt x="427" y="5229"/>
                    <a:pt x="943" y="6110"/>
                    <a:pt x="1065" y="7265"/>
                  </a:cubicBezTo>
                  <a:lnTo>
                    <a:pt x="7934" y="7265"/>
                  </a:lnTo>
                  <a:lnTo>
                    <a:pt x="8025" y="1034"/>
                  </a:lnTo>
                  <a:lnTo>
                    <a:pt x="4226" y="0"/>
                  </a:ln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 name="Google Shape;4580;p81"/>
            <p:cNvSpPr/>
            <p:nvPr/>
          </p:nvSpPr>
          <p:spPr>
            <a:xfrm>
              <a:off x="7342230" y="4292856"/>
              <a:ext cx="186410" cy="63844"/>
            </a:xfrm>
            <a:custGeom>
              <a:avLst/>
              <a:gdLst/>
              <a:ahLst/>
              <a:cxnLst/>
              <a:rect l="l" t="t" r="r" b="b"/>
              <a:pathLst>
                <a:path w="10336" h="3540" extrusionOk="0">
                  <a:moveTo>
                    <a:pt x="1" y="0"/>
                  </a:moveTo>
                  <a:cubicBezTo>
                    <a:pt x="1" y="183"/>
                    <a:pt x="1" y="365"/>
                    <a:pt x="1" y="517"/>
                  </a:cubicBezTo>
                  <a:cubicBezTo>
                    <a:pt x="62" y="1125"/>
                    <a:pt x="183" y="1763"/>
                    <a:pt x="578" y="2189"/>
                  </a:cubicBezTo>
                  <a:cubicBezTo>
                    <a:pt x="882" y="2554"/>
                    <a:pt x="1338" y="2736"/>
                    <a:pt x="1794" y="2888"/>
                  </a:cubicBezTo>
                  <a:cubicBezTo>
                    <a:pt x="3115" y="3341"/>
                    <a:pt x="4513" y="3539"/>
                    <a:pt x="5913" y="3539"/>
                  </a:cubicBezTo>
                  <a:cubicBezTo>
                    <a:pt x="6671" y="3539"/>
                    <a:pt x="7430" y="3481"/>
                    <a:pt x="8177" y="3374"/>
                  </a:cubicBezTo>
                  <a:cubicBezTo>
                    <a:pt x="8603" y="3314"/>
                    <a:pt x="9059" y="3222"/>
                    <a:pt x="9454" y="3010"/>
                  </a:cubicBezTo>
                  <a:cubicBezTo>
                    <a:pt x="9849" y="2797"/>
                    <a:pt x="10214" y="2463"/>
                    <a:pt x="10275" y="2007"/>
                  </a:cubicBezTo>
                  <a:cubicBezTo>
                    <a:pt x="10335" y="1703"/>
                    <a:pt x="10275" y="1399"/>
                    <a:pt x="10123" y="1125"/>
                  </a:cubicBezTo>
                  <a:cubicBezTo>
                    <a:pt x="9092" y="1776"/>
                    <a:pt x="7650" y="2112"/>
                    <a:pt x="6530" y="2112"/>
                  </a:cubicBezTo>
                  <a:cubicBezTo>
                    <a:pt x="6395" y="2112"/>
                    <a:pt x="6265" y="2108"/>
                    <a:pt x="6141" y="2098"/>
                  </a:cubicBezTo>
                  <a:cubicBezTo>
                    <a:pt x="4621" y="1946"/>
                    <a:pt x="3101" y="1429"/>
                    <a:pt x="1733" y="821"/>
                  </a:cubicBezTo>
                  <a:cubicBezTo>
                    <a:pt x="1186" y="608"/>
                    <a:pt x="639" y="365"/>
                    <a:pt x="92" y="92"/>
                  </a:cubicBezTo>
                  <a:cubicBezTo>
                    <a:pt x="92" y="61"/>
                    <a:pt x="31" y="31"/>
                    <a:pt x="1" y="0"/>
                  </a:cubicBezTo>
                  <a:close/>
                </a:path>
              </a:pathLst>
            </a:custGeom>
            <a:solidFill>
              <a:srgbClr val="CBD0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4581;p81"/>
            <p:cNvSpPr/>
            <p:nvPr/>
          </p:nvSpPr>
          <p:spPr>
            <a:xfrm>
              <a:off x="7338947" y="4158892"/>
              <a:ext cx="129383" cy="163036"/>
            </a:xfrm>
            <a:custGeom>
              <a:avLst/>
              <a:gdLst/>
              <a:ahLst/>
              <a:cxnLst/>
              <a:rect l="l" t="t" r="r" b="b"/>
              <a:pathLst>
                <a:path w="7174" h="9040" extrusionOk="0">
                  <a:moveTo>
                    <a:pt x="1825" y="0"/>
                  </a:moveTo>
                  <a:cubicBezTo>
                    <a:pt x="1340" y="0"/>
                    <a:pt x="870" y="50"/>
                    <a:pt x="548" y="255"/>
                  </a:cubicBezTo>
                  <a:cubicBezTo>
                    <a:pt x="1" y="620"/>
                    <a:pt x="92" y="1319"/>
                    <a:pt x="122" y="1896"/>
                  </a:cubicBezTo>
                  <a:cubicBezTo>
                    <a:pt x="274" y="3720"/>
                    <a:pt x="213" y="5605"/>
                    <a:pt x="183" y="7428"/>
                  </a:cubicBezTo>
                  <a:cubicBezTo>
                    <a:pt x="213" y="7459"/>
                    <a:pt x="274" y="7489"/>
                    <a:pt x="274" y="7489"/>
                  </a:cubicBezTo>
                  <a:cubicBezTo>
                    <a:pt x="821" y="7763"/>
                    <a:pt x="1368" y="8036"/>
                    <a:pt x="1915" y="8249"/>
                  </a:cubicBezTo>
                  <a:cubicBezTo>
                    <a:pt x="2584" y="8553"/>
                    <a:pt x="3314" y="8827"/>
                    <a:pt x="4043" y="9039"/>
                  </a:cubicBezTo>
                  <a:cubicBezTo>
                    <a:pt x="4529" y="7155"/>
                    <a:pt x="6171" y="6638"/>
                    <a:pt x="7174" y="6486"/>
                  </a:cubicBezTo>
                  <a:cubicBezTo>
                    <a:pt x="6444" y="5969"/>
                    <a:pt x="5806" y="5362"/>
                    <a:pt x="5411" y="4571"/>
                  </a:cubicBezTo>
                  <a:cubicBezTo>
                    <a:pt x="5198" y="4146"/>
                    <a:pt x="5077" y="3690"/>
                    <a:pt x="4925" y="3234"/>
                  </a:cubicBezTo>
                  <a:cubicBezTo>
                    <a:pt x="4621" y="2261"/>
                    <a:pt x="4226" y="1258"/>
                    <a:pt x="3770" y="316"/>
                  </a:cubicBezTo>
                  <a:cubicBezTo>
                    <a:pt x="3709" y="255"/>
                    <a:pt x="3678" y="164"/>
                    <a:pt x="3618" y="103"/>
                  </a:cubicBezTo>
                  <a:cubicBezTo>
                    <a:pt x="3526" y="42"/>
                    <a:pt x="3405" y="42"/>
                    <a:pt x="3283" y="42"/>
                  </a:cubicBezTo>
                  <a:cubicBezTo>
                    <a:pt x="3236" y="44"/>
                    <a:pt x="3187" y="45"/>
                    <a:pt x="3135" y="45"/>
                  </a:cubicBezTo>
                  <a:cubicBezTo>
                    <a:pt x="2760" y="45"/>
                    <a:pt x="2286" y="0"/>
                    <a:pt x="1825" y="0"/>
                  </a:cubicBezTo>
                  <a:close/>
                </a:path>
              </a:pathLst>
            </a:custGeom>
            <a:solidFill>
              <a:srgbClr val="F27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4582;p81"/>
            <p:cNvSpPr/>
            <p:nvPr/>
          </p:nvSpPr>
          <p:spPr>
            <a:xfrm>
              <a:off x="7411863" y="4275867"/>
              <a:ext cx="112935" cy="55097"/>
            </a:xfrm>
            <a:custGeom>
              <a:avLst/>
              <a:gdLst/>
              <a:ahLst/>
              <a:cxnLst/>
              <a:rect l="l" t="t" r="r" b="b"/>
              <a:pathLst>
                <a:path w="6262" h="3055" extrusionOk="0">
                  <a:moveTo>
                    <a:pt x="3161" y="0"/>
                  </a:moveTo>
                  <a:cubicBezTo>
                    <a:pt x="2128" y="152"/>
                    <a:pt x="486" y="669"/>
                    <a:pt x="0" y="2553"/>
                  </a:cubicBezTo>
                  <a:cubicBezTo>
                    <a:pt x="730" y="2797"/>
                    <a:pt x="1490" y="2979"/>
                    <a:pt x="2280" y="3040"/>
                  </a:cubicBezTo>
                  <a:cubicBezTo>
                    <a:pt x="2404" y="3050"/>
                    <a:pt x="2534" y="3054"/>
                    <a:pt x="2669" y="3054"/>
                  </a:cubicBezTo>
                  <a:cubicBezTo>
                    <a:pt x="3789" y="3054"/>
                    <a:pt x="5231" y="2718"/>
                    <a:pt x="6262" y="2067"/>
                  </a:cubicBezTo>
                  <a:cubicBezTo>
                    <a:pt x="6170" y="1854"/>
                    <a:pt x="5988" y="1642"/>
                    <a:pt x="5806" y="1490"/>
                  </a:cubicBezTo>
                  <a:cubicBezTo>
                    <a:pt x="5380" y="1125"/>
                    <a:pt x="4863" y="912"/>
                    <a:pt x="4377" y="669"/>
                  </a:cubicBezTo>
                  <a:cubicBezTo>
                    <a:pt x="3952" y="487"/>
                    <a:pt x="3526" y="243"/>
                    <a:pt x="3161" y="0"/>
                  </a:cubicBezTo>
                  <a:close/>
                </a:path>
              </a:pathLst>
            </a:custGeom>
            <a:solidFill>
              <a:srgbClr val="DEE4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4583;p81"/>
            <p:cNvSpPr/>
            <p:nvPr/>
          </p:nvSpPr>
          <p:spPr>
            <a:xfrm>
              <a:off x="7400897" y="4259473"/>
              <a:ext cx="55602" cy="29884"/>
            </a:xfrm>
            <a:custGeom>
              <a:avLst/>
              <a:gdLst/>
              <a:ahLst/>
              <a:cxnLst/>
              <a:rect l="l" t="t" r="r" b="b"/>
              <a:pathLst>
                <a:path w="3083" h="1657" extrusionOk="0">
                  <a:moveTo>
                    <a:pt x="122" y="1396"/>
                  </a:moveTo>
                  <a:cubicBezTo>
                    <a:pt x="124" y="1396"/>
                    <a:pt x="127" y="1396"/>
                    <a:pt x="129" y="1396"/>
                  </a:cubicBezTo>
                  <a:lnTo>
                    <a:pt x="129" y="1396"/>
                  </a:lnTo>
                  <a:cubicBezTo>
                    <a:pt x="117" y="1403"/>
                    <a:pt x="104" y="1413"/>
                    <a:pt x="91" y="1426"/>
                  </a:cubicBezTo>
                  <a:cubicBezTo>
                    <a:pt x="91" y="1426"/>
                    <a:pt x="91" y="1426"/>
                    <a:pt x="122" y="1396"/>
                  </a:cubicBezTo>
                  <a:close/>
                  <a:moveTo>
                    <a:pt x="329" y="1454"/>
                  </a:moveTo>
                  <a:lnTo>
                    <a:pt x="329" y="1454"/>
                  </a:lnTo>
                  <a:cubicBezTo>
                    <a:pt x="331" y="1455"/>
                    <a:pt x="333" y="1456"/>
                    <a:pt x="335" y="1456"/>
                  </a:cubicBezTo>
                  <a:cubicBezTo>
                    <a:pt x="335" y="1460"/>
                    <a:pt x="335" y="1463"/>
                    <a:pt x="335" y="1467"/>
                  </a:cubicBezTo>
                  <a:lnTo>
                    <a:pt x="335" y="1467"/>
                  </a:lnTo>
                  <a:cubicBezTo>
                    <a:pt x="333" y="1463"/>
                    <a:pt x="331" y="1459"/>
                    <a:pt x="329" y="1454"/>
                  </a:cubicBezTo>
                  <a:close/>
                  <a:moveTo>
                    <a:pt x="2361" y="1"/>
                  </a:moveTo>
                  <a:cubicBezTo>
                    <a:pt x="1525" y="1"/>
                    <a:pt x="736" y="571"/>
                    <a:pt x="213" y="1244"/>
                  </a:cubicBezTo>
                  <a:cubicBezTo>
                    <a:pt x="152" y="1304"/>
                    <a:pt x="0" y="1487"/>
                    <a:pt x="61" y="1578"/>
                  </a:cubicBezTo>
                  <a:cubicBezTo>
                    <a:pt x="100" y="1636"/>
                    <a:pt x="138" y="1657"/>
                    <a:pt x="184" y="1657"/>
                  </a:cubicBezTo>
                  <a:cubicBezTo>
                    <a:pt x="211" y="1657"/>
                    <a:pt x="240" y="1650"/>
                    <a:pt x="274" y="1639"/>
                  </a:cubicBezTo>
                  <a:cubicBezTo>
                    <a:pt x="274" y="1639"/>
                    <a:pt x="304" y="1639"/>
                    <a:pt x="304" y="1608"/>
                  </a:cubicBezTo>
                  <a:cubicBezTo>
                    <a:pt x="323" y="1590"/>
                    <a:pt x="334" y="1569"/>
                    <a:pt x="340" y="1547"/>
                  </a:cubicBezTo>
                  <a:lnTo>
                    <a:pt x="340" y="1547"/>
                  </a:lnTo>
                  <a:cubicBezTo>
                    <a:pt x="365" y="1544"/>
                    <a:pt x="365" y="1515"/>
                    <a:pt x="365" y="1487"/>
                  </a:cubicBezTo>
                  <a:cubicBezTo>
                    <a:pt x="426" y="1426"/>
                    <a:pt x="456" y="1396"/>
                    <a:pt x="517" y="1335"/>
                  </a:cubicBezTo>
                  <a:cubicBezTo>
                    <a:pt x="669" y="1122"/>
                    <a:pt x="851" y="940"/>
                    <a:pt x="1064" y="788"/>
                  </a:cubicBezTo>
                  <a:cubicBezTo>
                    <a:pt x="1449" y="493"/>
                    <a:pt x="1901" y="283"/>
                    <a:pt x="2371" y="283"/>
                  </a:cubicBezTo>
                  <a:cubicBezTo>
                    <a:pt x="2532" y="283"/>
                    <a:pt x="2695" y="308"/>
                    <a:pt x="2857" y="362"/>
                  </a:cubicBezTo>
                  <a:cubicBezTo>
                    <a:pt x="2875" y="368"/>
                    <a:pt x="2892" y="371"/>
                    <a:pt x="2908" y="371"/>
                  </a:cubicBezTo>
                  <a:cubicBezTo>
                    <a:pt x="3049" y="371"/>
                    <a:pt x="3083" y="143"/>
                    <a:pt x="2918" y="89"/>
                  </a:cubicBezTo>
                  <a:cubicBezTo>
                    <a:pt x="2732" y="28"/>
                    <a:pt x="2545" y="1"/>
                    <a:pt x="23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4584;p81"/>
            <p:cNvSpPr/>
            <p:nvPr/>
          </p:nvSpPr>
          <p:spPr>
            <a:xfrm>
              <a:off x="7383890" y="4234297"/>
              <a:ext cx="55620" cy="30118"/>
            </a:xfrm>
            <a:custGeom>
              <a:avLst/>
              <a:gdLst/>
              <a:ahLst/>
              <a:cxnLst/>
              <a:rect l="l" t="t" r="r" b="b"/>
              <a:pathLst>
                <a:path w="3084" h="1670" extrusionOk="0">
                  <a:moveTo>
                    <a:pt x="123" y="1393"/>
                  </a:moveTo>
                  <a:cubicBezTo>
                    <a:pt x="125" y="1394"/>
                    <a:pt x="127" y="1396"/>
                    <a:pt x="130" y="1397"/>
                  </a:cubicBezTo>
                  <a:lnTo>
                    <a:pt x="130" y="1397"/>
                  </a:lnTo>
                  <a:cubicBezTo>
                    <a:pt x="116" y="1403"/>
                    <a:pt x="104" y="1412"/>
                    <a:pt x="92" y="1424"/>
                  </a:cubicBezTo>
                  <a:cubicBezTo>
                    <a:pt x="92" y="1424"/>
                    <a:pt x="92" y="1424"/>
                    <a:pt x="123" y="1393"/>
                  </a:cubicBezTo>
                  <a:close/>
                  <a:moveTo>
                    <a:pt x="335" y="1581"/>
                  </a:moveTo>
                  <a:lnTo>
                    <a:pt x="335" y="1581"/>
                  </a:lnTo>
                  <a:cubicBezTo>
                    <a:pt x="334" y="1583"/>
                    <a:pt x="334" y="1584"/>
                    <a:pt x="333" y="1586"/>
                  </a:cubicBezTo>
                  <a:lnTo>
                    <a:pt x="333" y="1586"/>
                  </a:lnTo>
                  <a:cubicBezTo>
                    <a:pt x="334" y="1585"/>
                    <a:pt x="335" y="1583"/>
                    <a:pt x="335" y="1581"/>
                  </a:cubicBezTo>
                  <a:close/>
                  <a:moveTo>
                    <a:pt x="2365" y="1"/>
                  </a:moveTo>
                  <a:cubicBezTo>
                    <a:pt x="1514" y="1"/>
                    <a:pt x="740" y="590"/>
                    <a:pt x="214" y="1241"/>
                  </a:cubicBezTo>
                  <a:cubicBezTo>
                    <a:pt x="153" y="1333"/>
                    <a:pt x="1" y="1485"/>
                    <a:pt x="62" y="1606"/>
                  </a:cubicBezTo>
                  <a:cubicBezTo>
                    <a:pt x="99" y="1644"/>
                    <a:pt x="137" y="1670"/>
                    <a:pt x="182" y="1670"/>
                  </a:cubicBezTo>
                  <a:cubicBezTo>
                    <a:pt x="209" y="1670"/>
                    <a:pt x="240" y="1660"/>
                    <a:pt x="275" y="1636"/>
                  </a:cubicBezTo>
                  <a:lnTo>
                    <a:pt x="305" y="1636"/>
                  </a:lnTo>
                  <a:cubicBezTo>
                    <a:pt x="318" y="1620"/>
                    <a:pt x="328" y="1603"/>
                    <a:pt x="333" y="1586"/>
                  </a:cubicBezTo>
                  <a:lnTo>
                    <a:pt x="333" y="1586"/>
                  </a:lnTo>
                  <a:cubicBezTo>
                    <a:pt x="332" y="1588"/>
                    <a:pt x="330" y="1589"/>
                    <a:pt x="329" y="1589"/>
                  </a:cubicBezTo>
                  <a:cubicBezTo>
                    <a:pt x="322" y="1589"/>
                    <a:pt x="315" y="1576"/>
                    <a:pt x="335" y="1576"/>
                  </a:cubicBezTo>
                  <a:cubicBezTo>
                    <a:pt x="335" y="1578"/>
                    <a:pt x="335" y="1580"/>
                    <a:pt x="335" y="1581"/>
                  </a:cubicBezTo>
                  <a:lnTo>
                    <a:pt x="335" y="1581"/>
                  </a:lnTo>
                  <a:cubicBezTo>
                    <a:pt x="338" y="1571"/>
                    <a:pt x="340" y="1562"/>
                    <a:pt x="341" y="1552"/>
                  </a:cubicBezTo>
                  <a:lnTo>
                    <a:pt x="341" y="1552"/>
                  </a:lnTo>
                  <a:cubicBezTo>
                    <a:pt x="349" y="1531"/>
                    <a:pt x="366" y="1515"/>
                    <a:pt x="366" y="1515"/>
                  </a:cubicBezTo>
                  <a:cubicBezTo>
                    <a:pt x="427" y="1424"/>
                    <a:pt x="457" y="1393"/>
                    <a:pt x="518" y="1333"/>
                  </a:cubicBezTo>
                  <a:cubicBezTo>
                    <a:pt x="670" y="1120"/>
                    <a:pt x="852" y="937"/>
                    <a:pt x="1065" y="785"/>
                  </a:cubicBezTo>
                  <a:cubicBezTo>
                    <a:pt x="1427" y="491"/>
                    <a:pt x="1891" y="281"/>
                    <a:pt x="2367" y="281"/>
                  </a:cubicBezTo>
                  <a:cubicBezTo>
                    <a:pt x="2531" y="281"/>
                    <a:pt x="2695" y="306"/>
                    <a:pt x="2858" y="360"/>
                  </a:cubicBezTo>
                  <a:cubicBezTo>
                    <a:pt x="2873" y="366"/>
                    <a:pt x="2888" y="369"/>
                    <a:pt x="2901" y="369"/>
                  </a:cubicBezTo>
                  <a:cubicBezTo>
                    <a:pt x="3026" y="369"/>
                    <a:pt x="3083" y="141"/>
                    <a:pt x="2919" y="86"/>
                  </a:cubicBezTo>
                  <a:cubicBezTo>
                    <a:pt x="2732" y="28"/>
                    <a:pt x="2547" y="1"/>
                    <a:pt x="23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4585;p81"/>
            <p:cNvSpPr/>
            <p:nvPr/>
          </p:nvSpPr>
          <p:spPr>
            <a:xfrm>
              <a:off x="7377326" y="4215612"/>
              <a:ext cx="55061" cy="29902"/>
            </a:xfrm>
            <a:custGeom>
              <a:avLst/>
              <a:gdLst/>
              <a:ahLst/>
              <a:cxnLst/>
              <a:rect l="l" t="t" r="r" b="b"/>
              <a:pathLst>
                <a:path w="3053" h="1658" extrusionOk="0">
                  <a:moveTo>
                    <a:pt x="2320" y="1"/>
                  </a:moveTo>
                  <a:cubicBezTo>
                    <a:pt x="1474" y="1"/>
                    <a:pt x="706" y="571"/>
                    <a:pt x="183" y="1244"/>
                  </a:cubicBezTo>
                  <a:cubicBezTo>
                    <a:pt x="154" y="1273"/>
                    <a:pt x="104" y="1330"/>
                    <a:pt x="66" y="1391"/>
                  </a:cubicBezTo>
                  <a:lnTo>
                    <a:pt x="66" y="1391"/>
                  </a:lnTo>
                  <a:cubicBezTo>
                    <a:pt x="65" y="1392"/>
                    <a:pt x="63" y="1394"/>
                    <a:pt x="61" y="1396"/>
                  </a:cubicBezTo>
                  <a:cubicBezTo>
                    <a:pt x="61" y="1397"/>
                    <a:pt x="61" y="1398"/>
                    <a:pt x="61" y="1400"/>
                  </a:cubicBezTo>
                  <a:lnTo>
                    <a:pt x="61" y="1400"/>
                  </a:lnTo>
                  <a:cubicBezTo>
                    <a:pt x="23" y="1464"/>
                    <a:pt x="0" y="1533"/>
                    <a:pt x="31" y="1578"/>
                  </a:cubicBezTo>
                  <a:cubicBezTo>
                    <a:pt x="69" y="1636"/>
                    <a:pt x="108" y="1657"/>
                    <a:pt x="154" y="1657"/>
                  </a:cubicBezTo>
                  <a:cubicBezTo>
                    <a:pt x="181" y="1657"/>
                    <a:pt x="210" y="1650"/>
                    <a:pt x="243" y="1639"/>
                  </a:cubicBezTo>
                  <a:cubicBezTo>
                    <a:pt x="243" y="1639"/>
                    <a:pt x="243" y="1639"/>
                    <a:pt x="274" y="1609"/>
                  </a:cubicBezTo>
                  <a:cubicBezTo>
                    <a:pt x="282" y="1600"/>
                    <a:pt x="289" y="1592"/>
                    <a:pt x="294" y="1583"/>
                  </a:cubicBezTo>
                  <a:lnTo>
                    <a:pt x="294" y="1583"/>
                  </a:lnTo>
                  <a:cubicBezTo>
                    <a:pt x="294" y="1583"/>
                    <a:pt x="295" y="1583"/>
                    <a:pt x="295" y="1583"/>
                  </a:cubicBezTo>
                  <a:cubicBezTo>
                    <a:pt x="298" y="1583"/>
                    <a:pt x="302" y="1577"/>
                    <a:pt x="303" y="1563"/>
                  </a:cubicBezTo>
                  <a:lnTo>
                    <a:pt x="303" y="1563"/>
                  </a:lnTo>
                  <a:cubicBezTo>
                    <a:pt x="301" y="1570"/>
                    <a:pt x="298" y="1576"/>
                    <a:pt x="294" y="1583"/>
                  </a:cubicBezTo>
                  <a:lnTo>
                    <a:pt x="294" y="1583"/>
                  </a:lnTo>
                  <a:cubicBezTo>
                    <a:pt x="289" y="1581"/>
                    <a:pt x="287" y="1565"/>
                    <a:pt x="304" y="1548"/>
                  </a:cubicBezTo>
                  <a:lnTo>
                    <a:pt x="304" y="1548"/>
                  </a:lnTo>
                  <a:cubicBezTo>
                    <a:pt x="304" y="1554"/>
                    <a:pt x="304" y="1559"/>
                    <a:pt x="303" y="1563"/>
                  </a:cubicBezTo>
                  <a:lnTo>
                    <a:pt x="303" y="1563"/>
                  </a:lnTo>
                  <a:cubicBezTo>
                    <a:pt x="306" y="1556"/>
                    <a:pt x="307" y="1550"/>
                    <a:pt x="309" y="1543"/>
                  </a:cubicBezTo>
                  <a:lnTo>
                    <a:pt x="309" y="1543"/>
                  </a:lnTo>
                  <a:cubicBezTo>
                    <a:pt x="317" y="1533"/>
                    <a:pt x="335" y="1510"/>
                    <a:pt x="335" y="1487"/>
                  </a:cubicBezTo>
                  <a:cubicBezTo>
                    <a:pt x="395" y="1426"/>
                    <a:pt x="426" y="1396"/>
                    <a:pt x="487" y="1305"/>
                  </a:cubicBezTo>
                  <a:cubicBezTo>
                    <a:pt x="639" y="1122"/>
                    <a:pt x="821" y="940"/>
                    <a:pt x="1034" y="788"/>
                  </a:cubicBezTo>
                  <a:cubicBezTo>
                    <a:pt x="1419" y="494"/>
                    <a:pt x="1871" y="284"/>
                    <a:pt x="2341" y="284"/>
                  </a:cubicBezTo>
                  <a:cubicBezTo>
                    <a:pt x="2501" y="284"/>
                    <a:pt x="2664" y="308"/>
                    <a:pt x="2827" y="362"/>
                  </a:cubicBezTo>
                  <a:cubicBezTo>
                    <a:pt x="2845" y="368"/>
                    <a:pt x="2862" y="371"/>
                    <a:pt x="2877" y="371"/>
                  </a:cubicBezTo>
                  <a:cubicBezTo>
                    <a:pt x="3019" y="371"/>
                    <a:pt x="3052" y="144"/>
                    <a:pt x="2888" y="89"/>
                  </a:cubicBezTo>
                  <a:cubicBezTo>
                    <a:pt x="2696" y="29"/>
                    <a:pt x="2506" y="1"/>
                    <a:pt x="23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4586;p81"/>
            <p:cNvSpPr/>
            <p:nvPr/>
          </p:nvSpPr>
          <p:spPr>
            <a:xfrm>
              <a:off x="7111454" y="4234297"/>
              <a:ext cx="43518" cy="24455"/>
            </a:xfrm>
            <a:custGeom>
              <a:avLst/>
              <a:gdLst/>
              <a:ahLst/>
              <a:cxnLst/>
              <a:rect l="l" t="t" r="r" b="b"/>
              <a:pathLst>
                <a:path w="2413" h="1356" extrusionOk="0">
                  <a:moveTo>
                    <a:pt x="316" y="184"/>
                  </a:moveTo>
                  <a:cubicBezTo>
                    <a:pt x="321" y="192"/>
                    <a:pt x="327" y="200"/>
                    <a:pt x="335" y="208"/>
                  </a:cubicBezTo>
                  <a:cubicBezTo>
                    <a:pt x="335" y="219"/>
                    <a:pt x="327" y="234"/>
                    <a:pt x="317" y="250"/>
                  </a:cubicBezTo>
                  <a:lnTo>
                    <a:pt x="317" y="250"/>
                  </a:lnTo>
                  <a:cubicBezTo>
                    <a:pt x="321" y="228"/>
                    <a:pt x="320" y="206"/>
                    <a:pt x="316" y="184"/>
                  </a:cubicBezTo>
                  <a:close/>
                  <a:moveTo>
                    <a:pt x="633" y="1"/>
                  </a:moveTo>
                  <a:cubicBezTo>
                    <a:pt x="493" y="1"/>
                    <a:pt x="353" y="18"/>
                    <a:pt x="213" y="56"/>
                  </a:cubicBezTo>
                  <a:cubicBezTo>
                    <a:pt x="204" y="56"/>
                    <a:pt x="196" y="56"/>
                    <a:pt x="187" y="57"/>
                  </a:cubicBezTo>
                  <a:lnTo>
                    <a:pt x="187" y="57"/>
                  </a:lnTo>
                  <a:cubicBezTo>
                    <a:pt x="185" y="56"/>
                    <a:pt x="184" y="56"/>
                    <a:pt x="183" y="56"/>
                  </a:cubicBezTo>
                  <a:cubicBezTo>
                    <a:pt x="177" y="56"/>
                    <a:pt x="174" y="57"/>
                    <a:pt x="172" y="59"/>
                  </a:cubicBezTo>
                  <a:lnTo>
                    <a:pt x="172" y="59"/>
                  </a:lnTo>
                  <a:cubicBezTo>
                    <a:pt x="155" y="62"/>
                    <a:pt x="139" y="70"/>
                    <a:pt x="122" y="86"/>
                  </a:cubicBezTo>
                  <a:cubicBezTo>
                    <a:pt x="0" y="178"/>
                    <a:pt x="31" y="360"/>
                    <a:pt x="183" y="360"/>
                  </a:cubicBezTo>
                  <a:cubicBezTo>
                    <a:pt x="221" y="360"/>
                    <a:pt x="252" y="348"/>
                    <a:pt x="274" y="328"/>
                  </a:cubicBezTo>
                  <a:lnTo>
                    <a:pt x="274" y="328"/>
                  </a:lnTo>
                  <a:cubicBezTo>
                    <a:pt x="274" y="329"/>
                    <a:pt x="274" y="329"/>
                    <a:pt x="274" y="329"/>
                  </a:cubicBezTo>
                  <a:cubicBezTo>
                    <a:pt x="304" y="299"/>
                    <a:pt x="335" y="299"/>
                    <a:pt x="395" y="299"/>
                  </a:cubicBezTo>
                  <a:lnTo>
                    <a:pt x="426" y="299"/>
                  </a:lnTo>
                  <a:cubicBezTo>
                    <a:pt x="456" y="299"/>
                    <a:pt x="487" y="269"/>
                    <a:pt x="517" y="269"/>
                  </a:cubicBezTo>
                  <a:lnTo>
                    <a:pt x="699" y="269"/>
                  </a:lnTo>
                  <a:cubicBezTo>
                    <a:pt x="1034" y="299"/>
                    <a:pt x="1368" y="390"/>
                    <a:pt x="1642" y="633"/>
                  </a:cubicBezTo>
                  <a:cubicBezTo>
                    <a:pt x="1854" y="816"/>
                    <a:pt x="2006" y="1029"/>
                    <a:pt x="2128" y="1272"/>
                  </a:cubicBezTo>
                  <a:cubicBezTo>
                    <a:pt x="2148" y="1331"/>
                    <a:pt x="2187" y="1355"/>
                    <a:pt x="2229" y="1355"/>
                  </a:cubicBezTo>
                  <a:cubicBezTo>
                    <a:pt x="2315" y="1355"/>
                    <a:pt x="2412" y="1253"/>
                    <a:pt x="2371" y="1150"/>
                  </a:cubicBezTo>
                  <a:cubicBezTo>
                    <a:pt x="2128" y="633"/>
                    <a:pt x="1733" y="238"/>
                    <a:pt x="1216" y="86"/>
                  </a:cubicBezTo>
                  <a:cubicBezTo>
                    <a:pt x="1022" y="33"/>
                    <a:pt x="828" y="1"/>
                    <a:pt x="6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4587;p81"/>
            <p:cNvSpPr/>
            <p:nvPr/>
          </p:nvSpPr>
          <p:spPr>
            <a:xfrm>
              <a:off x="7130084" y="4218083"/>
              <a:ext cx="43518" cy="24744"/>
            </a:xfrm>
            <a:custGeom>
              <a:avLst/>
              <a:gdLst/>
              <a:ahLst/>
              <a:cxnLst/>
              <a:rect l="l" t="t" r="r" b="b"/>
              <a:pathLst>
                <a:path w="2413" h="1372" extrusionOk="0">
                  <a:moveTo>
                    <a:pt x="319" y="205"/>
                  </a:moveTo>
                  <a:lnTo>
                    <a:pt x="319" y="205"/>
                  </a:lnTo>
                  <a:cubicBezTo>
                    <a:pt x="323" y="212"/>
                    <a:pt x="328" y="219"/>
                    <a:pt x="335" y="225"/>
                  </a:cubicBezTo>
                  <a:cubicBezTo>
                    <a:pt x="335" y="237"/>
                    <a:pt x="326" y="254"/>
                    <a:pt x="314" y="272"/>
                  </a:cubicBezTo>
                  <a:lnTo>
                    <a:pt x="314" y="272"/>
                  </a:lnTo>
                  <a:cubicBezTo>
                    <a:pt x="320" y="251"/>
                    <a:pt x="321" y="228"/>
                    <a:pt x="319" y="205"/>
                  </a:cubicBezTo>
                  <a:close/>
                  <a:moveTo>
                    <a:pt x="664" y="1"/>
                  </a:moveTo>
                  <a:cubicBezTo>
                    <a:pt x="514" y="1"/>
                    <a:pt x="364" y="16"/>
                    <a:pt x="214" y="43"/>
                  </a:cubicBezTo>
                  <a:cubicBezTo>
                    <a:pt x="183" y="73"/>
                    <a:pt x="153" y="73"/>
                    <a:pt x="122" y="104"/>
                  </a:cubicBezTo>
                  <a:cubicBezTo>
                    <a:pt x="1" y="165"/>
                    <a:pt x="31" y="377"/>
                    <a:pt x="183" y="377"/>
                  </a:cubicBezTo>
                  <a:cubicBezTo>
                    <a:pt x="219" y="377"/>
                    <a:pt x="248" y="366"/>
                    <a:pt x="269" y="347"/>
                  </a:cubicBezTo>
                  <a:lnTo>
                    <a:pt x="274" y="347"/>
                  </a:lnTo>
                  <a:cubicBezTo>
                    <a:pt x="274" y="345"/>
                    <a:pt x="274" y="344"/>
                    <a:pt x="274" y="343"/>
                  </a:cubicBezTo>
                  <a:lnTo>
                    <a:pt x="274" y="343"/>
                  </a:lnTo>
                  <a:cubicBezTo>
                    <a:pt x="274" y="342"/>
                    <a:pt x="275" y="342"/>
                    <a:pt x="275" y="342"/>
                  </a:cubicBezTo>
                  <a:lnTo>
                    <a:pt x="275" y="342"/>
                  </a:lnTo>
                  <a:cubicBezTo>
                    <a:pt x="274" y="344"/>
                    <a:pt x="274" y="345"/>
                    <a:pt x="274" y="347"/>
                  </a:cubicBezTo>
                  <a:cubicBezTo>
                    <a:pt x="305" y="317"/>
                    <a:pt x="335" y="317"/>
                    <a:pt x="396" y="317"/>
                  </a:cubicBezTo>
                  <a:lnTo>
                    <a:pt x="426" y="317"/>
                  </a:lnTo>
                  <a:cubicBezTo>
                    <a:pt x="457" y="286"/>
                    <a:pt x="487" y="286"/>
                    <a:pt x="517" y="286"/>
                  </a:cubicBezTo>
                  <a:lnTo>
                    <a:pt x="700" y="286"/>
                  </a:lnTo>
                  <a:cubicBezTo>
                    <a:pt x="1034" y="317"/>
                    <a:pt x="1369" y="408"/>
                    <a:pt x="1642" y="621"/>
                  </a:cubicBezTo>
                  <a:cubicBezTo>
                    <a:pt x="1855" y="803"/>
                    <a:pt x="2007" y="1046"/>
                    <a:pt x="2128" y="1289"/>
                  </a:cubicBezTo>
                  <a:cubicBezTo>
                    <a:pt x="2148" y="1347"/>
                    <a:pt x="2186" y="1372"/>
                    <a:pt x="2227" y="1372"/>
                  </a:cubicBezTo>
                  <a:cubicBezTo>
                    <a:pt x="2313" y="1372"/>
                    <a:pt x="2413" y="1262"/>
                    <a:pt x="2372" y="1137"/>
                  </a:cubicBezTo>
                  <a:cubicBezTo>
                    <a:pt x="2128" y="651"/>
                    <a:pt x="1733" y="256"/>
                    <a:pt x="1217" y="73"/>
                  </a:cubicBezTo>
                  <a:cubicBezTo>
                    <a:pt x="1033" y="23"/>
                    <a:pt x="848" y="1"/>
                    <a:pt x="6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 name="Google Shape;4588;p81"/>
            <p:cNvSpPr/>
            <p:nvPr/>
          </p:nvSpPr>
          <p:spPr>
            <a:xfrm>
              <a:off x="7148732" y="4198118"/>
              <a:ext cx="43879" cy="24437"/>
            </a:xfrm>
            <a:custGeom>
              <a:avLst/>
              <a:gdLst/>
              <a:ahLst/>
              <a:cxnLst/>
              <a:rect l="l" t="t" r="r" b="b"/>
              <a:pathLst>
                <a:path w="2433" h="1355" extrusionOk="0">
                  <a:moveTo>
                    <a:pt x="281" y="110"/>
                  </a:moveTo>
                  <a:cubicBezTo>
                    <a:pt x="288" y="112"/>
                    <a:pt x="296" y="115"/>
                    <a:pt x="304" y="117"/>
                  </a:cubicBezTo>
                  <a:cubicBezTo>
                    <a:pt x="304" y="129"/>
                    <a:pt x="304" y="140"/>
                    <a:pt x="306" y="152"/>
                  </a:cubicBezTo>
                  <a:lnTo>
                    <a:pt x="306" y="152"/>
                  </a:lnTo>
                  <a:cubicBezTo>
                    <a:pt x="300" y="137"/>
                    <a:pt x="291" y="123"/>
                    <a:pt x="281" y="110"/>
                  </a:cubicBezTo>
                  <a:close/>
                  <a:moveTo>
                    <a:pt x="315" y="182"/>
                  </a:moveTo>
                  <a:cubicBezTo>
                    <a:pt x="320" y="190"/>
                    <a:pt x="326" y="199"/>
                    <a:pt x="335" y="208"/>
                  </a:cubicBezTo>
                  <a:cubicBezTo>
                    <a:pt x="335" y="219"/>
                    <a:pt x="327" y="234"/>
                    <a:pt x="317" y="250"/>
                  </a:cubicBezTo>
                  <a:lnTo>
                    <a:pt x="317" y="250"/>
                  </a:lnTo>
                  <a:cubicBezTo>
                    <a:pt x="321" y="228"/>
                    <a:pt x="320" y="204"/>
                    <a:pt x="315" y="182"/>
                  </a:cubicBezTo>
                  <a:close/>
                  <a:moveTo>
                    <a:pt x="642" y="1"/>
                  </a:moveTo>
                  <a:cubicBezTo>
                    <a:pt x="498" y="1"/>
                    <a:pt x="353" y="18"/>
                    <a:pt x="213" y="56"/>
                  </a:cubicBezTo>
                  <a:cubicBezTo>
                    <a:pt x="204" y="56"/>
                    <a:pt x="195" y="56"/>
                    <a:pt x="187" y="57"/>
                  </a:cubicBezTo>
                  <a:lnTo>
                    <a:pt x="187" y="57"/>
                  </a:lnTo>
                  <a:cubicBezTo>
                    <a:pt x="185" y="56"/>
                    <a:pt x="184" y="56"/>
                    <a:pt x="183" y="56"/>
                  </a:cubicBezTo>
                  <a:cubicBezTo>
                    <a:pt x="177" y="56"/>
                    <a:pt x="174" y="57"/>
                    <a:pt x="172" y="59"/>
                  </a:cubicBezTo>
                  <a:lnTo>
                    <a:pt x="172" y="59"/>
                  </a:lnTo>
                  <a:cubicBezTo>
                    <a:pt x="155" y="62"/>
                    <a:pt x="139" y="69"/>
                    <a:pt x="122" y="86"/>
                  </a:cubicBezTo>
                  <a:cubicBezTo>
                    <a:pt x="0" y="177"/>
                    <a:pt x="31" y="360"/>
                    <a:pt x="183" y="360"/>
                  </a:cubicBezTo>
                  <a:cubicBezTo>
                    <a:pt x="221" y="360"/>
                    <a:pt x="252" y="348"/>
                    <a:pt x="274" y="328"/>
                  </a:cubicBezTo>
                  <a:lnTo>
                    <a:pt x="274" y="328"/>
                  </a:lnTo>
                  <a:cubicBezTo>
                    <a:pt x="274" y="328"/>
                    <a:pt x="274" y="329"/>
                    <a:pt x="274" y="329"/>
                  </a:cubicBezTo>
                  <a:cubicBezTo>
                    <a:pt x="304" y="299"/>
                    <a:pt x="365" y="299"/>
                    <a:pt x="395" y="299"/>
                  </a:cubicBezTo>
                  <a:lnTo>
                    <a:pt x="426" y="299"/>
                  </a:lnTo>
                  <a:cubicBezTo>
                    <a:pt x="456" y="299"/>
                    <a:pt x="487" y="269"/>
                    <a:pt x="517" y="269"/>
                  </a:cubicBezTo>
                  <a:lnTo>
                    <a:pt x="730" y="269"/>
                  </a:lnTo>
                  <a:cubicBezTo>
                    <a:pt x="1034" y="299"/>
                    <a:pt x="1398" y="390"/>
                    <a:pt x="1642" y="633"/>
                  </a:cubicBezTo>
                  <a:cubicBezTo>
                    <a:pt x="1854" y="816"/>
                    <a:pt x="2006" y="1028"/>
                    <a:pt x="2128" y="1272"/>
                  </a:cubicBezTo>
                  <a:cubicBezTo>
                    <a:pt x="2148" y="1331"/>
                    <a:pt x="2190" y="1355"/>
                    <a:pt x="2235" y="1355"/>
                  </a:cubicBezTo>
                  <a:cubicBezTo>
                    <a:pt x="2328" y="1355"/>
                    <a:pt x="2433" y="1253"/>
                    <a:pt x="2371" y="1150"/>
                  </a:cubicBezTo>
                  <a:cubicBezTo>
                    <a:pt x="2128" y="633"/>
                    <a:pt x="1733" y="238"/>
                    <a:pt x="1216" y="86"/>
                  </a:cubicBezTo>
                  <a:cubicBezTo>
                    <a:pt x="1039" y="33"/>
                    <a:pt x="842" y="1"/>
                    <a:pt x="6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 name="Google Shape;4589;p81"/>
            <p:cNvSpPr/>
            <p:nvPr/>
          </p:nvSpPr>
          <p:spPr>
            <a:xfrm>
              <a:off x="7098847" y="3721093"/>
              <a:ext cx="155155" cy="464329"/>
            </a:xfrm>
            <a:custGeom>
              <a:avLst/>
              <a:gdLst/>
              <a:ahLst/>
              <a:cxnLst/>
              <a:rect l="l" t="t" r="r" b="b"/>
              <a:pathLst>
                <a:path w="8603" h="25746" extrusionOk="0">
                  <a:moveTo>
                    <a:pt x="0" y="1"/>
                  </a:moveTo>
                  <a:lnTo>
                    <a:pt x="4012" y="25746"/>
                  </a:lnTo>
                  <a:lnTo>
                    <a:pt x="8085" y="25746"/>
                  </a:lnTo>
                  <a:lnTo>
                    <a:pt x="860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4590;p81"/>
            <p:cNvSpPr/>
            <p:nvPr/>
          </p:nvSpPr>
          <p:spPr>
            <a:xfrm>
              <a:off x="7296745" y="3709045"/>
              <a:ext cx="163920" cy="486801"/>
            </a:xfrm>
            <a:custGeom>
              <a:avLst/>
              <a:gdLst/>
              <a:ahLst/>
              <a:cxnLst/>
              <a:rect l="l" t="t" r="r" b="b"/>
              <a:pathLst>
                <a:path w="9089" h="26992" extrusionOk="0">
                  <a:moveTo>
                    <a:pt x="9088" y="0"/>
                  </a:moveTo>
                  <a:lnTo>
                    <a:pt x="0" y="669"/>
                  </a:lnTo>
                  <a:lnTo>
                    <a:pt x="2189" y="26414"/>
                  </a:lnTo>
                  <a:lnTo>
                    <a:pt x="6930" y="26991"/>
                  </a:lnTo>
                  <a:lnTo>
                    <a:pt x="9088"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4591;p81"/>
            <p:cNvSpPr/>
            <p:nvPr/>
          </p:nvSpPr>
          <p:spPr>
            <a:xfrm>
              <a:off x="6978788" y="2886505"/>
              <a:ext cx="412803" cy="253338"/>
            </a:xfrm>
            <a:custGeom>
              <a:avLst/>
              <a:gdLst/>
              <a:ahLst/>
              <a:cxnLst/>
              <a:rect l="l" t="t" r="r" b="b"/>
              <a:pathLst>
                <a:path w="22889" h="14047" extrusionOk="0">
                  <a:moveTo>
                    <a:pt x="16229" y="1"/>
                  </a:moveTo>
                  <a:cubicBezTo>
                    <a:pt x="14082" y="1"/>
                    <a:pt x="11849" y="107"/>
                    <a:pt x="9666" y="197"/>
                  </a:cubicBezTo>
                  <a:cubicBezTo>
                    <a:pt x="1" y="592"/>
                    <a:pt x="305" y="9833"/>
                    <a:pt x="305" y="9833"/>
                  </a:cubicBezTo>
                  <a:cubicBezTo>
                    <a:pt x="305" y="9833"/>
                    <a:pt x="12397" y="14047"/>
                    <a:pt x="20964" y="14047"/>
                  </a:cubicBezTo>
                  <a:cubicBezTo>
                    <a:pt x="21629" y="14047"/>
                    <a:pt x="22273" y="14021"/>
                    <a:pt x="22889" y="13966"/>
                  </a:cubicBezTo>
                  <a:cubicBezTo>
                    <a:pt x="22250" y="9194"/>
                    <a:pt x="20730" y="4544"/>
                    <a:pt x="18420" y="319"/>
                  </a:cubicBezTo>
                  <a:cubicBezTo>
                    <a:pt x="18451" y="228"/>
                    <a:pt x="18451" y="136"/>
                    <a:pt x="18451" y="45"/>
                  </a:cubicBezTo>
                  <a:cubicBezTo>
                    <a:pt x="17725" y="14"/>
                    <a:pt x="16982" y="1"/>
                    <a:pt x="16229" y="1"/>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4592;p81"/>
            <p:cNvSpPr/>
            <p:nvPr/>
          </p:nvSpPr>
          <p:spPr>
            <a:xfrm>
              <a:off x="7310993" y="2887316"/>
              <a:ext cx="207781" cy="251083"/>
            </a:xfrm>
            <a:custGeom>
              <a:avLst/>
              <a:gdLst/>
              <a:ahLst/>
              <a:cxnLst/>
              <a:rect l="l" t="t" r="r" b="b"/>
              <a:pathLst>
                <a:path w="11521" h="13922" extrusionOk="0">
                  <a:moveTo>
                    <a:pt x="31" y="0"/>
                  </a:moveTo>
                  <a:cubicBezTo>
                    <a:pt x="31" y="91"/>
                    <a:pt x="0" y="183"/>
                    <a:pt x="0" y="274"/>
                  </a:cubicBezTo>
                  <a:cubicBezTo>
                    <a:pt x="2310" y="4499"/>
                    <a:pt x="3830" y="9149"/>
                    <a:pt x="4469" y="13921"/>
                  </a:cubicBezTo>
                  <a:cubicBezTo>
                    <a:pt x="8025" y="13587"/>
                    <a:pt x="10639" y="12280"/>
                    <a:pt x="10882" y="9271"/>
                  </a:cubicBezTo>
                  <a:cubicBezTo>
                    <a:pt x="11520" y="2098"/>
                    <a:pt x="6444" y="304"/>
                    <a:pt x="31" y="0"/>
                  </a:cubicBez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 name="Google Shape;4593;p81"/>
            <p:cNvSpPr/>
            <p:nvPr/>
          </p:nvSpPr>
          <p:spPr>
            <a:xfrm>
              <a:off x="6756218" y="2228155"/>
              <a:ext cx="1034993" cy="623506"/>
            </a:xfrm>
            <a:custGeom>
              <a:avLst/>
              <a:gdLst/>
              <a:ahLst/>
              <a:cxnLst/>
              <a:rect l="l" t="t" r="r" b="b"/>
              <a:pathLst>
                <a:path w="57388" h="34572" extrusionOk="0">
                  <a:moveTo>
                    <a:pt x="29376" y="1"/>
                  </a:moveTo>
                  <a:cubicBezTo>
                    <a:pt x="22886" y="1"/>
                    <a:pt x="16687" y="2526"/>
                    <a:pt x="13527" y="11442"/>
                  </a:cubicBezTo>
                  <a:cubicBezTo>
                    <a:pt x="10092" y="21017"/>
                    <a:pt x="2189" y="18494"/>
                    <a:pt x="1" y="29133"/>
                  </a:cubicBezTo>
                  <a:cubicBezTo>
                    <a:pt x="1" y="29133"/>
                    <a:pt x="1521" y="29923"/>
                    <a:pt x="4256" y="30896"/>
                  </a:cubicBezTo>
                  <a:cubicBezTo>
                    <a:pt x="5198" y="28251"/>
                    <a:pt x="7174" y="27127"/>
                    <a:pt x="7174" y="27127"/>
                  </a:cubicBezTo>
                  <a:lnTo>
                    <a:pt x="7174" y="27127"/>
                  </a:lnTo>
                  <a:lnTo>
                    <a:pt x="6232" y="31564"/>
                  </a:lnTo>
                  <a:cubicBezTo>
                    <a:pt x="10809" y="33011"/>
                    <a:pt x="17616" y="34572"/>
                    <a:pt x="25926" y="34572"/>
                  </a:cubicBezTo>
                  <a:cubicBezTo>
                    <a:pt x="27219" y="34572"/>
                    <a:pt x="28548" y="34534"/>
                    <a:pt x="29910" y="34452"/>
                  </a:cubicBezTo>
                  <a:cubicBezTo>
                    <a:pt x="35716" y="34118"/>
                    <a:pt x="40366" y="33722"/>
                    <a:pt x="44014" y="33358"/>
                  </a:cubicBezTo>
                  <a:cubicBezTo>
                    <a:pt x="43983" y="31200"/>
                    <a:pt x="44075" y="27704"/>
                    <a:pt x="44075" y="27704"/>
                  </a:cubicBezTo>
                  <a:cubicBezTo>
                    <a:pt x="44075" y="27704"/>
                    <a:pt x="45746" y="30652"/>
                    <a:pt x="46537" y="33084"/>
                  </a:cubicBezTo>
                  <a:cubicBezTo>
                    <a:pt x="52312" y="32415"/>
                    <a:pt x="54804" y="31868"/>
                    <a:pt x="54804" y="31868"/>
                  </a:cubicBezTo>
                  <a:cubicBezTo>
                    <a:pt x="54804" y="31868"/>
                    <a:pt x="57388" y="25060"/>
                    <a:pt x="51309" y="21443"/>
                  </a:cubicBezTo>
                  <a:cubicBezTo>
                    <a:pt x="46506" y="18616"/>
                    <a:pt x="46901" y="12446"/>
                    <a:pt x="45473" y="7825"/>
                  </a:cubicBezTo>
                  <a:cubicBezTo>
                    <a:pt x="43467" y="1351"/>
                    <a:pt x="36810" y="348"/>
                    <a:pt x="30883" y="44"/>
                  </a:cubicBezTo>
                  <a:cubicBezTo>
                    <a:pt x="30380" y="16"/>
                    <a:pt x="29877" y="1"/>
                    <a:pt x="293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 name="Google Shape;4594;p81"/>
            <p:cNvSpPr/>
            <p:nvPr/>
          </p:nvSpPr>
          <p:spPr>
            <a:xfrm>
              <a:off x="7505591" y="2593003"/>
              <a:ext cx="79210" cy="97930"/>
            </a:xfrm>
            <a:custGeom>
              <a:avLst/>
              <a:gdLst/>
              <a:ahLst/>
              <a:cxnLst/>
              <a:rect l="l" t="t" r="r" b="b"/>
              <a:pathLst>
                <a:path w="4392" h="5430" extrusionOk="0">
                  <a:moveTo>
                    <a:pt x="1539" y="0"/>
                  </a:moveTo>
                  <a:cubicBezTo>
                    <a:pt x="911" y="0"/>
                    <a:pt x="426" y="118"/>
                    <a:pt x="426" y="118"/>
                  </a:cubicBezTo>
                  <a:lnTo>
                    <a:pt x="1" y="5377"/>
                  </a:lnTo>
                  <a:cubicBezTo>
                    <a:pt x="1" y="5377"/>
                    <a:pt x="347" y="5429"/>
                    <a:pt x="844" y="5429"/>
                  </a:cubicBezTo>
                  <a:cubicBezTo>
                    <a:pt x="2120" y="5429"/>
                    <a:pt x="4391" y="5083"/>
                    <a:pt x="4347" y="2611"/>
                  </a:cubicBezTo>
                  <a:cubicBezTo>
                    <a:pt x="4308" y="393"/>
                    <a:pt x="2685" y="0"/>
                    <a:pt x="1539"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4595;p81"/>
            <p:cNvSpPr/>
            <p:nvPr/>
          </p:nvSpPr>
          <p:spPr>
            <a:xfrm>
              <a:off x="6972205" y="2591579"/>
              <a:ext cx="121718" cy="108481"/>
            </a:xfrm>
            <a:custGeom>
              <a:avLst/>
              <a:gdLst/>
              <a:ahLst/>
              <a:cxnLst/>
              <a:rect l="l" t="t" r="r" b="b"/>
              <a:pathLst>
                <a:path w="6749" h="6015" extrusionOk="0">
                  <a:moveTo>
                    <a:pt x="3401" y="1"/>
                  </a:moveTo>
                  <a:cubicBezTo>
                    <a:pt x="2926" y="1"/>
                    <a:pt x="2439" y="105"/>
                    <a:pt x="1977" y="380"/>
                  </a:cubicBezTo>
                  <a:cubicBezTo>
                    <a:pt x="1" y="1535"/>
                    <a:pt x="244" y="4787"/>
                    <a:pt x="3071" y="5760"/>
                  </a:cubicBezTo>
                  <a:cubicBezTo>
                    <a:pt x="3591" y="5941"/>
                    <a:pt x="4045" y="6014"/>
                    <a:pt x="4439" y="6014"/>
                  </a:cubicBezTo>
                  <a:cubicBezTo>
                    <a:pt x="6165" y="6014"/>
                    <a:pt x="6749" y="4605"/>
                    <a:pt x="6749" y="4605"/>
                  </a:cubicBezTo>
                  <a:lnTo>
                    <a:pt x="6323" y="1079"/>
                  </a:lnTo>
                  <a:cubicBezTo>
                    <a:pt x="6323" y="1079"/>
                    <a:pt x="4927" y="1"/>
                    <a:pt x="3401"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4596;p81"/>
            <p:cNvSpPr/>
            <p:nvPr/>
          </p:nvSpPr>
          <p:spPr>
            <a:xfrm>
              <a:off x="7057186" y="2259644"/>
              <a:ext cx="464870" cy="630431"/>
            </a:xfrm>
            <a:custGeom>
              <a:avLst/>
              <a:gdLst/>
              <a:ahLst/>
              <a:cxnLst/>
              <a:rect l="l" t="t" r="r" b="b"/>
              <a:pathLst>
                <a:path w="25776" h="34956" extrusionOk="0">
                  <a:moveTo>
                    <a:pt x="9848" y="0"/>
                  </a:moveTo>
                  <a:cubicBezTo>
                    <a:pt x="4438" y="0"/>
                    <a:pt x="0" y="4438"/>
                    <a:pt x="0" y="9848"/>
                  </a:cubicBezTo>
                  <a:lnTo>
                    <a:pt x="0" y="16991"/>
                  </a:lnTo>
                  <a:lnTo>
                    <a:pt x="21824" y="16991"/>
                  </a:lnTo>
                  <a:cubicBezTo>
                    <a:pt x="21824" y="16991"/>
                    <a:pt x="25107" y="27812"/>
                    <a:pt x="13861" y="29727"/>
                  </a:cubicBezTo>
                  <a:cubicBezTo>
                    <a:pt x="13590" y="33370"/>
                    <a:pt x="15048" y="34956"/>
                    <a:pt x="17617" y="34956"/>
                  </a:cubicBezTo>
                  <a:cubicBezTo>
                    <a:pt x="17641" y="34956"/>
                    <a:pt x="17666" y="34955"/>
                    <a:pt x="17690" y="34955"/>
                  </a:cubicBezTo>
                  <a:lnTo>
                    <a:pt x="17083" y="34682"/>
                  </a:lnTo>
                  <a:lnTo>
                    <a:pt x="16475" y="31034"/>
                  </a:lnTo>
                  <a:cubicBezTo>
                    <a:pt x="21642" y="30761"/>
                    <a:pt x="25745" y="26475"/>
                    <a:pt x="25745" y="21247"/>
                  </a:cubicBezTo>
                  <a:lnTo>
                    <a:pt x="25745" y="9848"/>
                  </a:lnTo>
                  <a:cubicBezTo>
                    <a:pt x="25776" y="4438"/>
                    <a:pt x="21338" y="0"/>
                    <a:pt x="15927" y="0"/>
                  </a:cubicBezTo>
                  <a:close/>
                </a:path>
              </a:pathLst>
            </a:custGeom>
            <a:solidFill>
              <a:srgbClr val="FF97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 name="Google Shape;4597;p81"/>
            <p:cNvSpPr/>
            <p:nvPr/>
          </p:nvSpPr>
          <p:spPr>
            <a:xfrm>
              <a:off x="7059936" y="2566077"/>
              <a:ext cx="452264" cy="460019"/>
            </a:xfrm>
            <a:custGeom>
              <a:avLst/>
              <a:gdLst/>
              <a:ahLst/>
              <a:cxnLst/>
              <a:rect l="l" t="t" r="r" b="b"/>
              <a:pathLst>
                <a:path w="25077" h="25507" extrusionOk="0">
                  <a:moveTo>
                    <a:pt x="1" y="0"/>
                  </a:moveTo>
                  <a:lnTo>
                    <a:pt x="1" y="4256"/>
                  </a:lnTo>
                  <a:cubicBezTo>
                    <a:pt x="1" y="9484"/>
                    <a:pt x="4134" y="13770"/>
                    <a:pt x="9332" y="14043"/>
                  </a:cubicBezTo>
                  <a:lnTo>
                    <a:pt x="9119" y="17691"/>
                  </a:lnTo>
                  <a:lnTo>
                    <a:pt x="2736" y="18207"/>
                  </a:lnTo>
                  <a:cubicBezTo>
                    <a:pt x="2736" y="18207"/>
                    <a:pt x="4421" y="25507"/>
                    <a:pt x="11490" y="25507"/>
                  </a:cubicBezTo>
                  <a:cubicBezTo>
                    <a:pt x="11590" y="25507"/>
                    <a:pt x="11692" y="25505"/>
                    <a:pt x="11794" y="25502"/>
                  </a:cubicBezTo>
                  <a:cubicBezTo>
                    <a:pt x="19089" y="25290"/>
                    <a:pt x="20670" y="18663"/>
                    <a:pt x="20670" y="18663"/>
                  </a:cubicBezTo>
                  <a:lnTo>
                    <a:pt x="17265" y="17721"/>
                  </a:lnTo>
                  <a:cubicBezTo>
                    <a:pt x="15259" y="17447"/>
                    <a:pt x="13557" y="16414"/>
                    <a:pt x="13831" y="12736"/>
                  </a:cubicBezTo>
                  <a:cubicBezTo>
                    <a:pt x="25077" y="10821"/>
                    <a:pt x="21794" y="0"/>
                    <a:pt x="21794" y="0"/>
                  </a:cubicBezTo>
                  <a:close/>
                </a:path>
              </a:pathLst>
            </a:custGeom>
            <a:solidFill>
              <a:srgbClr val="FFAD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 name="Google Shape;4598;p81"/>
            <p:cNvSpPr/>
            <p:nvPr/>
          </p:nvSpPr>
          <p:spPr>
            <a:xfrm>
              <a:off x="7287998" y="2143968"/>
              <a:ext cx="86604" cy="101988"/>
            </a:xfrm>
            <a:custGeom>
              <a:avLst/>
              <a:gdLst/>
              <a:ahLst/>
              <a:cxnLst/>
              <a:rect l="l" t="t" r="r" b="b"/>
              <a:pathLst>
                <a:path w="4802" h="5655" extrusionOk="0">
                  <a:moveTo>
                    <a:pt x="1054" y="1"/>
                  </a:moveTo>
                  <a:cubicBezTo>
                    <a:pt x="1" y="1"/>
                    <a:pt x="333" y="5654"/>
                    <a:pt x="333" y="5654"/>
                  </a:cubicBezTo>
                  <a:cubicBezTo>
                    <a:pt x="2552" y="5350"/>
                    <a:pt x="4801" y="1733"/>
                    <a:pt x="3829" y="1369"/>
                  </a:cubicBezTo>
                  <a:cubicBezTo>
                    <a:pt x="3779" y="1350"/>
                    <a:pt x="3728" y="1341"/>
                    <a:pt x="3674" y="1341"/>
                  </a:cubicBezTo>
                  <a:cubicBezTo>
                    <a:pt x="2678" y="1341"/>
                    <a:pt x="1063" y="4408"/>
                    <a:pt x="1063" y="4408"/>
                  </a:cubicBezTo>
                  <a:cubicBezTo>
                    <a:pt x="1063" y="4408"/>
                    <a:pt x="2126" y="31"/>
                    <a:pt x="1063" y="1"/>
                  </a:cubicBezTo>
                  <a:cubicBezTo>
                    <a:pt x="1060" y="1"/>
                    <a:pt x="1057" y="1"/>
                    <a:pt x="105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4599;p81"/>
            <p:cNvSpPr/>
            <p:nvPr/>
          </p:nvSpPr>
          <p:spPr>
            <a:xfrm>
              <a:off x="7036897" y="2228642"/>
              <a:ext cx="515801" cy="329770"/>
            </a:xfrm>
            <a:custGeom>
              <a:avLst/>
              <a:gdLst/>
              <a:ahLst/>
              <a:cxnLst/>
              <a:rect l="l" t="t" r="r" b="b"/>
              <a:pathLst>
                <a:path w="28600" h="18285" extrusionOk="0">
                  <a:moveTo>
                    <a:pt x="16396" y="1"/>
                  </a:moveTo>
                  <a:cubicBezTo>
                    <a:pt x="15944" y="1"/>
                    <a:pt x="15474" y="26"/>
                    <a:pt x="14986" y="78"/>
                  </a:cubicBezTo>
                  <a:cubicBezTo>
                    <a:pt x="1308" y="1567"/>
                    <a:pt x="0" y="6035"/>
                    <a:pt x="122" y="18285"/>
                  </a:cubicBezTo>
                  <a:lnTo>
                    <a:pt x="7387" y="18285"/>
                  </a:lnTo>
                  <a:lnTo>
                    <a:pt x="8785" y="13422"/>
                  </a:lnTo>
                  <a:lnTo>
                    <a:pt x="8785" y="18285"/>
                  </a:lnTo>
                  <a:lnTo>
                    <a:pt x="19363" y="18285"/>
                  </a:lnTo>
                  <a:lnTo>
                    <a:pt x="21825" y="14668"/>
                  </a:lnTo>
                  <a:lnTo>
                    <a:pt x="22493" y="18285"/>
                  </a:lnTo>
                  <a:lnTo>
                    <a:pt x="28147" y="18285"/>
                  </a:lnTo>
                  <a:cubicBezTo>
                    <a:pt x="28147" y="18285"/>
                    <a:pt x="28599" y="1"/>
                    <a:pt x="163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4600;p81"/>
            <p:cNvSpPr/>
            <p:nvPr/>
          </p:nvSpPr>
          <p:spPr>
            <a:xfrm>
              <a:off x="7127343" y="2634592"/>
              <a:ext cx="23590" cy="45520"/>
            </a:xfrm>
            <a:custGeom>
              <a:avLst/>
              <a:gdLst/>
              <a:ahLst/>
              <a:cxnLst/>
              <a:rect l="l" t="t" r="r" b="b"/>
              <a:pathLst>
                <a:path w="1308" h="2524" extrusionOk="0">
                  <a:moveTo>
                    <a:pt x="669" y="1"/>
                  </a:moveTo>
                  <a:cubicBezTo>
                    <a:pt x="274" y="1"/>
                    <a:pt x="1" y="578"/>
                    <a:pt x="1" y="1247"/>
                  </a:cubicBezTo>
                  <a:cubicBezTo>
                    <a:pt x="1" y="1946"/>
                    <a:pt x="274" y="2524"/>
                    <a:pt x="669" y="2524"/>
                  </a:cubicBezTo>
                  <a:cubicBezTo>
                    <a:pt x="1034" y="2524"/>
                    <a:pt x="1308" y="1946"/>
                    <a:pt x="1308" y="1247"/>
                  </a:cubicBezTo>
                  <a:cubicBezTo>
                    <a:pt x="1308" y="578"/>
                    <a:pt x="1034" y="1"/>
                    <a:pt x="66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 name="Google Shape;4601;p81"/>
            <p:cNvSpPr/>
            <p:nvPr/>
          </p:nvSpPr>
          <p:spPr>
            <a:xfrm>
              <a:off x="7418427" y="2640075"/>
              <a:ext cx="24149" cy="45520"/>
            </a:xfrm>
            <a:custGeom>
              <a:avLst/>
              <a:gdLst/>
              <a:ahLst/>
              <a:cxnLst/>
              <a:rect l="l" t="t" r="r" b="b"/>
              <a:pathLst>
                <a:path w="1339" h="2524" extrusionOk="0">
                  <a:moveTo>
                    <a:pt x="670" y="1"/>
                  </a:moveTo>
                  <a:cubicBezTo>
                    <a:pt x="305" y="1"/>
                    <a:pt x="1" y="578"/>
                    <a:pt x="1" y="1277"/>
                  </a:cubicBezTo>
                  <a:cubicBezTo>
                    <a:pt x="1" y="1946"/>
                    <a:pt x="305" y="2524"/>
                    <a:pt x="670" y="2524"/>
                  </a:cubicBezTo>
                  <a:cubicBezTo>
                    <a:pt x="1034" y="2524"/>
                    <a:pt x="1338" y="1946"/>
                    <a:pt x="1338" y="1277"/>
                  </a:cubicBezTo>
                  <a:cubicBezTo>
                    <a:pt x="1338" y="578"/>
                    <a:pt x="1034" y="1"/>
                    <a:pt x="6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 name="Google Shape;4602;p81"/>
            <p:cNvSpPr/>
            <p:nvPr/>
          </p:nvSpPr>
          <p:spPr>
            <a:xfrm>
              <a:off x="7240278" y="2640742"/>
              <a:ext cx="73475" cy="89255"/>
            </a:xfrm>
            <a:custGeom>
              <a:avLst/>
              <a:gdLst/>
              <a:ahLst/>
              <a:cxnLst/>
              <a:rect l="l" t="t" r="r" b="b"/>
              <a:pathLst>
                <a:path w="4074" h="4949" extrusionOk="0">
                  <a:moveTo>
                    <a:pt x="2721" y="0"/>
                  </a:moveTo>
                  <a:cubicBezTo>
                    <a:pt x="2635" y="0"/>
                    <a:pt x="2549" y="43"/>
                    <a:pt x="2493" y="146"/>
                  </a:cubicBezTo>
                  <a:cubicBezTo>
                    <a:pt x="1794" y="1423"/>
                    <a:pt x="1095" y="2699"/>
                    <a:pt x="426" y="3976"/>
                  </a:cubicBezTo>
                  <a:cubicBezTo>
                    <a:pt x="304" y="4158"/>
                    <a:pt x="213" y="4341"/>
                    <a:pt x="122" y="4523"/>
                  </a:cubicBezTo>
                  <a:cubicBezTo>
                    <a:pt x="0" y="4736"/>
                    <a:pt x="122" y="4949"/>
                    <a:pt x="365" y="4949"/>
                  </a:cubicBezTo>
                  <a:lnTo>
                    <a:pt x="3709" y="4949"/>
                  </a:lnTo>
                  <a:cubicBezTo>
                    <a:pt x="4073" y="4949"/>
                    <a:pt x="4073" y="4402"/>
                    <a:pt x="3709" y="4402"/>
                  </a:cubicBezTo>
                  <a:lnTo>
                    <a:pt x="840" y="4402"/>
                  </a:lnTo>
                  <a:cubicBezTo>
                    <a:pt x="1456" y="3267"/>
                    <a:pt x="2054" y="2132"/>
                    <a:pt x="2675" y="997"/>
                  </a:cubicBezTo>
                  <a:cubicBezTo>
                    <a:pt x="2797" y="784"/>
                    <a:pt x="2888" y="602"/>
                    <a:pt x="2979" y="420"/>
                  </a:cubicBezTo>
                  <a:cubicBezTo>
                    <a:pt x="3105" y="210"/>
                    <a:pt x="2912" y="0"/>
                    <a:pt x="27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4603;p81"/>
            <p:cNvSpPr/>
            <p:nvPr/>
          </p:nvSpPr>
          <p:spPr>
            <a:xfrm>
              <a:off x="7103254" y="2676477"/>
              <a:ext cx="86051" cy="85098"/>
            </a:xfrm>
            <a:custGeom>
              <a:avLst/>
              <a:gdLst/>
              <a:ahLst/>
              <a:cxnLst/>
              <a:rect l="l" t="t" r="r" b="b"/>
              <a:pathLst>
                <a:path w="2645" h="2615" extrusionOk="0">
                  <a:moveTo>
                    <a:pt x="1338" y="1"/>
                  </a:moveTo>
                  <a:cubicBezTo>
                    <a:pt x="608" y="1"/>
                    <a:pt x="0" y="578"/>
                    <a:pt x="0" y="1308"/>
                  </a:cubicBezTo>
                  <a:cubicBezTo>
                    <a:pt x="0" y="2037"/>
                    <a:pt x="608" y="2615"/>
                    <a:pt x="1338" y="2615"/>
                  </a:cubicBezTo>
                  <a:cubicBezTo>
                    <a:pt x="2037" y="2615"/>
                    <a:pt x="2645" y="2037"/>
                    <a:pt x="2645" y="1308"/>
                  </a:cubicBezTo>
                  <a:cubicBezTo>
                    <a:pt x="2645" y="578"/>
                    <a:pt x="2037" y="1"/>
                    <a:pt x="1338"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4604;p81"/>
            <p:cNvSpPr/>
            <p:nvPr/>
          </p:nvSpPr>
          <p:spPr>
            <a:xfrm>
              <a:off x="7388974" y="2683558"/>
              <a:ext cx="83051" cy="83051"/>
            </a:xfrm>
            <a:custGeom>
              <a:avLst/>
              <a:gdLst/>
              <a:ahLst/>
              <a:cxnLst/>
              <a:rect l="l" t="t" r="r" b="b"/>
              <a:pathLst>
                <a:path w="2615" h="2615" extrusionOk="0">
                  <a:moveTo>
                    <a:pt x="1308" y="0"/>
                  </a:moveTo>
                  <a:cubicBezTo>
                    <a:pt x="578" y="0"/>
                    <a:pt x="1" y="578"/>
                    <a:pt x="1" y="1307"/>
                  </a:cubicBezTo>
                  <a:cubicBezTo>
                    <a:pt x="1" y="2037"/>
                    <a:pt x="578" y="2614"/>
                    <a:pt x="1308" y="2614"/>
                  </a:cubicBezTo>
                  <a:cubicBezTo>
                    <a:pt x="2037" y="2614"/>
                    <a:pt x="2615" y="2037"/>
                    <a:pt x="2615" y="1307"/>
                  </a:cubicBezTo>
                  <a:cubicBezTo>
                    <a:pt x="2615" y="578"/>
                    <a:pt x="2037" y="0"/>
                    <a:pt x="1308"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 name="Google Shape;4605;p81"/>
            <p:cNvSpPr/>
            <p:nvPr/>
          </p:nvSpPr>
          <p:spPr>
            <a:xfrm>
              <a:off x="7320858" y="2714541"/>
              <a:ext cx="102980" cy="56792"/>
            </a:xfrm>
            <a:custGeom>
              <a:avLst/>
              <a:gdLst/>
              <a:ahLst/>
              <a:cxnLst/>
              <a:rect l="l" t="t" r="r" b="b"/>
              <a:pathLst>
                <a:path w="5710" h="3149" extrusionOk="0">
                  <a:moveTo>
                    <a:pt x="5358" y="1"/>
                  </a:moveTo>
                  <a:cubicBezTo>
                    <a:pt x="5248" y="1"/>
                    <a:pt x="5143" y="57"/>
                    <a:pt x="5107" y="188"/>
                  </a:cubicBezTo>
                  <a:cubicBezTo>
                    <a:pt x="4712" y="2103"/>
                    <a:pt x="2554" y="2559"/>
                    <a:pt x="882" y="2559"/>
                  </a:cubicBezTo>
                  <a:lnTo>
                    <a:pt x="335" y="2559"/>
                  </a:lnTo>
                  <a:cubicBezTo>
                    <a:pt x="326" y="2558"/>
                    <a:pt x="317" y="2558"/>
                    <a:pt x="308" y="2558"/>
                  </a:cubicBezTo>
                  <a:cubicBezTo>
                    <a:pt x="1" y="2558"/>
                    <a:pt x="9" y="3077"/>
                    <a:pt x="335" y="3136"/>
                  </a:cubicBezTo>
                  <a:cubicBezTo>
                    <a:pt x="481" y="3144"/>
                    <a:pt x="628" y="3148"/>
                    <a:pt x="775" y="3148"/>
                  </a:cubicBezTo>
                  <a:cubicBezTo>
                    <a:pt x="1175" y="3148"/>
                    <a:pt x="1576" y="3120"/>
                    <a:pt x="1976" y="3076"/>
                  </a:cubicBezTo>
                  <a:cubicBezTo>
                    <a:pt x="2979" y="2954"/>
                    <a:pt x="4013" y="2650"/>
                    <a:pt x="4773" y="1951"/>
                  </a:cubicBezTo>
                  <a:cubicBezTo>
                    <a:pt x="5229" y="1525"/>
                    <a:pt x="5532" y="978"/>
                    <a:pt x="5654" y="340"/>
                  </a:cubicBezTo>
                  <a:cubicBezTo>
                    <a:pt x="5710" y="137"/>
                    <a:pt x="5529" y="1"/>
                    <a:pt x="535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 name="Google Shape;4606;p81"/>
            <p:cNvSpPr/>
            <p:nvPr/>
          </p:nvSpPr>
          <p:spPr>
            <a:xfrm>
              <a:off x="7398156" y="2578539"/>
              <a:ext cx="68533" cy="14410"/>
            </a:xfrm>
            <a:custGeom>
              <a:avLst/>
              <a:gdLst/>
              <a:ahLst/>
              <a:cxnLst/>
              <a:rect l="l" t="t" r="r" b="b"/>
              <a:pathLst>
                <a:path w="3800" h="799" extrusionOk="0">
                  <a:moveTo>
                    <a:pt x="2078" y="1"/>
                  </a:moveTo>
                  <a:cubicBezTo>
                    <a:pt x="2014" y="1"/>
                    <a:pt x="1949" y="3"/>
                    <a:pt x="1885" y="8"/>
                  </a:cubicBezTo>
                  <a:cubicBezTo>
                    <a:pt x="1550" y="39"/>
                    <a:pt x="1186" y="130"/>
                    <a:pt x="882" y="252"/>
                  </a:cubicBezTo>
                  <a:cubicBezTo>
                    <a:pt x="547" y="404"/>
                    <a:pt x="243" y="556"/>
                    <a:pt x="0" y="799"/>
                  </a:cubicBezTo>
                  <a:cubicBezTo>
                    <a:pt x="639" y="616"/>
                    <a:pt x="1277" y="434"/>
                    <a:pt x="1915" y="373"/>
                  </a:cubicBezTo>
                  <a:cubicBezTo>
                    <a:pt x="2250" y="373"/>
                    <a:pt x="2553" y="373"/>
                    <a:pt x="2857" y="434"/>
                  </a:cubicBezTo>
                  <a:cubicBezTo>
                    <a:pt x="3192" y="464"/>
                    <a:pt x="3496" y="586"/>
                    <a:pt x="3800" y="708"/>
                  </a:cubicBezTo>
                  <a:cubicBezTo>
                    <a:pt x="3587" y="464"/>
                    <a:pt x="3283" y="252"/>
                    <a:pt x="2949" y="130"/>
                  </a:cubicBezTo>
                  <a:cubicBezTo>
                    <a:pt x="2674" y="55"/>
                    <a:pt x="2378" y="1"/>
                    <a:pt x="20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 name="Google Shape;4607;p81"/>
            <p:cNvSpPr/>
            <p:nvPr/>
          </p:nvSpPr>
          <p:spPr>
            <a:xfrm>
              <a:off x="7093365" y="2578377"/>
              <a:ext cx="68533" cy="16773"/>
            </a:xfrm>
            <a:custGeom>
              <a:avLst/>
              <a:gdLst/>
              <a:ahLst/>
              <a:cxnLst/>
              <a:rect l="l" t="t" r="r" b="b"/>
              <a:pathLst>
                <a:path w="3800" h="930" extrusionOk="0">
                  <a:moveTo>
                    <a:pt x="2188" y="1"/>
                  </a:moveTo>
                  <a:cubicBezTo>
                    <a:pt x="2067" y="1"/>
                    <a:pt x="1946" y="7"/>
                    <a:pt x="1824" y="17"/>
                  </a:cubicBezTo>
                  <a:cubicBezTo>
                    <a:pt x="1490" y="78"/>
                    <a:pt x="1155" y="169"/>
                    <a:pt x="821" y="321"/>
                  </a:cubicBezTo>
                  <a:cubicBezTo>
                    <a:pt x="517" y="473"/>
                    <a:pt x="213" y="656"/>
                    <a:pt x="0" y="929"/>
                  </a:cubicBezTo>
                  <a:cubicBezTo>
                    <a:pt x="639" y="686"/>
                    <a:pt x="1246" y="473"/>
                    <a:pt x="1885" y="413"/>
                  </a:cubicBezTo>
                  <a:cubicBezTo>
                    <a:pt x="2063" y="377"/>
                    <a:pt x="2251" y="362"/>
                    <a:pt x="2438" y="362"/>
                  </a:cubicBezTo>
                  <a:cubicBezTo>
                    <a:pt x="2570" y="362"/>
                    <a:pt x="2701" y="370"/>
                    <a:pt x="2827" y="382"/>
                  </a:cubicBezTo>
                  <a:cubicBezTo>
                    <a:pt x="3161" y="413"/>
                    <a:pt x="3465" y="534"/>
                    <a:pt x="3800" y="625"/>
                  </a:cubicBezTo>
                  <a:cubicBezTo>
                    <a:pt x="3557" y="382"/>
                    <a:pt x="3253" y="200"/>
                    <a:pt x="2888" y="109"/>
                  </a:cubicBezTo>
                  <a:cubicBezTo>
                    <a:pt x="2665" y="28"/>
                    <a:pt x="2429" y="1"/>
                    <a:pt x="21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4608;p81"/>
            <p:cNvSpPr/>
            <p:nvPr/>
          </p:nvSpPr>
          <p:spPr>
            <a:xfrm>
              <a:off x="7523680" y="2611543"/>
              <a:ext cx="54177" cy="65828"/>
            </a:xfrm>
            <a:custGeom>
              <a:avLst/>
              <a:gdLst/>
              <a:ahLst/>
              <a:cxnLst/>
              <a:rect l="l" t="t" r="r" b="b"/>
              <a:pathLst>
                <a:path w="3004" h="3650" extrusionOk="0">
                  <a:moveTo>
                    <a:pt x="2219" y="1"/>
                  </a:moveTo>
                  <a:cubicBezTo>
                    <a:pt x="2209" y="1"/>
                    <a:pt x="2199" y="1"/>
                    <a:pt x="2189" y="2"/>
                  </a:cubicBezTo>
                  <a:cubicBezTo>
                    <a:pt x="518" y="185"/>
                    <a:pt x="1" y="2008"/>
                    <a:pt x="92" y="3467"/>
                  </a:cubicBezTo>
                  <a:cubicBezTo>
                    <a:pt x="107" y="3589"/>
                    <a:pt x="214" y="3650"/>
                    <a:pt x="312" y="3650"/>
                  </a:cubicBezTo>
                  <a:cubicBezTo>
                    <a:pt x="411" y="3650"/>
                    <a:pt x="502" y="3589"/>
                    <a:pt x="487" y="3467"/>
                  </a:cubicBezTo>
                  <a:cubicBezTo>
                    <a:pt x="457" y="3011"/>
                    <a:pt x="487" y="2525"/>
                    <a:pt x="609" y="2039"/>
                  </a:cubicBezTo>
                  <a:cubicBezTo>
                    <a:pt x="990" y="1829"/>
                    <a:pt x="1432" y="1679"/>
                    <a:pt x="1865" y="1679"/>
                  </a:cubicBezTo>
                  <a:cubicBezTo>
                    <a:pt x="2122" y="1679"/>
                    <a:pt x="2377" y="1732"/>
                    <a:pt x="2615" y="1856"/>
                  </a:cubicBezTo>
                  <a:cubicBezTo>
                    <a:pt x="2647" y="1875"/>
                    <a:pt x="2679" y="1883"/>
                    <a:pt x="2709" y="1883"/>
                  </a:cubicBezTo>
                  <a:cubicBezTo>
                    <a:pt x="2881" y="1883"/>
                    <a:pt x="3004" y="1625"/>
                    <a:pt x="2797" y="1522"/>
                  </a:cubicBezTo>
                  <a:cubicBezTo>
                    <a:pt x="2508" y="1363"/>
                    <a:pt x="2185" y="1293"/>
                    <a:pt x="1857" y="1293"/>
                  </a:cubicBezTo>
                  <a:cubicBezTo>
                    <a:pt x="1495" y="1293"/>
                    <a:pt x="1126" y="1378"/>
                    <a:pt x="791" y="1522"/>
                  </a:cubicBezTo>
                  <a:cubicBezTo>
                    <a:pt x="1034" y="914"/>
                    <a:pt x="1490" y="458"/>
                    <a:pt x="2189" y="397"/>
                  </a:cubicBezTo>
                  <a:cubicBezTo>
                    <a:pt x="2453" y="368"/>
                    <a:pt x="2463" y="1"/>
                    <a:pt x="2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4609;p81"/>
            <p:cNvSpPr/>
            <p:nvPr/>
          </p:nvSpPr>
          <p:spPr>
            <a:xfrm>
              <a:off x="6998555" y="2611543"/>
              <a:ext cx="53708" cy="65828"/>
            </a:xfrm>
            <a:custGeom>
              <a:avLst/>
              <a:gdLst/>
              <a:ahLst/>
              <a:cxnLst/>
              <a:rect l="l" t="t" r="r" b="b"/>
              <a:pathLst>
                <a:path w="2978" h="3650" extrusionOk="0">
                  <a:moveTo>
                    <a:pt x="760" y="1"/>
                  </a:moveTo>
                  <a:cubicBezTo>
                    <a:pt x="518" y="1"/>
                    <a:pt x="555" y="368"/>
                    <a:pt x="789" y="397"/>
                  </a:cubicBezTo>
                  <a:cubicBezTo>
                    <a:pt x="1488" y="458"/>
                    <a:pt x="1944" y="914"/>
                    <a:pt x="2187" y="1522"/>
                  </a:cubicBezTo>
                  <a:cubicBezTo>
                    <a:pt x="1852" y="1378"/>
                    <a:pt x="1492" y="1293"/>
                    <a:pt x="1133" y="1293"/>
                  </a:cubicBezTo>
                  <a:cubicBezTo>
                    <a:pt x="808" y="1293"/>
                    <a:pt x="484" y="1363"/>
                    <a:pt x="181" y="1522"/>
                  </a:cubicBezTo>
                  <a:cubicBezTo>
                    <a:pt x="0" y="1625"/>
                    <a:pt x="105" y="1883"/>
                    <a:pt x="271" y="1883"/>
                  </a:cubicBezTo>
                  <a:cubicBezTo>
                    <a:pt x="300" y="1883"/>
                    <a:pt x="332" y="1875"/>
                    <a:pt x="364" y="1856"/>
                  </a:cubicBezTo>
                  <a:cubicBezTo>
                    <a:pt x="601" y="1732"/>
                    <a:pt x="860" y="1679"/>
                    <a:pt x="1121" y="1679"/>
                  </a:cubicBezTo>
                  <a:cubicBezTo>
                    <a:pt x="1561" y="1679"/>
                    <a:pt x="2007" y="1829"/>
                    <a:pt x="2370" y="2039"/>
                  </a:cubicBezTo>
                  <a:cubicBezTo>
                    <a:pt x="2491" y="2525"/>
                    <a:pt x="2522" y="3011"/>
                    <a:pt x="2491" y="3467"/>
                  </a:cubicBezTo>
                  <a:cubicBezTo>
                    <a:pt x="2491" y="3589"/>
                    <a:pt x="2590" y="3650"/>
                    <a:pt x="2689" y="3650"/>
                  </a:cubicBezTo>
                  <a:cubicBezTo>
                    <a:pt x="2788" y="3650"/>
                    <a:pt x="2886" y="3589"/>
                    <a:pt x="2886" y="3467"/>
                  </a:cubicBezTo>
                  <a:cubicBezTo>
                    <a:pt x="2978" y="2008"/>
                    <a:pt x="2461" y="185"/>
                    <a:pt x="789" y="2"/>
                  </a:cubicBezTo>
                  <a:cubicBezTo>
                    <a:pt x="779" y="1"/>
                    <a:pt x="769" y="1"/>
                    <a:pt x="7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4610;p81"/>
            <p:cNvSpPr/>
            <p:nvPr/>
          </p:nvSpPr>
          <p:spPr>
            <a:xfrm>
              <a:off x="7036356" y="2991469"/>
              <a:ext cx="347011" cy="32355"/>
            </a:xfrm>
            <a:custGeom>
              <a:avLst/>
              <a:gdLst/>
              <a:ahLst/>
              <a:cxnLst/>
              <a:rect l="l" t="t" r="r" b="b"/>
              <a:pathLst>
                <a:path w="19241" h="1794" extrusionOk="0">
                  <a:moveTo>
                    <a:pt x="0" y="0"/>
                  </a:moveTo>
                  <a:lnTo>
                    <a:pt x="0" y="1794"/>
                  </a:lnTo>
                  <a:lnTo>
                    <a:pt x="19241" y="1794"/>
                  </a:lnTo>
                  <a:lnTo>
                    <a:pt x="18511" y="0"/>
                  </a:lnTo>
                  <a:close/>
                </a:path>
              </a:pathLst>
            </a:custGeom>
            <a:solidFill>
              <a:srgbClr val="FFB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4611;p81"/>
            <p:cNvSpPr/>
            <p:nvPr/>
          </p:nvSpPr>
          <p:spPr>
            <a:xfrm>
              <a:off x="7645380" y="3746865"/>
              <a:ext cx="144190" cy="614759"/>
            </a:xfrm>
            <a:custGeom>
              <a:avLst/>
              <a:gdLst/>
              <a:ahLst/>
              <a:cxnLst/>
              <a:rect l="l" t="t" r="r" b="b"/>
              <a:pathLst>
                <a:path w="7995" h="34087" extrusionOk="0">
                  <a:moveTo>
                    <a:pt x="62" y="0"/>
                  </a:moveTo>
                  <a:lnTo>
                    <a:pt x="4013" y="27995"/>
                  </a:lnTo>
                  <a:cubicBezTo>
                    <a:pt x="4013" y="27995"/>
                    <a:pt x="3040" y="31581"/>
                    <a:pt x="62" y="33162"/>
                  </a:cubicBezTo>
                  <a:cubicBezTo>
                    <a:pt x="31" y="33192"/>
                    <a:pt x="31" y="33192"/>
                    <a:pt x="1" y="33192"/>
                  </a:cubicBezTo>
                  <a:cubicBezTo>
                    <a:pt x="62" y="33405"/>
                    <a:pt x="153" y="33557"/>
                    <a:pt x="274" y="33709"/>
                  </a:cubicBezTo>
                  <a:cubicBezTo>
                    <a:pt x="576" y="33989"/>
                    <a:pt x="985" y="34086"/>
                    <a:pt x="1393" y="34086"/>
                  </a:cubicBezTo>
                  <a:cubicBezTo>
                    <a:pt x="1560" y="34086"/>
                    <a:pt x="1726" y="34070"/>
                    <a:pt x="1885" y="34044"/>
                  </a:cubicBezTo>
                  <a:cubicBezTo>
                    <a:pt x="2797" y="33861"/>
                    <a:pt x="3648" y="33375"/>
                    <a:pt x="4226" y="32676"/>
                  </a:cubicBezTo>
                  <a:cubicBezTo>
                    <a:pt x="4834" y="31977"/>
                    <a:pt x="5168" y="31065"/>
                    <a:pt x="5776" y="30305"/>
                  </a:cubicBezTo>
                  <a:cubicBezTo>
                    <a:pt x="5989" y="30031"/>
                    <a:pt x="6262" y="29788"/>
                    <a:pt x="6536" y="29575"/>
                  </a:cubicBezTo>
                  <a:cubicBezTo>
                    <a:pt x="7995" y="20305"/>
                    <a:pt x="5958" y="3496"/>
                    <a:pt x="5502" y="0"/>
                  </a:cubicBez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4612;p81"/>
            <p:cNvSpPr/>
            <p:nvPr/>
          </p:nvSpPr>
          <p:spPr>
            <a:xfrm>
              <a:off x="7744608" y="3746324"/>
              <a:ext cx="57027" cy="533944"/>
            </a:xfrm>
            <a:custGeom>
              <a:avLst/>
              <a:gdLst/>
              <a:ahLst/>
              <a:cxnLst/>
              <a:rect l="l" t="t" r="r" b="b"/>
              <a:pathLst>
                <a:path w="3162" h="29606" extrusionOk="0">
                  <a:moveTo>
                    <a:pt x="0" y="0"/>
                  </a:moveTo>
                  <a:cubicBezTo>
                    <a:pt x="456" y="3526"/>
                    <a:pt x="2493" y="20335"/>
                    <a:pt x="1034" y="29605"/>
                  </a:cubicBezTo>
                  <a:cubicBezTo>
                    <a:pt x="1520" y="29241"/>
                    <a:pt x="2098" y="28967"/>
                    <a:pt x="2706" y="28845"/>
                  </a:cubicBezTo>
                  <a:cubicBezTo>
                    <a:pt x="2706" y="28572"/>
                    <a:pt x="2675" y="28298"/>
                    <a:pt x="2645" y="28025"/>
                  </a:cubicBezTo>
                  <a:lnTo>
                    <a:pt x="3162" y="0"/>
                  </a:ln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4613;p81"/>
            <p:cNvSpPr/>
            <p:nvPr/>
          </p:nvSpPr>
          <p:spPr>
            <a:xfrm>
              <a:off x="7844378" y="3737540"/>
              <a:ext cx="168862" cy="630305"/>
            </a:xfrm>
            <a:custGeom>
              <a:avLst/>
              <a:gdLst/>
              <a:ahLst/>
              <a:cxnLst/>
              <a:rect l="l" t="t" r="r" b="b"/>
              <a:pathLst>
                <a:path w="9363" h="34949" extrusionOk="0">
                  <a:moveTo>
                    <a:pt x="7265" y="1"/>
                  </a:moveTo>
                  <a:lnTo>
                    <a:pt x="0" y="578"/>
                  </a:lnTo>
                  <a:lnTo>
                    <a:pt x="2098" y="27873"/>
                  </a:lnTo>
                  <a:cubicBezTo>
                    <a:pt x="2098" y="28177"/>
                    <a:pt x="2128" y="28512"/>
                    <a:pt x="2158" y="28816"/>
                  </a:cubicBezTo>
                  <a:lnTo>
                    <a:pt x="2189" y="29150"/>
                  </a:lnTo>
                  <a:lnTo>
                    <a:pt x="2219" y="29150"/>
                  </a:lnTo>
                  <a:cubicBezTo>
                    <a:pt x="2219" y="29211"/>
                    <a:pt x="2219" y="29272"/>
                    <a:pt x="2250" y="29332"/>
                  </a:cubicBezTo>
                  <a:cubicBezTo>
                    <a:pt x="3861" y="29849"/>
                    <a:pt x="5259" y="31035"/>
                    <a:pt x="5988" y="32554"/>
                  </a:cubicBezTo>
                  <a:cubicBezTo>
                    <a:pt x="6231" y="33071"/>
                    <a:pt x="6414" y="33649"/>
                    <a:pt x="6779" y="34105"/>
                  </a:cubicBezTo>
                  <a:cubicBezTo>
                    <a:pt x="7143" y="34530"/>
                    <a:pt x="7660" y="34834"/>
                    <a:pt x="8238" y="34925"/>
                  </a:cubicBezTo>
                  <a:cubicBezTo>
                    <a:pt x="8332" y="34941"/>
                    <a:pt x="8428" y="34949"/>
                    <a:pt x="8525" y="34949"/>
                  </a:cubicBezTo>
                  <a:cubicBezTo>
                    <a:pt x="8804" y="34949"/>
                    <a:pt x="9092" y="34886"/>
                    <a:pt x="9362" y="34773"/>
                  </a:cubicBezTo>
                  <a:cubicBezTo>
                    <a:pt x="8359" y="32190"/>
                    <a:pt x="5928" y="29758"/>
                    <a:pt x="5928" y="29758"/>
                  </a:cubicBezTo>
                  <a:lnTo>
                    <a:pt x="7265" y="1"/>
                  </a:ln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4614;p81"/>
            <p:cNvSpPr/>
            <p:nvPr/>
          </p:nvSpPr>
          <p:spPr>
            <a:xfrm>
              <a:off x="7951272" y="3734799"/>
              <a:ext cx="57027" cy="649080"/>
            </a:xfrm>
            <a:custGeom>
              <a:avLst/>
              <a:gdLst/>
              <a:ahLst/>
              <a:cxnLst/>
              <a:rect l="l" t="t" r="r" b="b"/>
              <a:pathLst>
                <a:path w="3162" h="35990" extrusionOk="0">
                  <a:moveTo>
                    <a:pt x="3162" y="1"/>
                  </a:moveTo>
                  <a:lnTo>
                    <a:pt x="1338" y="153"/>
                  </a:lnTo>
                  <a:lnTo>
                    <a:pt x="1" y="29910"/>
                  </a:lnTo>
                  <a:cubicBezTo>
                    <a:pt x="1" y="29910"/>
                    <a:pt x="1429" y="33406"/>
                    <a:pt x="2402" y="35989"/>
                  </a:cubicBezTo>
                  <a:cubicBezTo>
                    <a:pt x="2584" y="35898"/>
                    <a:pt x="2493" y="35260"/>
                    <a:pt x="2615" y="35108"/>
                  </a:cubicBezTo>
                  <a:cubicBezTo>
                    <a:pt x="2858" y="34773"/>
                    <a:pt x="2554" y="34895"/>
                    <a:pt x="2554" y="34469"/>
                  </a:cubicBezTo>
                  <a:cubicBezTo>
                    <a:pt x="2371" y="34196"/>
                    <a:pt x="2463" y="33709"/>
                    <a:pt x="2280" y="33466"/>
                  </a:cubicBezTo>
                  <a:cubicBezTo>
                    <a:pt x="1460" y="32433"/>
                    <a:pt x="1824" y="30731"/>
                    <a:pt x="1064" y="29636"/>
                  </a:cubicBezTo>
                  <a:cubicBezTo>
                    <a:pt x="1064" y="29636"/>
                    <a:pt x="1034" y="29606"/>
                    <a:pt x="1034" y="29606"/>
                  </a:cubicBezTo>
                  <a:lnTo>
                    <a:pt x="3162" y="1"/>
                  </a:lnTo>
                  <a:close/>
                </a:path>
              </a:pathLst>
            </a:custGeom>
            <a:solidFill>
              <a:srgbClr val="98DA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4615;p81"/>
            <p:cNvSpPr/>
            <p:nvPr/>
          </p:nvSpPr>
          <p:spPr>
            <a:xfrm>
              <a:off x="7495725" y="2684783"/>
              <a:ext cx="497766" cy="416338"/>
            </a:xfrm>
            <a:custGeom>
              <a:avLst/>
              <a:gdLst/>
              <a:ahLst/>
              <a:cxnLst/>
              <a:rect l="l" t="t" r="r" b="b"/>
              <a:pathLst>
                <a:path w="27600" h="23085" extrusionOk="0">
                  <a:moveTo>
                    <a:pt x="16874" y="1"/>
                  </a:moveTo>
                  <a:cubicBezTo>
                    <a:pt x="488" y="1"/>
                    <a:pt x="1" y="20484"/>
                    <a:pt x="1" y="20714"/>
                  </a:cubicBezTo>
                  <a:lnTo>
                    <a:pt x="27205" y="23084"/>
                  </a:lnTo>
                  <a:cubicBezTo>
                    <a:pt x="27600" y="18373"/>
                    <a:pt x="26627" y="13601"/>
                    <a:pt x="24956" y="9194"/>
                  </a:cubicBezTo>
                  <a:cubicBezTo>
                    <a:pt x="23831" y="6124"/>
                    <a:pt x="22342" y="3206"/>
                    <a:pt x="20761" y="349"/>
                  </a:cubicBezTo>
                  <a:cubicBezTo>
                    <a:pt x="20518" y="318"/>
                    <a:pt x="20244" y="257"/>
                    <a:pt x="19971" y="227"/>
                  </a:cubicBezTo>
                  <a:cubicBezTo>
                    <a:pt x="18880" y="73"/>
                    <a:pt x="17849" y="1"/>
                    <a:pt x="16874" y="1"/>
                  </a:cubicBezTo>
                  <a:close/>
                </a:path>
              </a:pathLst>
            </a:custGeom>
            <a:solidFill>
              <a:srgbClr val="82E0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4616;p81"/>
            <p:cNvSpPr/>
            <p:nvPr/>
          </p:nvSpPr>
          <p:spPr>
            <a:xfrm>
              <a:off x="7870132" y="2691060"/>
              <a:ext cx="333864" cy="423209"/>
            </a:xfrm>
            <a:custGeom>
              <a:avLst/>
              <a:gdLst/>
              <a:ahLst/>
              <a:cxnLst/>
              <a:rect l="l" t="t" r="r" b="b"/>
              <a:pathLst>
                <a:path w="18512" h="23466" extrusionOk="0">
                  <a:moveTo>
                    <a:pt x="1" y="1"/>
                  </a:moveTo>
                  <a:cubicBezTo>
                    <a:pt x="1582" y="2858"/>
                    <a:pt x="3071" y="5776"/>
                    <a:pt x="4196" y="8846"/>
                  </a:cubicBezTo>
                  <a:cubicBezTo>
                    <a:pt x="5867" y="13253"/>
                    <a:pt x="6840" y="18025"/>
                    <a:pt x="6445" y="22736"/>
                  </a:cubicBezTo>
                  <a:lnTo>
                    <a:pt x="14986" y="23466"/>
                  </a:lnTo>
                  <a:cubicBezTo>
                    <a:pt x="14986" y="23466"/>
                    <a:pt x="18512" y="3192"/>
                    <a:pt x="1" y="1"/>
                  </a:cubicBez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 name="Google Shape;4617;p81"/>
            <p:cNvSpPr/>
            <p:nvPr/>
          </p:nvSpPr>
          <p:spPr>
            <a:xfrm>
              <a:off x="7594179" y="1901072"/>
              <a:ext cx="649837" cy="615066"/>
            </a:xfrm>
            <a:custGeom>
              <a:avLst/>
              <a:gdLst/>
              <a:ahLst/>
              <a:cxnLst/>
              <a:rect l="l" t="t" r="r" b="b"/>
              <a:pathLst>
                <a:path w="36032" h="34104" extrusionOk="0">
                  <a:moveTo>
                    <a:pt x="14913" y="0"/>
                  </a:moveTo>
                  <a:cubicBezTo>
                    <a:pt x="12895" y="0"/>
                    <a:pt x="10869" y="617"/>
                    <a:pt x="9253" y="1797"/>
                  </a:cubicBezTo>
                  <a:cubicBezTo>
                    <a:pt x="7308" y="3165"/>
                    <a:pt x="5910" y="5323"/>
                    <a:pt x="5423" y="7663"/>
                  </a:cubicBezTo>
                  <a:cubicBezTo>
                    <a:pt x="5241" y="8666"/>
                    <a:pt x="5241" y="9821"/>
                    <a:pt x="5970" y="10551"/>
                  </a:cubicBezTo>
                  <a:cubicBezTo>
                    <a:pt x="3569" y="11098"/>
                    <a:pt x="1533" y="12982"/>
                    <a:pt x="803" y="15323"/>
                  </a:cubicBezTo>
                  <a:cubicBezTo>
                    <a:pt x="1" y="17938"/>
                    <a:pt x="942" y="23082"/>
                    <a:pt x="4309" y="23082"/>
                  </a:cubicBezTo>
                  <a:cubicBezTo>
                    <a:pt x="4385" y="23082"/>
                    <a:pt x="4463" y="23079"/>
                    <a:pt x="4542" y="23074"/>
                  </a:cubicBezTo>
                  <a:cubicBezTo>
                    <a:pt x="5454" y="23013"/>
                    <a:pt x="6335" y="22739"/>
                    <a:pt x="7247" y="22527"/>
                  </a:cubicBezTo>
                  <a:cubicBezTo>
                    <a:pt x="8180" y="22313"/>
                    <a:pt x="9136" y="22217"/>
                    <a:pt x="10095" y="22217"/>
                  </a:cubicBezTo>
                  <a:cubicBezTo>
                    <a:pt x="10230" y="22217"/>
                    <a:pt x="10365" y="22219"/>
                    <a:pt x="10499" y="22223"/>
                  </a:cubicBezTo>
                  <a:cubicBezTo>
                    <a:pt x="11472" y="22284"/>
                    <a:pt x="12506" y="22436"/>
                    <a:pt x="13205" y="23135"/>
                  </a:cubicBezTo>
                  <a:cubicBezTo>
                    <a:pt x="13782" y="23682"/>
                    <a:pt x="14025" y="24502"/>
                    <a:pt x="14360" y="25232"/>
                  </a:cubicBezTo>
                  <a:cubicBezTo>
                    <a:pt x="15545" y="27967"/>
                    <a:pt x="17855" y="30126"/>
                    <a:pt x="20469" y="31524"/>
                  </a:cubicBezTo>
                  <a:cubicBezTo>
                    <a:pt x="23114" y="32922"/>
                    <a:pt x="26062" y="33591"/>
                    <a:pt x="29010" y="34016"/>
                  </a:cubicBezTo>
                  <a:cubicBezTo>
                    <a:pt x="29347" y="34064"/>
                    <a:pt x="29683" y="34104"/>
                    <a:pt x="30011" y="34104"/>
                  </a:cubicBezTo>
                  <a:cubicBezTo>
                    <a:pt x="30305" y="34104"/>
                    <a:pt x="30592" y="34072"/>
                    <a:pt x="30865" y="33986"/>
                  </a:cubicBezTo>
                  <a:cubicBezTo>
                    <a:pt x="31746" y="33682"/>
                    <a:pt x="32324" y="32800"/>
                    <a:pt x="32628" y="31919"/>
                  </a:cubicBezTo>
                  <a:cubicBezTo>
                    <a:pt x="32901" y="31037"/>
                    <a:pt x="32931" y="30095"/>
                    <a:pt x="33083" y="29183"/>
                  </a:cubicBezTo>
                  <a:cubicBezTo>
                    <a:pt x="33327" y="27967"/>
                    <a:pt x="33752" y="26752"/>
                    <a:pt x="34421" y="25688"/>
                  </a:cubicBezTo>
                  <a:cubicBezTo>
                    <a:pt x="34877" y="24958"/>
                    <a:pt x="35424" y="24259"/>
                    <a:pt x="35697" y="23408"/>
                  </a:cubicBezTo>
                  <a:cubicBezTo>
                    <a:pt x="36032" y="22466"/>
                    <a:pt x="35910" y="21402"/>
                    <a:pt x="35789" y="20399"/>
                  </a:cubicBezTo>
                  <a:cubicBezTo>
                    <a:pt x="35606" y="18970"/>
                    <a:pt x="35394" y="17511"/>
                    <a:pt x="34877" y="16144"/>
                  </a:cubicBezTo>
                  <a:cubicBezTo>
                    <a:pt x="34056" y="13986"/>
                    <a:pt x="32567" y="12192"/>
                    <a:pt x="31108" y="10429"/>
                  </a:cubicBezTo>
                  <a:cubicBezTo>
                    <a:pt x="29527" y="8514"/>
                    <a:pt x="27916" y="6599"/>
                    <a:pt x="26001" y="5019"/>
                  </a:cubicBezTo>
                  <a:cubicBezTo>
                    <a:pt x="24603" y="3864"/>
                    <a:pt x="23022" y="2891"/>
                    <a:pt x="21412" y="2040"/>
                  </a:cubicBezTo>
                  <a:cubicBezTo>
                    <a:pt x="19709" y="1128"/>
                    <a:pt x="17916" y="308"/>
                    <a:pt x="16031" y="64"/>
                  </a:cubicBezTo>
                  <a:cubicBezTo>
                    <a:pt x="15661" y="22"/>
                    <a:pt x="15287" y="0"/>
                    <a:pt x="149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 name="Google Shape;4618;p81"/>
            <p:cNvSpPr/>
            <p:nvPr/>
          </p:nvSpPr>
          <p:spPr>
            <a:xfrm>
              <a:off x="7608733" y="2263630"/>
              <a:ext cx="100257" cy="113440"/>
            </a:xfrm>
            <a:custGeom>
              <a:avLst/>
              <a:gdLst/>
              <a:ahLst/>
              <a:cxnLst/>
              <a:rect l="l" t="t" r="r" b="b"/>
              <a:pathLst>
                <a:path w="5559" h="6290" extrusionOk="0">
                  <a:moveTo>
                    <a:pt x="3145" y="1"/>
                  </a:moveTo>
                  <a:cubicBezTo>
                    <a:pt x="2696" y="1"/>
                    <a:pt x="2223" y="131"/>
                    <a:pt x="1759" y="478"/>
                  </a:cubicBezTo>
                  <a:cubicBezTo>
                    <a:pt x="0" y="1790"/>
                    <a:pt x="1282" y="6289"/>
                    <a:pt x="4372" y="6289"/>
                  </a:cubicBezTo>
                  <a:cubicBezTo>
                    <a:pt x="4433" y="6289"/>
                    <a:pt x="4494" y="6287"/>
                    <a:pt x="4556" y="6284"/>
                  </a:cubicBezTo>
                  <a:cubicBezTo>
                    <a:pt x="4981" y="4399"/>
                    <a:pt x="5559" y="1117"/>
                    <a:pt x="5559" y="1117"/>
                  </a:cubicBezTo>
                  <a:cubicBezTo>
                    <a:pt x="5559" y="1117"/>
                    <a:pt x="4460" y="1"/>
                    <a:pt x="3145" y="1"/>
                  </a:cubicBezTo>
                  <a:close/>
                </a:path>
              </a:pathLst>
            </a:custGeom>
            <a:solidFill>
              <a:srgbClr val="FB86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 name="Google Shape;4619;p81"/>
            <p:cNvSpPr/>
            <p:nvPr/>
          </p:nvSpPr>
          <p:spPr>
            <a:xfrm>
              <a:off x="8114633" y="2423691"/>
              <a:ext cx="91077" cy="97389"/>
            </a:xfrm>
            <a:custGeom>
              <a:avLst/>
              <a:gdLst/>
              <a:ahLst/>
              <a:cxnLst/>
              <a:rect l="l" t="t" r="r" b="b"/>
              <a:pathLst>
                <a:path w="5050" h="5400" extrusionOk="0">
                  <a:moveTo>
                    <a:pt x="2240" y="0"/>
                  </a:moveTo>
                  <a:cubicBezTo>
                    <a:pt x="1662" y="0"/>
                    <a:pt x="1216" y="84"/>
                    <a:pt x="1216" y="84"/>
                  </a:cubicBezTo>
                  <a:cubicBezTo>
                    <a:pt x="1216" y="84"/>
                    <a:pt x="973" y="2667"/>
                    <a:pt x="0" y="5099"/>
                  </a:cubicBezTo>
                  <a:cubicBezTo>
                    <a:pt x="765" y="5307"/>
                    <a:pt x="1417" y="5399"/>
                    <a:pt x="1972" y="5399"/>
                  </a:cubicBezTo>
                  <a:cubicBezTo>
                    <a:pt x="4659" y="5399"/>
                    <a:pt x="5050" y="3231"/>
                    <a:pt x="4773" y="1543"/>
                  </a:cubicBezTo>
                  <a:cubicBezTo>
                    <a:pt x="4581" y="241"/>
                    <a:pt x="3221" y="0"/>
                    <a:pt x="2240" y="0"/>
                  </a:cubicBezTo>
                  <a:close/>
                </a:path>
              </a:pathLst>
            </a:custGeom>
            <a:solidFill>
              <a:srgbClr val="FB86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 name="Google Shape;4620;p81"/>
            <p:cNvSpPr/>
            <p:nvPr/>
          </p:nvSpPr>
          <p:spPr>
            <a:xfrm>
              <a:off x="8145545" y="2443583"/>
              <a:ext cx="48586" cy="54141"/>
            </a:xfrm>
            <a:custGeom>
              <a:avLst/>
              <a:gdLst/>
              <a:ahLst/>
              <a:cxnLst/>
              <a:rect l="l" t="t" r="r" b="b"/>
              <a:pathLst>
                <a:path w="2694" h="3002" extrusionOk="0">
                  <a:moveTo>
                    <a:pt x="2291" y="0"/>
                  </a:moveTo>
                  <a:cubicBezTo>
                    <a:pt x="969" y="0"/>
                    <a:pt x="221" y="1542"/>
                    <a:pt x="19" y="2811"/>
                  </a:cubicBezTo>
                  <a:cubicBezTo>
                    <a:pt x="0" y="2923"/>
                    <a:pt x="98" y="3001"/>
                    <a:pt x="182" y="3001"/>
                  </a:cubicBezTo>
                  <a:cubicBezTo>
                    <a:pt x="234" y="3001"/>
                    <a:pt x="281" y="2971"/>
                    <a:pt x="293" y="2902"/>
                  </a:cubicBezTo>
                  <a:cubicBezTo>
                    <a:pt x="353" y="2476"/>
                    <a:pt x="505" y="2051"/>
                    <a:pt x="688" y="1625"/>
                  </a:cubicBezTo>
                  <a:cubicBezTo>
                    <a:pt x="960" y="1497"/>
                    <a:pt x="1267" y="1419"/>
                    <a:pt x="1567" y="1419"/>
                  </a:cubicBezTo>
                  <a:cubicBezTo>
                    <a:pt x="1836" y="1419"/>
                    <a:pt x="2099" y="1482"/>
                    <a:pt x="2329" y="1625"/>
                  </a:cubicBezTo>
                  <a:cubicBezTo>
                    <a:pt x="2356" y="1646"/>
                    <a:pt x="2382" y="1656"/>
                    <a:pt x="2407" y="1656"/>
                  </a:cubicBezTo>
                  <a:cubicBezTo>
                    <a:pt x="2525" y="1656"/>
                    <a:pt x="2606" y="1452"/>
                    <a:pt x="2481" y="1352"/>
                  </a:cubicBezTo>
                  <a:cubicBezTo>
                    <a:pt x="2207" y="1180"/>
                    <a:pt x="1904" y="1106"/>
                    <a:pt x="1599" y="1106"/>
                  </a:cubicBezTo>
                  <a:cubicBezTo>
                    <a:pt x="1363" y="1106"/>
                    <a:pt x="1126" y="1150"/>
                    <a:pt x="900" y="1230"/>
                  </a:cubicBezTo>
                  <a:cubicBezTo>
                    <a:pt x="1240" y="692"/>
                    <a:pt x="1739" y="312"/>
                    <a:pt x="2371" y="312"/>
                  </a:cubicBezTo>
                  <a:cubicBezTo>
                    <a:pt x="2417" y="312"/>
                    <a:pt x="2464" y="314"/>
                    <a:pt x="2511" y="318"/>
                  </a:cubicBezTo>
                  <a:cubicBezTo>
                    <a:pt x="2519" y="319"/>
                    <a:pt x="2527" y="320"/>
                    <a:pt x="2534" y="320"/>
                  </a:cubicBezTo>
                  <a:cubicBezTo>
                    <a:pt x="2693" y="320"/>
                    <a:pt x="2686" y="14"/>
                    <a:pt x="2511" y="14"/>
                  </a:cubicBezTo>
                  <a:cubicBezTo>
                    <a:pt x="2436" y="5"/>
                    <a:pt x="2363" y="0"/>
                    <a:pt x="22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4621;p81"/>
            <p:cNvSpPr/>
            <p:nvPr/>
          </p:nvSpPr>
          <p:spPr>
            <a:xfrm>
              <a:off x="7645686" y="2279880"/>
              <a:ext cx="43573" cy="62221"/>
            </a:xfrm>
            <a:custGeom>
              <a:avLst/>
              <a:gdLst/>
              <a:ahLst/>
              <a:cxnLst/>
              <a:rect l="l" t="t" r="r" b="b"/>
              <a:pathLst>
                <a:path w="2416" h="3450" extrusionOk="0">
                  <a:moveTo>
                    <a:pt x="414" y="1"/>
                  </a:moveTo>
                  <a:cubicBezTo>
                    <a:pt x="249" y="1"/>
                    <a:pt x="176" y="278"/>
                    <a:pt x="379" y="307"/>
                  </a:cubicBezTo>
                  <a:cubicBezTo>
                    <a:pt x="1108" y="398"/>
                    <a:pt x="1564" y="915"/>
                    <a:pt x="1807" y="1553"/>
                  </a:cubicBezTo>
                  <a:cubicBezTo>
                    <a:pt x="1468" y="1362"/>
                    <a:pt x="1069" y="1230"/>
                    <a:pt x="673" y="1230"/>
                  </a:cubicBezTo>
                  <a:cubicBezTo>
                    <a:pt x="502" y="1230"/>
                    <a:pt x="331" y="1255"/>
                    <a:pt x="166" y="1310"/>
                  </a:cubicBezTo>
                  <a:cubicBezTo>
                    <a:pt x="0" y="1365"/>
                    <a:pt x="61" y="1622"/>
                    <a:pt x="210" y="1622"/>
                  </a:cubicBezTo>
                  <a:cubicBezTo>
                    <a:pt x="225" y="1622"/>
                    <a:pt x="241" y="1619"/>
                    <a:pt x="257" y="1614"/>
                  </a:cubicBezTo>
                  <a:cubicBezTo>
                    <a:pt x="402" y="1568"/>
                    <a:pt x="550" y="1547"/>
                    <a:pt x="698" y="1547"/>
                  </a:cubicBezTo>
                  <a:cubicBezTo>
                    <a:pt x="1143" y="1547"/>
                    <a:pt x="1587" y="1735"/>
                    <a:pt x="1929" y="2009"/>
                  </a:cubicBezTo>
                  <a:cubicBezTo>
                    <a:pt x="2020" y="2435"/>
                    <a:pt x="2051" y="2890"/>
                    <a:pt x="2020" y="3316"/>
                  </a:cubicBezTo>
                  <a:cubicBezTo>
                    <a:pt x="2020" y="3404"/>
                    <a:pt x="2090" y="3449"/>
                    <a:pt x="2167" y="3449"/>
                  </a:cubicBezTo>
                  <a:cubicBezTo>
                    <a:pt x="2249" y="3449"/>
                    <a:pt x="2339" y="3396"/>
                    <a:pt x="2355" y="3286"/>
                  </a:cubicBezTo>
                  <a:cubicBezTo>
                    <a:pt x="2415" y="1948"/>
                    <a:pt x="1990" y="216"/>
                    <a:pt x="440" y="3"/>
                  </a:cubicBezTo>
                  <a:cubicBezTo>
                    <a:pt x="431" y="1"/>
                    <a:pt x="423" y="1"/>
                    <a:pt x="4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4622;p81"/>
            <p:cNvSpPr/>
            <p:nvPr/>
          </p:nvSpPr>
          <p:spPr>
            <a:xfrm>
              <a:off x="8214402" y="2073794"/>
              <a:ext cx="83881" cy="145290"/>
            </a:xfrm>
            <a:custGeom>
              <a:avLst/>
              <a:gdLst/>
              <a:ahLst/>
              <a:cxnLst/>
              <a:rect l="l" t="t" r="r" b="b"/>
              <a:pathLst>
                <a:path w="4651" h="8056" extrusionOk="0">
                  <a:moveTo>
                    <a:pt x="2951" y="0"/>
                  </a:moveTo>
                  <a:cubicBezTo>
                    <a:pt x="1293" y="0"/>
                    <a:pt x="0" y="8056"/>
                    <a:pt x="0" y="8056"/>
                  </a:cubicBezTo>
                  <a:cubicBezTo>
                    <a:pt x="0" y="8056"/>
                    <a:pt x="4651" y="62"/>
                    <a:pt x="2979" y="1"/>
                  </a:cubicBezTo>
                  <a:cubicBezTo>
                    <a:pt x="2970" y="1"/>
                    <a:pt x="2961" y="0"/>
                    <a:pt x="2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4623;p81"/>
            <p:cNvSpPr/>
            <p:nvPr/>
          </p:nvSpPr>
          <p:spPr>
            <a:xfrm>
              <a:off x="8209461" y="2162021"/>
              <a:ext cx="109112" cy="36791"/>
            </a:xfrm>
            <a:custGeom>
              <a:avLst/>
              <a:gdLst/>
              <a:ahLst/>
              <a:cxnLst/>
              <a:rect l="l" t="t" r="r" b="b"/>
              <a:pathLst>
                <a:path w="6050" h="2040" extrusionOk="0">
                  <a:moveTo>
                    <a:pt x="4994" y="1"/>
                  </a:moveTo>
                  <a:cubicBezTo>
                    <a:pt x="3608" y="1"/>
                    <a:pt x="1" y="2039"/>
                    <a:pt x="1" y="2039"/>
                  </a:cubicBezTo>
                  <a:cubicBezTo>
                    <a:pt x="1" y="2039"/>
                    <a:pt x="6050" y="1097"/>
                    <a:pt x="5472" y="185"/>
                  </a:cubicBezTo>
                  <a:cubicBezTo>
                    <a:pt x="5390" y="56"/>
                    <a:pt x="5222" y="1"/>
                    <a:pt x="49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4624;p81"/>
            <p:cNvSpPr/>
            <p:nvPr/>
          </p:nvSpPr>
          <p:spPr>
            <a:xfrm>
              <a:off x="7660763" y="2056336"/>
              <a:ext cx="438016" cy="716873"/>
            </a:xfrm>
            <a:custGeom>
              <a:avLst/>
              <a:gdLst/>
              <a:ahLst/>
              <a:cxnLst/>
              <a:rect l="l" t="t" r="r" b="b"/>
              <a:pathLst>
                <a:path w="24287" h="39749" extrusionOk="0">
                  <a:moveTo>
                    <a:pt x="12109" y="1"/>
                  </a:moveTo>
                  <a:cubicBezTo>
                    <a:pt x="7558" y="1"/>
                    <a:pt x="3551" y="3079"/>
                    <a:pt x="2858" y="7322"/>
                  </a:cubicBezTo>
                  <a:lnTo>
                    <a:pt x="2037" y="12641"/>
                  </a:lnTo>
                  <a:lnTo>
                    <a:pt x="700" y="20878"/>
                  </a:lnTo>
                  <a:cubicBezTo>
                    <a:pt x="1" y="25438"/>
                    <a:pt x="3344" y="29663"/>
                    <a:pt x="8207" y="30514"/>
                  </a:cubicBezTo>
                  <a:lnTo>
                    <a:pt x="7113" y="34465"/>
                  </a:lnTo>
                  <a:lnTo>
                    <a:pt x="3800" y="34951"/>
                  </a:lnTo>
                  <a:cubicBezTo>
                    <a:pt x="3800" y="34951"/>
                    <a:pt x="5259" y="38265"/>
                    <a:pt x="10730" y="39420"/>
                  </a:cubicBezTo>
                  <a:cubicBezTo>
                    <a:pt x="11813" y="39654"/>
                    <a:pt x="12798" y="39748"/>
                    <a:pt x="13680" y="39748"/>
                  </a:cubicBezTo>
                  <a:cubicBezTo>
                    <a:pt x="17253" y="39748"/>
                    <a:pt x="19150" y="38204"/>
                    <a:pt x="19150" y="38204"/>
                  </a:cubicBezTo>
                  <a:lnTo>
                    <a:pt x="16718" y="36471"/>
                  </a:lnTo>
                  <a:lnTo>
                    <a:pt x="15746" y="35772"/>
                  </a:lnTo>
                  <a:cubicBezTo>
                    <a:pt x="13861" y="35164"/>
                    <a:pt x="12554" y="32885"/>
                    <a:pt x="13253" y="29359"/>
                  </a:cubicBezTo>
                  <a:cubicBezTo>
                    <a:pt x="24287" y="28508"/>
                    <a:pt x="22828" y="19055"/>
                    <a:pt x="23952" y="11152"/>
                  </a:cubicBezTo>
                  <a:cubicBezTo>
                    <a:pt x="21217" y="7717"/>
                    <a:pt x="22524" y="4404"/>
                    <a:pt x="24226" y="2155"/>
                  </a:cubicBezTo>
                  <a:cubicBezTo>
                    <a:pt x="23223" y="1638"/>
                    <a:pt x="22129" y="1273"/>
                    <a:pt x="20974" y="1121"/>
                  </a:cubicBezTo>
                  <a:lnTo>
                    <a:pt x="13436" y="88"/>
                  </a:lnTo>
                  <a:cubicBezTo>
                    <a:pt x="12990" y="29"/>
                    <a:pt x="12547" y="1"/>
                    <a:pt x="12109" y="1"/>
                  </a:cubicBezTo>
                  <a:close/>
                </a:path>
              </a:pathLst>
            </a:custGeom>
            <a:solidFill>
              <a:srgbClr val="E88B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4625;p81"/>
            <p:cNvSpPr/>
            <p:nvPr/>
          </p:nvSpPr>
          <p:spPr>
            <a:xfrm>
              <a:off x="7882757" y="2095183"/>
              <a:ext cx="303709" cy="606319"/>
            </a:xfrm>
            <a:custGeom>
              <a:avLst/>
              <a:gdLst/>
              <a:ahLst/>
              <a:cxnLst/>
              <a:rect l="l" t="t" r="r" b="b"/>
              <a:pathLst>
                <a:path w="16840" h="33619" extrusionOk="0">
                  <a:moveTo>
                    <a:pt x="11672" y="1"/>
                  </a:moveTo>
                  <a:cubicBezTo>
                    <a:pt x="9970" y="2250"/>
                    <a:pt x="8663" y="5563"/>
                    <a:pt x="11398" y="8998"/>
                  </a:cubicBezTo>
                  <a:cubicBezTo>
                    <a:pt x="10274" y="16901"/>
                    <a:pt x="11733" y="26354"/>
                    <a:pt x="699" y="27205"/>
                  </a:cubicBezTo>
                  <a:cubicBezTo>
                    <a:pt x="0" y="30731"/>
                    <a:pt x="1337" y="33010"/>
                    <a:pt x="3192" y="33618"/>
                  </a:cubicBezTo>
                  <a:lnTo>
                    <a:pt x="2918" y="33436"/>
                  </a:lnTo>
                  <a:lnTo>
                    <a:pt x="4043" y="29515"/>
                  </a:lnTo>
                  <a:cubicBezTo>
                    <a:pt x="4479" y="29573"/>
                    <a:pt x="4909" y="29601"/>
                    <a:pt x="5332" y="29601"/>
                  </a:cubicBezTo>
                  <a:cubicBezTo>
                    <a:pt x="9803" y="29601"/>
                    <a:pt x="13437" y="26468"/>
                    <a:pt x="14104" y="22220"/>
                  </a:cubicBezTo>
                  <a:lnTo>
                    <a:pt x="14499" y="19849"/>
                  </a:lnTo>
                  <a:lnTo>
                    <a:pt x="16262" y="8663"/>
                  </a:lnTo>
                  <a:cubicBezTo>
                    <a:pt x="16839" y="5107"/>
                    <a:pt x="14894" y="1703"/>
                    <a:pt x="11672" y="1"/>
                  </a:cubicBezTo>
                  <a:close/>
                </a:path>
              </a:pathLst>
            </a:custGeom>
            <a:solidFill>
              <a:srgbClr val="D47A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4626;p81"/>
            <p:cNvSpPr/>
            <p:nvPr/>
          </p:nvSpPr>
          <p:spPr>
            <a:xfrm>
              <a:off x="7752832" y="2354382"/>
              <a:ext cx="28513" cy="45250"/>
            </a:xfrm>
            <a:custGeom>
              <a:avLst/>
              <a:gdLst/>
              <a:ahLst/>
              <a:cxnLst/>
              <a:rect l="l" t="t" r="r" b="b"/>
              <a:pathLst>
                <a:path w="1581" h="2509" extrusionOk="0">
                  <a:moveTo>
                    <a:pt x="975" y="1"/>
                  </a:moveTo>
                  <a:cubicBezTo>
                    <a:pt x="627" y="1"/>
                    <a:pt x="267" y="498"/>
                    <a:pt x="152" y="1130"/>
                  </a:cubicBezTo>
                  <a:cubicBezTo>
                    <a:pt x="0" y="1829"/>
                    <a:pt x="183" y="2437"/>
                    <a:pt x="547" y="2498"/>
                  </a:cubicBezTo>
                  <a:cubicBezTo>
                    <a:pt x="576" y="2505"/>
                    <a:pt x="604" y="2509"/>
                    <a:pt x="633" y="2509"/>
                  </a:cubicBezTo>
                  <a:cubicBezTo>
                    <a:pt x="976" y="2509"/>
                    <a:pt x="1347" y="2021"/>
                    <a:pt x="1459" y="1404"/>
                  </a:cubicBezTo>
                  <a:cubicBezTo>
                    <a:pt x="1581" y="705"/>
                    <a:pt x="1398" y="97"/>
                    <a:pt x="1034" y="6"/>
                  </a:cubicBezTo>
                  <a:cubicBezTo>
                    <a:pt x="1014" y="2"/>
                    <a:pt x="994" y="1"/>
                    <a:pt x="97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4627;p81"/>
            <p:cNvSpPr/>
            <p:nvPr/>
          </p:nvSpPr>
          <p:spPr>
            <a:xfrm>
              <a:off x="8041176" y="2404267"/>
              <a:ext cx="28513" cy="45250"/>
            </a:xfrm>
            <a:custGeom>
              <a:avLst/>
              <a:gdLst/>
              <a:ahLst/>
              <a:cxnLst/>
              <a:rect l="l" t="t" r="r" b="b"/>
              <a:pathLst>
                <a:path w="1581" h="2509" extrusionOk="0">
                  <a:moveTo>
                    <a:pt x="975" y="1"/>
                  </a:moveTo>
                  <a:cubicBezTo>
                    <a:pt x="627" y="1"/>
                    <a:pt x="266" y="498"/>
                    <a:pt x="122" y="1130"/>
                  </a:cubicBezTo>
                  <a:cubicBezTo>
                    <a:pt x="0" y="1829"/>
                    <a:pt x="183" y="2437"/>
                    <a:pt x="548" y="2498"/>
                  </a:cubicBezTo>
                  <a:cubicBezTo>
                    <a:pt x="576" y="2505"/>
                    <a:pt x="604" y="2509"/>
                    <a:pt x="632" y="2509"/>
                  </a:cubicBezTo>
                  <a:cubicBezTo>
                    <a:pt x="972" y="2509"/>
                    <a:pt x="1319" y="2021"/>
                    <a:pt x="1459" y="1404"/>
                  </a:cubicBezTo>
                  <a:cubicBezTo>
                    <a:pt x="1581" y="705"/>
                    <a:pt x="1399" y="97"/>
                    <a:pt x="1034" y="6"/>
                  </a:cubicBezTo>
                  <a:cubicBezTo>
                    <a:pt x="1014" y="2"/>
                    <a:pt x="995" y="1"/>
                    <a:pt x="97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4628;p81"/>
            <p:cNvSpPr/>
            <p:nvPr/>
          </p:nvSpPr>
          <p:spPr>
            <a:xfrm>
              <a:off x="7807100" y="2378567"/>
              <a:ext cx="80256" cy="96613"/>
            </a:xfrm>
            <a:custGeom>
              <a:avLst/>
              <a:gdLst/>
              <a:ahLst/>
              <a:cxnLst/>
              <a:rect l="l" t="t" r="r" b="b"/>
              <a:pathLst>
                <a:path w="4450" h="5357" extrusionOk="0">
                  <a:moveTo>
                    <a:pt x="3611" y="1"/>
                  </a:moveTo>
                  <a:cubicBezTo>
                    <a:pt x="3549" y="1"/>
                    <a:pt x="3486" y="28"/>
                    <a:pt x="3435" y="93"/>
                  </a:cubicBezTo>
                  <a:cubicBezTo>
                    <a:pt x="2463" y="1279"/>
                    <a:pt x="1490" y="2464"/>
                    <a:pt x="517" y="3619"/>
                  </a:cubicBezTo>
                  <a:cubicBezTo>
                    <a:pt x="396" y="3802"/>
                    <a:pt x="244" y="3954"/>
                    <a:pt x="122" y="4106"/>
                  </a:cubicBezTo>
                  <a:cubicBezTo>
                    <a:pt x="0" y="4257"/>
                    <a:pt x="0" y="4561"/>
                    <a:pt x="244" y="4592"/>
                  </a:cubicBezTo>
                  <a:cubicBezTo>
                    <a:pt x="1490" y="4835"/>
                    <a:pt x="2706" y="5109"/>
                    <a:pt x="3952" y="5352"/>
                  </a:cubicBezTo>
                  <a:cubicBezTo>
                    <a:pt x="3971" y="5355"/>
                    <a:pt x="3990" y="5356"/>
                    <a:pt x="4008" y="5356"/>
                  </a:cubicBezTo>
                  <a:cubicBezTo>
                    <a:pt x="4331" y="5356"/>
                    <a:pt x="4449" y="4862"/>
                    <a:pt x="4104" y="4805"/>
                  </a:cubicBezTo>
                  <a:cubicBezTo>
                    <a:pt x="3007" y="4591"/>
                    <a:pt x="1934" y="4353"/>
                    <a:pt x="843" y="4134"/>
                  </a:cubicBezTo>
                  <a:lnTo>
                    <a:pt x="843" y="4134"/>
                  </a:lnTo>
                  <a:cubicBezTo>
                    <a:pt x="1707" y="3081"/>
                    <a:pt x="2568" y="2031"/>
                    <a:pt x="3405" y="1005"/>
                  </a:cubicBezTo>
                  <a:cubicBezTo>
                    <a:pt x="3557" y="823"/>
                    <a:pt x="3678" y="671"/>
                    <a:pt x="3830" y="488"/>
                  </a:cubicBezTo>
                  <a:cubicBezTo>
                    <a:pt x="4016" y="280"/>
                    <a:pt x="3813" y="1"/>
                    <a:pt x="361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4629;p81"/>
            <p:cNvSpPr/>
            <p:nvPr/>
          </p:nvSpPr>
          <p:spPr>
            <a:xfrm>
              <a:off x="7994025" y="2458475"/>
              <a:ext cx="115496" cy="104122"/>
            </a:xfrm>
            <a:custGeom>
              <a:avLst/>
              <a:gdLst/>
              <a:ahLst/>
              <a:cxnLst/>
              <a:rect l="l" t="t" r="r" b="b"/>
              <a:pathLst>
                <a:path w="3223" h="2905" extrusionOk="0">
                  <a:moveTo>
                    <a:pt x="1611" y="1"/>
                  </a:moveTo>
                  <a:cubicBezTo>
                    <a:pt x="943" y="1"/>
                    <a:pt x="339" y="455"/>
                    <a:pt x="183" y="1134"/>
                  </a:cubicBezTo>
                  <a:cubicBezTo>
                    <a:pt x="0" y="1924"/>
                    <a:pt x="487" y="2684"/>
                    <a:pt x="1277" y="2866"/>
                  </a:cubicBezTo>
                  <a:cubicBezTo>
                    <a:pt x="1389" y="2892"/>
                    <a:pt x="1501" y="2904"/>
                    <a:pt x="1612" y="2904"/>
                  </a:cubicBezTo>
                  <a:cubicBezTo>
                    <a:pt x="2279" y="2904"/>
                    <a:pt x="2883" y="2450"/>
                    <a:pt x="3040" y="1772"/>
                  </a:cubicBezTo>
                  <a:cubicBezTo>
                    <a:pt x="3222" y="1012"/>
                    <a:pt x="2736" y="222"/>
                    <a:pt x="1946" y="39"/>
                  </a:cubicBezTo>
                  <a:cubicBezTo>
                    <a:pt x="1834" y="13"/>
                    <a:pt x="1722" y="1"/>
                    <a:pt x="1611" y="1"/>
                  </a:cubicBezTo>
                  <a:close/>
                </a:path>
              </a:pathLst>
            </a:custGeom>
            <a:solidFill>
              <a:srgbClr val="FB86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 name="Google Shape;4630;p81"/>
            <p:cNvSpPr/>
            <p:nvPr/>
          </p:nvSpPr>
          <p:spPr>
            <a:xfrm>
              <a:off x="7710590" y="2413034"/>
              <a:ext cx="102999" cy="93658"/>
            </a:xfrm>
            <a:custGeom>
              <a:avLst/>
              <a:gdLst/>
              <a:ahLst/>
              <a:cxnLst/>
              <a:rect l="l" t="t" r="r" b="b"/>
              <a:pathLst>
                <a:path w="3223" h="2933" extrusionOk="0">
                  <a:moveTo>
                    <a:pt x="1624" y="1"/>
                  </a:moveTo>
                  <a:cubicBezTo>
                    <a:pt x="951" y="1"/>
                    <a:pt x="341" y="476"/>
                    <a:pt x="183" y="1132"/>
                  </a:cubicBezTo>
                  <a:cubicBezTo>
                    <a:pt x="1" y="1922"/>
                    <a:pt x="487" y="2712"/>
                    <a:pt x="1277" y="2895"/>
                  </a:cubicBezTo>
                  <a:cubicBezTo>
                    <a:pt x="1390" y="2920"/>
                    <a:pt x="1502" y="2933"/>
                    <a:pt x="1612" y="2933"/>
                  </a:cubicBezTo>
                  <a:cubicBezTo>
                    <a:pt x="2280" y="2933"/>
                    <a:pt x="2884" y="2479"/>
                    <a:pt x="3040" y="1800"/>
                  </a:cubicBezTo>
                  <a:cubicBezTo>
                    <a:pt x="3223" y="1010"/>
                    <a:pt x="2706" y="220"/>
                    <a:pt x="1946" y="37"/>
                  </a:cubicBezTo>
                  <a:cubicBezTo>
                    <a:pt x="1838" y="13"/>
                    <a:pt x="1730" y="1"/>
                    <a:pt x="1624" y="1"/>
                  </a:cubicBezTo>
                  <a:close/>
                </a:path>
              </a:pathLst>
            </a:custGeom>
            <a:solidFill>
              <a:srgbClr val="FB86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 name="Google Shape;4631;p81"/>
            <p:cNvSpPr/>
            <p:nvPr/>
          </p:nvSpPr>
          <p:spPr>
            <a:xfrm>
              <a:off x="7907771" y="2485948"/>
              <a:ext cx="121592" cy="50191"/>
            </a:xfrm>
            <a:custGeom>
              <a:avLst/>
              <a:gdLst/>
              <a:ahLst/>
              <a:cxnLst/>
              <a:rect l="l" t="t" r="r" b="b"/>
              <a:pathLst>
                <a:path w="6742" h="2783" extrusionOk="0">
                  <a:moveTo>
                    <a:pt x="6394" y="1"/>
                  </a:moveTo>
                  <a:cubicBezTo>
                    <a:pt x="6281" y="1"/>
                    <a:pt x="6168" y="57"/>
                    <a:pt x="6121" y="188"/>
                  </a:cubicBezTo>
                  <a:cubicBezTo>
                    <a:pt x="5488" y="1808"/>
                    <a:pt x="3633" y="2205"/>
                    <a:pt x="1995" y="2205"/>
                  </a:cubicBezTo>
                  <a:cubicBezTo>
                    <a:pt x="1666" y="2205"/>
                    <a:pt x="1345" y="2189"/>
                    <a:pt x="1045" y="2164"/>
                  </a:cubicBezTo>
                  <a:cubicBezTo>
                    <a:pt x="954" y="2164"/>
                    <a:pt x="862" y="2164"/>
                    <a:pt x="802" y="2133"/>
                  </a:cubicBezTo>
                  <a:lnTo>
                    <a:pt x="650" y="2133"/>
                  </a:lnTo>
                  <a:lnTo>
                    <a:pt x="498" y="2103"/>
                  </a:lnTo>
                  <a:cubicBezTo>
                    <a:pt x="480" y="2100"/>
                    <a:pt x="463" y="2098"/>
                    <a:pt x="446" y="2098"/>
                  </a:cubicBezTo>
                  <a:cubicBezTo>
                    <a:pt x="146" y="2098"/>
                    <a:pt x="0" y="2592"/>
                    <a:pt x="346" y="2650"/>
                  </a:cubicBezTo>
                  <a:cubicBezTo>
                    <a:pt x="810" y="2743"/>
                    <a:pt x="1292" y="2783"/>
                    <a:pt x="1765" y="2783"/>
                  </a:cubicBezTo>
                  <a:cubicBezTo>
                    <a:pt x="1911" y="2783"/>
                    <a:pt x="2056" y="2779"/>
                    <a:pt x="2200" y="2772"/>
                  </a:cubicBezTo>
                  <a:cubicBezTo>
                    <a:pt x="3294" y="2741"/>
                    <a:pt x="4479" y="2559"/>
                    <a:pt x="5422" y="1921"/>
                  </a:cubicBezTo>
                  <a:cubicBezTo>
                    <a:pt x="5999" y="1525"/>
                    <a:pt x="6394" y="978"/>
                    <a:pt x="6668" y="340"/>
                  </a:cubicBezTo>
                  <a:cubicBezTo>
                    <a:pt x="6742" y="137"/>
                    <a:pt x="6568" y="1"/>
                    <a:pt x="63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 name="Google Shape;4632;p81"/>
            <p:cNvSpPr/>
            <p:nvPr/>
          </p:nvSpPr>
          <p:spPr>
            <a:xfrm>
              <a:off x="7681558" y="2035018"/>
              <a:ext cx="525179" cy="222444"/>
            </a:xfrm>
            <a:custGeom>
              <a:avLst/>
              <a:gdLst/>
              <a:ahLst/>
              <a:cxnLst/>
              <a:rect l="l" t="t" r="r" b="b"/>
              <a:pathLst>
                <a:path w="29120" h="12334" extrusionOk="0">
                  <a:moveTo>
                    <a:pt x="6002" y="1"/>
                  </a:moveTo>
                  <a:cubicBezTo>
                    <a:pt x="5203" y="1"/>
                    <a:pt x="4402" y="85"/>
                    <a:pt x="3709" y="540"/>
                  </a:cubicBezTo>
                  <a:cubicBezTo>
                    <a:pt x="1673" y="1938"/>
                    <a:pt x="1" y="4887"/>
                    <a:pt x="426" y="7379"/>
                  </a:cubicBezTo>
                  <a:cubicBezTo>
                    <a:pt x="548" y="8018"/>
                    <a:pt x="791" y="8625"/>
                    <a:pt x="1186" y="9112"/>
                  </a:cubicBezTo>
                  <a:cubicBezTo>
                    <a:pt x="2007" y="10069"/>
                    <a:pt x="3343" y="10337"/>
                    <a:pt x="4621" y="10337"/>
                  </a:cubicBezTo>
                  <a:cubicBezTo>
                    <a:pt x="4764" y="10337"/>
                    <a:pt x="4906" y="10334"/>
                    <a:pt x="5047" y="10328"/>
                  </a:cubicBezTo>
                  <a:cubicBezTo>
                    <a:pt x="11369" y="10054"/>
                    <a:pt x="16901" y="6042"/>
                    <a:pt x="22919" y="4096"/>
                  </a:cubicBezTo>
                  <a:lnTo>
                    <a:pt x="22919" y="4096"/>
                  </a:lnTo>
                  <a:cubicBezTo>
                    <a:pt x="22311" y="6163"/>
                    <a:pt x="22372" y="8321"/>
                    <a:pt x="23345" y="9872"/>
                  </a:cubicBezTo>
                  <a:cubicBezTo>
                    <a:pt x="24317" y="11422"/>
                    <a:pt x="26749" y="12121"/>
                    <a:pt x="28573" y="12334"/>
                  </a:cubicBezTo>
                  <a:cubicBezTo>
                    <a:pt x="29120" y="10753"/>
                    <a:pt x="28238" y="9051"/>
                    <a:pt x="27327" y="7622"/>
                  </a:cubicBezTo>
                  <a:cubicBezTo>
                    <a:pt x="26020" y="5555"/>
                    <a:pt x="24500" y="3489"/>
                    <a:pt x="22433" y="2182"/>
                  </a:cubicBezTo>
                  <a:cubicBezTo>
                    <a:pt x="19515" y="358"/>
                    <a:pt x="15867" y="236"/>
                    <a:pt x="12402" y="145"/>
                  </a:cubicBezTo>
                  <a:cubicBezTo>
                    <a:pt x="10579" y="115"/>
                    <a:pt x="8785" y="54"/>
                    <a:pt x="6961" y="23"/>
                  </a:cubicBezTo>
                  <a:cubicBezTo>
                    <a:pt x="6647" y="15"/>
                    <a:pt x="6325" y="1"/>
                    <a:pt x="600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5" name="Google Shape;4633;p81"/>
            <p:cNvSpPr/>
            <p:nvPr/>
          </p:nvSpPr>
          <p:spPr>
            <a:xfrm>
              <a:off x="7730902" y="1939397"/>
              <a:ext cx="213264" cy="111925"/>
            </a:xfrm>
            <a:custGeom>
              <a:avLst/>
              <a:gdLst/>
              <a:ahLst/>
              <a:cxnLst/>
              <a:rect l="l" t="t" r="r" b="b"/>
              <a:pathLst>
                <a:path w="11825" h="6206" extrusionOk="0">
                  <a:moveTo>
                    <a:pt x="7923" y="1"/>
                  </a:moveTo>
                  <a:cubicBezTo>
                    <a:pt x="5311" y="1"/>
                    <a:pt x="2576" y="1085"/>
                    <a:pt x="852" y="2955"/>
                  </a:cubicBezTo>
                  <a:cubicBezTo>
                    <a:pt x="426" y="3441"/>
                    <a:pt x="0" y="4018"/>
                    <a:pt x="61" y="4657"/>
                  </a:cubicBezTo>
                  <a:cubicBezTo>
                    <a:pt x="92" y="5447"/>
                    <a:pt x="852" y="6055"/>
                    <a:pt x="1611" y="6177"/>
                  </a:cubicBezTo>
                  <a:cubicBezTo>
                    <a:pt x="1741" y="6197"/>
                    <a:pt x="1871" y="6206"/>
                    <a:pt x="2000" y="6206"/>
                  </a:cubicBezTo>
                  <a:cubicBezTo>
                    <a:pt x="2659" y="6206"/>
                    <a:pt x="3307" y="5965"/>
                    <a:pt x="3891" y="5660"/>
                  </a:cubicBezTo>
                  <a:cubicBezTo>
                    <a:pt x="4560" y="5265"/>
                    <a:pt x="5229" y="4809"/>
                    <a:pt x="5928" y="4505"/>
                  </a:cubicBezTo>
                  <a:cubicBezTo>
                    <a:pt x="7599" y="3806"/>
                    <a:pt x="9879" y="4170"/>
                    <a:pt x="11308" y="2894"/>
                  </a:cubicBezTo>
                  <a:cubicBezTo>
                    <a:pt x="11581" y="2620"/>
                    <a:pt x="11824" y="2256"/>
                    <a:pt x="11824" y="1830"/>
                  </a:cubicBezTo>
                  <a:cubicBezTo>
                    <a:pt x="11824" y="1404"/>
                    <a:pt x="11551" y="1009"/>
                    <a:pt x="11216" y="736"/>
                  </a:cubicBezTo>
                  <a:cubicBezTo>
                    <a:pt x="10882" y="462"/>
                    <a:pt x="10457" y="310"/>
                    <a:pt x="10031" y="219"/>
                  </a:cubicBezTo>
                  <a:cubicBezTo>
                    <a:pt x="9454" y="97"/>
                    <a:pt x="8846" y="37"/>
                    <a:pt x="8238" y="6"/>
                  </a:cubicBezTo>
                  <a:cubicBezTo>
                    <a:pt x="8133" y="3"/>
                    <a:pt x="8028" y="1"/>
                    <a:pt x="7923" y="1"/>
                  </a:cubicBezTo>
                  <a:close/>
                </a:path>
              </a:pathLst>
            </a:custGeom>
            <a:solidFill>
              <a:srgbClr val="1717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 name="Google Shape;4634;p81"/>
            <p:cNvSpPr/>
            <p:nvPr/>
          </p:nvSpPr>
          <p:spPr>
            <a:xfrm>
              <a:off x="8036234" y="2353877"/>
              <a:ext cx="77316" cy="30227"/>
            </a:xfrm>
            <a:custGeom>
              <a:avLst/>
              <a:gdLst/>
              <a:ahLst/>
              <a:cxnLst/>
              <a:rect l="l" t="t" r="r" b="b"/>
              <a:pathLst>
                <a:path w="4287" h="1676" extrusionOk="0">
                  <a:moveTo>
                    <a:pt x="1997" y="1"/>
                  </a:moveTo>
                  <a:cubicBezTo>
                    <a:pt x="1728" y="1"/>
                    <a:pt x="1461" y="27"/>
                    <a:pt x="1217" y="64"/>
                  </a:cubicBezTo>
                  <a:cubicBezTo>
                    <a:pt x="791" y="155"/>
                    <a:pt x="366" y="277"/>
                    <a:pt x="1" y="490"/>
                  </a:cubicBezTo>
                  <a:cubicBezTo>
                    <a:pt x="603" y="425"/>
                    <a:pt x="1189" y="361"/>
                    <a:pt x="1750" y="361"/>
                  </a:cubicBezTo>
                  <a:cubicBezTo>
                    <a:pt x="1982" y="361"/>
                    <a:pt x="2210" y="372"/>
                    <a:pt x="2433" y="398"/>
                  </a:cubicBezTo>
                  <a:cubicBezTo>
                    <a:pt x="2828" y="459"/>
                    <a:pt x="3223" y="550"/>
                    <a:pt x="3527" y="763"/>
                  </a:cubicBezTo>
                  <a:cubicBezTo>
                    <a:pt x="3861" y="976"/>
                    <a:pt x="4104" y="1280"/>
                    <a:pt x="4287" y="1675"/>
                  </a:cubicBezTo>
                  <a:cubicBezTo>
                    <a:pt x="4256" y="1250"/>
                    <a:pt x="4074" y="824"/>
                    <a:pt x="3709" y="520"/>
                  </a:cubicBezTo>
                  <a:cubicBezTo>
                    <a:pt x="3375" y="216"/>
                    <a:pt x="2919" y="95"/>
                    <a:pt x="2493" y="34"/>
                  </a:cubicBezTo>
                  <a:cubicBezTo>
                    <a:pt x="2331" y="10"/>
                    <a:pt x="2164" y="1"/>
                    <a:pt x="19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 name="Google Shape;4635;p81"/>
            <p:cNvSpPr/>
            <p:nvPr/>
          </p:nvSpPr>
          <p:spPr>
            <a:xfrm>
              <a:off x="7748991" y="2300728"/>
              <a:ext cx="63609" cy="19784"/>
            </a:xfrm>
            <a:custGeom>
              <a:avLst/>
              <a:gdLst/>
              <a:ahLst/>
              <a:cxnLst/>
              <a:rect l="l" t="t" r="r" b="b"/>
              <a:pathLst>
                <a:path w="3527" h="1097" extrusionOk="0">
                  <a:moveTo>
                    <a:pt x="2035" y="1"/>
                  </a:moveTo>
                  <a:cubicBezTo>
                    <a:pt x="1913" y="1"/>
                    <a:pt x="1791" y="11"/>
                    <a:pt x="1672" y="32"/>
                  </a:cubicBezTo>
                  <a:cubicBezTo>
                    <a:pt x="1338" y="124"/>
                    <a:pt x="1004" y="245"/>
                    <a:pt x="730" y="427"/>
                  </a:cubicBezTo>
                  <a:cubicBezTo>
                    <a:pt x="426" y="610"/>
                    <a:pt x="183" y="823"/>
                    <a:pt x="1" y="1096"/>
                  </a:cubicBezTo>
                  <a:cubicBezTo>
                    <a:pt x="578" y="792"/>
                    <a:pt x="1125" y="519"/>
                    <a:pt x="1733" y="427"/>
                  </a:cubicBezTo>
                  <a:cubicBezTo>
                    <a:pt x="1911" y="392"/>
                    <a:pt x="2079" y="377"/>
                    <a:pt x="2248" y="377"/>
                  </a:cubicBezTo>
                  <a:cubicBezTo>
                    <a:pt x="2368" y="377"/>
                    <a:pt x="2489" y="384"/>
                    <a:pt x="2615" y="397"/>
                  </a:cubicBezTo>
                  <a:cubicBezTo>
                    <a:pt x="2919" y="427"/>
                    <a:pt x="3222" y="519"/>
                    <a:pt x="3526" y="640"/>
                  </a:cubicBezTo>
                  <a:cubicBezTo>
                    <a:pt x="3314" y="397"/>
                    <a:pt x="3010" y="184"/>
                    <a:pt x="2675" y="93"/>
                  </a:cubicBezTo>
                  <a:cubicBezTo>
                    <a:pt x="2479" y="34"/>
                    <a:pt x="2257" y="1"/>
                    <a:pt x="20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 name="Google Shape;4636;p81"/>
            <p:cNvSpPr/>
            <p:nvPr/>
          </p:nvSpPr>
          <p:spPr>
            <a:xfrm>
              <a:off x="7503949" y="2991469"/>
              <a:ext cx="519156" cy="32355"/>
            </a:xfrm>
            <a:custGeom>
              <a:avLst/>
              <a:gdLst/>
              <a:ahLst/>
              <a:cxnLst/>
              <a:rect l="l" t="t" r="r" b="b"/>
              <a:pathLst>
                <a:path w="28786" h="1794" extrusionOk="0">
                  <a:moveTo>
                    <a:pt x="28573" y="0"/>
                  </a:moveTo>
                  <a:lnTo>
                    <a:pt x="1" y="61"/>
                  </a:lnTo>
                  <a:lnTo>
                    <a:pt x="1" y="1794"/>
                  </a:lnTo>
                  <a:lnTo>
                    <a:pt x="28785" y="1794"/>
                  </a:lnTo>
                  <a:lnTo>
                    <a:pt x="28573" y="0"/>
                  </a:lnTo>
                  <a:close/>
                </a:path>
              </a:pathLst>
            </a:custGeom>
            <a:solidFill>
              <a:srgbClr val="61D8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 name="Google Shape;4637;p81"/>
            <p:cNvSpPr/>
            <p:nvPr/>
          </p:nvSpPr>
          <p:spPr>
            <a:xfrm>
              <a:off x="7508332" y="2956391"/>
              <a:ext cx="649080" cy="40020"/>
            </a:xfrm>
            <a:custGeom>
              <a:avLst/>
              <a:gdLst/>
              <a:ahLst/>
              <a:cxnLst/>
              <a:rect l="l" t="t" r="r" b="b"/>
              <a:pathLst>
                <a:path w="35990" h="2219" extrusionOk="0">
                  <a:moveTo>
                    <a:pt x="62" y="0"/>
                  </a:moveTo>
                  <a:lnTo>
                    <a:pt x="1" y="395"/>
                  </a:lnTo>
                  <a:lnTo>
                    <a:pt x="35989" y="2219"/>
                  </a:lnTo>
                  <a:lnTo>
                    <a:pt x="35989" y="1793"/>
                  </a:lnTo>
                  <a:lnTo>
                    <a:pt x="62"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 name="Google Shape;4638;p81"/>
            <p:cNvSpPr/>
            <p:nvPr/>
          </p:nvSpPr>
          <p:spPr>
            <a:xfrm>
              <a:off x="7520938" y="2907047"/>
              <a:ext cx="614543" cy="37837"/>
            </a:xfrm>
            <a:custGeom>
              <a:avLst/>
              <a:gdLst/>
              <a:ahLst/>
              <a:cxnLst/>
              <a:rect l="l" t="t" r="r" b="b"/>
              <a:pathLst>
                <a:path w="34075" h="2098" extrusionOk="0">
                  <a:moveTo>
                    <a:pt x="122" y="0"/>
                  </a:moveTo>
                  <a:lnTo>
                    <a:pt x="1" y="396"/>
                  </a:lnTo>
                  <a:lnTo>
                    <a:pt x="34074" y="2098"/>
                  </a:lnTo>
                  <a:lnTo>
                    <a:pt x="34074" y="2098"/>
                  </a:lnTo>
                  <a:lnTo>
                    <a:pt x="33983" y="1672"/>
                  </a:lnTo>
                  <a:lnTo>
                    <a:pt x="122"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 name="Google Shape;4639;p81"/>
            <p:cNvSpPr/>
            <p:nvPr/>
          </p:nvSpPr>
          <p:spPr>
            <a:xfrm>
              <a:off x="7539587" y="2857703"/>
              <a:ext cx="581647" cy="36196"/>
            </a:xfrm>
            <a:custGeom>
              <a:avLst/>
              <a:gdLst/>
              <a:ahLst/>
              <a:cxnLst/>
              <a:rect l="l" t="t" r="r" b="b"/>
              <a:pathLst>
                <a:path w="32251" h="2007" extrusionOk="0">
                  <a:moveTo>
                    <a:pt x="152" y="1"/>
                  </a:moveTo>
                  <a:lnTo>
                    <a:pt x="0" y="396"/>
                  </a:lnTo>
                  <a:lnTo>
                    <a:pt x="32250" y="2007"/>
                  </a:lnTo>
                  <a:lnTo>
                    <a:pt x="32250" y="2007"/>
                  </a:lnTo>
                  <a:lnTo>
                    <a:pt x="32098" y="1581"/>
                  </a:lnTo>
                  <a:lnTo>
                    <a:pt x="15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 name="Google Shape;4640;p81"/>
            <p:cNvSpPr/>
            <p:nvPr/>
          </p:nvSpPr>
          <p:spPr>
            <a:xfrm>
              <a:off x="7548352" y="2807277"/>
              <a:ext cx="549851" cy="35096"/>
            </a:xfrm>
            <a:custGeom>
              <a:avLst/>
              <a:gdLst/>
              <a:ahLst/>
              <a:cxnLst/>
              <a:rect l="l" t="t" r="r" b="b"/>
              <a:pathLst>
                <a:path w="30488" h="1946" extrusionOk="0">
                  <a:moveTo>
                    <a:pt x="31" y="0"/>
                  </a:moveTo>
                  <a:lnTo>
                    <a:pt x="1" y="426"/>
                  </a:lnTo>
                  <a:lnTo>
                    <a:pt x="30488" y="1946"/>
                  </a:lnTo>
                  <a:lnTo>
                    <a:pt x="30244" y="1520"/>
                  </a:lnTo>
                  <a:lnTo>
                    <a:pt x="3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3" name="Google Shape;4641;p81"/>
            <p:cNvSpPr/>
            <p:nvPr/>
          </p:nvSpPr>
          <p:spPr>
            <a:xfrm>
              <a:off x="7604278" y="2760134"/>
              <a:ext cx="456105" cy="28513"/>
            </a:xfrm>
            <a:custGeom>
              <a:avLst/>
              <a:gdLst/>
              <a:ahLst/>
              <a:cxnLst/>
              <a:rect l="l" t="t" r="r" b="b"/>
              <a:pathLst>
                <a:path w="25290" h="1581" extrusionOk="0">
                  <a:moveTo>
                    <a:pt x="0" y="0"/>
                  </a:moveTo>
                  <a:lnTo>
                    <a:pt x="0" y="396"/>
                  </a:lnTo>
                  <a:lnTo>
                    <a:pt x="25289" y="1581"/>
                  </a:lnTo>
                  <a:lnTo>
                    <a:pt x="25077" y="1338"/>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4" name="Google Shape;4642;p81"/>
            <p:cNvSpPr/>
            <p:nvPr/>
          </p:nvSpPr>
          <p:spPr>
            <a:xfrm>
              <a:off x="7586171" y="4230365"/>
              <a:ext cx="206699" cy="165778"/>
            </a:xfrm>
            <a:custGeom>
              <a:avLst/>
              <a:gdLst/>
              <a:ahLst/>
              <a:cxnLst/>
              <a:rect l="l" t="t" r="r" b="b"/>
              <a:pathLst>
                <a:path w="11461" h="9192" extrusionOk="0">
                  <a:moveTo>
                    <a:pt x="11460" y="0"/>
                  </a:moveTo>
                  <a:lnTo>
                    <a:pt x="7296" y="1186"/>
                  </a:lnTo>
                  <a:cubicBezTo>
                    <a:pt x="6263" y="5228"/>
                    <a:pt x="1399" y="7083"/>
                    <a:pt x="1399" y="7083"/>
                  </a:cubicBezTo>
                  <a:cubicBezTo>
                    <a:pt x="1399" y="7083"/>
                    <a:pt x="1" y="8268"/>
                    <a:pt x="2980" y="9058"/>
                  </a:cubicBezTo>
                  <a:cubicBezTo>
                    <a:pt x="3343" y="9151"/>
                    <a:pt x="3744" y="9192"/>
                    <a:pt x="4168" y="9192"/>
                  </a:cubicBezTo>
                  <a:cubicBezTo>
                    <a:pt x="7219" y="9192"/>
                    <a:pt x="11460" y="7083"/>
                    <a:pt x="11460" y="7083"/>
                  </a:cubicBezTo>
                  <a:lnTo>
                    <a:pt x="1146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5" name="Google Shape;4643;p81"/>
            <p:cNvSpPr/>
            <p:nvPr/>
          </p:nvSpPr>
          <p:spPr>
            <a:xfrm>
              <a:off x="7880556" y="4220500"/>
              <a:ext cx="165561" cy="185851"/>
            </a:xfrm>
            <a:custGeom>
              <a:avLst/>
              <a:gdLst/>
              <a:ahLst/>
              <a:cxnLst/>
              <a:rect l="l" t="t" r="r" b="b"/>
              <a:pathLst>
                <a:path w="9180" h="10305" extrusionOk="0">
                  <a:moveTo>
                    <a:pt x="0" y="0"/>
                  </a:moveTo>
                  <a:lnTo>
                    <a:pt x="0" y="6535"/>
                  </a:lnTo>
                  <a:cubicBezTo>
                    <a:pt x="0" y="6535"/>
                    <a:pt x="3852" y="10304"/>
                    <a:pt x="6599" y="10304"/>
                  </a:cubicBezTo>
                  <a:cubicBezTo>
                    <a:pt x="7180" y="10304"/>
                    <a:pt x="7711" y="10135"/>
                    <a:pt x="8147" y="9727"/>
                  </a:cubicBezTo>
                  <a:cubicBezTo>
                    <a:pt x="9180" y="8511"/>
                    <a:pt x="4985" y="2705"/>
                    <a:pt x="4985" y="2705"/>
                  </a:cubicBezTo>
                  <a:lnTo>
                    <a:pt x="5107" y="547"/>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6" name="Google Shape;4644;p81"/>
            <p:cNvSpPr/>
            <p:nvPr/>
          </p:nvSpPr>
          <p:spPr>
            <a:xfrm>
              <a:off x="5048674" y="3055440"/>
              <a:ext cx="3479818" cy="886621"/>
            </a:xfrm>
            <a:custGeom>
              <a:avLst/>
              <a:gdLst/>
              <a:ahLst/>
              <a:cxnLst/>
              <a:rect l="l" t="t" r="r" b="b"/>
              <a:pathLst>
                <a:path w="128818" h="47327" extrusionOk="0">
                  <a:moveTo>
                    <a:pt x="0" y="1"/>
                  </a:moveTo>
                  <a:lnTo>
                    <a:pt x="0" y="47327"/>
                  </a:lnTo>
                  <a:lnTo>
                    <a:pt x="128817" y="47327"/>
                  </a:lnTo>
                  <a:lnTo>
                    <a:pt x="128817" y="1"/>
                  </a:lnTo>
                  <a:close/>
                </a:path>
              </a:pathLst>
            </a:custGeom>
            <a:solidFill>
              <a:schemeClr val="accent3">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127" name="Google Shape;4645;p81"/>
            <p:cNvSpPr/>
            <p:nvPr/>
          </p:nvSpPr>
          <p:spPr>
            <a:xfrm>
              <a:off x="5792518" y="3084619"/>
              <a:ext cx="191874" cy="147689"/>
            </a:xfrm>
            <a:custGeom>
              <a:avLst/>
              <a:gdLst/>
              <a:ahLst/>
              <a:cxnLst/>
              <a:rect l="l" t="t" r="r" b="b"/>
              <a:pathLst>
                <a:path w="10639" h="8189" extrusionOk="0">
                  <a:moveTo>
                    <a:pt x="7945" y="0"/>
                  </a:moveTo>
                  <a:cubicBezTo>
                    <a:pt x="6346" y="0"/>
                    <a:pt x="3872" y="547"/>
                    <a:pt x="1398" y="3194"/>
                  </a:cubicBezTo>
                  <a:cubicBezTo>
                    <a:pt x="1125" y="3498"/>
                    <a:pt x="912" y="3863"/>
                    <a:pt x="791" y="4288"/>
                  </a:cubicBezTo>
                  <a:cubicBezTo>
                    <a:pt x="426" y="5474"/>
                    <a:pt x="0" y="7966"/>
                    <a:pt x="2553" y="8179"/>
                  </a:cubicBezTo>
                  <a:cubicBezTo>
                    <a:pt x="2641" y="8185"/>
                    <a:pt x="2728" y="8189"/>
                    <a:pt x="2814" y="8189"/>
                  </a:cubicBezTo>
                  <a:cubicBezTo>
                    <a:pt x="5993" y="8189"/>
                    <a:pt x="7751" y="3924"/>
                    <a:pt x="7751" y="3924"/>
                  </a:cubicBezTo>
                  <a:cubicBezTo>
                    <a:pt x="7751" y="3924"/>
                    <a:pt x="9940" y="3589"/>
                    <a:pt x="10244" y="3042"/>
                  </a:cubicBezTo>
                  <a:cubicBezTo>
                    <a:pt x="10578" y="2495"/>
                    <a:pt x="8967" y="2191"/>
                    <a:pt x="8967" y="2191"/>
                  </a:cubicBezTo>
                  <a:cubicBezTo>
                    <a:pt x="8967" y="2191"/>
                    <a:pt x="10639" y="1918"/>
                    <a:pt x="10639" y="1614"/>
                  </a:cubicBezTo>
                  <a:cubicBezTo>
                    <a:pt x="10639" y="1331"/>
                    <a:pt x="9159" y="1309"/>
                    <a:pt x="8704" y="1309"/>
                  </a:cubicBezTo>
                  <a:cubicBezTo>
                    <a:pt x="8621" y="1309"/>
                    <a:pt x="8572" y="1310"/>
                    <a:pt x="8572" y="1310"/>
                  </a:cubicBezTo>
                  <a:cubicBezTo>
                    <a:pt x="8572" y="1310"/>
                    <a:pt x="10183" y="459"/>
                    <a:pt x="9666" y="246"/>
                  </a:cubicBezTo>
                  <a:cubicBezTo>
                    <a:pt x="9489" y="179"/>
                    <a:pt x="8860" y="0"/>
                    <a:pt x="7945" y="0"/>
                  </a:cubicBezTo>
                  <a:close/>
                </a:path>
              </a:pathLst>
            </a:custGeom>
            <a:solidFill>
              <a:srgbClr val="FFB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8" name="Google Shape;4646;p81"/>
            <p:cNvSpPr/>
            <p:nvPr/>
          </p:nvSpPr>
          <p:spPr>
            <a:xfrm>
              <a:off x="5926825" y="3121790"/>
              <a:ext cx="54826" cy="33599"/>
            </a:xfrm>
            <a:custGeom>
              <a:avLst/>
              <a:gdLst/>
              <a:ahLst/>
              <a:cxnLst/>
              <a:rect l="l" t="t" r="r" b="b"/>
              <a:pathLst>
                <a:path w="3040" h="1863" extrusionOk="0">
                  <a:moveTo>
                    <a:pt x="1596" y="0"/>
                  </a:moveTo>
                  <a:cubicBezTo>
                    <a:pt x="1549" y="0"/>
                    <a:pt x="1504" y="3"/>
                    <a:pt x="1459" y="9"/>
                  </a:cubicBezTo>
                  <a:cubicBezTo>
                    <a:pt x="1421" y="6"/>
                    <a:pt x="1384" y="5"/>
                    <a:pt x="1346" y="5"/>
                  </a:cubicBezTo>
                  <a:cubicBezTo>
                    <a:pt x="868" y="5"/>
                    <a:pt x="395" y="180"/>
                    <a:pt x="0" y="434"/>
                  </a:cubicBezTo>
                  <a:cubicBezTo>
                    <a:pt x="377" y="316"/>
                    <a:pt x="754" y="271"/>
                    <a:pt x="1117" y="271"/>
                  </a:cubicBezTo>
                  <a:cubicBezTo>
                    <a:pt x="1222" y="271"/>
                    <a:pt x="1326" y="275"/>
                    <a:pt x="1429" y="282"/>
                  </a:cubicBezTo>
                  <a:cubicBezTo>
                    <a:pt x="1672" y="312"/>
                    <a:pt x="1915" y="373"/>
                    <a:pt x="2128" y="434"/>
                  </a:cubicBezTo>
                  <a:cubicBezTo>
                    <a:pt x="2341" y="525"/>
                    <a:pt x="2553" y="647"/>
                    <a:pt x="2645" y="768"/>
                  </a:cubicBezTo>
                  <a:cubicBezTo>
                    <a:pt x="2645" y="794"/>
                    <a:pt x="2645" y="819"/>
                    <a:pt x="2662" y="827"/>
                  </a:cubicBezTo>
                  <a:lnTo>
                    <a:pt x="2662" y="827"/>
                  </a:lnTo>
                  <a:cubicBezTo>
                    <a:pt x="2653" y="835"/>
                    <a:pt x="2639" y="847"/>
                    <a:pt x="2614" y="860"/>
                  </a:cubicBezTo>
                  <a:cubicBezTo>
                    <a:pt x="2553" y="920"/>
                    <a:pt x="2462" y="981"/>
                    <a:pt x="2371" y="1042"/>
                  </a:cubicBezTo>
                  <a:cubicBezTo>
                    <a:pt x="2158" y="1164"/>
                    <a:pt x="1946" y="1255"/>
                    <a:pt x="1702" y="1346"/>
                  </a:cubicBezTo>
                  <a:lnTo>
                    <a:pt x="304" y="1863"/>
                  </a:lnTo>
                  <a:cubicBezTo>
                    <a:pt x="790" y="1832"/>
                    <a:pt x="1307" y="1741"/>
                    <a:pt x="1794" y="1619"/>
                  </a:cubicBezTo>
                  <a:cubicBezTo>
                    <a:pt x="2037" y="1559"/>
                    <a:pt x="2280" y="1468"/>
                    <a:pt x="2523" y="1376"/>
                  </a:cubicBezTo>
                  <a:cubicBezTo>
                    <a:pt x="2645" y="1316"/>
                    <a:pt x="2766" y="1255"/>
                    <a:pt x="2888" y="1133"/>
                  </a:cubicBezTo>
                  <a:cubicBezTo>
                    <a:pt x="2949" y="1072"/>
                    <a:pt x="3009" y="1012"/>
                    <a:pt x="3040" y="860"/>
                  </a:cubicBezTo>
                  <a:cubicBezTo>
                    <a:pt x="3040" y="738"/>
                    <a:pt x="3009" y="647"/>
                    <a:pt x="2949" y="556"/>
                  </a:cubicBezTo>
                  <a:cubicBezTo>
                    <a:pt x="2766" y="282"/>
                    <a:pt x="2493" y="191"/>
                    <a:pt x="2249" y="100"/>
                  </a:cubicBezTo>
                  <a:cubicBezTo>
                    <a:pt x="2026" y="50"/>
                    <a:pt x="1803" y="0"/>
                    <a:pt x="1596"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9" name="Google Shape;4647;p81"/>
            <p:cNvSpPr/>
            <p:nvPr/>
          </p:nvSpPr>
          <p:spPr>
            <a:xfrm>
              <a:off x="5930107" y="3102149"/>
              <a:ext cx="58127" cy="22003"/>
            </a:xfrm>
            <a:custGeom>
              <a:avLst/>
              <a:gdLst/>
              <a:ahLst/>
              <a:cxnLst/>
              <a:rect l="l" t="t" r="r" b="b"/>
              <a:pathLst>
                <a:path w="3223" h="1220" extrusionOk="0">
                  <a:moveTo>
                    <a:pt x="1618" y="1"/>
                  </a:moveTo>
                  <a:cubicBezTo>
                    <a:pt x="1462" y="1"/>
                    <a:pt x="1307" y="10"/>
                    <a:pt x="1156" y="34"/>
                  </a:cubicBezTo>
                  <a:cubicBezTo>
                    <a:pt x="760" y="64"/>
                    <a:pt x="335" y="186"/>
                    <a:pt x="1" y="429"/>
                  </a:cubicBezTo>
                  <a:cubicBezTo>
                    <a:pt x="297" y="360"/>
                    <a:pt x="593" y="326"/>
                    <a:pt x="877" y="326"/>
                  </a:cubicBezTo>
                  <a:cubicBezTo>
                    <a:pt x="971" y="326"/>
                    <a:pt x="1064" y="330"/>
                    <a:pt x="1156" y="338"/>
                  </a:cubicBezTo>
                  <a:cubicBezTo>
                    <a:pt x="1551" y="338"/>
                    <a:pt x="1946" y="368"/>
                    <a:pt x="2311" y="459"/>
                  </a:cubicBezTo>
                  <a:cubicBezTo>
                    <a:pt x="2493" y="490"/>
                    <a:pt x="2675" y="520"/>
                    <a:pt x="2827" y="581"/>
                  </a:cubicBezTo>
                  <a:lnTo>
                    <a:pt x="2848" y="602"/>
                  </a:lnTo>
                  <a:lnTo>
                    <a:pt x="2848" y="602"/>
                  </a:lnTo>
                  <a:cubicBezTo>
                    <a:pt x="2823" y="635"/>
                    <a:pt x="2755" y="684"/>
                    <a:pt x="2706" y="733"/>
                  </a:cubicBezTo>
                  <a:cubicBezTo>
                    <a:pt x="2371" y="915"/>
                    <a:pt x="2007" y="1067"/>
                    <a:pt x="1642" y="1219"/>
                  </a:cubicBezTo>
                  <a:cubicBezTo>
                    <a:pt x="2037" y="1219"/>
                    <a:pt x="2432" y="1158"/>
                    <a:pt x="2827" y="976"/>
                  </a:cubicBezTo>
                  <a:cubicBezTo>
                    <a:pt x="2919" y="946"/>
                    <a:pt x="3040" y="915"/>
                    <a:pt x="3131" y="763"/>
                  </a:cubicBezTo>
                  <a:cubicBezTo>
                    <a:pt x="3162" y="763"/>
                    <a:pt x="3192" y="672"/>
                    <a:pt x="3192" y="642"/>
                  </a:cubicBezTo>
                  <a:cubicBezTo>
                    <a:pt x="3223" y="581"/>
                    <a:pt x="3192" y="520"/>
                    <a:pt x="3192" y="459"/>
                  </a:cubicBezTo>
                  <a:cubicBezTo>
                    <a:pt x="3162" y="429"/>
                    <a:pt x="3131" y="398"/>
                    <a:pt x="3101" y="338"/>
                  </a:cubicBezTo>
                  <a:cubicBezTo>
                    <a:pt x="3071" y="338"/>
                    <a:pt x="3040" y="307"/>
                    <a:pt x="3010" y="277"/>
                  </a:cubicBezTo>
                  <a:cubicBezTo>
                    <a:pt x="2797" y="155"/>
                    <a:pt x="2584" y="125"/>
                    <a:pt x="2371" y="64"/>
                  </a:cubicBezTo>
                  <a:cubicBezTo>
                    <a:pt x="2127" y="26"/>
                    <a:pt x="1871" y="1"/>
                    <a:pt x="1618"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0" name="Google Shape;4648;p81"/>
            <p:cNvSpPr/>
            <p:nvPr/>
          </p:nvSpPr>
          <p:spPr>
            <a:xfrm>
              <a:off x="5902694" y="3081373"/>
              <a:ext cx="68551" cy="23031"/>
            </a:xfrm>
            <a:custGeom>
              <a:avLst/>
              <a:gdLst/>
              <a:ahLst/>
              <a:cxnLst/>
              <a:rect l="l" t="t" r="r" b="b"/>
              <a:pathLst>
                <a:path w="3801" h="1277" extrusionOk="0">
                  <a:moveTo>
                    <a:pt x="2432" y="0"/>
                  </a:moveTo>
                  <a:cubicBezTo>
                    <a:pt x="2007" y="0"/>
                    <a:pt x="1581" y="0"/>
                    <a:pt x="1186" y="61"/>
                  </a:cubicBezTo>
                  <a:cubicBezTo>
                    <a:pt x="761" y="122"/>
                    <a:pt x="366" y="213"/>
                    <a:pt x="1" y="426"/>
                  </a:cubicBezTo>
                  <a:cubicBezTo>
                    <a:pt x="396" y="365"/>
                    <a:pt x="791" y="365"/>
                    <a:pt x="1217" y="365"/>
                  </a:cubicBezTo>
                  <a:cubicBezTo>
                    <a:pt x="1612" y="365"/>
                    <a:pt x="2007" y="365"/>
                    <a:pt x="2402" y="395"/>
                  </a:cubicBezTo>
                  <a:cubicBezTo>
                    <a:pt x="2615" y="395"/>
                    <a:pt x="2797" y="395"/>
                    <a:pt x="3010" y="426"/>
                  </a:cubicBezTo>
                  <a:cubicBezTo>
                    <a:pt x="3192" y="426"/>
                    <a:pt x="3405" y="487"/>
                    <a:pt x="3527" y="517"/>
                  </a:cubicBezTo>
                  <a:cubicBezTo>
                    <a:pt x="3527" y="547"/>
                    <a:pt x="3527" y="578"/>
                    <a:pt x="3496" y="608"/>
                  </a:cubicBezTo>
                  <a:cubicBezTo>
                    <a:pt x="3466" y="699"/>
                    <a:pt x="3405" y="791"/>
                    <a:pt x="3344" y="851"/>
                  </a:cubicBezTo>
                  <a:cubicBezTo>
                    <a:pt x="3223" y="1003"/>
                    <a:pt x="3071" y="1125"/>
                    <a:pt x="2919" y="1277"/>
                  </a:cubicBezTo>
                  <a:cubicBezTo>
                    <a:pt x="3132" y="1216"/>
                    <a:pt x="3314" y="1125"/>
                    <a:pt x="3466" y="973"/>
                  </a:cubicBezTo>
                  <a:cubicBezTo>
                    <a:pt x="3557" y="912"/>
                    <a:pt x="3648" y="851"/>
                    <a:pt x="3709" y="730"/>
                  </a:cubicBezTo>
                  <a:cubicBezTo>
                    <a:pt x="3739" y="699"/>
                    <a:pt x="3770" y="639"/>
                    <a:pt x="3800" y="547"/>
                  </a:cubicBezTo>
                  <a:cubicBezTo>
                    <a:pt x="3800" y="517"/>
                    <a:pt x="3800" y="487"/>
                    <a:pt x="3770" y="395"/>
                  </a:cubicBezTo>
                  <a:cubicBezTo>
                    <a:pt x="3770" y="335"/>
                    <a:pt x="3709" y="304"/>
                    <a:pt x="3679" y="304"/>
                  </a:cubicBezTo>
                  <a:cubicBezTo>
                    <a:pt x="3466" y="122"/>
                    <a:pt x="3253" y="122"/>
                    <a:pt x="3040" y="61"/>
                  </a:cubicBezTo>
                  <a:cubicBezTo>
                    <a:pt x="2828" y="31"/>
                    <a:pt x="2645" y="31"/>
                    <a:pt x="2432"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1" name="Google Shape;4649;p81"/>
            <p:cNvSpPr/>
            <p:nvPr/>
          </p:nvSpPr>
          <p:spPr>
            <a:xfrm>
              <a:off x="6174049" y="2955976"/>
              <a:ext cx="151314" cy="168212"/>
            </a:xfrm>
            <a:custGeom>
              <a:avLst/>
              <a:gdLst/>
              <a:ahLst/>
              <a:cxnLst/>
              <a:rect l="l" t="t" r="r" b="b"/>
              <a:pathLst>
                <a:path w="8390" h="9327" extrusionOk="0">
                  <a:moveTo>
                    <a:pt x="5226" y="1"/>
                  </a:moveTo>
                  <a:cubicBezTo>
                    <a:pt x="4626" y="1"/>
                    <a:pt x="3958" y="136"/>
                    <a:pt x="3253" y="509"/>
                  </a:cubicBezTo>
                  <a:cubicBezTo>
                    <a:pt x="669" y="1877"/>
                    <a:pt x="1" y="8412"/>
                    <a:pt x="1247" y="8990"/>
                  </a:cubicBezTo>
                  <a:cubicBezTo>
                    <a:pt x="1379" y="9050"/>
                    <a:pt x="1499" y="9077"/>
                    <a:pt x="1606" y="9077"/>
                  </a:cubicBezTo>
                  <a:cubicBezTo>
                    <a:pt x="2289" y="9077"/>
                    <a:pt x="2480" y="7981"/>
                    <a:pt x="2534" y="7411"/>
                  </a:cubicBezTo>
                  <a:lnTo>
                    <a:pt x="2534" y="7411"/>
                  </a:lnTo>
                  <a:cubicBezTo>
                    <a:pt x="2522" y="7950"/>
                    <a:pt x="2590" y="8976"/>
                    <a:pt x="3253" y="9263"/>
                  </a:cubicBezTo>
                  <a:cubicBezTo>
                    <a:pt x="3336" y="9302"/>
                    <a:pt x="3412" y="9320"/>
                    <a:pt x="3483" y="9320"/>
                  </a:cubicBezTo>
                  <a:cubicBezTo>
                    <a:pt x="4186" y="9320"/>
                    <a:pt x="4286" y="7561"/>
                    <a:pt x="4286" y="7561"/>
                  </a:cubicBezTo>
                  <a:cubicBezTo>
                    <a:pt x="4286" y="7561"/>
                    <a:pt x="4378" y="9203"/>
                    <a:pt x="5441" y="9324"/>
                  </a:cubicBezTo>
                  <a:cubicBezTo>
                    <a:pt x="5454" y="9326"/>
                    <a:pt x="5467" y="9326"/>
                    <a:pt x="5479" y="9326"/>
                  </a:cubicBezTo>
                  <a:cubicBezTo>
                    <a:pt x="6529" y="9326"/>
                    <a:pt x="6232" y="4248"/>
                    <a:pt x="6232" y="4248"/>
                  </a:cubicBezTo>
                  <a:cubicBezTo>
                    <a:pt x="6232" y="4248"/>
                    <a:pt x="8390" y="3154"/>
                    <a:pt x="7934" y="965"/>
                  </a:cubicBezTo>
                  <a:cubicBezTo>
                    <a:pt x="7934" y="965"/>
                    <a:pt x="6825" y="1"/>
                    <a:pt x="5226" y="1"/>
                  </a:cubicBezTo>
                  <a:close/>
                </a:path>
              </a:pathLst>
            </a:custGeom>
            <a:solidFill>
              <a:srgbClr val="FFB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 name="Google Shape;4650;p81"/>
            <p:cNvSpPr/>
            <p:nvPr/>
          </p:nvSpPr>
          <p:spPr>
            <a:xfrm>
              <a:off x="6217351" y="3060543"/>
              <a:ext cx="70192" cy="66802"/>
            </a:xfrm>
            <a:custGeom>
              <a:avLst/>
              <a:gdLst/>
              <a:ahLst/>
              <a:cxnLst/>
              <a:rect l="l" t="t" r="r" b="b"/>
              <a:pathLst>
                <a:path w="3892" h="3704" extrusionOk="0">
                  <a:moveTo>
                    <a:pt x="3861" y="0"/>
                  </a:moveTo>
                  <a:lnTo>
                    <a:pt x="3861" y="0"/>
                  </a:lnTo>
                  <a:cubicBezTo>
                    <a:pt x="3800" y="487"/>
                    <a:pt x="3740" y="973"/>
                    <a:pt x="3648" y="1429"/>
                  </a:cubicBezTo>
                  <a:cubicBezTo>
                    <a:pt x="3557" y="1915"/>
                    <a:pt x="3466" y="2401"/>
                    <a:pt x="3314" y="2857"/>
                  </a:cubicBezTo>
                  <a:cubicBezTo>
                    <a:pt x="3284" y="2949"/>
                    <a:pt x="3223" y="3070"/>
                    <a:pt x="3192" y="3161"/>
                  </a:cubicBezTo>
                  <a:cubicBezTo>
                    <a:pt x="3132" y="3253"/>
                    <a:pt x="3071" y="3344"/>
                    <a:pt x="3010" y="3344"/>
                  </a:cubicBezTo>
                  <a:cubicBezTo>
                    <a:pt x="3010" y="3356"/>
                    <a:pt x="2994" y="3364"/>
                    <a:pt x="2972" y="3364"/>
                  </a:cubicBezTo>
                  <a:cubicBezTo>
                    <a:pt x="2940" y="3364"/>
                    <a:pt x="2894" y="3349"/>
                    <a:pt x="2858" y="3313"/>
                  </a:cubicBezTo>
                  <a:cubicBezTo>
                    <a:pt x="2767" y="3253"/>
                    <a:pt x="2706" y="3161"/>
                    <a:pt x="2645" y="3070"/>
                  </a:cubicBezTo>
                  <a:cubicBezTo>
                    <a:pt x="2372" y="2736"/>
                    <a:pt x="2189" y="2249"/>
                    <a:pt x="2068" y="1824"/>
                  </a:cubicBezTo>
                  <a:lnTo>
                    <a:pt x="1825" y="1125"/>
                  </a:lnTo>
                  <a:lnTo>
                    <a:pt x="1673" y="1854"/>
                  </a:lnTo>
                  <a:cubicBezTo>
                    <a:pt x="1612" y="2280"/>
                    <a:pt x="1490" y="2705"/>
                    <a:pt x="1308" y="3070"/>
                  </a:cubicBezTo>
                  <a:cubicBezTo>
                    <a:pt x="1199" y="3234"/>
                    <a:pt x="1090" y="3348"/>
                    <a:pt x="981" y="3348"/>
                  </a:cubicBezTo>
                  <a:cubicBezTo>
                    <a:pt x="968" y="3348"/>
                    <a:pt x="956" y="3347"/>
                    <a:pt x="943" y="3344"/>
                  </a:cubicBezTo>
                  <a:cubicBezTo>
                    <a:pt x="822" y="3344"/>
                    <a:pt x="670" y="3161"/>
                    <a:pt x="578" y="2979"/>
                  </a:cubicBezTo>
                  <a:cubicBezTo>
                    <a:pt x="396" y="2584"/>
                    <a:pt x="274" y="2158"/>
                    <a:pt x="214" y="1702"/>
                  </a:cubicBezTo>
                  <a:cubicBezTo>
                    <a:pt x="122" y="1277"/>
                    <a:pt x="122" y="821"/>
                    <a:pt x="153" y="365"/>
                  </a:cubicBezTo>
                  <a:lnTo>
                    <a:pt x="153" y="365"/>
                  </a:lnTo>
                  <a:cubicBezTo>
                    <a:pt x="31" y="821"/>
                    <a:pt x="1" y="1277"/>
                    <a:pt x="31" y="1733"/>
                  </a:cubicBezTo>
                  <a:cubicBezTo>
                    <a:pt x="62" y="2189"/>
                    <a:pt x="153" y="2645"/>
                    <a:pt x="335" y="3101"/>
                  </a:cubicBezTo>
                  <a:cubicBezTo>
                    <a:pt x="396" y="3222"/>
                    <a:pt x="457" y="3313"/>
                    <a:pt x="518" y="3435"/>
                  </a:cubicBezTo>
                  <a:cubicBezTo>
                    <a:pt x="609" y="3526"/>
                    <a:pt x="700" y="3617"/>
                    <a:pt x="882" y="3678"/>
                  </a:cubicBezTo>
                  <a:cubicBezTo>
                    <a:pt x="915" y="3683"/>
                    <a:pt x="946" y="3686"/>
                    <a:pt x="976" y="3686"/>
                  </a:cubicBezTo>
                  <a:cubicBezTo>
                    <a:pt x="1118" y="3686"/>
                    <a:pt x="1238" y="3632"/>
                    <a:pt x="1338" y="3556"/>
                  </a:cubicBezTo>
                  <a:cubicBezTo>
                    <a:pt x="1460" y="3465"/>
                    <a:pt x="1521" y="3374"/>
                    <a:pt x="1612" y="3253"/>
                  </a:cubicBezTo>
                  <a:cubicBezTo>
                    <a:pt x="1744" y="3021"/>
                    <a:pt x="1840" y="2781"/>
                    <a:pt x="1915" y="2537"/>
                  </a:cubicBezTo>
                  <a:lnTo>
                    <a:pt x="1915" y="2537"/>
                  </a:lnTo>
                  <a:cubicBezTo>
                    <a:pt x="2028" y="2806"/>
                    <a:pt x="2164" y="3065"/>
                    <a:pt x="2341" y="3313"/>
                  </a:cubicBezTo>
                  <a:cubicBezTo>
                    <a:pt x="2433" y="3405"/>
                    <a:pt x="2524" y="3526"/>
                    <a:pt x="2645" y="3617"/>
                  </a:cubicBezTo>
                  <a:cubicBezTo>
                    <a:pt x="2753" y="3660"/>
                    <a:pt x="2875" y="3703"/>
                    <a:pt x="3003" y="3703"/>
                  </a:cubicBezTo>
                  <a:cubicBezTo>
                    <a:pt x="3055" y="3703"/>
                    <a:pt x="3109" y="3696"/>
                    <a:pt x="3162" y="3678"/>
                  </a:cubicBezTo>
                  <a:cubicBezTo>
                    <a:pt x="3344" y="3556"/>
                    <a:pt x="3405" y="3435"/>
                    <a:pt x="3466" y="3313"/>
                  </a:cubicBezTo>
                  <a:cubicBezTo>
                    <a:pt x="3527" y="3192"/>
                    <a:pt x="3557" y="3070"/>
                    <a:pt x="3588" y="2949"/>
                  </a:cubicBezTo>
                  <a:cubicBezTo>
                    <a:pt x="3709" y="2432"/>
                    <a:pt x="3770" y="1946"/>
                    <a:pt x="3831" y="1459"/>
                  </a:cubicBezTo>
                  <a:cubicBezTo>
                    <a:pt x="3861" y="973"/>
                    <a:pt x="3892" y="487"/>
                    <a:pt x="3861"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3" name="Google Shape;4651;p81"/>
            <p:cNvSpPr/>
            <p:nvPr/>
          </p:nvSpPr>
          <p:spPr>
            <a:xfrm>
              <a:off x="6181731" y="3051219"/>
              <a:ext cx="37296" cy="71563"/>
            </a:xfrm>
            <a:custGeom>
              <a:avLst/>
              <a:gdLst/>
              <a:ahLst/>
              <a:cxnLst/>
              <a:rect l="l" t="t" r="r" b="b"/>
              <a:pathLst>
                <a:path w="2068" h="3968" extrusionOk="0">
                  <a:moveTo>
                    <a:pt x="335" y="0"/>
                  </a:moveTo>
                  <a:lnTo>
                    <a:pt x="335" y="0"/>
                  </a:lnTo>
                  <a:cubicBezTo>
                    <a:pt x="183" y="456"/>
                    <a:pt x="61" y="943"/>
                    <a:pt x="31" y="1459"/>
                  </a:cubicBezTo>
                  <a:cubicBezTo>
                    <a:pt x="0" y="1946"/>
                    <a:pt x="31" y="2463"/>
                    <a:pt x="213" y="2949"/>
                  </a:cubicBezTo>
                  <a:cubicBezTo>
                    <a:pt x="274" y="3192"/>
                    <a:pt x="395" y="3435"/>
                    <a:pt x="578" y="3648"/>
                  </a:cubicBezTo>
                  <a:cubicBezTo>
                    <a:pt x="699" y="3739"/>
                    <a:pt x="790" y="3861"/>
                    <a:pt x="942" y="3922"/>
                  </a:cubicBezTo>
                  <a:cubicBezTo>
                    <a:pt x="1018" y="3952"/>
                    <a:pt x="1102" y="3967"/>
                    <a:pt x="1186" y="3967"/>
                  </a:cubicBezTo>
                  <a:cubicBezTo>
                    <a:pt x="1269" y="3967"/>
                    <a:pt x="1353" y="3952"/>
                    <a:pt x="1429" y="3922"/>
                  </a:cubicBezTo>
                  <a:cubicBezTo>
                    <a:pt x="1702" y="3739"/>
                    <a:pt x="1824" y="3496"/>
                    <a:pt x="1915" y="3253"/>
                  </a:cubicBezTo>
                  <a:cubicBezTo>
                    <a:pt x="1976" y="3010"/>
                    <a:pt x="2037" y="2766"/>
                    <a:pt x="2067" y="2523"/>
                  </a:cubicBezTo>
                  <a:lnTo>
                    <a:pt x="2067" y="2523"/>
                  </a:lnTo>
                  <a:cubicBezTo>
                    <a:pt x="1946" y="2766"/>
                    <a:pt x="1854" y="2979"/>
                    <a:pt x="1733" y="3192"/>
                  </a:cubicBezTo>
                  <a:cubicBezTo>
                    <a:pt x="1611" y="3374"/>
                    <a:pt x="1459" y="3587"/>
                    <a:pt x="1307" y="3648"/>
                  </a:cubicBezTo>
                  <a:cubicBezTo>
                    <a:pt x="1288" y="3652"/>
                    <a:pt x="1269" y="3654"/>
                    <a:pt x="1249" y="3654"/>
                  </a:cubicBezTo>
                  <a:cubicBezTo>
                    <a:pt x="1117" y="3654"/>
                    <a:pt x="984" y="3564"/>
                    <a:pt x="851" y="3405"/>
                  </a:cubicBezTo>
                  <a:cubicBezTo>
                    <a:pt x="730" y="3253"/>
                    <a:pt x="639" y="3040"/>
                    <a:pt x="547" y="2827"/>
                  </a:cubicBezTo>
                  <a:cubicBezTo>
                    <a:pt x="395" y="2402"/>
                    <a:pt x="365" y="1915"/>
                    <a:pt x="335" y="1459"/>
                  </a:cubicBezTo>
                  <a:cubicBezTo>
                    <a:pt x="304" y="973"/>
                    <a:pt x="335" y="487"/>
                    <a:pt x="335"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4" name="Google Shape;4652;p81"/>
            <p:cNvSpPr/>
            <p:nvPr/>
          </p:nvSpPr>
          <p:spPr>
            <a:xfrm>
              <a:off x="6318220" y="2962847"/>
              <a:ext cx="212164" cy="147166"/>
            </a:xfrm>
            <a:custGeom>
              <a:avLst/>
              <a:gdLst/>
              <a:ahLst/>
              <a:cxnLst/>
              <a:rect l="l" t="t" r="r" b="b"/>
              <a:pathLst>
                <a:path w="11764" h="8160" extrusionOk="0">
                  <a:moveTo>
                    <a:pt x="5246" y="0"/>
                  </a:moveTo>
                  <a:cubicBezTo>
                    <a:pt x="1712" y="0"/>
                    <a:pt x="1" y="3472"/>
                    <a:pt x="1" y="3472"/>
                  </a:cubicBezTo>
                  <a:cubicBezTo>
                    <a:pt x="942" y="4519"/>
                    <a:pt x="2557" y="4737"/>
                    <a:pt x="3738" y="4737"/>
                  </a:cubicBezTo>
                  <a:cubicBezTo>
                    <a:pt x="4578" y="4737"/>
                    <a:pt x="5198" y="4627"/>
                    <a:pt x="5198" y="4627"/>
                  </a:cubicBezTo>
                  <a:cubicBezTo>
                    <a:pt x="5198" y="4627"/>
                    <a:pt x="6588" y="8159"/>
                    <a:pt x="7757" y="8159"/>
                  </a:cubicBezTo>
                  <a:cubicBezTo>
                    <a:pt x="7786" y="8159"/>
                    <a:pt x="7814" y="8157"/>
                    <a:pt x="7843" y="8153"/>
                  </a:cubicBezTo>
                  <a:cubicBezTo>
                    <a:pt x="8668" y="8026"/>
                    <a:pt x="8182" y="6647"/>
                    <a:pt x="7811" y="5820"/>
                  </a:cubicBezTo>
                  <a:lnTo>
                    <a:pt x="7811" y="5820"/>
                  </a:lnTo>
                  <a:cubicBezTo>
                    <a:pt x="8185" y="6532"/>
                    <a:pt x="8837" y="7607"/>
                    <a:pt x="9364" y="7607"/>
                  </a:cubicBezTo>
                  <a:cubicBezTo>
                    <a:pt x="9374" y="7607"/>
                    <a:pt x="9383" y="7606"/>
                    <a:pt x="9393" y="7606"/>
                  </a:cubicBezTo>
                  <a:cubicBezTo>
                    <a:pt x="9952" y="7583"/>
                    <a:pt x="9459" y="6296"/>
                    <a:pt x="9159" y="5616"/>
                  </a:cubicBezTo>
                  <a:lnTo>
                    <a:pt x="9159" y="5616"/>
                  </a:lnTo>
                  <a:cubicBezTo>
                    <a:pt x="9420" y="6118"/>
                    <a:pt x="9929" y="6903"/>
                    <a:pt x="10561" y="6903"/>
                  </a:cubicBezTo>
                  <a:cubicBezTo>
                    <a:pt x="10626" y="6903"/>
                    <a:pt x="10693" y="6894"/>
                    <a:pt x="10761" y="6876"/>
                  </a:cubicBezTo>
                  <a:cubicBezTo>
                    <a:pt x="11764" y="6603"/>
                    <a:pt x="10761" y="1040"/>
                    <a:pt x="6445" y="128"/>
                  </a:cubicBezTo>
                  <a:cubicBezTo>
                    <a:pt x="6024" y="40"/>
                    <a:pt x="5624" y="0"/>
                    <a:pt x="5246" y="0"/>
                  </a:cubicBezTo>
                  <a:close/>
                </a:path>
              </a:pathLst>
            </a:custGeom>
            <a:solidFill>
              <a:srgbClr val="FFB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5" name="Google Shape;4653;p81"/>
            <p:cNvSpPr/>
            <p:nvPr/>
          </p:nvSpPr>
          <p:spPr>
            <a:xfrm>
              <a:off x="6411407" y="3046277"/>
              <a:ext cx="58127" cy="67451"/>
            </a:xfrm>
            <a:custGeom>
              <a:avLst/>
              <a:gdLst/>
              <a:ahLst/>
              <a:cxnLst/>
              <a:rect l="l" t="t" r="r" b="b"/>
              <a:pathLst>
                <a:path w="3223" h="3740" extrusionOk="0">
                  <a:moveTo>
                    <a:pt x="1" y="1"/>
                  </a:moveTo>
                  <a:lnTo>
                    <a:pt x="1" y="1"/>
                  </a:lnTo>
                  <a:cubicBezTo>
                    <a:pt x="244" y="670"/>
                    <a:pt x="518" y="1338"/>
                    <a:pt x="822" y="1946"/>
                  </a:cubicBezTo>
                  <a:cubicBezTo>
                    <a:pt x="1004" y="2281"/>
                    <a:pt x="1186" y="2585"/>
                    <a:pt x="1399" y="2889"/>
                  </a:cubicBezTo>
                  <a:cubicBezTo>
                    <a:pt x="1612" y="3162"/>
                    <a:pt x="1825" y="3466"/>
                    <a:pt x="2220" y="3679"/>
                  </a:cubicBezTo>
                  <a:cubicBezTo>
                    <a:pt x="2311" y="3709"/>
                    <a:pt x="2402" y="3740"/>
                    <a:pt x="2554" y="3740"/>
                  </a:cubicBezTo>
                  <a:cubicBezTo>
                    <a:pt x="2676" y="3740"/>
                    <a:pt x="2797" y="3679"/>
                    <a:pt x="2889" y="3618"/>
                  </a:cubicBezTo>
                  <a:cubicBezTo>
                    <a:pt x="3101" y="3466"/>
                    <a:pt x="3162" y="3223"/>
                    <a:pt x="3193" y="3040"/>
                  </a:cubicBezTo>
                  <a:cubicBezTo>
                    <a:pt x="3223" y="2645"/>
                    <a:pt x="3162" y="2281"/>
                    <a:pt x="3041" y="1916"/>
                  </a:cubicBezTo>
                  <a:cubicBezTo>
                    <a:pt x="2858" y="1247"/>
                    <a:pt x="2585" y="578"/>
                    <a:pt x="2159" y="1"/>
                  </a:cubicBezTo>
                  <a:lnTo>
                    <a:pt x="2159" y="1"/>
                  </a:lnTo>
                  <a:cubicBezTo>
                    <a:pt x="2311" y="305"/>
                    <a:pt x="2402" y="639"/>
                    <a:pt x="2524" y="974"/>
                  </a:cubicBezTo>
                  <a:cubicBezTo>
                    <a:pt x="2615" y="1308"/>
                    <a:pt x="2706" y="1642"/>
                    <a:pt x="2767" y="2007"/>
                  </a:cubicBezTo>
                  <a:cubicBezTo>
                    <a:pt x="2828" y="2341"/>
                    <a:pt x="2889" y="2676"/>
                    <a:pt x="2828" y="2980"/>
                  </a:cubicBezTo>
                  <a:cubicBezTo>
                    <a:pt x="2805" y="3226"/>
                    <a:pt x="2701" y="3373"/>
                    <a:pt x="2550" y="3373"/>
                  </a:cubicBezTo>
                  <a:cubicBezTo>
                    <a:pt x="2496" y="3373"/>
                    <a:pt x="2436" y="3354"/>
                    <a:pt x="2372" y="3314"/>
                  </a:cubicBezTo>
                  <a:cubicBezTo>
                    <a:pt x="2129" y="3192"/>
                    <a:pt x="1886" y="2919"/>
                    <a:pt x="1673" y="2676"/>
                  </a:cubicBezTo>
                  <a:cubicBezTo>
                    <a:pt x="1460" y="2402"/>
                    <a:pt x="1278" y="2098"/>
                    <a:pt x="1095" y="1825"/>
                  </a:cubicBezTo>
                  <a:cubicBezTo>
                    <a:pt x="730" y="1217"/>
                    <a:pt x="366" y="609"/>
                    <a:pt x="1"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6" name="Google Shape;4654;p81"/>
            <p:cNvSpPr/>
            <p:nvPr/>
          </p:nvSpPr>
          <p:spPr>
            <a:xfrm>
              <a:off x="6463492" y="3036412"/>
              <a:ext cx="31273" cy="66044"/>
            </a:xfrm>
            <a:custGeom>
              <a:avLst/>
              <a:gdLst/>
              <a:ahLst/>
              <a:cxnLst/>
              <a:rect l="l" t="t" r="r" b="b"/>
              <a:pathLst>
                <a:path w="1734" h="3662" extrusionOk="0">
                  <a:moveTo>
                    <a:pt x="1395" y="3329"/>
                  </a:moveTo>
                  <a:cubicBezTo>
                    <a:pt x="1391" y="3337"/>
                    <a:pt x="1384" y="3344"/>
                    <a:pt x="1368" y="3344"/>
                  </a:cubicBezTo>
                  <a:cubicBezTo>
                    <a:pt x="1368" y="3344"/>
                    <a:pt x="1384" y="3337"/>
                    <a:pt x="1395" y="3329"/>
                  </a:cubicBezTo>
                  <a:close/>
                  <a:moveTo>
                    <a:pt x="305" y="1"/>
                  </a:moveTo>
                  <a:lnTo>
                    <a:pt x="305" y="1"/>
                  </a:lnTo>
                  <a:cubicBezTo>
                    <a:pt x="457" y="183"/>
                    <a:pt x="517" y="426"/>
                    <a:pt x="608" y="639"/>
                  </a:cubicBezTo>
                  <a:cubicBezTo>
                    <a:pt x="700" y="852"/>
                    <a:pt x="760" y="1065"/>
                    <a:pt x="852" y="1308"/>
                  </a:cubicBezTo>
                  <a:cubicBezTo>
                    <a:pt x="1004" y="1733"/>
                    <a:pt x="1156" y="2189"/>
                    <a:pt x="1277" y="2615"/>
                  </a:cubicBezTo>
                  <a:cubicBezTo>
                    <a:pt x="1338" y="2828"/>
                    <a:pt x="1368" y="3071"/>
                    <a:pt x="1399" y="3253"/>
                  </a:cubicBezTo>
                  <a:cubicBezTo>
                    <a:pt x="1399" y="3314"/>
                    <a:pt x="1368" y="3344"/>
                    <a:pt x="1368" y="3344"/>
                  </a:cubicBezTo>
                  <a:cubicBezTo>
                    <a:pt x="1308" y="3344"/>
                    <a:pt x="1216" y="3284"/>
                    <a:pt x="1125" y="3253"/>
                  </a:cubicBezTo>
                  <a:cubicBezTo>
                    <a:pt x="730" y="3040"/>
                    <a:pt x="396" y="2706"/>
                    <a:pt x="1" y="2402"/>
                  </a:cubicBezTo>
                  <a:lnTo>
                    <a:pt x="1" y="2402"/>
                  </a:lnTo>
                  <a:cubicBezTo>
                    <a:pt x="274" y="2828"/>
                    <a:pt x="548" y="3192"/>
                    <a:pt x="973" y="3496"/>
                  </a:cubicBezTo>
                  <a:cubicBezTo>
                    <a:pt x="1064" y="3557"/>
                    <a:pt x="1186" y="3648"/>
                    <a:pt x="1368" y="3648"/>
                  </a:cubicBezTo>
                  <a:cubicBezTo>
                    <a:pt x="1379" y="3658"/>
                    <a:pt x="1392" y="3662"/>
                    <a:pt x="1407" y="3662"/>
                  </a:cubicBezTo>
                  <a:cubicBezTo>
                    <a:pt x="1436" y="3662"/>
                    <a:pt x="1470" y="3648"/>
                    <a:pt x="1490" y="3648"/>
                  </a:cubicBezTo>
                  <a:cubicBezTo>
                    <a:pt x="1520" y="3648"/>
                    <a:pt x="1551" y="3618"/>
                    <a:pt x="1581" y="3618"/>
                  </a:cubicBezTo>
                  <a:cubicBezTo>
                    <a:pt x="1642" y="3587"/>
                    <a:pt x="1642" y="3557"/>
                    <a:pt x="1672" y="3527"/>
                  </a:cubicBezTo>
                  <a:cubicBezTo>
                    <a:pt x="1733" y="3436"/>
                    <a:pt x="1733" y="3344"/>
                    <a:pt x="1733" y="3284"/>
                  </a:cubicBezTo>
                  <a:cubicBezTo>
                    <a:pt x="1733" y="2980"/>
                    <a:pt x="1672" y="2767"/>
                    <a:pt x="1642" y="2524"/>
                  </a:cubicBezTo>
                  <a:cubicBezTo>
                    <a:pt x="1490" y="2068"/>
                    <a:pt x="1338" y="1612"/>
                    <a:pt x="1125" y="1186"/>
                  </a:cubicBezTo>
                  <a:cubicBezTo>
                    <a:pt x="1004" y="973"/>
                    <a:pt x="912" y="761"/>
                    <a:pt x="791" y="548"/>
                  </a:cubicBezTo>
                  <a:cubicBezTo>
                    <a:pt x="639" y="366"/>
                    <a:pt x="517" y="153"/>
                    <a:pt x="305"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7" name="Google Shape;4655;p81"/>
            <p:cNvSpPr/>
            <p:nvPr/>
          </p:nvSpPr>
          <p:spPr>
            <a:xfrm>
              <a:off x="6487064" y="3011758"/>
              <a:ext cx="34555" cy="77857"/>
            </a:xfrm>
            <a:custGeom>
              <a:avLst/>
              <a:gdLst/>
              <a:ahLst/>
              <a:cxnLst/>
              <a:rect l="l" t="t" r="r" b="b"/>
              <a:pathLst>
                <a:path w="1916" h="4317" extrusionOk="0">
                  <a:moveTo>
                    <a:pt x="700" y="0"/>
                  </a:moveTo>
                  <a:lnTo>
                    <a:pt x="700" y="0"/>
                  </a:lnTo>
                  <a:cubicBezTo>
                    <a:pt x="973" y="426"/>
                    <a:pt x="1156" y="912"/>
                    <a:pt x="1308" y="1368"/>
                  </a:cubicBezTo>
                  <a:cubicBezTo>
                    <a:pt x="1429" y="1854"/>
                    <a:pt x="1520" y="2340"/>
                    <a:pt x="1551" y="2827"/>
                  </a:cubicBezTo>
                  <a:cubicBezTo>
                    <a:pt x="1551" y="3070"/>
                    <a:pt x="1551" y="3344"/>
                    <a:pt x="1490" y="3556"/>
                  </a:cubicBezTo>
                  <a:cubicBezTo>
                    <a:pt x="1490" y="3678"/>
                    <a:pt x="1460" y="3799"/>
                    <a:pt x="1429" y="3891"/>
                  </a:cubicBezTo>
                  <a:cubicBezTo>
                    <a:pt x="1399" y="3921"/>
                    <a:pt x="1368" y="3982"/>
                    <a:pt x="1368" y="3982"/>
                  </a:cubicBezTo>
                  <a:cubicBezTo>
                    <a:pt x="1338" y="4012"/>
                    <a:pt x="1308" y="4012"/>
                    <a:pt x="1277" y="4043"/>
                  </a:cubicBezTo>
                  <a:cubicBezTo>
                    <a:pt x="1258" y="4046"/>
                    <a:pt x="1238" y="4047"/>
                    <a:pt x="1218" y="4047"/>
                  </a:cubicBezTo>
                  <a:cubicBezTo>
                    <a:pt x="1044" y="4047"/>
                    <a:pt x="829" y="3939"/>
                    <a:pt x="639" y="3830"/>
                  </a:cubicBezTo>
                  <a:cubicBezTo>
                    <a:pt x="396" y="3739"/>
                    <a:pt x="213" y="3587"/>
                    <a:pt x="1" y="3435"/>
                  </a:cubicBezTo>
                  <a:lnTo>
                    <a:pt x="1" y="3435"/>
                  </a:lnTo>
                  <a:cubicBezTo>
                    <a:pt x="122" y="3647"/>
                    <a:pt x="335" y="3830"/>
                    <a:pt x="517" y="3982"/>
                  </a:cubicBezTo>
                  <a:cubicBezTo>
                    <a:pt x="730" y="4134"/>
                    <a:pt x="973" y="4316"/>
                    <a:pt x="1308" y="4316"/>
                  </a:cubicBezTo>
                  <a:cubicBezTo>
                    <a:pt x="1368" y="4316"/>
                    <a:pt x="1460" y="4316"/>
                    <a:pt x="1551" y="4225"/>
                  </a:cubicBezTo>
                  <a:cubicBezTo>
                    <a:pt x="1642" y="4164"/>
                    <a:pt x="1672" y="4103"/>
                    <a:pt x="1733" y="4043"/>
                  </a:cubicBezTo>
                  <a:cubicBezTo>
                    <a:pt x="1794" y="3891"/>
                    <a:pt x="1824" y="3769"/>
                    <a:pt x="1855" y="3617"/>
                  </a:cubicBezTo>
                  <a:cubicBezTo>
                    <a:pt x="1916" y="3344"/>
                    <a:pt x="1916" y="3100"/>
                    <a:pt x="1916" y="2827"/>
                  </a:cubicBezTo>
                  <a:cubicBezTo>
                    <a:pt x="1885" y="2280"/>
                    <a:pt x="1794" y="1763"/>
                    <a:pt x="1581" y="1277"/>
                  </a:cubicBezTo>
                  <a:cubicBezTo>
                    <a:pt x="1399" y="790"/>
                    <a:pt x="1095" y="334"/>
                    <a:pt x="700"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8" name="Google Shape;4656;p81"/>
            <p:cNvSpPr/>
            <p:nvPr/>
          </p:nvSpPr>
          <p:spPr>
            <a:xfrm>
              <a:off x="6876277" y="2955723"/>
              <a:ext cx="212723" cy="147166"/>
            </a:xfrm>
            <a:custGeom>
              <a:avLst/>
              <a:gdLst/>
              <a:ahLst/>
              <a:cxnLst/>
              <a:rect l="l" t="t" r="r" b="b"/>
              <a:pathLst>
                <a:path w="11795" h="8160" extrusionOk="0">
                  <a:moveTo>
                    <a:pt x="5289" y="1"/>
                  </a:moveTo>
                  <a:cubicBezTo>
                    <a:pt x="1726" y="1"/>
                    <a:pt x="1" y="3776"/>
                    <a:pt x="1" y="3776"/>
                  </a:cubicBezTo>
                  <a:cubicBezTo>
                    <a:pt x="773" y="4636"/>
                    <a:pt x="2001" y="4860"/>
                    <a:pt x="3069" y="4860"/>
                  </a:cubicBezTo>
                  <a:cubicBezTo>
                    <a:pt x="4227" y="4860"/>
                    <a:pt x="5198" y="4596"/>
                    <a:pt x="5198" y="4596"/>
                  </a:cubicBezTo>
                  <a:cubicBezTo>
                    <a:pt x="5198" y="4596"/>
                    <a:pt x="6589" y="8159"/>
                    <a:pt x="7758" y="8159"/>
                  </a:cubicBezTo>
                  <a:cubicBezTo>
                    <a:pt x="7786" y="8159"/>
                    <a:pt x="7814" y="8157"/>
                    <a:pt x="7843" y="8153"/>
                  </a:cubicBezTo>
                  <a:cubicBezTo>
                    <a:pt x="8708" y="8023"/>
                    <a:pt x="8172" y="6583"/>
                    <a:pt x="7791" y="5764"/>
                  </a:cubicBezTo>
                  <a:lnTo>
                    <a:pt x="7791" y="5764"/>
                  </a:lnTo>
                  <a:cubicBezTo>
                    <a:pt x="8170" y="6474"/>
                    <a:pt x="8857" y="7606"/>
                    <a:pt x="9379" y="7606"/>
                  </a:cubicBezTo>
                  <a:cubicBezTo>
                    <a:pt x="9383" y="7606"/>
                    <a:pt x="9388" y="7606"/>
                    <a:pt x="9393" y="7606"/>
                  </a:cubicBezTo>
                  <a:cubicBezTo>
                    <a:pt x="9953" y="7561"/>
                    <a:pt x="9457" y="6263"/>
                    <a:pt x="9157" y="5582"/>
                  </a:cubicBezTo>
                  <a:lnTo>
                    <a:pt x="9157" y="5582"/>
                  </a:lnTo>
                  <a:cubicBezTo>
                    <a:pt x="9418" y="6084"/>
                    <a:pt x="9927" y="6872"/>
                    <a:pt x="10561" y="6872"/>
                  </a:cubicBezTo>
                  <a:cubicBezTo>
                    <a:pt x="10626" y="6872"/>
                    <a:pt x="10693" y="6864"/>
                    <a:pt x="10761" y="6846"/>
                  </a:cubicBezTo>
                  <a:cubicBezTo>
                    <a:pt x="11794" y="6572"/>
                    <a:pt x="10761" y="1040"/>
                    <a:pt x="6444" y="128"/>
                  </a:cubicBezTo>
                  <a:cubicBezTo>
                    <a:pt x="6040" y="41"/>
                    <a:pt x="5655" y="1"/>
                    <a:pt x="5289" y="1"/>
                  </a:cubicBezTo>
                  <a:close/>
                </a:path>
              </a:pathLst>
            </a:custGeom>
            <a:solidFill>
              <a:srgbClr val="FFB8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9" name="Google Shape;4657;p81"/>
            <p:cNvSpPr/>
            <p:nvPr/>
          </p:nvSpPr>
          <p:spPr>
            <a:xfrm>
              <a:off x="6970023" y="3038612"/>
              <a:ext cx="58668" cy="67992"/>
            </a:xfrm>
            <a:custGeom>
              <a:avLst/>
              <a:gdLst/>
              <a:ahLst/>
              <a:cxnLst/>
              <a:rect l="l" t="t" r="r" b="b"/>
              <a:pathLst>
                <a:path w="3253" h="3770" extrusionOk="0">
                  <a:moveTo>
                    <a:pt x="2037" y="0"/>
                  </a:moveTo>
                  <a:cubicBezTo>
                    <a:pt x="2280" y="669"/>
                    <a:pt x="2553" y="1338"/>
                    <a:pt x="2736" y="2006"/>
                  </a:cubicBezTo>
                  <a:cubicBezTo>
                    <a:pt x="2827" y="2341"/>
                    <a:pt x="2918" y="2706"/>
                    <a:pt x="2888" y="3010"/>
                  </a:cubicBezTo>
                  <a:cubicBezTo>
                    <a:pt x="2865" y="3256"/>
                    <a:pt x="2777" y="3403"/>
                    <a:pt x="2635" y="3403"/>
                  </a:cubicBezTo>
                  <a:cubicBezTo>
                    <a:pt x="2584" y="3403"/>
                    <a:pt x="2526" y="3384"/>
                    <a:pt x="2462" y="3344"/>
                  </a:cubicBezTo>
                  <a:cubicBezTo>
                    <a:pt x="2189" y="3222"/>
                    <a:pt x="1946" y="2949"/>
                    <a:pt x="1733" y="2675"/>
                  </a:cubicBezTo>
                  <a:cubicBezTo>
                    <a:pt x="1520" y="2402"/>
                    <a:pt x="1307" y="2128"/>
                    <a:pt x="1125" y="1824"/>
                  </a:cubicBezTo>
                  <a:cubicBezTo>
                    <a:pt x="730" y="1247"/>
                    <a:pt x="365" y="639"/>
                    <a:pt x="0" y="0"/>
                  </a:cubicBezTo>
                  <a:lnTo>
                    <a:pt x="0" y="0"/>
                  </a:lnTo>
                  <a:cubicBezTo>
                    <a:pt x="213" y="699"/>
                    <a:pt x="517" y="1338"/>
                    <a:pt x="851" y="1976"/>
                  </a:cubicBezTo>
                  <a:cubicBezTo>
                    <a:pt x="1034" y="2280"/>
                    <a:pt x="1246" y="2584"/>
                    <a:pt x="1459" y="2888"/>
                  </a:cubicBezTo>
                  <a:cubicBezTo>
                    <a:pt x="1672" y="3162"/>
                    <a:pt x="1915" y="3465"/>
                    <a:pt x="2280" y="3678"/>
                  </a:cubicBezTo>
                  <a:cubicBezTo>
                    <a:pt x="2371" y="3739"/>
                    <a:pt x="2493" y="3769"/>
                    <a:pt x="2614" y="3769"/>
                  </a:cubicBezTo>
                  <a:cubicBezTo>
                    <a:pt x="2766" y="3769"/>
                    <a:pt x="2888" y="3709"/>
                    <a:pt x="2979" y="3648"/>
                  </a:cubicBezTo>
                  <a:cubicBezTo>
                    <a:pt x="3192" y="3465"/>
                    <a:pt x="3253" y="3222"/>
                    <a:pt x="3253" y="3010"/>
                  </a:cubicBezTo>
                  <a:cubicBezTo>
                    <a:pt x="3253" y="2614"/>
                    <a:pt x="3161" y="2250"/>
                    <a:pt x="3009" y="1915"/>
                  </a:cubicBezTo>
                  <a:cubicBezTo>
                    <a:pt x="2766" y="1247"/>
                    <a:pt x="2432" y="608"/>
                    <a:pt x="2037"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0" name="Google Shape;4658;p81"/>
            <p:cNvSpPr/>
            <p:nvPr/>
          </p:nvSpPr>
          <p:spPr>
            <a:xfrm>
              <a:off x="7023190" y="3029288"/>
              <a:ext cx="30173" cy="66351"/>
            </a:xfrm>
            <a:custGeom>
              <a:avLst/>
              <a:gdLst/>
              <a:ahLst/>
              <a:cxnLst/>
              <a:rect l="l" t="t" r="r" b="b"/>
              <a:pathLst>
                <a:path w="1673" h="3679" extrusionOk="0">
                  <a:moveTo>
                    <a:pt x="244" y="1"/>
                  </a:moveTo>
                  <a:cubicBezTo>
                    <a:pt x="426" y="122"/>
                    <a:pt x="487" y="365"/>
                    <a:pt x="578" y="578"/>
                  </a:cubicBezTo>
                  <a:cubicBezTo>
                    <a:pt x="669" y="821"/>
                    <a:pt x="760" y="1034"/>
                    <a:pt x="821" y="1247"/>
                  </a:cubicBezTo>
                  <a:cubicBezTo>
                    <a:pt x="973" y="1703"/>
                    <a:pt x="1125" y="2159"/>
                    <a:pt x="1216" y="2615"/>
                  </a:cubicBezTo>
                  <a:cubicBezTo>
                    <a:pt x="1277" y="2827"/>
                    <a:pt x="1308" y="3071"/>
                    <a:pt x="1308" y="3253"/>
                  </a:cubicBezTo>
                  <a:cubicBezTo>
                    <a:pt x="1277" y="3283"/>
                    <a:pt x="1277" y="3344"/>
                    <a:pt x="1277" y="3344"/>
                  </a:cubicBezTo>
                  <a:lnTo>
                    <a:pt x="1247" y="3344"/>
                  </a:lnTo>
                  <a:cubicBezTo>
                    <a:pt x="1231" y="3352"/>
                    <a:pt x="1212" y="3356"/>
                    <a:pt x="1192" y="3356"/>
                  </a:cubicBezTo>
                  <a:cubicBezTo>
                    <a:pt x="1137" y="3356"/>
                    <a:pt x="1070" y="3328"/>
                    <a:pt x="1004" y="3283"/>
                  </a:cubicBezTo>
                  <a:cubicBezTo>
                    <a:pt x="639" y="3040"/>
                    <a:pt x="305" y="2675"/>
                    <a:pt x="1" y="2311"/>
                  </a:cubicBezTo>
                  <a:lnTo>
                    <a:pt x="1" y="2311"/>
                  </a:lnTo>
                  <a:cubicBezTo>
                    <a:pt x="213" y="2767"/>
                    <a:pt x="426" y="3192"/>
                    <a:pt x="852" y="3496"/>
                  </a:cubicBezTo>
                  <a:cubicBezTo>
                    <a:pt x="943" y="3587"/>
                    <a:pt x="1064" y="3679"/>
                    <a:pt x="1277" y="3679"/>
                  </a:cubicBezTo>
                  <a:cubicBezTo>
                    <a:pt x="1338" y="3648"/>
                    <a:pt x="1460" y="3648"/>
                    <a:pt x="1551" y="3527"/>
                  </a:cubicBezTo>
                  <a:cubicBezTo>
                    <a:pt x="1612" y="3435"/>
                    <a:pt x="1642" y="3375"/>
                    <a:pt x="1642" y="3283"/>
                  </a:cubicBezTo>
                  <a:cubicBezTo>
                    <a:pt x="1672" y="3010"/>
                    <a:pt x="1642" y="2767"/>
                    <a:pt x="1581" y="2523"/>
                  </a:cubicBezTo>
                  <a:cubicBezTo>
                    <a:pt x="1490" y="2037"/>
                    <a:pt x="1308" y="1581"/>
                    <a:pt x="1095" y="1125"/>
                  </a:cubicBezTo>
                  <a:cubicBezTo>
                    <a:pt x="1004" y="913"/>
                    <a:pt x="882" y="700"/>
                    <a:pt x="760" y="487"/>
                  </a:cubicBezTo>
                  <a:cubicBezTo>
                    <a:pt x="669" y="396"/>
                    <a:pt x="609" y="305"/>
                    <a:pt x="517" y="213"/>
                  </a:cubicBezTo>
                  <a:cubicBezTo>
                    <a:pt x="457" y="122"/>
                    <a:pt x="365" y="1"/>
                    <a:pt x="244" y="1"/>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1" name="Google Shape;4659;p81"/>
            <p:cNvSpPr/>
            <p:nvPr/>
          </p:nvSpPr>
          <p:spPr>
            <a:xfrm>
              <a:off x="7050045" y="3009017"/>
              <a:ext cx="29632" cy="73402"/>
            </a:xfrm>
            <a:custGeom>
              <a:avLst/>
              <a:gdLst/>
              <a:ahLst/>
              <a:cxnLst/>
              <a:rect l="l" t="t" r="r" b="b"/>
              <a:pathLst>
                <a:path w="1643" h="4070" extrusionOk="0">
                  <a:moveTo>
                    <a:pt x="579" y="0"/>
                  </a:moveTo>
                  <a:lnTo>
                    <a:pt x="579" y="0"/>
                  </a:lnTo>
                  <a:cubicBezTo>
                    <a:pt x="1034" y="821"/>
                    <a:pt x="1247" y="1672"/>
                    <a:pt x="1278" y="2553"/>
                  </a:cubicBezTo>
                  <a:cubicBezTo>
                    <a:pt x="1278" y="2766"/>
                    <a:pt x="1278" y="3009"/>
                    <a:pt x="1247" y="3222"/>
                  </a:cubicBezTo>
                  <a:cubicBezTo>
                    <a:pt x="1217" y="3404"/>
                    <a:pt x="1156" y="3647"/>
                    <a:pt x="1065" y="3739"/>
                  </a:cubicBezTo>
                  <a:cubicBezTo>
                    <a:pt x="1039" y="3777"/>
                    <a:pt x="982" y="3794"/>
                    <a:pt x="910" y="3794"/>
                  </a:cubicBezTo>
                  <a:cubicBezTo>
                    <a:pt x="811" y="3794"/>
                    <a:pt x="684" y="3761"/>
                    <a:pt x="579" y="3708"/>
                  </a:cubicBezTo>
                  <a:cubicBezTo>
                    <a:pt x="366" y="3617"/>
                    <a:pt x="183" y="3496"/>
                    <a:pt x="1" y="3374"/>
                  </a:cubicBezTo>
                  <a:lnTo>
                    <a:pt x="1" y="3374"/>
                  </a:lnTo>
                  <a:cubicBezTo>
                    <a:pt x="123" y="3556"/>
                    <a:pt x="305" y="3739"/>
                    <a:pt x="487" y="3860"/>
                  </a:cubicBezTo>
                  <a:cubicBezTo>
                    <a:pt x="579" y="3951"/>
                    <a:pt x="700" y="4012"/>
                    <a:pt x="822" y="4043"/>
                  </a:cubicBezTo>
                  <a:cubicBezTo>
                    <a:pt x="876" y="4056"/>
                    <a:pt x="936" y="4070"/>
                    <a:pt x="1003" y="4070"/>
                  </a:cubicBezTo>
                  <a:cubicBezTo>
                    <a:pt x="1085" y="4070"/>
                    <a:pt x="1177" y="4049"/>
                    <a:pt x="1278" y="3982"/>
                  </a:cubicBezTo>
                  <a:cubicBezTo>
                    <a:pt x="1399" y="3860"/>
                    <a:pt x="1430" y="3739"/>
                    <a:pt x="1490" y="3617"/>
                  </a:cubicBezTo>
                  <a:cubicBezTo>
                    <a:pt x="1521" y="3496"/>
                    <a:pt x="1582" y="3374"/>
                    <a:pt x="1582" y="3252"/>
                  </a:cubicBezTo>
                  <a:cubicBezTo>
                    <a:pt x="1642" y="3009"/>
                    <a:pt x="1642" y="2796"/>
                    <a:pt x="1642" y="2553"/>
                  </a:cubicBezTo>
                  <a:cubicBezTo>
                    <a:pt x="1612" y="2067"/>
                    <a:pt x="1521" y="1611"/>
                    <a:pt x="1369" y="1155"/>
                  </a:cubicBezTo>
                  <a:cubicBezTo>
                    <a:pt x="1186" y="730"/>
                    <a:pt x="913" y="304"/>
                    <a:pt x="579" y="0"/>
                  </a:cubicBezTo>
                  <a:close/>
                </a:path>
              </a:pathLst>
            </a:custGeom>
            <a:solidFill>
              <a:srgbClr val="FB89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2" name="Google Shape;4660;p81"/>
            <p:cNvSpPr/>
            <p:nvPr/>
          </p:nvSpPr>
          <p:spPr>
            <a:xfrm>
              <a:off x="7349371" y="2964470"/>
              <a:ext cx="183849" cy="148338"/>
            </a:xfrm>
            <a:custGeom>
              <a:avLst/>
              <a:gdLst/>
              <a:ahLst/>
              <a:cxnLst/>
              <a:rect l="l" t="t" r="r" b="b"/>
              <a:pathLst>
                <a:path w="10194" h="8225" extrusionOk="0">
                  <a:moveTo>
                    <a:pt x="6906" y="1"/>
                  </a:moveTo>
                  <a:cubicBezTo>
                    <a:pt x="6797" y="1"/>
                    <a:pt x="6683" y="3"/>
                    <a:pt x="6566" y="8"/>
                  </a:cubicBezTo>
                  <a:cubicBezTo>
                    <a:pt x="2918" y="190"/>
                    <a:pt x="0" y="5631"/>
                    <a:pt x="1155" y="6817"/>
                  </a:cubicBezTo>
                  <a:cubicBezTo>
                    <a:pt x="1395" y="7063"/>
                    <a:pt x="1576" y="7160"/>
                    <a:pt x="1711" y="7160"/>
                  </a:cubicBezTo>
                  <a:cubicBezTo>
                    <a:pt x="2074" y="7160"/>
                    <a:pt x="2113" y="6464"/>
                    <a:pt x="2108" y="6084"/>
                  </a:cubicBezTo>
                  <a:lnTo>
                    <a:pt x="2108" y="6084"/>
                  </a:lnTo>
                  <a:cubicBezTo>
                    <a:pt x="2142" y="6566"/>
                    <a:pt x="2289" y="7631"/>
                    <a:pt x="2918" y="7911"/>
                  </a:cubicBezTo>
                  <a:cubicBezTo>
                    <a:pt x="2978" y="7937"/>
                    <a:pt x="3034" y="7949"/>
                    <a:pt x="3086" y="7949"/>
                  </a:cubicBezTo>
                  <a:cubicBezTo>
                    <a:pt x="3769" y="7949"/>
                    <a:pt x="3769" y="5874"/>
                    <a:pt x="3769" y="5874"/>
                  </a:cubicBezTo>
                  <a:cubicBezTo>
                    <a:pt x="3769" y="5874"/>
                    <a:pt x="3982" y="8002"/>
                    <a:pt x="4833" y="8215"/>
                  </a:cubicBezTo>
                  <a:cubicBezTo>
                    <a:pt x="4861" y="8222"/>
                    <a:pt x="4888" y="8225"/>
                    <a:pt x="4914" y="8225"/>
                  </a:cubicBezTo>
                  <a:cubicBezTo>
                    <a:pt x="5695" y="8225"/>
                    <a:pt x="5410" y="5206"/>
                    <a:pt x="5410" y="5206"/>
                  </a:cubicBezTo>
                  <a:cubicBezTo>
                    <a:pt x="5410" y="5206"/>
                    <a:pt x="9757" y="3868"/>
                    <a:pt x="9909" y="2136"/>
                  </a:cubicBezTo>
                  <a:cubicBezTo>
                    <a:pt x="9909" y="2136"/>
                    <a:pt x="10194" y="1"/>
                    <a:pt x="6906" y="1"/>
                  </a:cubicBezTo>
                  <a:close/>
                </a:path>
              </a:pathLst>
            </a:custGeom>
            <a:solidFill>
              <a:srgbClr val="FFAD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3" name="Google Shape;4661;p81"/>
            <p:cNvSpPr/>
            <p:nvPr/>
          </p:nvSpPr>
          <p:spPr>
            <a:xfrm>
              <a:off x="7387191" y="3040794"/>
              <a:ext cx="80057" cy="75152"/>
            </a:xfrm>
            <a:custGeom>
              <a:avLst/>
              <a:gdLst/>
              <a:ahLst/>
              <a:cxnLst/>
              <a:rect l="l" t="t" r="r" b="b"/>
              <a:pathLst>
                <a:path w="4439" h="4167" extrusionOk="0">
                  <a:moveTo>
                    <a:pt x="1551" y="1"/>
                  </a:moveTo>
                  <a:lnTo>
                    <a:pt x="1490" y="1612"/>
                  </a:lnTo>
                  <a:cubicBezTo>
                    <a:pt x="1459" y="2098"/>
                    <a:pt x="1399" y="2615"/>
                    <a:pt x="1247" y="3041"/>
                  </a:cubicBezTo>
                  <a:cubicBezTo>
                    <a:pt x="1186" y="3253"/>
                    <a:pt x="1064" y="3466"/>
                    <a:pt x="912" y="3527"/>
                  </a:cubicBezTo>
                  <a:cubicBezTo>
                    <a:pt x="851" y="3527"/>
                    <a:pt x="791" y="3527"/>
                    <a:pt x="699" y="3466"/>
                  </a:cubicBezTo>
                  <a:cubicBezTo>
                    <a:pt x="639" y="3405"/>
                    <a:pt x="578" y="3314"/>
                    <a:pt x="517" y="3223"/>
                  </a:cubicBezTo>
                  <a:cubicBezTo>
                    <a:pt x="304" y="2797"/>
                    <a:pt x="244" y="2311"/>
                    <a:pt x="183" y="1825"/>
                  </a:cubicBezTo>
                  <a:cubicBezTo>
                    <a:pt x="122" y="1308"/>
                    <a:pt x="122" y="822"/>
                    <a:pt x="244" y="335"/>
                  </a:cubicBezTo>
                  <a:lnTo>
                    <a:pt x="244" y="335"/>
                  </a:lnTo>
                  <a:cubicBezTo>
                    <a:pt x="122" y="548"/>
                    <a:pt x="92" y="822"/>
                    <a:pt x="61" y="1065"/>
                  </a:cubicBezTo>
                  <a:cubicBezTo>
                    <a:pt x="31" y="1308"/>
                    <a:pt x="0" y="1582"/>
                    <a:pt x="0" y="1825"/>
                  </a:cubicBezTo>
                  <a:cubicBezTo>
                    <a:pt x="0" y="2341"/>
                    <a:pt x="61" y="2858"/>
                    <a:pt x="274" y="3344"/>
                  </a:cubicBezTo>
                  <a:cubicBezTo>
                    <a:pt x="335" y="3466"/>
                    <a:pt x="395" y="3588"/>
                    <a:pt x="517" y="3709"/>
                  </a:cubicBezTo>
                  <a:cubicBezTo>
                    <a:pt x="617" y="3784"/>
                    <a:pt x="758" y="3839"/>
                    <a:pt x="907" y="3839"/>
                  </a:cubicBezTo>
                  <a:cubicBezTo>
                    <a:pt x="939" y="3839"/>
                    <a:pt x="971" y="3836"/>
                    <a:pt x="1003" y="3831"/>
                  </a:cubicBezTo>
                  <a:cubicBezTo>
                    <a:pt x="1186" y="3770"/>
                    <a:pt x="1307" y="3648"/>
                    <a:pt x="1399" y="3527"/>
                  </a:cubicBezTo>
                  <a:cubicBezTo>
                    <a:pt x="1459" y="3405"/>
                    <a:pt x="1520" y="3284"/>
                    <a:pt x="1581" y="3162"/>
                  </a:cubicBezTo>
                  <a:cubicBezTo>
                    <a:pt x="1635" y="3017"/>
                    <a:pt x="1679" y="2869"/>
                    <a:pt x="1714" y="2719"/>
                  </a:cubicBezTo>
                  <a:lnTo>
                    <a:pt x="1714" y="2719"/>
                  </a:lnTo>
                  <a:cubicBezTo>
                    <a:pt x="1756" y="2856"/>
                    <a:pt x="1803" y="2994"/>
                    <a:pt x="1854" y="3132"/>
                  </a:cubicBezTo>
                  <a:cubicBezTo>
                    <a:pt x="1946" y="3375"/>
                    <a:pt x="2037" y="3618"/>
                    <a:pt x="2189" y="3831"/>
                  </a:cubicBezTo>
                  <a:cubicBezTo>
                    <a:pt x="2250" y="3952"/>
                    <a:pt x="2341" y="4074"/>
                    <a:pt x="2523" y="4135"/>
                  </a:cubicBezTo>
                  <a:cubicBezTo>
                    <a:pt x="2575" y="4157"/>
                    <a:pt x="2627" y="4167"/>
                    <a:pt x="2677" y="4167"/>
                  </a:cubicBezTo>
                  <a:cubicBezTo>
                    <a:pt x="2833" y="4167"/>
                    <a:pt x="2971" y="4075"/>
                    <a:pt x="3040" y="3983"/>
                  </a:cubicBezTo>
                  <a:cubicBezTo>
                    <a:pt x="3253" y="3740"/>
                    <a:pt x="3283" y="3466"/>
                    <a:pt x="3313" y="3223"/>
                  </a:cubicBezTo>
                  <a:cubicBezTo>
                    <a:pt x="3374" y="2980"/>
                    <a:pt x="3374" y="2706"/>
                    <a:pt x="3405" y="2463"/>
                  </a:cubicBezTo>
                  <a:cubicBezTo>
                    <a:pt x="3405" y="1992"/>
                    <a:pt x="3405" y="1493"/>
                    <a:pt x="3377" y="1021"/>
                  </a:cubicBezTo>
                  <a:lnTo>
                    <a:pt x="3377" y="1021"/>
                  </a:lnTo>
                  <a:cubicBezTo>
                    <a:pt x="3731" y="873"/>
                    <a:pt x="4084" y="725"/>
                    <a:pt x="4438" y="548"/>
                  </a:cubicBezTo>
                  <a:lnTo>
                    <a:pt x="4438" y="548"/>
                  </a:lnTo>
                  <a:cubicBezTo>
                    <a:pt x="4043" y="670"/>
                    <a:pt x="3678" y="791"/>
                    <a:pt x="3283" y="913"/>
                  </a:cubicBezTo>
                  <a:lnTo>
                    <a:pt x="3253" y="913"/>
                  </a:lnTo>
                  <a:lnTo>
                    <a:pt x="3253" y="974"/>
                  </a:lnTo>
                  <a:cubicBezTo>
                    <a:pt x="3222" y="1460"/>
                    <a:pt x="3192" y="1946"/>
                    <a:pt x="3161" y="2433"/>
                  </a:cubicBezTo>
                  <a:cubicBezTo>
                    <a:pt x="3131" y="2676"/>
                    <a:pt x="3101" y="2919"/>
                    <a:pt x="3040" y="3162"/>
                  </a:cubicBezTo>
                  <a:cubicBezTo>
                    <a:pt x="2979" y="3375"/>
                    <a:pt x="2918" y="3618"/>
                    <a:pt x="2797" y="3770"/>
                  </a:cubicBezTo>
                  <a:cubicBezTo>
                    <a:pt x="2761" y="3806"/>
                    <a:pt x="2736" y="3820"/>
                    <a:pt x="2715" y="3820"/>
                  </a:cubicBezTo>
                  <a:cubicBezTo>
                    <a:pt x="2700" y="3820"/>
                    <a:pt x="2688" y="3813"/>
                    <a:pt x="2675" y="3800"/>
                  </a:cubicBezTo>
                  <a:cubicBezTo>
                    <a:pt x="2614" y="3800"/>
                    <a:pt x="2554" y="3709"/>
                    <a:pt x="2493" y="3618"/>
                  </a:cubicBezTo>
                  <a:cubicBezTo>
                    <a:pt x="2371" y="3436"/>
                    <a:pt x="2280" y="3223"/>
                    <a:pt x="2189" y="3010"/>
                  </a:cubicBezTo>
                  <a:cubicBezTo>
                    <a:pt x="2037" y="2554"/>
                    <a:pt x="1946" y="2068"/>
                    <a:pt x="1854" y="1582"/>
                  </a:cubicBezTo>
                  <a:lnTo>
                    <a:pt x="1551" y="1"/>
                  </a:lnTo>
                  <a:close/>
                </a:path>
              </a:pathLst>
            </a:custGeom>
            <a:solidFill>
              <a:srgbClr val="FF97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4" name="Google Shape;4662;p81"/>
            <p:cNvSpPr/>
            <p:nvPr/>
          </p:nvSpPr>
          <p:spPr>
            <a:xfrm>
              <a:off x="7363619" y="3035330"/>
              <a:ext cx="25772" cy="60309"/>
            </a:xfrm>
            <a:custGeom>
              <a:avLst/>
              <a:gdLst/>
              <a:ahLst/>
              <a:cxnLst/>
              <a:rect l="l" t="t" r="r" b="b"/>
              <a:pathLst>
                <a:path w="1429" h="3344" extrusionOk="0">
                  <a:moveTo>
                    <a:pt x="730" y="0"/>
                  </a:moveTo>
                  <a:cubicBezTo>
                    <a:pt x="456" y="274"/>
                    <a:pt x="274" y="638"/>
                    <a:pt x="152" y="1003"/>
                  </a:cubicBezTo>
                  <a:cubicBezTo>
                    <a:pt x="31" y="1398"/>
                    <a:pt x="0" y="1793"/>
                    <a:pt x="31" y="2219"/>
                  </a:cubicBezTo>
                  <a:cubicBezTo>
                    <a:pt x="61" y="2401"/>
                    <a:pt x="92" y="2614"/>
                    <a:pt x="183" y="2827"/>
                  </a:cubicBezTo>
                  <a:cubicBezTo>
                    <a:pt x="274" y="3009"/>
                    <a:pt x="395" y="3222"/>
                    <a:pt x="669" y="3313"/>
                  </a:cubicBezTo>
                  <a:cubicBezTo>
                    <a:pt x="718" y="3334"/>
                    <a:pt x="771" y="3344"/>
                    <a:pt x="826" y="3344"/>
                  </a:cubicBezTo>
                  <a:cubicBezTo>
                    <a:pt x="1012" y="3344"/>
                    <a:pt x="1214" y="3234"/>
                    <a:pt x="1307" y="3070"/>
                  </a:cubicBezTo>
                  <a:cubicBezTo>
                    <a:pt x="1399" y="2857"/>
                    <a:pt x="1429" y="2675"/>
                    <a:pt x="1399" y="2462"/>
                  </a:cubicBezTo>
                  <a:lnTo>
                    <a:pt x="1399" y="2462"/>
                  </a:lnTo>
                  <a:cubicBezTo>
                    <a:pt x="1338" y="2644"/>
                    <a:pt x="1247" y="2827"/>
                    <a:pt x="1155" y="2948"/>
                  </a:cubicBezTo>
                  <a:cubicBezTo>
                    <a:pt x="1074" y="3029"/>
                    <a:pt x="980" y="3070"/>
                    <a:pt x="890" y="3070"/>
                  </a:cubicBezTo>
                  <a:cubicBezTo>
                    <a:pt x="845" y="3070"/>
                    <a:pt x="801" y="3060"/>
                    <a:pt x="760" y="3040"/>
                  </a:cubicBezTo>
                  <a:cubicBezTo>
                    <a:pt x="639" y="2979"/>
                    <a:pt x="578" y="2857"/>
                    <a:pt x="517" y="2675"/>
                  </a:cubicBezTo>
                  <a:cubicBezTo>
                    <a:pt x="456" y="2523"/>
                    <a:pt x="426" y="2340"/>
                    <a:pt x="395" y="2188"/>
                  </a:cubicBezTo>
                  <a:cubicBezTo>
                    <a:pt x="365" y="1824"/>
                    <a:pt x="395" y="1459"/>
                    <a:pt x="456" y="1094"/>
                  </a:cubicBezTo>
                  <a:cubicBezTo>
                    <a:pt x="487" y="730"/>
                    <a:pt x="608" y="365"/>
                    <a:pt x="730" y="0"/>
                  </a:cubicBezTo>
                  <a:close/>
                </a:path>
              </a:pathLst>
            </a:custGeom>
            <a:solidFill>
              <a:srgbClr val="FF97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5" name="Google Shape;4663;p81"/>
            <p:cNvSpPr/>
            <p:nvPr/>
          </p:nvSpPr>
          <p:spPr>
            <a:xfrm>
              <a:off x="8037894" y="2967428"/>
              <a:ext cx="190269" cy="183218"/>
            </a:xfrm>
            <a:custGeom>
              <a:avLst/>
              <a:gdLst/>
              <a:ahLst/>
              <a:cxnLst/>
              <a:rect l="l" t="t" r="r" b="b"/>
              <a:pathLst>
                <a:path w="10550" h="10159" extrusionOk="0">
                  <a:moveTo>
                    <a:pt x="5608" y="1"/>
                  </a:moveTo>
                  <a:cubicBezTo>
                    <a:pt x="1906" y="1"/>
                    <a:pt x="0" y="4130"/>
                    <a:pt x="0" y="4130"/>
                  </a:cubicBezTo>
                  <a:cubicBezTo>
                    <a:pt x="433" y="4606"/>
                    <a:pt x="904" y="4788"/>
                    <a:pt x="1370" y="4788"/>
                  </a:cubicBezTo>
                  <a:cubicBezTo>
                    <a:pt x="2867" y="4788"/>
                    <a:pt x="4316" y="2915"/>
                    <a:pt x="4316" y="2914"/>
                  </a:cubicBezTo>
                  <a:lnTo>
                    <a:pt x="4316" y="2914"/>
                  </a:lnTo>
                  <a:cubicBezTo>
                    <a:pt x="4316" y="2915"/>
                    <a:pt x="1581" y="9540"/>
                    <a:pt x="3648" y="10087"/>
                  </a:cubicBezTo>
                  <a:cubicBezTo>
                    <a:pt x="3840" y="10135"/>
                    <a:pt x="4030" y="10158"/>
                    <a:pt x="4217" y="10158"/>
                  </a:cubicBezTo>
                  <a:cubicBezTo>
                    <a:pt x="7938" y="10158"/>
                    <a:pt x="10549" y="1104"/>
                    <a:pt x="6961" y="178"/>
                  </a:cubicBezTo>
                  <a:cubicBezTo>
                    <a:pt x="6486" y="56"/>
                    <a:pt x="6035" y="1"/>
                    <a:pt x="5608" y="1"/>
                  </a:cubicBezTo>
                  <a:close/>
                </a:path>
              </a:pathLst>
            </a:custGeom>
            <a:solidFill>
              <a:srgbClr val="E88B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6" name="Google Shape;4664;p81"/>
            <p:cNvSpPr/>
            <p:nvPr/>
          </p:nvSpPr>
          <p:spPr>
            <a:xfrm>
              <a:off x="8087219" y="3085756"/>
              <a:ext cx="45520" cy="60670"/>
            </a:xfrm>
            <a:custGeom>
              <a:avLst/>
              <a:gdLst/>
              <a:ahLst/>
              <a:cxnLst/>
              <a:rect l="l" t="t" r="r" b="b"/>
              <a:pathLst>
                <a:path w="2524" h="3364" extrusionOk="0">
                  <a:moveTo>
                    <a:pt x="426" y="0"/>
                  </a:moveTo>
                  <a:cubicBezTo>
                    <a:pt x="244" y="578"/>
                    <a:pt x="122" y="1155"/>
                    <a:pt x="31" y="1763"/>
                  </a:cubicBezTo>
                  <a:cubicBezTo>
                    <a:pt x="1" y="2067"/>
                    <a:pt x="1" y="2371"/>
                    <a:pt x="31" y="2706"/>
                  </a:cubicBezTo>
                  <a:cubicBezTo>
                    <a:pt x="61" y="2858"/>
                    <a:pt x="92" y="3010"/>
                    <a:pt x="183" y="3192"/>
                  </a:cubicBezTo>
                  <a:cubicBezTo>
                    <a:pt x="244" y="3253"/>
                    <a:pt x="244" y="3283"/>
                    <a:pt x="335" y="3314"/>
                  </a:cubicBezTo>
                  <a:cubicBezTo>
                    <a:pt x="371" y="3349"/>
                    <a:pt x="427" y="3364"/>
                    <a:pt x="480" y="3364"/>
                  </a:cubicBezTo>
                  <a:cubicBezTo>
                    <a:pt x="517" y="3364"/>
                    <a:pt x="553" y="3357"/>
                    <a:pt x="578" y="3344"/>
                  </a:cubicBezTo>
                  <a:cubicBezTo>
                    <a:pt x="700" y="3314"/>
                    <a:pt x="761" y="3253"/>
                    <a:pt x="852" y="3192"/>
                  </a:cubicBezTo>
                  <a:cubicBezTo>
                    <a:pt x="1308" y="2736"/>
                    <a:pt x="1581" y="2189"/>
                    <a:pt x="1855" y="1672"/>
                  </a:cubicBezTo>
                  <a:cubicBezTo>
                    <a:pt x="2128" y="1125"/>
                    <a:pt x="2341" y="578"/>
                    <a:pt x="2524" y="0"/>
                  </a:cubicBezTo>
                  <a:lnTo>
                    <a:pt x="2524" y="0"/>
                  </a:lnTo>
                  <a:cubicBezTo>
                    <a:pt x="2220" y="517"/>
                    <a:pt x="1885" y="1003"/>
                    <a:pt x="1581" y="1520"/>
                  </a:cubicBezTo>
                  <a:cubicBezTo>
                    <a:pt x="1429" y="1763"/>
                    <a:pt x="1277" y="2037"/>
                    <a:pt x="1125" y="2250"/>
                  </a:cubicBezTo>
                  <a:cubicBezTo>
                    <a:pt x="943" y="2493"/>
                    <a:pt x="791" y="2736"/>
                    <a:pt x="609" y="2918"/>
                  </a:cubicBezTo>
                  <a:cubicBezTo>
                    <a:pt x="548" y="2949"/>
                    <a:pt x="487" y="2979"/>
                    <a:pt x="487" y="2979"/>
                  </a:cubicBezTo>
                  <a:cubicBezTo>
                    <a:pt x="457" y="2918"/>
                    <a:pt x="396" y="2766"/>
                    <a:pt x="396" y="2645"/>
                  </a:cubicBezTo>
                  <a:cubicBezTo>
                    <a:pt x="335" y="2371"/>
                    <a:pt x="335" y="2067"/>
                    <a:pt x="335" y="1794"/>
                  </a:cubicBezTo>
                  <a:cubicBezTo>
                    <a:pt x="365" y="1186"/>
                    <a:pt x="396" y="608"/>
                    <a:pt x="426" y="0"/>
                  </a:cubicBezTo>
                  <a:close/>
                </a:path>
              </a:pathLst>
            </a:custGeom>
            <a:solidFill>
              <a:srgbClr val="D47A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7" name="Google Shape;4665;p81"/>
            <p:cNvSpPr/>
            <p:nvPr/>
          </p:nvSpPr>
          <p:spPr>
            <a:xfrm>
              <a:off x="8100385" y="3096162"/>
              <a:ext cx="58668" cy="56846"/>
            </a:xfrm>
            <a:custGeom>
              <a:avLst/>
              <a:gdLst/>
              <a:ahLst/>
              <a:cxnLst/>
              <a:rect l="l" t="t" r="r" b="b"/>
              <a:pathLst>
                <a:path w="3253" h="3152" extrusionOk="0">
                  <a:moveTo>
                    <a:pt x="3253" y="1"/>
                  </a:moveTo>
                  <a:cubicBezTo>
                    <a:pt x="3070" y="366"/>
                    <a:pt x="2827" y="700"/>
                    <a:pt x="2584" y="1034"/>
                  </a:cubicBezTo>
                  <a:cubicBezTo>
                    <a:pt x="2341" y="1338"/>
                    <a:pt x="2097" y="1673"/>
                    <a:pt x="1824" y="1977"/>
                  </a:cubicBezTo>
                  <a:cubicBezTo>
                    <a:pt x="1550" y="2281"/>
                    <a:pt x="1277" y="2615"/>
                    <a:pt x="1003" y="2828"/>
                  </a:cubicBezTo>
                  <a:cubicBezTo>
                    <a:pt x="903" y="2895"/>
                    <a:pt x="774" y="2929"/>
                    <a:pt x="639" y="2929"/>
                  </a:cubicBezTo>
                  <a:cubicBezTo>
                    <a:pt x="406" y="2929"/>
                    <a:pt x="154" y="2827"/>
                    <a:pt x="0" y="2615"/>
                  </a:cubicBezTo>
                  <a:lnTo>
                    <a:pt x="0" y="2615"/>
                  </a:lnTo>
                  <a:cubicBezTo>
                    <a:pt x="61" y="2797"/>
                    <a:pt x="213" y="3010"/>
                    <a:pt x="426" y="3071"/>
                  </a:cubicBezTo>
                  <a:cubicBezTo>
                    <a:pt x="540" y="3120"/>
                    <a:pt x="662" y="3151"/>
                    <a:pt x="789" y="3151"/>
                  </a:cubicBezTo>
                  <a:cubicBezTo>
                    <a:pt x="899" y="3151"/>
                    <a:pt x="1012" y="3127"/>
                    <a:pt x="1125" y="3071"/>
                  </a:cubicBezTo>
                  <a:cubicBezTo>
                    <a:pt x="1550" y="2858"/>
                    <a:pt x="1824" y="2554"/>
                    <a:pt x="2097" y="2220"/>
                  </a:cubicBezTo>
                  <a:cubicBezTo>
                    <a:pt x="2371" y="1885"/>
                    <a:pt x="2614" y="1551"/>
                    <a:pt x="2827" y="1186"/>
                  </a:cubicBezTo>
                  <a:cubicBezTo>
                    <a:pt x="3040" y="822"/>
                    <a:pt x="3222" y="426"/>
                    <a:pt x="3253" y="1"/>
                  </a:cubicBezTo>
                  <a:close/>
                </a:path>
              </a:pathLst>
            </a:custGeom>
            <a:solidFill>
              <a:srgbClr val="D47A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8" name="Google Shape;4666;p81"/>
            <p:cNvSpPr/>
            <p:nvPr/>
          </p:nvSpPr>
          <p:spPr>
            <a:xfrm>
              <a:off x="8033493" y="3004075"/>
              <a:ext cx="63068" cy="52843"/>
            </a:xfrm>
            <a:custGeom>
              <a:avLst/>
              <a:gdLst/>
              <a:ahLst/>
              <a:cxnLst/>
              <a:rect l="l" t="t" r="r" b="b"/>
              <a:pathLst>
                <a:path w="3497" h="2930" extrusionOk="0">
                  <a:moveTo>
                    <a:pt x="1825" y="0"/>
                  </a:moveTo>
                  <a:lnTo>
                    <a:pt x="1825" y="0"/>
                  </a:lnTo>
                  <a:cubicBezTo>
                    <a:pt x="1369" y="304"/>
                    <a:pt x="943" y="639"/>
                    <a:pt x="578" y="1064"/>
                  </a:cubicBezTo>
                  <a:cubicBezTo>
                    <a:pt x="396" y="1277"/>
                    <a:pt x="214" y="1490"/>
                    <a:pt x="92" y="1794"/>
                  </a:cubicBezTo>
                  <a:cubicBezTo>
                    <a:pt x="62" y="1946"/>
                    <a:pt x="1" y="2128"/>
                    <a:pt x="92" y="2311"/>
                  </a:cubicBezTo>
                  <a:cubicBezTo>
                    <a:pt x="153" y="2493"/>
                    <a:pt x="305" y="2614"/>
                    <a:pt x="426" y="2706"/>
                  </a:cubicBezTo>
                  <a:cubicBezTo>
                    <a:pt x="707" y="2868"/>
                    <a:pt x="994" y="2930"/>
                    <a:pt x="1279" y="2930"/>
                  </a:cubicBezTo>
                  <a:cubicBezTo>
                    <a:pt x="1580" y="2930"/>
                    <a:pt x="1877" y="2860"/>
                    <a:pt x="2159" y="2766"/>
                  </a:cubicBezTo>
                  <a:cubicBezTo>
                    <a:pt x="2676" y="2584"/>
                    <a:pt x="3162" y="2250"/>
                    <a:pt x="3496" y="1824"/>
                  </a:cubicBezTo>
                  <a:lnTo>
                    <a:pt x="3496" y="1824"/>
                  </a:lnTo>
                  <a:cubicBezTo>
                    <a:pt x="3040" y="2128"/>
                    <a:pt x="2554" y="2371"/>
                    <a:pt x="2068" y="2493"/>
                  </a:cubicBezTo>
                  <a:cubicBezTo>
                    <a:pt x="1866" y="2543"/>
                    <a:pt x="1649" y="2573"/>
                    <a:pt x="1438" y="2573"/>
                  </a:cubicBezTo>
                  <a:cubicBezTo>
                    <a:pt x="1140" y="2573"/>
                    <a:pt x="853" y="2514"/>
                    <a:pt x="639" y="2371"/>
                  </a:cubicBezTo>
                  <a:cubicBezTo>
                    <a:pt x="548" y="2341"/>
                    <a:pt x="457" y="2250"/>
                    <a:pt x="426" y="2159"/>
                  </a:cubicBezTo>
                  <a:cubicBezTo>
                    <a:pt x="396" y="2128"/>
                    <a:pt x="426" y="2007"/>
                    <a:pt x="457" y="1915"/>
                  </a:cubicBezTo>
                  <a:cubicBezTo>
                    <a:pt x="518" y="1672"/>
                    <a:pt x="670" y="1459"/>
                    <a:pt x="822" y="1247"/>
                  </a:cubicBezTo>
                  <a:cubicBezTo>
                    <a:pt x="1126" y="821"/>
                    <a:pt x="1460" y="396"/>
                    <a:pt x="1825" y="0"/>
                  </a:cubicBezTo>
                  <a:close/>
                </a:path>
              </a:pathLst>
            </a:custGeom>
            <a:solidFill>
              <a:srgbClr val="D47A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9" name="Google Shape;4667;p81"/>
            <p:cNvSpPr/>
            <p:nvPr/>
          </p:nvSpPr>
          <p:spPr>
            <a:xfrm>
              <a:off x="6653233" y="2404266"/>
              <a:ext cx="102980" cy="56792"/>
            </a:xfrm>
            <a:custGeom>
              <a:avLst/>
              <a:gdLst/>
              <a:ahLst/>
              <a:cxnLst/>
              <a:rect l="l" t="t" r="r" b="b"/>
              <a:pathLst>
                <a:path w="5710" h="3149" extrusionOk="0">
                  <a:moveTo>
                    <a:pt x="5358" y="1"/>
                  </a:moveTo>
                  <a:cubicBezTo>
                    <a:pt x="5248" y="1"/>
                    <a:pt x="5143" y="57"/>
                    <a:pt x="5107" y="188"/>
                  </a:cubicBezTo>
                  <a:cubicBezTo>
                    <a:pt x="4712" y="2103"/>
                    <a:pt x="2554" y="2559"/>
                    <a:pt x="882" y="2559"/>
                  </a:cubicBezTo>
                  <a:lnTo>
                    <a:pt x="335" y="2559"/>
                  </a:lnTo>
                  <a:cubicBezTo>
                    <a:pt x="326" y="2558"/>
                    <a:pt x="317" y="2558"/>
                    <a:pt x="308" y="2558"/>
                  </a:cubicBezTo>
                  <a:cubicBezTo>
                    <a:pt x="1" y="2558"/>
                    <a:pt x="9" y="3077"/>
                    <a:pt x="335" y="3136"/>
                  </a:cubicBezTo>
                  <a:cubicBezTo>
                    <a:pt x="481" y="3144"/>
                    <a:pt x="628" y="3148"/>
                    <a:pt x="775" y="3148"/>
                  </a:cubicBezTo>
                  <a:cubicBezTo>
                    <a:pt x="1175" y="3148"/>
                    <a:pt x="1576" y="3120"/>
                    <a:pt x="1976" y="3076"/>
                  </a:cubicBezTo>
                  <a:cubicBezTo>
                    <a:pt x="2979" y="2954"/>
                    <a:pt x="4013" y="2650"/>
                    <a:pt x="4773" y="1951"/>
                  </a:cubicBezTo>
                  <a:cubicBezTo>
                    <a:pt x="5229" y="1525"/>
                    <a:pt x="5532" y="978"/>
                    <a:pt x="5654" y="340"/>
                  </a:cubicBezTo>
                  <a:cubicBezTo>
                    <a:pt x="5710" y="137"/>
                    <a:pt x="5529" y="1"/>
                    <a:pt x="535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5" name="TextBox 174"/>
          <p:cNvSpPr txBox="1"/>
          <p:nvPr/>
        </p:nvSpPr>
        <p:spPr>
          <a:xfrm>
            <a:off x="1396386" y="2720838"/>
            <a:ext cx="5905412" cy="1200329"/>
          </a:xfrm>
          <a:prstGeom prst="rect">
            <a:avLst/>
          </a:prstGeom>
          <a:noFill/>
        </p:spPr>
        <p:txBody>
          <a:bodyPr wrap="square" rtlCol="0">
            <a:spAutoFit/>
          </a:bodyPr>
          <a:lstStyle/>
          <a:p>
            <a:pPr algn="ctr"/>
            <a:r>
              <a:rPr lang="en-US" sz="3200" b="1" dirty="0" err="1">
                <a:solidFill>
                  <a:srgbClr val="FF0000"/>
                </a:solidFill>
                <a:latin typeface="#9Slide07 FS North Land Sans" panose="00000500000000000000" pitchFamily="2" charset="0"/>
                <a:ea typeface="Source Sans Pro Light" panose="020B0403030403020204" pitchFamily="34" charset="0"/>
                <a:cs typeface="Times New Roman" panose="02020603050405020304" pitchFamily="18" charset="0"/>
              </a:rPr>
              <a:t>Hoạt</a:t>
            </a:r>
            <a:r>
              <a:rPr lang="en-US" sz="3200" b="1" dirty="0">
                <a:solidFill>
                  <a:srgbClr val="FF0000"/>
                </a:solidFill>
                <a:latin typeface="#9Slide07 FS North Land Sans" panose="00000500000000000000" pitchFamily="2" charset="0"/>
                <a:ea typeface="Source Sans Pro Light" panose="020B0403030403020204" pitchFamily="34" charset="0"/>
                <a:cs typeface="Times New Roman" panose="02020603050405020304" pitchFamily="18" charset="0"/>
              </a:rPr>
              <a:t> </a:t>
            </a:r>
            <a:r>
              <a:rPr lang="en-US" sz="3200" b="1" dirty="0" err="1">
                <a:solidFill>
                  <a:srgbClr val="FF0000"/>
                </a:solidFill>
                <a:latin typeface="#9Slide07 FS North Land Sans" panose="00000500000000000000" pitchFamily="2" charset="0"/>
                <a:ea typeface="Source Sans Pro Light" panose="020B0403030403020204" pitchFamily="34" charset="0"/>
                <a:cs typeface="Times New Roman" panose="02020603050405020304" pitchFamily="18" charset="0"/>
              </a:rPr>
              <a:t>động</a:t>
            </a:r>
            <a:r>
              <a:rPr lang="en-US" sz="3200" b="1" dirty="0">
                <a:solidFill>
                  <a:srgbClr val="FF0000"/>
                </a:solidFill>
                <a:latin typeface="#9Slide07 FS North Land Sans" panose="00000500000000000000" pitchFamily="2" charset="0"/>
                <a:ea typeface="Source Sans Pro Light" panose="020B0403030403020204" pitchFamily="34" charset="0"/>
                <a:cs typeface="Times New Roman" panose="02020603050405020304" pitchFamily="18" charset="0"/>
              </a:rPr>
              <a:t> 1: </a:t>
            </a:r>
            <a:r>
              <a:rPr lang="x-none" sz="3200" b="1" dirty="0">
                <a:solidFill>
                  <a:srgbClr val="002060"/>
                </a:solidFill>
                <a:latin typeface="Source Sans Pro Light" panose="020B0403030403020204" pitchFamily="34" charset="0"/>
                <a:ea typeface="Source Sans Pro Light" panose="020B0403030403020204" pitchFamily="34" charset="0"/>
                <a:cs typeface="Times New Roman" panose="02020603050405020304" pitchFamily="18" charset="0"/>
              </a:rPr>
              <a:t>Trò chơi</a:t>
            </a:r>
            <a:r>
              <a:rPr lang="en-US" sz="3200" b="1" dirty="0">
                <a:solidFill>
                  <a:srgbClr val="002060"/>
                </a:solidFill>
                <a:latin typeface="Source Sans Pro Light" panose="020B0403030403020204" pitchFamily="34" charset="0"/>
                <a:ea typeface="Source Sans Pro Light" panose="020B0403030403020204" pitchFamily="34" charset="0"/>
                <a:cs typeface="Times New Roman" panose="02020603050405020304" pitchFamily="18" charset="0"/>
              </a:rPr>
              <a:t>:</a:t>
            </a:r>
            <a:endParaRPr lang="en-US" sz="3200" b="1" dirty="0">
              <a:solidFill>
                <a:srgbClr val="002060"/>
              </a:solidFill>
              <a:latin typeface="Source Sans Pro Light" panose="020B0403030403020204" pitchFamily="34" charset="0"/>
              <a:ea typeface="Source Sans Pro Light" panose="020B0403030403020204" pitchFamily="34" charset="0"/>
              <a:cs typeface="Times New Roman" panose="02020603050405020304" pitchFamily="18" charset="0"/>
            </a:endParaRPr>
          </a:p>
          <a:p>
            <a:pPr algn="ctr"/>
            <a:r>
              <a:rPr lang="x-none" sz="4000" b="1" dirty="0">
                <a:solidFill>
                  <a:srgbClr val="00B050"/>
                </a:solidFill>
                <a:latin typeface="UTM Silk Script" panose="02040603050506020204" pitchFamily="18" charset="0"/>
                <a:cs typeface="Times New Roman" panose="02020603050405020304" pitchFamily="18" charset="0"/>
              </a:rPr>
              <a:t>”</a:t>
            </a:r>
            <a:r>
              <a:rPr lang="en-US" sz="4000" b="1" dirty="0">
                <a:solidFill>
                  <a:srgbClr val="00B050"/>
                </a:solidFill>
                <a:latin typeface="UTM Silk Script" panose="02040603050506020204" pitchFamily="18" charset="0"/>
                <a:cs typeface="Times New Roman" panose="02020603050405020304" pitchFamily="18" charset="0"/>
              </a:rPr>
              <a:t>Ai </a:t>
            </a:r>
            <a:r>
              <a:rPr lang="en-US" sz="4000" b="1" dirty="0" err="1">
                <a:solidFill>
                  <a:srgbClr val="00B050"/>
                </a:solidFill>
                <a:latin typeface="UTM Silk Script" panose="02040603050506020204" pitchFamily="18" charset="0"/>
                <a:cs typeface="Times New Roman" panose="02020603050405020304" pitchFamily="18" charset="0"/>
              </a:rPr>
              <a:t>nhớ</a:t>
            </a:r>
            <a:r>
              <a:rPr lang="en-US" sz="4000" b="1" dirty="0">
                <a:solidFill>
                  <a:srgbClr val="00B050"/>
                </a:solidFill>
                <a:latin typeface="UTM Silk Script" panose="02040603050506020204" pitchFamily="18" charset="0"/>
                <a:cs typeface="Times New Roman" panose="02020603050405020304" pitchFamily="18" charset="0"/>
              </a:rPr>
              <a:t> </a:t>
            </a:r>
            <a:r>
              <a:rPr lang="en-US" sz="4000" b="1" dirty="0" err="1">
                <a:solidFill>
                  <a:srgbClr val="00B050"/>
                </a:solidFill>
                <a:latin typeface="UTM Silk Script" panose="02040603050506020204" pitchFamily="18" charset="0"/>
                <a:cs typeface="Times New Roman" panose="02020603050405020304" pitchFamily="18" charset="0"/>
              </a:rPr>
              <a:t>giỏi</a:t>
            </a:r>
            <a:r>
              <a:rPr lang="en-US" sz="4000" b="1" dirty="0">
                <a:solidFill>
                  <a:srgbClr val="00B050"/>
                </a:solidFill>
                <a:latin typeface="UTM Silk Script" panose="02040603050506020204" pitchFamily="18" charset="0"/>
                <a:cs typeface="Times New Roman" panose="02020603050405020304" pitchFamily="18" charset="0"/>
              </a:rPr>
              <a:t> </a:t>
            </a:r>
            <a:r>
              <a:rPr lang="en-US" sz="4000" b="1" dirty="0" err="1">
                <a:solidFill>
                  <a:srgbClr val="00B050"/>
                </a:solidFill>
                <a:latin typeface="UTM Silk Script" panose="02040603050506020204" pitchFamily="18" charset="0"/>
                <a:cs typeface="Times New Roman" panose="02020603050405020304" pitchFamily="18" charset="0"/>
              </a:rPr>
              <a:t>nhất</a:t>
            </a:r>
            <a:r>
              <a:rPr lang="en-US" sz="4000" b="1" dirty="0">
                <a:solidFill>
                  <a:srgbClr val="00B050"/>
                </a:solidFill>
                <a:latin typeface="UTM Silk Script" panose="02040603050506020204" pitchFamily="18" charset="0"/>
                <a:cs typeface="Times New Roman" panose="02020603050405020304" pitchFamily="18" charset="0"/>
              </a:rPr>
              <a:t> ?</a:t>
            </a:r>
            <a:r>
              <a:rPr lang="x-none" sz="4000" b="1" dirty="0">
                <a:solidFill>
                  <a:srgbClr val="00B050"/>
                </a:solidFill>
                <a:latin typeface="UTM Silk Script" panose="02040603050506020204" pitchFamily="18" charset="0"/>
                <a:cs typeface="Times New Roman" panose="02020603050405020304" pitchFamily="18" charset="0"/>
              </a:rPr>
              <a:t>”</a:t>
            </a:r>
            <a:endParaRPr lang="x-none" sz="4000" b="1" dirty="0">
              <a:solidFill>
                <a:srgbClr val="00B050"/>
              </a:solidFill>
              <a:latin typeface="UTM Silk Script" panose="02040603050506020204" pitchFamily="18" charset="0"/>
              <a:cs typeface="Times New Roman" panose="02020603050405020304" pitchFamily="18" charset="0"/>
            </a:endParaRPr>
          </a:p>
        </p:txBody>
      </p:sp>
      <p:pic>
        <p:nvPicPr>
          <p:cNvPr id="176" name="图片 8"/>
          <p:cNvPicPr>
            <a:picLocks noChangeAspect="1"/>
          </p:cNvPicPr>
          <p:nvPr/>
        </p:nvPicPr>
        <p:blipFill rotWithShape="1">
          <a:blip r:embed="rId1" cstate="screen"/>
          <a:srcRect/>
          <a:stretch>
            <a:fillRect/>
          </a:stretch>
        </p:blipFill>
        <p:spPr>
          <a:xfrm>
            <a:off x="2959991" y="-69852"/>
            <a:ext cx="3645348" cy="1129536"/>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smtClean="0"/>
              <a:t>Người</a:t>
            </a:r>
            <a:r>
              <a:rPr lang="en-US" sz="3600" dirty="0" smtClean="0"/>
              <a:t> </a:t>
            </a:r>
            <a:r>
              <a:rPr lang="en-US" sz="3600" dirty="0" err="1"/>
              <a:t>chỉ</a:t>
            </a:r>
            <a:r>
              <a:rPr lang="en-US" sz="3600" dirty="0"/>
              <a:t> </a:t>
            </a:r>
            <a:r>
              <a:rPr lang="en-US" sz="3600" dirty="0" err="1"/>
              <a:t>huy</a:t>
            </a:r>
            <a:r>
              <a:rPr lang="en-US" sz="3600" dirty="0"/>
              <a:t> </a:t>
            </a:r>
            <a:r>
              <a:rPr lang="en-US" sz="3600" dirty="0" err="1"/>
              <a:t>cuộc</a:t>
            </a:r>
            <a:r>
              <a:rPr lang="en-US" sz="3600" dirty="0"/>
              <a:t> </a:t>
            </a:r>
            <a:r>
              <a:rPr lang="en-US" sz="3600" dirty="0" err="1"/>
              <a:t>phản</a:t>
            </a:r>
            <a:r>
              <a:rPr lang="en-US" sz="3600" dirty="0"/>
              <a:t> </a:t>
            </a:r>
            <a:r>
              <a:rPr lang="en-US" sz="3600" dirty="0" err="1"/>
              <a:t>công</a:t>
            </a:r>
            <a:r>
              <a:rPr lang="en-US" sz="3600" dirty="0"/>
              <a:t> ở </a:t>
            </a:r>
            <a:br>
              <a:rPr lang="en-US" sz="3600" dirty="0"/>
            </a:br>
            <a:r>
              <a:rPr lang="en-US" sz="3600" dirty="0" err="1"/>
              <a:t>kinh</a:t>
            </a:r>
            <a:r>
              <a:rPr lang="en-US" sz="3600" dirty="0"/>
              <a:t> </a:t>
            </a:r>
            <a:r>
              <a:rPr lang="en-US" sz="3600" dirty="0" err="1"/>
              <a:t>thành</a:t>
            </a:r>
            <a:r>
              <a:rPr lang="en-US" sz="3600" dirty="0"/>
              <a:t> </a:t>
            </a:r>
            <a:r>
              <a:rPr lang="en-US" sz="3600" dirty="0" err="1"/>
              <a:t>Huế</a:t>
            </a:r>
            <a:r>
              <a:rPr lang="en-US" sz="3600" dirty="0"/>
              <a:t> </a:t>
            </a:r>
            <a:r>
              <a:rPr lang="en-US" sz="3600" dirty="0" err="1"/>
              <a:t>là</a:t>
            </a:r>
            <a:r>
              <a:rPr lang="en-US" sz="3600" dirty="0"/>
              <a:t> ai?</a:t>
            </a:r>
            <a:endParaRPr lang="en-US" sz="3600" dirty="0"/>
          </a:p>
        </p:txBody>
      </p:sp>
      <p:sp>
        <p:nvSpPr>
          <p:cNvPr id="845" name="Google Shape;845;p44"/>
          <p:cNvSpPr txBox="1">
            <a:spLocks noGrp="1"/>
          </p:cNvSpPr>
          <p:nvPr>
            <p:ph type="title" idx="2"/>
          </p:nvPr>
        </p:nvSpPr>
        <p:spPr>
          <a:xfrm>
            <a:off x="1531144" y="1780921"/>
            <a:ext cx="7496906" cy="2124000"/>
          </a:xfrm>
          <a:prstGeom prst="rect">
            <a:avLst/>
          </a:prstGeom>
        </p:spPr>
        <p:txBody>
          <a:bodyPr spcFirstLastPara="1" wrap="square" lIns="91425" tIns="91425" rIns="91425" bIns="91425" anchor="ctr" anchorCtr="0">
            <a:noAutofit/>
          </a:bodyPr>
          <a:lstStyle/>
          <a:p>
            <a:pPr algn="l">
              <a:lnSpc>
                <a:spcPct val="150000"/>
              </a:lnSpc>
            </a:pP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Vua</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Hàm</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Nghi</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Tôn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Thất</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Thuyết</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 Phan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Đình</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Phùng</a:t>
            </a:r>
            <a:endParaRPr sz="2400" b="1" dirty="0">
              <a:solidFill>
                <a:schemeClr val="tx1"/>
              </a:solidFill>
            </a:endParaRPr>
          </a:p>
        </p:txBody>
      </p:sp>
      <p:sp>
        <p:nvSpPr>
          <p:cNvPr id="846" name="Google Shape;846;p44">
            <a:hlinkClick r:id="rId1"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55" name="Google Shape;855;p44"/>
          <p:cNvGrpSpPr/>
          <p:nvPr/>
        </p:nvGrpSpPr>
        <p:grpSpPr>
          <a:xfrm>
            <a:off x="187635" y="1695520"/>
            <a:ext cx="1066529" cy="983702"/>
            <a:chOff x="720891" y="1802029"/>
            <a:chExt cx="1066529" cy="983702"/>
          </a:xfrm>
        </p:grpSpPr>
        <p:grpSp>
          <p:nvGrpSpPr>
            <p:cNvPr id="856" name="Google Shape;856;p44"/>
            <p:cNvGrpSpPr/>
            <p:nvPr/>
          </p:nvGrpSpPr>
          <p:grpSpPr>
            <a:xfrm>
              <a:off x="720891" y="1802029"/>
              <a:ext cx="1066529" cy="983702"/>
              <a:chOff x="8402592" y="1844286"/>
              <a:chExt cx="537348" cy="495618"/>
            </a:xfrm>
          </p:grpSpPr>
          <p:sp>
            <p:nvSpPr>
              <p:cNvPr id="857" name="Google Shape;857;p44"/>
              <p:cNvSpPr/>
              <p:nvPr/>
            </p:nvSpPr>
            <p:spPr>
              <a:xfrm>
                <a:off x="8717314" y="2123871"/>
                <a:ext cx="186390" cy="65846"/>
              </a:xfrm>
              <a:custGeom>
                <a:avLst/>
                <a:gdLst/>
                <a:ahLst/>
                <a:cxnLst/>
                <a:rect l="l" t="t" r="r" b="b"/>
                <a:pathLst>
                  <a:path w="5936" h="2097" extrusionOk="0">
                    <a:moveTo>
                      <a:pt x="412" y="1"/>
                    </a:moveTo>
                    <a:cubicBezTo>
                      <a:pt x="200" y="1"/>
                      <a:pt x="0" y="289"/>
                      <a:pt x="190" y="502"/>
                    </a:cubicBezTo>
                    <a:cubicBezTo>
                      <a:pt x="707" y="1019"/>
                      <a:pt x="1345" y="1475"/>
                      <a:pt x="2014" y="1749"/>
                    </a:cubicBezTo>
                    <a:cubicBezTo>
                      <a:pt x="2479" y="1955"/>
                      <a:pt x="2989" y="2096"/>
                      <a:pt x="3505" y="2096"/>
                    </a:cubicBezTo>
                    <a:cubicBezTo>
                      <a:pt x="3595" y="2096"/>
                      <a:pt x="3686" y="2092"/>
                      <a:pt x="3777" y="2083"/>
                    </a:cubicBezTo>
                    <a:cubicBezTo>
                      <a:pt x="4506" y="2022"/>
                      <a:pt x="5175" y="1688"/>
                      <a:pt x="5722" y="1201"/>
                    </a:cubicBezTo>
                    <a:cubicBezTo>
                      <a:pt x="5935" y="1012"/>
                      <a:pt x="5724" y="730"/>
                      <a:pt x="5491" y="730"/>
                    </a:cubicBezTo>
                    <a:cubicBezTo>
                      <a:pt x="5425" y="730"/>
                      <a:pt x="5357" y="753"/>
                      <a:pt x="5297" y="806"/>
                    </a:cubicBezTo>
                    <a:cubicBezTo>
                      <a:pt x="4841" y="1232"/>
                      <a:pt x="4233" y="1505"/>
                      <a:pt x="3594" y="1536"/>
                    </a:cubicBezTo>
                    <a:cubicBezTo>
                      <a:pt x="3078" y="1536"/>
                      <a:pt x="2561" y="1384"/>
                      <a:pt x="2105" y="1171"/>
                    </a:cubicBezTo>
                    <a:cubicBezTo>
                      <a:pt x="1558" y="897"/>
                      <a:pt x="1011" y="533"/>
                      <a:pt x="585" y="77"/>
                    </a:cubicBezTo>
                    <a:cubicBezTo>
                      <a:pt x="532" y="23"/>
                      <a:pt x="471"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44"/>
              <p:cNvSpPr/>
              <p:nvPr/>
            </p:nvSpPr>
            <p:spPr>
              <a:xfrm>
                <a:off x="8426456" y="2084276"/>
                <a:ext cx="285395" cy="255627"/>
              </a:xfrm>
              <a:custGeom>
                <a:avLst/>
                <a:gdLst/>
                <a:ahLst/>
                <a:cxnLst/>
                <a:rect l="l" t="t" r="r" b="b"/>
                <a:pathLst>
                  <a:path w="9089" h="8141" extrusionOk="0">
                    <a:moveTo>
                      <a:pt x="2310" y="0"/>
                    </a:moveTo>
                    <a:lnTo>
                      <a:pt x="0" y="3617"/>
                    </a:lnTo>
                    <a:cubicBezTo>
                      <a:pt x="0" y="3617"/>
                      <a:pt x="350" y="8141"/>
                      <a:pt x="5941" y="8141"/>
                    </a:cubicBezTo>
                    <a:cubicBezTo>
                      <a:pt x="6290" y="8141"/>
                      <a:pt x="6660" y="8123"/>
                      <a:pt x="7052" y="8086"/>
                    </a:cubicBezTo>
                    <a:cubicBezTo>
                      <a:pt x="7781" y="6809"/>
                      <a:pt x="9088" y="4590"/>
                      <a:pt x="9088" y="4590"/>
                    </a:cubicBezTo>
                    <a:lnTo>
                      <a:pt x="2310" y="0"/>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44"/>
              <p:cNvSpPr/>
              <p:nvPr/>
            </p:nvSpPr>
            <p:spPr>
              <a:xfrm>
                <a:off x="8480841" y="2048951"/>
                <a:ext cx="340753" cy="210003"/>
              </a:xfrm>
              <a:custGeom>
                <a:avLst/>
                <a:gdLst/>
                <a:ahLst/>
                <a:cxnLst/>
                <a:rect l="l" t="t" r="r" b="b"/>
                <a:pathLst>
                  <a:path w="10852" h="6688" extrusionOk="0">
                    <a:moveTo>
                      <a:pt x="5320" y="1"/>
                    </a:moveTo>
                    <a:lnTo>
                      <a:pt x="578" y="457"/>
                    </a:lnTo>
                    <a:lnTo>
                      <a:pt x="1" y="2007"/>
                    </a:lnTo>
                    <a:lnTo>
                      <a:pt x="6779" y="6688"/>
                    </a:lnTo>
                    <a:lnTo>
                      <a:pt x="7356" y="5715"/>
                    </a:lnTo>
                    <a:lnTo>
                      <a:pt x="10852" y="4864"/>
                    </a:lnTo>
                    <a:lnTo>
                      <a:pt x="5320" y="1"/>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44"/>
              <p:cNvSpPr/>
              <p:nvPr/>
            </p:nvSpPr>
            <p:spPr>
              <a:xfrm>
                <a:off x="8402592" y="1844286"/>
                <a:ext cx="537348" cy="363298"/>
              </a:xfrm>
              <a:custGeom>
                <a:avLst/>
                <a:gdLst/>
                <a:ahLst/>
                <a:cxnLst/>
                <a:rect l="l" t="t" r="r" b="b"/>
                <a:pathLst>
                  <a:path w="17113" h="11570" extrusionOk="0">
                    <a:moveTo>
                      <a:pt x="8825" y="0"/>
                    </a:moveTo>
                    <a:cubicBezTo>
                      <a:pt x="8720" y="0"/>
                      <a:pt x="8615" y="5"/>
                      <a:pt x="8511" y="14"/>
                    </a:cubicBezTo>
                    <a:cubicBezTo>
                      <a:pt x="7478" y="105"/>
                      <a:pt x="6535" y="652"/>
                      <a:pt x="5927" y="1473"/>
                    </a:cubicBezTo>
                    <a:cubicBezTo>
                      <a:pt x="5167" y="896"/>
                      <a:pt x="4195" y="561"/>
                      <a:pt x="3222" y="561"/>
                    </a:cubicBezTo>
                    <a:cubicBezTo>
                      <a:pt x="3191" y="560"/>
                      <a:pt x="3160" y="560"/>
                      <a:pt x="3128" y="560"/>
                    </a:cubicBezTo>
                    <a:cubicBezTo>
                      <a:pt x="1972" y="560"/>
                      <a:pt x="777" y="1106"/>
                      <a:pt x="274" y="2142"/>
                    </a:cubicBezTo>
                    <a:cubicBezTo>
                      <a:pt x="31" y="2689"/>
                      <a:pt x="0" y="3327"/>
                      <a:pt x="31" y="3935"/>
                    </a:cubicBezTo>
                    <a:cubicBezTo>
                      <a:pt x="61" y="4421"/>
                      <a:pt x="122" y="4938"/>
                      <a:pt x="335" y="5394"/>
                    </a:cubicBezTo>
                    <a:cubicBezTo>
                      <a:pt x="669" y="6154"/>
                      <a:pt x="1398" y="6671"/>
                      <a:pt x="2189" y="6975"/>
                    </a:cubicBezTo>
                    <a:cubicBezTo>
                      <a:pt x="2979" y="7248"/>
                      <a:pt x="3830" y="7309"/>
                      <a:pt x="4681" y="7309"/>
                    </a:cubicBezTo>
                    <a:cubicBezTo>
                      <a:pt x="4377" y="8099"/>
                      <a:pt x="4833" y="8981"/>
                      <a:pt x="5502" y="9437"/>
                    </a:cubicBezTo>
                    <a:cubicBezTo>
                      <a:pt x="5968" y="9777"/>
                      <a:pt x="6539" y="9940"/>
                      <a:pt x="7113" y="9940"/>
                    </a:cubicBezTo>
                    <a:cubicBezTo>
                      <a:pt x="7922" y="9940"/>
                      <a:pt x="8737" y="9616"/>
                      <a:pt x="9271" y="9011"/>
                    </a:cubicBezTo>
                    <a:cubicBezTo>
                      <a:pt x="9874" y="10575"/>
                      <a:pt x="11568" y="11569"/>
                      <a:pt x="13233" y="11569"/>
                    </a:cubicBezTo>
                    <a:cubicBezTo>
                      <a:pt x="13412" y="11569"/>
                      <a:pt x="13592" y="11558"/>
                      <a:pt x="13769" y="11534"/>
                    </a:cubicBezTo>
                    <a:cubicBezTo>
                      <a:pt x="15228" y="11352"/>
                      <a:pt x="16687" y="10318"/>
                      <a:pt x="16931" y="8859"/>
                    </a:cubicBezTo>
                    <a:cubicBezTo>
                      <a:pt x="17113" y="7735"/>
                      <a:pt x="16505" y="6519"/>
                      <a:pt x="15472" y="5972"/>
                    </a:cubicBezTo>
                    <a:cubicBezTo>
                      <a:pt x="14943" y="5698"/>
                      <a:pt x="14348" y="5610"/>
                      <a:pt x="13740" y="5610"/>
                    </a:cubicBezTo>
                    <a:cubicBezTo>
                      <a:pt x="13335" y="5610"/>
                      <a:pt x="12924" y="5649"/>
                      <a:pt x="12523" y="5698"/>
                    </a:cubicBezTo>
                    <a:cubicBezTo>
                      <a:pt x="12979" y="4695"/>
                      <a:pt x="12797" y="3510"/>
                      <a:pt x="12341" y="2506"/>
                    </a:cubicBezTo>
                    <a:cubicBezTo>
                      <a:pt x="12098" y="1959"/>
                      <a:pt x="11763" y="1443"/>
                      <a:pt x="11338" y="1017"/>
                    </a:cubicBezTo>
                    <a:cubicBezTo>
                      <a:pt x="10682" y="361"/>
                      <a:pt x="9756" y="0"/>
                      <a:pt x="8825"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44"/>
              <p:cNvSpPr/>
              <p:nvPr/>
            </p:nvSpPr>
            <p:spPr>
              <a:xfrm>
                <a:off x="8568667" y="2052279"/>
                <a:ext cx="80196" cy="89396"/>
              </a:xfrm>
              <a:custGeom>
                <a:avLst/>
                <a:gdLst/>
                <a:ahLst/>
                <a:cxnLst/>
                <a:rect l="l" t="t" r="r" b="b"/>
                <a:pathLst>
                  <a:path w="2554" h="2847" extrusionOk="0">
                    <a:moveTo>
                      <a:pt x="392" y="0"/>
                    </a:moveTo>
                    <a:cubicBezTo>
                      <a:pt x="261" y="0"/>
                      <a:pt x="171" y="99"/>
                      <a:pt x="122" y="199"/>
                    </a:cubicBezTo>
                    <a:cubicBezTo>
                      <a:pt x="30" y="472"/>
                      <a:pt x="0" y="746"/>
                      <a:pt x="0" y="1019"/>
                    </a:cubicBezTo>
                    <a:cubicBezTo>
                      <a:pt x="0" y="1627"/>
                      <a:pt x="304" y="2144"/>
                      <a:pt x="790" y="2448"/>
                    </a:cubicBezTo>
                    <a:cubicBezTo>
                      <a:pt x="1246" y="2722"/>
                      <a:pt x="1763" y="2813"/>
                      <a:pt x="2249" y="2843"/>
                    </a:cubicBezTo>
                    <a:cubicBezTo>
                      <a:pt x="2263" y="2846"/>
                      <a:pt x="2276" y="2847"/>
                      <a:pt x="2289" y="2847"/>
                    </a:cubicBezTo>
                    <a:cubicBezTo>
                      <a:pt x="2427" y="2847"/>
                      <a:pt x="2553" y="2708"/>
                      <a:pt x="2553" y="2570"/>
                    </a:cubicBezTo>
                    <a:cubicBezTo>
                      <a:pt x="2553" y="2418"/>
                      <a:pt x="2401" y="2296"/>
                      <a:pt x="2249" y="2296"/>
                    </a:cubicBezTo>
                    <a:cubicBezTo>
                      <a:pt x="2037" y="2266"/>
                      <a:pt x="1854" y="2235"/>
                      <a:pt x="1611" y="2174"/>
                    </a:cubicBezTo>
                    <a:cubicBezTo>
                      <a:pt x="1520" y="2144"/>
                      <a:pt x="1429" y="2114"/>
                      <a:pt x="1368" y="2083"/>
                    </a:cubicBezTo>
                    <a:lnTo>
                      <a:pt x="1307" y="2083"/>
                    </a:lnTo>
                    <a:cubicBezTo>
                      <a:pt x="1368" y="2083"/>
                      <a:pt x="1307" y="2053"/>
                      <a:pt x="1277" y="2053"/>
                    </a:cubicBezTo>
                    <a:lnTo>
                      <a:pt x="1185" y="1992"/>
                    </a:lnTo>
                    <a:cubicBezTo>
                      <a:pt x="1125" y="1962"/>
                      <a:pt x="1064" y="1931"/>
                      <a:pt x="973" y="1901"/>
                    </a:cubicBezTo>
                    <a:cubicBezTo>
                      <a:pt x="973" y="1883"/>
                      <a:pt x="963" y="1866"/>
                      <a:pt x="966" y="1866"/>
                    </a:cubicBezTo>
                    <a:lnTo>
                      <a:pt x="966" y="1866"/>
                    </a:lnTo>
                    <a:cubicBezTo>
                      <a:pt x="968" y="1866"/>
                      <a:pt x="977" y="1875"/>
                      <a:pt x="1003" y="1901"/>
                    </a:cubicBezTo>
                    <a:cubicBezTo>
                      <a:pt x="973" y="1870"/>
                      <a:pt x="973" y="1870"/>
                      <a:pt x="942" y="1840"/>
                    </a:cubicBezTo>
                    <a:cubicBezTo>
                      <a:pt x="912" y="1840"/>
                      <a:pt x="882" y="1810"/>
                      <a:pt x="882" y="1779"/>
                    </a:cubicBezTo>
                    <a:cubicBezTo>
                      <a:pt x="851" y="1749"/>
                      <a:pt x="821" y="1749"/>
                      <a:pt x="821" y="1718"/>
                    </a:cubicBezTo>
                    <a:cubicBezTo>
                      <a:pt x="807" y="1718"/>
                      <a:pt x="800" y="1712"/>
                      <a:pt x="795" y="1706"/>
                    </a:cubicBezTo>
                    <a:lnTo>
                      <a:pt x="795" y="1706"/>
                    </a:lnTo>
                    <a:cubicBezTo>
                      <a:pt x="796" y="1706"/>
                      <a:pt x="796" y="1706"/>
                      <a:pt x="796" y="1706"/>
                    </a:cubicBezTo>
                    <a:cubicBezTo>
                      <a:pt x="798" y="1706"/>
                      <a:pt x="797" y="1701"/>
                      <a:pt x="790" y="1688"/>
                    </a:cubicBezTo>
                    <a:lnTo>
                      <a:pt x="790" y="1688"/>
                    </a:lnTo>
                    <a:cubicBezTo>
                      <a:pt x="790" y="1688"/>
                      <a:pt x="790" y="1688"/>
                      <a:pt x="790" y="1688"/>
                    </a:cubicBezTo>
                    <a:cubicBezTo>
                      <a:pt x="760" y="1627"/>
                      <a:pt x="730" y="1597"/>
                      <a:pt x="699" y="1536"/>
                    </a:cubicBezTo>
                    <a:cubicBezTo>
                      <a:pt x="669" y="1506"/>
                      <a:pt x="669" y="1475"/>
                      <a:pt x="638" y="1475"/>
                    </a:cubicBezTo>
                    <a:cubicBezTo>
                      <a:pt x="638" y="1460"/>
                      <a:pt x="640" y="1452"/>
                      <a:pt x="643" y="1450"/>
                    </a:cubicBezTo>
                    <a:lnTo>
                      <a:pt x="643" y="1450"/>
                    </a:lnTo>
                    <a:cubicBezTo>
                      <a:pt x="652" y="1458"/>
                      <a:pt x="669" y="1475"/>
                      <a:pt x="669" y="1475"/>
                    </a:cubicBezTo>
                    <a:cubicBezTo>
                      <a:pt x="669" y="1475"/>
                      <a:pt x="655" y="1448"/>
                      <a:pt x="646" y="1448"/>
                    </a:cubicBezTo>
                    <a:cubicBezTo>
                      <a:pt x="645" y="1448"/>
                      <a:pt x="644" y="1449"/>
                      <a:pt x="643" y="1450"/>
                    </a:cubicBezTo>
                    <a:lnTo>
                      <a:pt x="643" y="1450"/>
                    </a:lnTo>
                    <a:cubicBezTo>
                      <a:pt x="640" y="1447"/>
                      <a:pt x="638" y="1445"/>
                      <a:pt x="638" y="1445"/>
                    </a:cubicBezTo>
                    <a:cubicBezTo>
                      <a:pt x="638" y="1384"/>
                      <a:pt x="608" y="1323"/>
                      <a:pt x="608" y="1293"/>
                    </a:cubicBezTo>
                    <a:cubicBezTo>
                      <a:pt x="578" y="1263"/>
                      <a:pt x="578" y="1232"/>
                      <a:pt x="578" y="1202"/>
                    </a:cubicBezTo>
                    <a:cubicBezTo>
                      <a:pt x="571" y="1188"/>
                      <a:pt x="567" y="1175"/>
                      <a:pt x="565" y="1161"/>
                    </a:cubicBezTo>
                    <a:lnTo>
                      <a:pt x="565" y="1161"/>
                    </a:lnTo>
                    <a:cubicBezTo>
                      <a:pt x="567" y="1169"/>
                      <a:pt x="571" y="1181"/>
                      <a:pt x="578" y="1202"/>
                    </a:cubicBezTo>
                    <a:cubicBezTo>
                      <a:pt x="578" y="1184"/>
                      <a:pt x="567" y="1155"/>
                      <a:pt x="564" y="1154"/>
                    </a:cubicBezTo>
                    <a:lnTo>
                      <a:pt x="564" y="1154"/>
                    </a:lnTo>
                    <a:cubicBezTo>
                      <a:pt x="561" y="1111"/>
                      <a:pt x="578" y="1072"/>
                      <a:pt x="578" y="1050"/>
                    </a:cubicBezTo>
                    <a:cubicBezTo>
                      <a:pt x="547" y="959"/>
                      <a:pt x="578" y="867"/>
                      <a:pt x="578" y="776"/>
                    </a:cubicBezTo>
                    <a:cubicBezTo>
                      <a:pt x="578" y="746"/>
                      <a:pt x="578" y="746"/>
                      <a:pt x="578" y="715"/>
                    </a:cubicBezTo>
                    <a:lnTo>
                      <a:pt x="608" y="594"/>
                    </a:lnTo>
                    <a:cubicBezTo>
                      <a:pt x="638" y="533"/>
                      <a:pt x="638" y="442"/>
                      <a:pt x="669" y="351"/>
                    </a:cubicBezTo>
                    <a:cubicBezTo>
                      <a:pt x="730" y="199"/>
                      <a:pt x="608" y="47"/>
                      <a:pt x="486" y="16"/>
                    </a:cubicBezTo>
                    <a:cubicBezTo>
                      <a:pt x="453" y="5"/>
                      <a:pt x="421" y="0"/>
                      <a:pt x="3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2" name="Google Shape;862;p44"/>
            <p:cNvGrpSpPr/>
            <p:nvPr/>
          </p:nvGrpSpPr>
          <p:grpSpPr>
            <a:xfrm>
              <a:off x="803061" y="1891483"/>
              <a:ext cx="861175" cy="573309"/>
              <a:chOff x="4390456" y="1891693"/>
              <a:chExt cx="64936" cy="43243"/>
            </a:xfrm>
          </p:grpSpPr>
          <p:sp>
            <p:nvSpPr>
              <p:cNvPr id="863" name="Google Shape;863;p44"/>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44"/>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 name="Oval 1"/>
          <p:cNvSpPr/>
          <p:nvPr/>
        </p:nvSpPr>
        <p:spPr>
          <a:xfrm>
            <a:off x="1448974" y="2603766"/>
            <a:ext cx="446196" cy="50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oogle Shape;2428;p70"/>
          <p:cNvGrpSpPr/>
          <p:nvPr/>
        </p:nvGrpSpPr>
        <p:grpSpPr>
          <a:xfrm>
            <a:off x="5889357" y="2579867"/>
            <a:ext cx="2169462" cy="2254761"/>
            <a:chOff x="6093972" y="739900"/>
            <a:chExt cx="2135361" cy="3682716"/>
          </a:xfrm>
        </p:grpSpPr>
        <p:sp>
          <p:nvSpPr>
            <p:cNvPr id="26" name="Google Shape;2429;p70"/>
            <p:cNvSpPr/>
            <p:nvPr/>
          </p:nvSpPr>
          <p:spPr>
            <a:xfrm>
              <a:off x="6914981" y="2096108"/>
              <a:ext cx="880542" cy="535049"/>
            </a:xfrm>
            <a:custGeom>
              <a:avLst/>
              <a:gdLst/>
              <a:ahLst/>
              <a:cxnLst/>
              <a:rect l="l" t="t" r="r" b="b"/>
              <a:pathLst>
                <a:path w="16658" h="10122" extrusionOk="0">
                  <a:moveTo>
                    <a:pt x="16657" y="0"/>
                  </a:moveTo>
                  <a:lnTo>
                    <a:pt x="1" y="61"/>
                  </a:lnTo>
                  <a:lnTo>
                    <a:pt x="1" y="10122"/>
                  </a:lnTo>
                  <a:lnTo>
                    <a:pt x="16019" y="10091"/>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430;p70"/>
            <p:cNvSpPr/>
            <p:nvPr/>
          </p:nvSpPr>
          <p:spPr>
            <a:xfrm>
              <a:off x="6755928" y="1835830"/>
              <a:ext cx="122159" cy="1049218"/>
            </a:xfrm>
            <a:custGeom>
              <a:avLst/>
              <a:gdLst/>
              <a:ahLst/>
              <a:cxnLst/>
              <a:rect l="l" t="t" r="r" b="b"/>
              <a:pathLst>
                <a:path w="2311" h="19849" extrusionOk="0">
                  <a:moveTo>
                    <a:pt x="2159" y="0"/>
                  </a:moveTo>
                  <a:lnTo>
                    <a:pt x="304" y="61"/>
                  </a:lnTo>
                  <a:lnTo>
                    <a:pt x="0" y="19848"/>
                  </a:lnTo>
                  <a:lnTo>
                    <a:pt x="0" y="19848"/>
                  </a:lnTo>
                  <a:lnTo>
                    <a:pt x="2311" y="19757"/>
                  </a:lnTo>
                  <a:lnTo>
                    <a:pt x="215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431;p70"/>
            <p:cNvSpPr/>
            <p:nvPr/>
          </p:nvSpPr>
          <p:spPr>
            <a:xfrm>
              <a:off x="6869998" y="1835830"/>
              <a:ext cx="72365" cy="1044408"/>
            </a:xfrm>
            <a:custGeom>
              <a:avLst/>
              <a:gdLst/>
              <a:ahLst/>
              <a:cxnLst/>
              <a:rect l="l" t="t" r="r" b="b"/>
              <a:pathLst>
                <a:path w="1369" h="19758" extrusionOk="0">
                  <a:moveTo>
                    <a:pt x="1" y="0"/>
                  </a:moveTo>
                  <a:lnTo>
                    <a:pt x="153" y="19757"/>
                  </a:lnTo>
                  <a:lnTo>
                    <a:pt x="1368" y="19727"/>
                  </a:lnTo>
                  <a:lnTo>
                    <a:pt x="136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432;p70"/>
            <p:cNvSpPr/>
            <p:nvPr/>
          </p:nvSpPr>
          <p:spPr>
            <a:xfrm>
              <a:off x="7705490" y="1863105"/>
              <a:ext cx="149488" cy="1044408"/>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433;p70"/>
            <p:cNvSpPr/>
            <p:nvPr/>
          </p:nvSpPr>
          <p:spPr>
            <a:xfrm>
              <a:off x="7829181" y="1863105"/>
              <a:ext cx="96470" cy="1044408"/>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434;p70"/>
            <p:cNvSpPr/>
            <p:nvPr/>
          </p:nvSpPr>
          <p:spPr>
            <a:xfrm>
              <a:off x="6911757" y="2950841"/>
              <a:ext cx="123798" cy="1025114"/>
            </a:xfrm>
            <a:custGeom>
              <a:avLst/>
              <a:gdLst/>
              <a:ahLst/>
              <a:cxnLst/>
              <a:rect l="l" t="t" r="r" b="b"/>
              <a:pathLst>
                <a:path w="2342" h="19393" extrusionOk="0">
                  <a:moveTo>
                    <a:pt x="1" y="1"/>
                  </a:moveTo>
                  <a:lnTo>
                    <a:pt x="518" y="19332"/>
                  </a:lnTo>
                  <a:lnTo>
                    <a:pt x="2341" y="19393"/>
                  </a:lnTo>
                  <a:lnTo>
                    <a:pt x="2341" y="19393"/>
                  </a:lnTo>
                  <a:lnTo>
                    <a:pt x="2281" y="61"/>
                  </a:lnTo>
                  <a:lnTo>
                    <a:pt x="1"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435;p70"/>
            <p:cNvSpPr/>
            <p:nvPr/>
          </p:nvSpPr>
          <p:spPr>
            <a:xfrm>
              <a:off x="7032276" y="2954066"/>
              <a:ext cx="72365" cy="1021890"/>
            </a:xfrm>
            <a:custGeom>
              <a:avLst/>
              <a:gdLst/>
              <a:ahLst/>
              <a:cxnLst/>
              <a:rect l="l" t="t" r="r" b="b"/>
              <a:pathLst>
                <a:path w="1369" h="19332" extrusionOk="0">
                  <a:moveTo>
                    <a:pt x="1" y="0"/>
                  </a:moveTo>
                  <a:lnTo>
                    <a:pt x="61" y="19332"/>
                  </a:lnTo>
                  <a:lnTo>
                    <a:pt x="1368" y="18329"/>
                  </a:lnTo>
                  <a:lnTo>
                    <a:pt x="1186" y="31"/>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436;p70"/>
            <p:cNvSpPr/>
            <p:nvPr/>
          </p:nvSpPr>
          <p:spPr>
            <a:xfrm>
              <a:off x="7744025" y="3002273"/>
              <a:ext cx="143092" cy="1021890"/>
            </a:xfrm>
            <a:custGeom>
              <a:avLst/>
              <a:gdLst/>
              <a:ahLst/>
              <a:cxnLst/>
              <a:rect l="l" t="t" r="r" b="b"/>
              <a:pathLst>
                <a:path w="2707" h="19332" extrusionOk="0">
                  <a:moveTo>
                    <a:pt x="1" y="0"/>
                  </a:moveTo>
                  <a:lnTo>
                    <a:pt x="882" y="19332"/>
                  </a:lnTo>
                  <a:lnTo>
                    <a:pt x="2706" y="1933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437;p70"/>
            <p:cNvSpPr/>
            <p:nvPr/>
          </p:nvSpPr>
          <p:spPr>
            <a:xfrm>
              <a:off x="7864544" y="3003859"/>
              <a:ext cx="90021" cy="1020304"/>
            </a:xfrm>
            <a:custGeom>
              <a:avLst/>
              <a:gdLst/>
              <a:ahLst/>
              <a:cxnLst/>
              <a:rect l="l" t="t" r="r" b="b"/>
              <a:pathLst>
                <a:path w="1703" h="19302" extrusionOk="0">
                  <a:moveTo>
                    <a:pt x="1" y="1"/>
                  </a:moveTo>
                  <a:lnTo>
                    <a:pt x="426" y="1930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438;p70"/>
            <p:cNvSpPr/>
            <p:nvPr/>
          </p:nvSpPr>
          <p:spPr>
            <a:xfrm>
              <a:off x="6850704" y="2006089"/>
              <a:ext cx="904646" cy="565655"/>
            </a:xfrm>
            <a:custGeom>
              <a:avLst/>
              <a:gdLst/>
              <a:ahLst/>
              <a:cxnLst/>
              <a:rect l="l" t="t" r="r" b="b"/>
              <a:pathLst>
                <a:path w="17114" h="10701" extrusionOk="0">
                  <a:moveTo>
                    <a:pt x="1" y="1"/>
                  </a:moveTo>
                  <a:lnTo>
                    <a:pt x="487" y="10700"/>
                  </a:lnTo>
                  <a:lnTo>
                    <a:pt x="16506" y="10639"/>
                  </a:lnTo>
                  <a:lnTo>
                    <a:pt x="17114" y="548"/>
                  </a:lnTo>
                  <a:lnTo>
                    <a:pt x="1"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439;p70"/>
            <p:cNvSpPr/>
            <p:nvPr/>
          </p:nvSpPr>
          <p:spPr>
            <a:xfrm>
              <a:off x="6976034" y="3378208"/>
              <a:ext cx="294113" cy="250715"/>
            </a:xfrm>
            <a:custGeom>
              <a:avLst/>
              <a:gdLst/>
              <a:ahLst/>
              <a:cxnLst/>
              <a:rect l="l" t="t" r="r" b="b"/>
              <a:pathLst>
                <a:path w="5564" h="4743" extrusionOk="0">
                  <a:moveTo>
                    <a:pt x="1" y="1"/>
                  </a:moveTo>
                  <a:lnTo>
                    <a:pt x="548" y="4742"/>
                  </a:lnTo>
                  <a:cubicBezTo>
                    <a:pt x="2068" y="3770"/>
                    <a:pt x="3739" y="3071"/>
                    <a:pt x="5502" y="2676"/>
                  </a:cubicBezTo>
                  <a:lnTo>
                    <a:pt x="5563"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440;p70"/>
            <p:cNvSpPr/>
            <p:nvPr/>
          </p:nvSpPr>
          <p:spPr>
            <a:xfrm>
              <a:off x="7004948" y="3519606"/>
              <a:ext cx="261974" cy="435461"/>
            </a:xfrm>
            <a:custGeom>
              <a:avLst/>
              <a:gdLst/>
              <a:ahLst/>
              <a:cxnLst/>
              <a:rect l="l" t="t" r="r" b="b"/>
              <a:pathLst>
                <a:path w="4956" h="8238" extrusionOk="0">
                  <a:moveTo>
                    <a:pt x="4955" y="1"/>
                  </a:moveTo>
                  <a:lnTo>
                    <a:pt x="4955" y="1"/>
                  </a:lnTo>
                  <a:cubicBezTo>
                    <a:pt x="3192" y="396"/>
                    <a:pt x="1521" y="1064"/>
                    <a:pt x="1" y="2067"/>
                  </a:cubicBezTo>
                  <a:lnTo>
                    <a:pt x="761" y="8207"/>
                  </a:lnTo>
                  <a:lnTo>
                    <a:pt x="4773" y="8238"/>
                  </a:lnTo>
                  <a:lnTo>
                    <a:pt x="4955" y="1"/>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441;p70"/>
            <p:cNvSpPr/>
            <p:nvPr/>
          </p:nvSpPr>
          <p:spPr>
            <a:xfrm>
              <a:off x="6868412" y="3929794"/>
              <a:ext cx="395287" cy="330798"/>
            </a:xfrm>
            <a:custGeom>
              <a:avLst/>
              <a:gdLst/>
              <a:ahLst/>
              <a:cxnLst/>
              <a:rect l="l" t="t" r="r" b="b"/>
              <a:pathLst>
                <a:path w="7478" h="6258" extrusionOk="0">
                  <a:moveTo>
                    <a:pt x="7388" y="1"/>
                  </a:moveTo>
                  <a:cubicBezTo>
                    <a:pt x="7336" y="1"/>
                    <a:pt x="7219" y="1108"/>
                    <a:pt x="5548" y="1108"/>
                  </a:cubicBezTo>
                  <a:cubicBezTo>
                    <a:pt x="4993" y="1108"/>
                    <a:pt x="4266" y="986"/>
                    <a:pt x="3313" y="660"/>
                  </a:cubicBezTo>
                  <a:cubicBezTo>
                    <a:pt x="3313" y="660"/>
                    <a:pt x="0" y="6071"/>
                    <a:pt x="2736" y="6253"/>
                  </a:cubicBezTo>
                  <a:cubicBezTo>
                    <a:pt x="2782" y="6256"/>
                    <a:pt x="2828" y="6257"/>
                    <a:pt x="2874" y="6257"/>
                  </a:cubicBezTo>
                  <a:cubicBezTo>
                    <a:pt x="5856" y="6257"/>
                    <a:pt x="7478" y="478"/>
                    <a:pt x="7478" y="478"/>
                  </a:cubicBezTo>
                  <a:cubicBezTo>
                    <a:pt x="7415" y="130"/>
                    <a:pt x="7405" y="1"/>
                    <a:pt x="738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442;p70"/>
            <p:cNvSpPr/>
            <p:nvPr/>
          </p:nvSpPr>
          <p:spPr>
            <a:xfrm>
              <a:off x="6964775" y="3943801"/>
              <a:ext cx="292474" cy="183213"/>
            </a:xfrm>
            <a:custGeom>
              <a:avLst/>
              <a:gdLst/>
              <a:ahLst/>
              <a:cxnLst/>
              <a:rect l="l" t="t" r="r" b="b"/>
              <a:pathLst>
                <a:path w="5533" h="3466" extrusionOk="0">
                  <a:moveTo>
                    <a:pt x="1490" y="0"/>
                  </a:moveTo>
                  <a:cubicBezTo>
                    <a:pt x="1490" y="0"/>
                    <a:pt x="426" y="1763"/>
                    <a:pt x="1" y="3313"/>
                  </a:cubicBezTo>
                  <a:cubicBezTo>
                    <a:pt x="574" y="3118"/>
                    <a:pt x="1153" y="3028"/>
                    <a:pt x="1730" y="3028"/>
                  </a:cubicBezTo>
                  <a:cubicBezTo>
                    <a:pt x="2500" y="3028"/>
                    <a:pt x="3266" y="3187"/>
                    <a:pt x="4013" y="3465"/>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443;p70"/>
            <p:cNvSpPr/>
            <p:nvPr/>
          </p:nvSpPr>
          <p:spPr>
            <a:xfrm>
              <a:off x="7014621" y="3833907"/>
              <a:ext cx="198912" cy="170632"/>
            </a:xfrm>
            <a:custGeom>
              <a:avLst/>
              <a:gdLst/>
              <a:ahLst/>
              <a:cxnLst/>
              <a:rect l="l" t="t" r="r" b="b"/>
              <a:pathLst>
                <a:path w="3763" h="3228" extrusionOk="0">
                  <a:moveTo>
                    <a:pt x="1226" y="327"/>
                  </a:moveTo>
                  <a:cubicBezTo>
                    <a:pt x="1542" y="327"/>
                    <a:pt x="1672" y="1586"/>
                    <a:pt x="1672" y="1714"/>
                  </a:cubicBezTo>
                  <a:cubicBezTo>
                    <a:pt x="1672" y="1943"/>
                    <a:pt x="1663" y="2181"/>
                    <a:pt x="1650" y="2419"/>
                  </a:cubicBezTo>
                  <a:lnTo>
                    <a:pt x="1650" y="2419"/>
                  </a:lnTo>
                  <a:cubicBezTo>
                    <a:pt x="1553" y="2237"/>
                    <a:pt x="1461" y="2052"/>
                    <a:pt x="1368" y="1866"/>
                  </a:cubicBezTo>
                  <a:cubicBezTo>
                    <a:pt x="1216" y="1562"/>
                    <a:pt x="821" y="802"/>
                    <a:pt x="1034" y="468"/>
                  </a:cubicBezTo>
                  <a:cubicBezTo>
                    <a:pt x="1104" y="369"/>
                    <a:pt x="1168" y="327"/>
                    <a:pt x="1226" y="327"/>
                  </a:cubicBezTo>
                  <a:close/>
                  <a:moveTo>
                    <a:pt x="2589" y="989"/>
                  </a:moveTo>
                  <a:cubicBezTo>
                    <a:pt x="2743" y="989"/>
                    <a:pt x="2870" y="1154"/>
                    <a:pt x="2827" y="1350"/>
                  </a:cubicBezTo>
                  <a:cubicBezTo>
                    <a:pt x="2777" y="1900"/>
                    <a:pt x="2377" y="2347"/>
                    <a:pt x="1966" y="2725"/>
                  </a:cubicBezTo>
                  <a:lnTo>
                    <a:pt x="1966" y="2725"/>
                  </a:lnTo>
                  <a:cubicBezTo>
                    <a:pt x="1970" y="2669"/>
                    <a:pt x="1973" y="2609"/>
                    <a:pt x="1976" y="2544"/>
                  </a:cubicBezTo>
                  <a:lnTo>
                    <a:pt x="1976" y="2544"/>
                  </a:lnTo>
                  <a:cubicBezTo>
                    <a:pt x="1997" y="2261"/>
                    <a:pt x="2032" y="1982"/>
                    <a:pt x="2128" y="1714"/>
                  </a:cubicBezTo>
                  <a:cubicBezTo>
                    <a:pt x="2189" y="1501"/>
                    <a:pt x="2249" y="1228"/>
                    <a:pt x="2401" y="1076"/>
                  </a:cubicBezTo>
                  <a:cubicBezTo>
                    <a:pt x="2462" y="1015"/>
                    <a:pt x="2528" y="989"/>
                    <a:pt x="2589" y="989"/>
                  </a:cubicBezTo>
                  <a:close/>
                  <a:moveTo>
                    <a:pt x="1293" y="0"/>
                  </a:moveTo>
                  <a:cubicBezTo>
                    <a:pt x="1207" y="0"/>
                    <a:pt x="1111" y="23"/>
                    <a:pt x="1003" y="73"/>
                  </a:cubicBezTo>
                  <a:cubicBezTo>
                    <a:pt x="0" y="559"/>
                    <a:pt x="1277" y="2535"/>
                    <a:pt x="1611" y="3112"/>
                  </a:cubicBezTo>
                  <a:cubicBezTo>
                    <a:pt x="1652" y="3194"/>
                    <a:pt x="1716" y="3227"/>
                    <a:pt x="1779" y="3227"/>
                  </a:cubicBezTo>
                  <a:cubicBezTo>
                    <a:pt x="1882" y="3227"/>
                    <a:pt x="1981" y="3138"/>
                    <a:pt x="1971" y="3017"/>
                  </a:cubicBezTo>
                  <a:lnTo>
                    <a:pt x="1971" y="3017"/>
                  </a:lnTo>
                  <a:cubicBezTo>
                    <a:pt x="2627" y="2561"/>
                    <a:pt x="3762" y="1415"/>
                    <a:pt x="2918" y="711"/>
                  </a:cubicBezTo>
                  <a:cubicBezTo>
                    <a:pt x="2843" y="644"/>
                    <a:pt x="2758" y="616"/>
                    <a:pt x="2672" y="616"/>
                  </a:cubicBezTo>
                  <a:cubicBezTo>
                    <a:pt x="2445" y="616"/>
                    <a:pt x="2208" y="809"/>
                    <a:pt x="2097" y="985"/>
                  </a:cubicBezTo>
                  <a:cubicBezTo>
                    <a:pt x="2047" y="1068"/>
                    <a:pt x="2003" y="1154"/>
                    <a:pt x="1962" y="1241"/>
                  </a:cubicBezTo>
                  <a:lnTo>
                    <a:pt x="1962" y="1241"/>
                  </a:lnTo>
                  <a:cubicBezTo>
                    <a:pt x="1900" y="581"/>
                    <a:pt x="1725" y="0"/>
                    <a:pt x="129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444;p70"/>
            <p:cNvSpPr/>
            <p:nvPr/>
          </p:nvSpPr>
          <p:spPr>
            <a:xfrm>
              <a:off x="6947120" y="4103859"/>
              <a:ext cx="229835" cy="135903"/>
            </a:xfrm>
            <a:custGeom>
              <a:avLst/>
              <a:gdLst/>
              <a:ahLst/>
              <a:cxnLst/>
              <a:rect l="l" t="t" r="r" b="b"/>
              <a:pathLst>
                <a:path w="4348" h="2571" extrusionOk="0">
                  <a:moveTo>
                    <a:pt x="2064" y="0"/>
                  </a:moveTo>
                  <a:cubicBezTo>
                    <a:pt x="1487" y="0"/>
                    <a:pt x="908" y="90"/>
                    <a:pt x="335" y="285"/>
                  </a:cubicBezTo>
                  <a:cubicBezTo>
                    <a:pt x="1" y="1471"/>
                    <a:pt x="61" y="2504"/>
                    <a:pt x="1247" y="2565"/>
                  </a:cubicBezTo>
                  <a:cubicBezTo>
                    <a:pt x="1302" y="2569"/>
                    <a:pt x="1357" y="2571"/>
                    <a:pt x="1412" y="2571"/>
                  </a:cubicBezTo>
                  <a:cubicBezTo>
                    <a:pt x="2641" y="2571"/>
                    <a:pt x="3619" y="1601"/>
                    <a:pt x="4347" y="437"/>
                  </a:cubicBezTo>
                  <a:cubicBezTo>
                    <a:pt x="3600" y="159"/>
                    <a:pt x="2834" y="0"/>
                    <a:pt x="206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445;p70"/>
            <p:cNvSpPr/>
            <p:nvPr/>
          </p:nvSpPr>
          <p:spPr>
            <a:xfrm>
              <a:off x="7024241" y="3999462"/>
              <a:ext cx="179671" cy="20140"/>
            </a:xfrm>
            <a:custGeom>
              <a:avLst/>
              <a:gdLst/>
              <a:ahLst/>
              <a:cxnLst/>
              <a:rect l="l" t="t" r="r" b="b"/>
              <a:pathLst>
                <a:path w="3399" h="381" extrusionOk="0">
                  <a:moveTo>
                    <a:pt x="1997" y="0"/>
                  </a:moveTo>
                  <a:cubicBezTo>
                    <a:pt x="1355" y="0"/>
                    <a:pt x="698" y="122"/>
                    <a:pt x="61" y="193"/>
                  </a:cubicBezTo>
                  <a:cubicBezTo>
                    <a:pt x="31" y="224"/>
                    <a:pt x="1" y="284"/>
                    <a:pt x="61" y="284"/>
                  </a:cubicBezTo>
                  <a:cubicBezTo>
                    <a:pt x="676" y="235"/>
                    <a:pt x="1255" y="157"/>
                    <a:pt x="1832" y="157"/>
                  </a:cubicBezTo>
                  <a:cubicBezTo>
                    <a:pt x="2310" y="157"/>
                    <a:pt x="2788" y="210"/>
                    <a:pt x="3283" y="376"/>
                  </a:cubicBezTo>
                  <a:cubicBezTo>
                    <a:pt x="3290" y="379"/>
                    <a:pt x="3297" y="380"/>
                    <a:pt x="3303" y="380"/>
                  </a:cubicBezTo>
                  <a:cubicBezTo>
                    <a:pt x="3356" y="380"/>
                    <a:pt x="3398" y="281"/>
                    <a:pt x="3344" y="254"/>
                  </a:cubicBezTo>
                  <a:cubicBezTo>
                    <a:pt x="2912" y="63"/>
                    <a:pt x="2459" y="0"/>
                    <a:pt x="1997"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446;p70"/>
            <p:cNvSpPr/>
            <p:nvPr/>
          </p:nvSpPr>
          <p:spPr>
            <a:xfrm>
              <a:off x="7008172" y="4044551"/>
              <a:ext cx="178032" cy="20034"/>
            </a:xfrm>
            <a:custGeom>
              <a:avLst/>
              <a:gdLst/>
              <a:ahLst/>
              <a:cxnLst/>
              <a:rect l="l" t="t" r="r" b="b"/>
              <a:pathLst>
                <a:path w="3368" h="379" extrusionOk="0">
                  <a:moveTo>
                    <a:pt x="1992" y="1"/>
                  </a:moveTo>
                  <a:cubicBezTo>
                    <a:pt x="1346" y="1"/>
                    <a:pt x="688" y="132"/>
                    <a:pt x="61" y="222"/>
                  </a:cubicBezTo>
                  <a:cubicBezTo>
                    <a:pt x="1" y="222"/>
                    <a:pt x="1" y="282"/>
                    <a:pt x="61" y="282"/>
                  </a:cubicBezTo>
                  <a:cubicBezTo>
                    <a:pt x="679" y="248"/>
                    <a:pt x="1277" y="165"/>
                    <a:pt x="1872" y="165"/>
                  </a:cubicBezTo>
                  <a:cubicBezTo>
                    <a:pt x="2332" y="165"/>
                    <a:pt x="2789" y="215"/>
                    <a:pt x="3253" y="374"/>
                  </a:cubicBezTo>
                  <a:cubicBezTo>
                    <a:pt x="3263" y="377"/>
                    <a:pt x="3272" y="379"/>
                    <a:pt x="3281" y="379"/>
                  </a:cubicBezTo>
                  <a:cubicBezTo>
                    <a:pt x="3350" y="379"/>
                    <a:pt x="3368" y="279"/>
                    <a:pt x="3314" y="252"/>
                  </a:cubicBezTo>
                  <a:cubicBezTo>
                    <a:pt x="2889" y="65"/>
                    <a:pt x="2444" y="1"/>
                    <a:pt x="199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447;p70"/>
            <p:cNvSpPr/>
            <p:nvPr/>
          </p:nvSpPr>
          <p:spPr>
            <a:xfrm>
              <a:off x="7273261" y="3378208"/>
              <a:ext cx="294113" cy="250715"/>
            </a:xfrm>
            <a:custGeom>
              <a:avLst/>
              <a:gdLst/>
              <a:ahLst/>
              <a:cxnLst/>
              <a:rect l="l" t="t" r="r" b="b"/>
              <a:pathLst>
                <a:path w="5564" h="4743" extrusionOk="0">
                  <a:moveTo>
                    <a:pt x="1" y="1"/>
                  </a:moveTo>
                  <a:lnTo>
                    <a:pt x="578" y="4742"/>
                  </a:lnTo>
                  <a:cubicBezTo>
                    <a:pt x="2068" y="3770"/>
                    <a:pt x="3770" y="3071"/>
                    <a:pt x="5503" y="2676"/>
                  </a:cubicBezTo>
                  <a:lnTo>
                    <a:pt x="5563"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448;p70"/>
            <p:cNvSpPr/>
            <p:nvPr/>
          </p:nvSpPr>
          <p:spPr>
            <a:xfrm>
              <a:off x="7302228" y="3519606"/>
              <a:ext cx="261921" cy="435461"/>
            </a:xfrm>
            <a:custGeom>
              <a:avLst/>
              <a:gdLst/>
              <a:ahLst/>
              <a:cxnLst/>
              <a:rect l="l" t="t" r="r" b="b"/>
              <a:pathLst>
                <a:path w="4955" h="8238" extrusionOk="0">
                  <a:moveTo>
                    <a:pt x="4955" y="1"/>
                  </a:moveTo>
                  <a:cubicBezTo>
                    <a:pt x="3222" y="396"/>
                    <a:pt x="1520" y="1064"/>
                    <a:pt x="0" y="2067"/>
                  </a:cubicBezTo>
                  <a:lnTo>
                    <a:pt x="760" y="8207"/>
                  </a:lnTo>
                  <a:lnTo>
                    <a:pt x="4772" y="8238"/>
                  </a:lnTo>
                  <a:lnTo>
                    <a:pt x="4955" y="1"/>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449;p70"/>
            <p:cNvSpPr/>
            <p:nvPr/>
          </p:nvSpPr>
          <p:spPr>
            <a:xfrm>
              <a:off x="7165639" y="3929794"/>
              <a:ext cx="395287" cy="330798"/>
            </a:xfrm>
            <a:custGeom>
              <a:avLst/>
              <a:gdLst/>
              <a:ahLst/>
              <a:cxnLst/>
              <a:rect l="l" t="t" r="r" b="b"/>
              <a:pathLst>
                <a:path w="7478" h="6258" extrusionOk="0">
                  <a:moveTo>
                    <a:pt x="7388" y="1"/>
                  </a:moveTo>
                  <a:cubicBezTo>
                    <a:pt x="7336" y="1"/>
                    <a:pt x="7220" y="1108"/>
                    <a:pt x="5548" y="1108"/>
                  </a:cubicBezTo>
                  <a:cubicBezTo>
                    <a:pt x="4993" y="1108"/>
                    <a:pt x="4266" y="986"/>
                    <a:pt x="3314" y="660"/>
                  </a:cubicBezTo>
                  <a:cubicBezTo>
                    <a:pt x="3314" y="660"/>
                    <a:pt x="0" y="6071"/>
                    <a:pt x="2736" y="6253"/>
                  </a:cubicBezTo>
                  <a:cubicBezTo>
                    <a:pt x="2782" y="6256"/>
                    <a:pt x="2828" y="6257"/>
                    <a:pt x="2874" y="6257"/>
                  </a:cubicBezTo>
                  <a:cubicBezTo>
                    <a:pt x="5856" y="6257"/>
                    <a:pt x="7478" y="478"/>
                    <a:pt x="7478" y="478"/>
                  </a:cubicBezTo>
                  <a:cubicBezTo>
                    <a:pt x="7416" y="130"/>
                    <a:pt x="7406" y="1"/>
                    <a:pt x="738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450;p70"/>
            <p:cNvSpPr/>
            <p:nvPr/>
          </p:nvSpPr>
          <p:spPr>
            <a:xfrm>
              <a:off x="7262055" y="3943801"/>
              <a:ext cx="292474" cy="183213"/>
            </a:xfrm>
            <a:custGeom>
              <a:avLst/>
              <a:gdLst/>
              <a:ahLst/>
              <a:cxnLst/>
              <a:rect l="l" t="t" r="r" b="b"/>
              <a:pathLst>
                <a:path w="5533" h="3466" extrusionOk="0">
                  <a:moveTo>
                    <a:pt x="1490" y="0"/>
                  </a:moveTo>
                  <a:cubicBezTo>
                    <a:pt x="1490" y="0"/>
                    <a:pt x="426" y="1763"/>
                    <a:pt x="0" y="3313"/>
                  </a:cubicBezTo>
                  <a:cubicBezTo>
                    <a:pt x="560" y="3118"/>
                    <a:pt x="1137" y="3028"/>
                    <a:pt x="1716" y="3028"/>
                  </a:cubicBezTo>
                  <a:cubicBezTo>
                    <a:pt x="2489" y="3028"/>
                    <a:pt x="3265" y="3187"/>
                    <a:pt x="4012" y="3465"/>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451;p70"/>
            <p:cNvSpPr/>
            <p:nvPr/>
          </p:nvSpPr>
          <p:spPr>
            <a:xfrm>
              <a:off x="7311848" y="3833907"/>
              <a:ext cx="198912" cy="170632"/>
            </a:xfrm>
            <a:custGeom>
              <a:avLst/>
              <a:gdLst/>
              <a:ahLst/>
              <a:cxnLst/>
              <a:rect l="l" t="t" r="r" b="b"/>
              <a:pathLst>
                <a:path w="3763" h="3228" extrusionOk="0">
                  <a:moveTo>
                    <a:pt x="1216" y="327"/>
                  </a:moveTo>
                  <a:cubicBezTo>
                    <a:pt x="1520" y="327"/>
                    <a:pt x="1672" y="1586"/>
                    <a:pt x="1672" y="1714"/>
                  </a:cubicBezTo>
                  <a:cubicBezTo>
                    <a:pt x="1672" y="1943"/>
                    <a:pt x="1663" y="2181"/>
                    <a:pt x="1650" y="2419"/>
                  </a:cubicBezTo>
                  <a:lnTo>
                    <a:pt x="1650" y="2419"/>
                  </a:lnTo>
                  <a:cubicBezTo>
                    <a:pt x="1554" y="2237"/>
                    <a:pt x="1461" y="2052"/>
                    <a:pt x="1368" y="1866"/>
                  </a:cubicBezTo>
                  <a:cubicBezTo>
                    <a:pt x="1216" y="1562"/>
                    <a:pt x="821" y="802"/>
                    <a:pt x="1034" y="468"/>
                  </a:cubicBezTo>
                  <a:cubicBezTo>
                    <a:pt x="1100" y="369"/>
                    <a:pt x="1160" y="327"/>
                    <a:pt x="1216" y="327"/>
                  </a:cubicBezTo>
                  <a:close/>
                  <a:moveTo>
                    <a:pt x="2589" y="989"/>
                  </a:moveTo>
                  <a:cubicBezTo>
                    <a:pt x="2743" y="989"/>
                    <a:pt x="2871" y="1154"/>
                    <a:pt x="2827" y="1350"/>
                  </a:cubicBezTo>
                  <a:cubicBezTo>
                    <a:pt x="2777" y="1900"/>
                    <a:pt x="2376" y="2348"/>
                    <a:pt x="1965" y="2727"/>
                  </a:cubicBezTo>
                  <a:lnTo>
                    <a:pt x="1965" y="2727"/>
                  </a:lnTo>
                  <a:cubicBezTo>
                    <a:pt x="1985" y="2381"/>
                    <a:pt x="2012" y="2039"/>
                    <a:pt x="2128" y="1714"/>
                  </a:cubicBezTo>
                  <a:cubicBezTo>
                    <a:pt x="2189" y="1501"/>
                    <a:pt x="2250" y="1228"/>
                    <a:pt x="2402" y="1076"/>
                  </a:cubicBezTo>
                  <a:cubicBezTo>
                    <a:pt x="2462" y="1015"/>
                    <a:pt x="2528" y="989"/>
                    <a:pt x="2589" y="989"/>
                  </a:cubicBezTo>
                  <a:close/>
                  <a:moveTo>
                    <a:pt x="1292" y="0"/>
                  </a:moveTo>
                  <a:cubicBezTo>
                    <a:pt x="1207" y="0"/>
                    <a:pt x="1111" y="23"/>
                    <a:pt x="1003" y="73"/>
                  </a:cubicBezTo>
                  <a:cubicBezTo>
                    <a:pt x="0" y="559"/>
                    <a:pt x="1277" y="2535"/>
                    <a:pt x="1611" y="3112"/>
                  </a:cubicBezTo>
                  <a:cubicBezTo>
                    <a:pt x="1652" y="3194"/>
                    <a:pt x="1716" y="3227"/>
                    <a:pt x="1779" y="3227"/>
                  </a:cubicBezTo>
                  <a:cubicBezTo>
                    <a:pt x="1882" y="3227"/>
                    <a:pt x="1981" y="3138"/>
                    <a:pt x="1971" y="3017"/>
                  </a:cubicBezTo>
                  <a:lnTo>
                    <a:pt x="1971" y="3017"/>
                  </a:lnTo>
                  <a:cubicBezTo>
                    <a:pt x="2627" y="2561"/>
                    <a:pt x="3763" y="1415"/>
                    <a:pt x="2918" y="711"/>
                  </a:cubicBezTo>
                  <a:cubicBezTo>
                    <a:pt x="2843" y="644"/>
                    <a:pt x="2758" y="616"/>
                    <a:pt x="2672" y="616"/>
                  </a:cubicBezTo>
                  <a:cubicBezTo>
                    <a:pt x="2446" y="616"/>
                    <a:pt x="2208" y="809"/>
                    <a:pt x="2098" y="985"/>
                  </a:cubicBezTo>
                  <a:cubicBezTo>
                    <a:pt x="2043" y="1070"/>
                    <a:pt x="1994" y="1157"/>
                    <a:pt x="1951" y="1246"/>
                  </a:cubicBezTo>
                  <a:lnTo>
                    <a:pt x="1951" y="1246"/>
                  </a:lnTo>
                  <a:cubicBezTo>
                    <a:pt x="1893" y="583"/>
                    <a:pt x="1724" y="0"/>
                    <a:pt x="129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452;p70"/>
            <p:cNvSpPr/>
            <p:nvPr/>
          </p:nvSpPr>
          <p:spPr>
            <a:xfrm>
              <a:off x="7244347" y="4103859"/>
              <a:ext cx="229835" cy="135903"/>
            </a:xfrm>
            <a:custGeom>
              <a:avLst/>
              <a:gdLst/>
              <a:ahLst/>
              <a:cxnLst/>
              <a:rect l="l" t="t" r="r" b="b"/>
              <a:pathLst>
                <a:path w="4348" h="2571" extrusionOk="0">
                  <a:moveTo>
                    <a:pt x="2051" y="0"/>
                  </a:moveTo>
                  <a:cubicBezTo>
                    <a:pt x="1472" y="0"/>
                    <a:pt x="895" y="90"/>
                    <a:pt x="335" y="285"/>
                  </a:cubicBezTo>
                  <a:cubicBezTo>
                    <a:pt x="1" y="1471"/>
                    <a:pt x="62" y="2504"/>
                    <a:pt x="1247" y="2565"/>
                  </a:cubicBezTo>
                  <a:cubicBezTo>
                    <a:pt x="1302" y="2569"/>
                    <a:pt x="1357" y="2571"/>
                    <a:pt x="1412" y="2571"/>
                  </a:cubicBezTo>
                  <a:cubicBezTo>
                    <a:pt x="2641" y="2571"/>
                    <a:pt x="3620" y="1601"/>
                    <a:pt x="4347" y="437"/>
                  </a:cubicBezTo>
                  <a:cubicBezTo>
                    <a:pt x="3600" y="159"/>
                    <a:pt x="2824" y="0"/>
                    <a:pt x="205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453;p70"/>
            <p:cNvSpPr/>
            <p:nvPr/>
          </p:nvSpPr>
          <p:spPr>
            <a:xfrm>
              <a:off x="7323107" y="3999462"/>
              <a:ext cx="178032" cy="20140"/>
            </a:xfrm>
            <a:custGeom>
              <a:avLst/>
              <a:gdLst/>
              <a:ahLst/>
              <a:cxnLst/>
              <a:rect l="l" t="t" r="r" b="b"/>
              <a:pathLst>
                <a:path w="3368" h="381" extrusionOk="0">
                  <a:moveTo>
                    <a:pt x="1969" y="0"/>
                  </a:moveTo>
                  <a:cubicBezTo>
                    <a:pt x="1330" y="0"/>
                    <a:pt x="680" y="122"/>
                    <a:pt x="61" y="193"/>
                  </a:cubicBezTo>
                  <a:cubicBezTo>
                    <a:pt x="0" y="224"/>
                    <a:pt x="0" y="284"/>
                    <a:pt x="31" y="284"/>
                  </a:cubicBezTo>
                  <a:cubicBezTo>
                    <a:pt x="646" y="235"/>
                    <a:pt x="1224" y="157"/>
                    <a:pt x="1802" y="157"/>
                  </a:cubicBezTo>
                  <a:cubicBezTo>
                    <a:pt x="2280" y="157"/>
                    <a:pt x="2757" y="210"/>
                    <a:pt x="3252" y="376"/>
                  </a:cubicBezTo>
                  <a:cubicBezTo>
                    <a:pt x="3259" y="379"/>
                    <a:pt x="3266" y="380"/>
                    <a:pt x="3272" y="380"/>
                  </a:cubicBezTo>
                  <a:cubicBezTo>
                    <a:pt x="3325" y="380"/>
                    <a:pt x="3367" y="281"/>
                    <a:pt x="3313" y="254"/>
                  </a:cubicBezTo>
                  <a:cubicBezTo>
                    <a:pt x="2881" y="63"/>
                    <a:pt x="2428" y="0"/>
                    <a:pt x="19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454;p70"/>
            <p:cNvSpPr/>
            <p:nvPr/>
          </p:nvSpPr>
          <p:spPr>
            <a:xfrm>
              <a:off x="7305399" y="4044551"/>
              <a:ext cx="178085" cy="20034"/>
            </a:xfrm>
            <a:custGeom>
              <a:avLst/>
              <a:gdLst/>
              <a:ahLst/>
              <a:cxnLst/>
              <a:rect l="l" t="t" r="r" b="b"/>
              <a:pathLst>
                <a:path w="3369" h="379" extrusionOk="0">
                  <a:moveTo>
                    <a:pt x="1993" y="1"/>
                  </a:moveTo>
                  <a:cubicBezTo>
                    <a:pt x="1346" y="1"/>
                    <a:pt x="688" y="132"/>
                    <a:pt x="62" y="222"/>
                  </a:cubicBezTo>
                  <a:cubicBezTo>
                    <a:pt x="1" y="222"/>
                    <a:pt x="1" y="282"/>
                    <a:pt x="62" y="282"/>
                  </a:cubicBezTo>
                  <a:cubicBezTo>
                    <a:pt x="679" y="248"/>
                    <a:pt x="1277" y="165"/>
                    <a:pt x="1878" y="165"/>
                  </a:cubicBezTo>
                  <a:cubicBezTo>
                    <a:pt x="2342" y="165"/>
                    <a:pt x="2807" y="215"/>
                    <a:pt x="3284" y="374"/>
                  </a:cubicBezTo>
                  <a:cubicBezTo>
                    <a:pt x="3290" y="377"/>
                    <a:pt x="3296" y="379"/>
                    <a:pt x="3302" y="379"/>
                  </a:cubicBezTo>
                  <a:cubicBezTo>
                    <a:pt x="3350" y="379"/>
                    <a:pt x="3368" y="279"/>
                    <a:pt x="3314" y="252"/>
                  </a:cubicBezTo>
                  <a:cubicBezTo>
                    <a:pt x="2889" y="65"/>
                    <a:pt x="2444" y="1"/>
                    <a:pt x="1993"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455;p70"/>
            <p:cNvSpPr/>
            <p:nvPr/>
          </p:nvSpPr>
          <p:spPr>
            <a:xfrm>
              <a:off x="6787115" y="3050481"/>
              <a:ext cx="911994" cy="426316"/>
            </a:xfrm>
            <a:custGeom>
              <a:avLst/>
              <a:gdLst/>
              <a:ahLst/>
              <a:cxnLst/>
              <a:rect l="l" t="t" r="r" b="b"/>
              <a:pathLst>
                <a:path w="17253" h="8065" extrusionOk="0">
                  <a:moveTo>
                    <a:pt x="17253" y="0"/>
                  </a:moveTo>
                  <a:lnTo>
                    <a:pt x="778" y="1337"/>
                  </a:lnTo>
                  <a:lnTo>
                    <a:pt x="596" y="4559"/>
                  </a:lnTo>
                  <a:cubicBezTo>
                    <a:pt x="596" y="4559"/>
                    <a:pt x="414" y="6869"/>
                    <a:pt x="79" y="7781"/>
                  </a:cubicBezTo>
                  <a:cubicBezTo>
                    <a:pt x="0" y="7990"/>
                    <a:pt x="769" y="8064"/>
                    <a:pt x="2026" y="8064"/>
                  </a:cubicBezTo>
                  <a:cubicBezTo>
                    <a:pt x="5103" y="8064"/>
                    <a:pt x="11101" y="7620"/>
                    <a:pt x="14711" y="7620"/>
                  </a:cubicBezTo>
                  <a:cubicBezTo>
                    <a:pt x="15853" y="7620"/>
                    <a:pt x="16757" y="7664"/>
                    <a:pt x="17253" y="7781"/>
                  </a:cubicBezTo>
                  <a:lnTo>
                    <a:pt x="17253" y="0"/>
                  </a:ln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456;p70"/>
            <p:cNvSpPr/>
            <p:nvPr/>
          </p:nvSpPr>
          <p:spPr>
            <a:xfrm>
              <a:off x="6187163" y="1622120"/>
              <a:ext cx="631466" cy="905016"/>
            </a:xfrm>
            <a:custGeom>
              <a:avLst/>
              <a:gdLst/>
              <a:ahLst/>
              <a:cxnLst/>
              <a:rect l="l" t="t" r="r" b="b"/>
              <a:pathLst>
                <a:path w="11946" h="17121" extrusionOk="0">
                  <a:moveTo>
                    <a:pt x="8937" y="0"/>
                  </a:moveTo>
                  <a:lnTo>
                    <a:pt x="9393" y="2341"/>
                  </a:lnTo>
                  <a:cubicBezTo>
                    <a:pt x="9393" y="2341"/>
                    <a:pt x="4013" y="3253"/>
                    <a:pt x="1642" y="9636"/>
                  </a:cubicBezTo>
                  <a:cubicBezTo>
                    <a:pt x="1642" y="9636"/>
                    <a:pt x="2158" y="8785"/>
                    <a:pt x="2614" y="8450"/>
                  </a:cubicBezTo>
                  <a:lnTo>
                    <a:pt x="2614" y="8450"/>
                  </a:lnTo>
                  <a:cubicBezTo>
                    <a:pt x="2614" y="8451"/>
                    <a:pt x="0" y="12341"/>
                    <a:pt x="791" y="17113"/>
                  </a:cubicBezTo>
                  <a:cubicBezTo>
                    <a:pt x="791" y="17118"/>
                    <a:pt x="791" y="17121"/>
                    <a:pt x="791" y="17121"/>
                  </a:cubicBezTo>
                  <a:cubicBezTo>
                    <a:pt x="796" y="17121"/>
                    <a:pt x="877" y="16444"/>
                    <a:pt x="2310" y="16444"/>
                  </a:cubicBezTo>
                  <a:cubicBezTo>
                    <a:pt x="3314" y="16444"/>
                    <a:pt x="5806" y="15958"/>
                    <a:pt x="6931" y="15137"/>
                  </a:cubicBezTo>
                  <a:cubicBezTo>
                    <a:pt x="9149" y="13496"/>
                    <a:pt x="10548" y="10305"/>
                    <a:pt x="11004" y="8572"/>
                  </a:cubicBezTo>
                  <a:cubicBezTo>
                    <a:pt x="11946" y="4803"/>
                    <a:pt x="11672" y="2979"/>
                    <a:pt x="11672" y="2979"/>
                  </a:cubicBezTo>
                  <a:cubicBezTo>
                    <a:pt x="11672" y="2979"/>
                    <a:pt x="10396" y="274"/>
                    <a:pt x="8937"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457;p70"/>
            <p:cNvSpPr/>
            <p:nvPr/>
          </p:nvSpPr>
          <p:spPr>
            <a:xfrm>
              <a:off x="6640219" y="1679948"/>
              <a:ext cx="229835" cy="197908"/>
            </a:xfrm>
            <a:custGeom>
              <a:avLst/>
              <a:gdLst/>
              <a:ahLst/>
              <a:cxnLst/>
              <a:rect l="l" t="t" r="r" b="b"/>
              <a:pathLst>
                <a:path w="4348" h="3744" extrusionOk="0">
                  <a:moveTo>
                    <a:pt x="1612" y="1"/>
                  </a:moveTo>
                  <a:cubicBezTo>
                    <a:pt x="1612" y="1"/>
                    <a:pt x="1" y="457"/>
                    <a:pt x="974" y="1976"/>
                  </a:cubicBezTo>
                  <a:cubicBezTo>
                    <a:pt x="1627" y="2977"/>
                    <a:pt x="2911" y="3744"/>
                    <a:pt x="3684" y="3744"/>
                  </a:cubicBezTo>
                  <a:cubicBezTo>
                    <a:pt x="4062" y="3744"/>
                    <a:pt x="4317" y="3561"/>
                    <a:pt x="4317" y="3131"/>
                  </a:cubicBezTo>
                  <a:cubicBezTo>
                    <a:pt x="4348" y="1824"/>
                    <a:pt x="1612" y="1"/>
                    <a:pt x="1612"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458;p70"/>
            <p:cNvSpPr/>
            <p:nvPr/>
          </p:nvSpPr>
          <p:spPr>
            <a:xfrm>
              <a:off x="7576937" y="1654258"/>
              <a:ext cx="618621" cy="918178"/>
            </a:xfrm>
            <a:custGeom>
              <a:avLst/>
              <a:gdLst/>
              <a:ahLst/>
              <a:cxnLst/>
              <a:rect l="l" t="t" r="r" b="b"/>
              <a:pathLst>
                <a:path w="11703" h="17370" extrusionOk="0">
                  <a:moveTo>
                    <a:pt x="3162" y="0"/>
                  </a:moveTo>
                  <a:lnTo>
                    <a:pt x="3162" y="0"/>
                  </a:lnTo>
                  <a:cubicBezTo>
                    <a:pt x="1703" y="243"/>
                    <a:pt x="305" y="2888"/>
                    <a:pt x="305" y="2888"/>
                  </a:cubicBezTo>
                  <a:cubicBezTo>
                    <a:pt x="305" y="2888"/>
                    <a:pt x="1" y="4712"/>
                    <a:pt x="821" y="8541"/>
                  </a:cubicBezTo>
                  <a:cubicBezTo>
                    <a:pt x="1217" y="10274"/>
                    <a:pt x="2524" y="13496"/>
                    <a:pt x="4682" y="15198"/>
                  </a:cubicBezTo>
                  <a:cubicBezTo>
                    <a:pt x="5776" y="16049"/>
                    <a:pt x="8268" y="16627"/>
                    <a:pt x="9271" y="16657"/>
                  </a:cubicBezTo>
                  <a:cubicBezTo>
                    <a:pt x="10679" y="16713"/>
                    <a:pt x="10757" y="17369"/>
                    <a:pt x="10785" y="17369"/>
                  </a:cubicBezTo>
                  <a:cubicBezTo>
                    <a:pt x="10787" y="17369"/>
                    <a:pt x="10789" y="17365"/>
                    <a:pt x="10791" y="17356"/>
                  </a:cubicBezTo>
                  <a:cubicBezTo>
                    <a:pt x="11703" y="12615"/>
                    <a:pt x="9211" y="8663"/>
                    <a:pt x="9211" y="8663"/>
                  </a:cubicBezTo>
                  <a:lnTo>
                    <a:pt x="9211" y="8663"/>
                  </a:lnTo>
                  <a:cubicBezTo>
                    <a:pt x="9667" y="8997"/>
                    <a:pt x="10122" y="9848"/>
                    <a:pt x="10122" y="9848"/>
                  </a:cubicBezTo>
                  <a:cubicBezTo>
                    <a:pt x="7964" y="3435"/>
                    <a:pt x="2615" y="2341"/>
                    <a:pt x="2615" y="2341"/>
                  </a:cubicBezTo>
                  <a:lnTo>
                    <a:pt x="316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459;p70"/>
            <p:cNvSpPr/>
            <p:nvPr/>
          </p:nvSpPr>
          <p:spPr>
            <a:xfrm>
              <a:off x="7526615" y="1710501"/>
              <a:ext cx="233535" cy="195106"/>
            </a:xfrm>
            <a:custGeom>
              <a:avLst/>
              <a:gdLst/>
              <a:ahLst/>
              <a:cxnLst/>
              <a:rect l="l" t="t" r="r" b="b"/>
              <a:pathLst>
                <a:path w="4418" h="3691" extrusionOk="0">
                  <a:moveTo>
                    <a:pt x="2807" y="0"/>
                  </a:moveTo>
                  <a:cubicBezTo>
                    <a:pt x="2807" y="0"/>
                    <a:pt x="41" y="1733"/>
                    <a:pt x="10" y="3040"/>
                  </a:cubicBezTo>
                  <a:cubicBezTo>
                    <a:pt x="0" y="3496"/>
                    <a:pt x="273" y="3691"/>
                    <a:pt x="677" y="3691"/>
                  </a:cubicBezTo>
                  <a:cubicBezTo>
                    <a:pt x="1457" y="3691"/>
                    <a:pt x="2724" y="2967"/>
                    <a:pt x="3384" y="2006"/>
                  </a:cubicBezTo>
                  <a:cubicBezTo>
                    <a:pt x="4418" y="517"/>
                    <a:pt x="2807" y="0"/>
                    <a:pt x="2807"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460;p70"/>
            <p:cNvSpPr/>
            <p:nvPr/>
          </p:nvSpPr>
          <p:spPr>
            <a:xfrm>
              <a:off x="6473131" y="1512120"/>
              <a:ext cx="228197" cy="145312"/>
            </a:xfrm>
            <a:custGeom>
              <a:avLst/>
              <a:gdLst/>
              <a:ahLst/>
              <a:cxnLst/>
              <a:rect l="l" t="t" r="r" b="b"/>
              <a:pathLst>
                <a:path w="4317" h="2749" extrusionOk="0">
                  <a:moveTo>
                    <a:pt x="2297" y="0"/>
                  </a:moveTo>
                  <a:cubicBezTo>
                    <a:pt x="1491" y="0"/>
                    <a:pt x="681" y="230"/>
                    <a:pt x="1" y="683"/>
                  </a:cubicBezTo>
                  <a:cubicBezTo>
                    <a:pt x="140" y="1725"/>
                    <a:pt x="983" y="2748"/>
                    <a:pt x="2572" y="2748"/>
                  </a:cubicBezTo>
                  <a:cubicBezTo>
                    <a:pt x="3070" y="2748"/>
                    <a:pt x="3641" y="2648"/>
                    <a:pt x="4287" y="2416"/>
                  </a:cubicBezTo>
                  <a:lnTo>
                    <a:pt x="4317" y="531"/>
                  </a:lnTo>
                  <a:cubicBezTo>
                    <a:pt x="3707" y="176"/>
                    <a:pt x="3003" y="0"/>
                    <a:pt x="229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461;p70"/>
            <p:cNvSpPr/>
            <p:nvPr/>
          </p:nvSpPr>
          <p:spPr>
            <a:xfrm>
              <a:off x="6468321" y="1429448"/>
              <a:ext cx="234646" cy="118829"/>
            </a:xfrm>
            <a:custGeom>
              <a:avLst/>
              <a:gdLst/>
              <a:ahLst/>
              <a:cxnLst/>
              <a:rect l="l" t="t" r="r" b="b"/>
              <a:pathLst>
                <a:path w="4439" h="2248" extrusionOk="0">
                  <a:moveTo>
                    <a:pt x="2289" y="0"/>
                  </a:moveTo>
                  <a:cubicBezTo>
                    <a:pt x="1855" y="0"/>
                    <a:pt x="1386" y="98"/>
                    <a:pt x="913" y="363"/>
                  </a:cubicBezTo>
                  <a:cubicBezTo>
                    <a:pt x="274" y="727"/>
                    <a:pt x="1" y="1487"/>
                    <a:pt x="92" y="2247"/>
                  </a:cubicBezTo>
                  <a:cubicBezTo>
                    <a:pt x="772" y="1794"/>
                    <a:pt x="1582" y="1564"/>
                    <a:pt x="2393" y="1564"/>
                  </a:cubicBezTo>
                  <a:cubicBezTo>
                    <a:pt x="3103" y="1564"/>
                    <a:pt x="3814" y="1740"/>
                    <a:pt x="4438" y="2095"/>
                  </a:cubicBezTo>
                  <a:lnTo>
                    <a:pt x="4438" y="758"/>
                  </a:lnTo>
                  <a:cubicBezTo>
                    <a:pt x="4438" y="758"/>
                    <a:pt x="3500" y="0"/>
                    <a:pt x="228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462;p70"/>
            <p:cNvSpPr/>
            <p:nvPr/>
          </p:nvSpPr>
          <p:spPr>
            <a:xfrm>
              <a:off x="6542218" y="1517829"/>
              <a:ext cx="141453" cy="122001"/>
            </a:xfrm>
            <a:custGeom>
              <a:avLst/>
              <a:gdLst/>
              <a:ahLst/>
              <a:cxnLst/>
              <a:rect l="l" t="t" r="r" b="b"/>
              <a:pathLst>
                <a:path w="2676" h="2308" extrusionOk="0">
                  <a:moveTo>
                    <a:pt x="1109" y="0"/>
                  </a:moveTo>
                  <a:cubicBezTo>
                    <a:pt x="740" y="0"/>
                    <a:pt x="359" y="78"/>
                    <a:pt x="31" y="150"/>
                  </a:cubicBezTo>
                  <a:cubicBezTo>
                    <a:pt x="1" y="180"/>
                    <a:pt x="1" y="210"/>
                    <a:pt x="31" y="210"/>
                  </a:cubicBezTo>
                  <a:cubicBezTo>
                    <a:pt x="366" y="210"/>
                    <a:pt x="756" y="134"/>
                    <a:pt x="1128" y="134"/>
                  </a:cubicBezTo>
                  <a:cubicBezTo>
                    <a:pt x="1534" y="134"/>
                    <a:pt x="1920" y="225"/>
                    <a:pt x="2189" y="606"/>
                  </a:cubicBezTo>
                  <a:cubicBezTo>
                    <a:pt x="2524" y="1062"/>
                    <a:pt x="2463" y="1700"/>
                    <a:pt x="2493" y="2217"/>
                  </a:cubicBezTo>
                  <a:cubicBezTo>
                    <a:pt x="2493" y="2277"/>
                    <a:pt x="2531" y="2308"/>
                    <a:pt x="2569" y="2308"/>
                  </a:cubicBezTo>
                  <a:cubicBezTo>
                    <a:pt x="2607" y="2308"/>
                    <a:pt x="2645" y="2277"/>
                    <a:pt x="2645" y="2217"/>
                  </a:cubicBezTo>
                  <a:cubicBezTo>
                    <a:pt x="2676" y="1639"/>
                    <a:pt x="2645" y="879"/>
                    <a:pt x="2220" y="423"/>
                  </a:cubicBezTo>
                  <a:cubicBezTo>
                    <a:pt x="1929" y="100"/>
                    <a:pt x="1527" y="0"/>
                    <a:pt x="110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463;p70"/>
            <p:cNvSpPr/>
            <p:nvPr/>
          </p:nvSpPr>
          <p:spPr>
            <a:xfrm>
              <a:off x="6602108" y="1551870"/>
              <a:ext cx="81140" cy="51168"/>
            </a:xfrm>
            <a:custGeom>
              <a:avLst/>
              <a:gdLst/>
              <a:ahLst/>
              <a:cxnLst/>
              <a:rect l="l" t="t" r="r" b="b"/>
              <a:pathLst>
                <a:path w="1535" h="968" extrusionOk="0">
                  <a:moveTo>
                    <a:pt x="533" y="0"/>
                  </a:moveTo>
                  <a:cubicBezTo>
                    <a:pt x="377" y="0"/>
                    <a:pt x="215" y="53"/>
                    <a:pt x="53" y="174"/>
                  </a:cubicBezTo>
                  <a:cubicBezTo>
                    <a:pt x="1" y="227"/>
                    <a:pt x="16" y="302"/>
                    <a:pt x="80" y="302"/>
                  </a:cubicBezTo>
                  <a:cubicBezTo>
                    <a:pt x="90" y="302"/>
                    <a:pt x="102" y="300"/>
                    <a:pt x="114" y="296"/>
                  </a:cubicBezTo>
                  <a:cubicBezTo>
                    <a:pt x="255" y="225"/>
                    <a:pt x="389" y="181"/>
                    <a:pt x="520" y="181"/>
                  </a:cubicBezTo>
                  <a:cubicBezTo>
                    <a:pt x="672" y="181"/>
                    <a:pt x="818" y="240"/>
                    <a:pt x="965" y="387"/>
                  </a:cubicBezTo>
                  <a:cubicBezTo>
                    <a:pt x="1117" y="539"/>
                    <a:pt x="1239" y="752"/>
                    <a:pt x="1360" y="934"/>
                  </a:cubicBezTo>
                  <a:cubicBezTo>
                    <a:pt x="1384" y="958"/>
                    <a:pt x="1407" y="967"/>
                    <a:pt x="1428" y="967"/>
                  </a:cubicBezTo>
                  <a:cubicBezTo>
                    <a:pt x="1490" y="967"/>
                    <a:pt x="1535" y="888"/>
                    <a:pt x="1512" y="843"/>
                  </a:cubicBezTo>
                  <a:cubicBezTo>
                    <a:pt x="1334" y="397"/>
                    <a:pt x="959" y="0"/>
                    <a:pt x="53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464;p70"/>
            <p:cNvSpPr/>
            <p:nvPr/>
          </p:nvSpPr>
          <p:spPr>
            <a:xfrm>
              <a:off x="7735990" y="1530885"/>
              <a:ext cx="229835" cy="144942"/>
            </a:xfrm>
            <a:custGeom>
              <a:avLst/>
              <a:gdLst/>
              <a:ahLst/>
              <a:cxnLst/>
              <a:rect l="l" t="t" r="r" b="b"/>
              <a:pathLst>
                <a:path w="4348" h="2742" extrusionOk="0">
                  <a:moveTo>
                    <a:pt x="1903" y="1"/>
                  </a:moveTo>
                  <a:cubicBezTo>
                    <a:pt x="1252" y="1"/>
                    <a:pt x="605" y="150"/>
                    <a:pt x="31" y="450"/>
                  </a:cubicBezTo>
                  <a:lnTo>
                    <a:pt x="1" y="2365"/>
                  </a:lnTo>
                  <a:cubicBezTo>
                    <a:pt x="692" y="2629"/>
                    <a:pt x="1300" y="2742"/>
                    <a:pt x="1825" y="2742"/>
                  </a:cubicBezTo>
                  <a:cubicBezTo>
                    <a:pt x="3357" y="2742"/>
                    <a:pt x="4189" y="1780"/>
                    <a:pt x="4347" y="784"/>
                  </a:cubicBezTo>
                  <a:cubicBezTo>
                    <a:pt x="3636" y="264"/>
                    <a:pt x="2767" y="1"/>
                    <a:pt x="19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2465;p70"/>
            <p:cNvSpPr/>
            <p:nvPr/>
          </p:nvSpPr>
          <p:spPr>
            <a:xfrm>
              <a:off x="7737629" y="1462432"/>
              <a:ext cx="234593" cy="109949"/>
            </a:xfrm>
            <a:custGeom>
              <a:avLst/>
              <a:gdLst/>
              <a:ahLst/>
              <a:cxnLst/>
              <a:rect l="l" t="t" r="r" b="b"/>
              <a:pathLst>
                <a:path w="4438" h="2080" extrusionOk="0">
                  <a:moveTo>
                    <a:pt x="1440" y="1"/>
                  </a:moveTo>
                  <a:cubicBezTo>
                    <a:pt x="570" y="1"/>
                    <a:pt x="20" y="438"/>
                    <a:pt x="0" y="438"/>
                  </a:cubicBezTo>
                  <a:lnTo>
                    <a:pt x="0" y="1745"/>
                  </a:lnTo>
                  <a:cubicBezTo>
                    <a:pt x="574" y="1445"/>
                    <a:pt x="1221" y="1296"/>
                    <a:pt x="1872" y="1296"/>
                  </a:cubicBezTo>
                  <a:cubicBezTo>
                    <a:pt x="2736" y="1296"/>
                    <a:pt x="3605" y="1559"/>
                    <a:pt x="4316" y="2079"/>
                  </a:cubicBezTo>
                  <a:cubicBezTo>
                    <a:pt x="4438" y="1319"/>
                    <a:pt x="3648" y="863"/>
                    <a:pt x="3009" y="468"/>
                  </a:cubicBezTo>
                  <a:cubicBezTo>
                    <a:pt x="2420" y="117"/>
                    <a:pt x="1887" y="1"/>
                    <a:pt x="144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466;p70"/>
            <p:cNvSpPr/>
            <p:nvPr/>
          </p:nvSpPr>
          <p:spPr>
            <a:xfrm>
              <a:off x="7755284" y="1536964"/>
              <a:ext cx="143039" cy="119358"/>
            </a:xfrm>
            <a:custGeom>
              <a:avLst/>
              <a:gdLst/>
              <a:ahLst/>
              <a:cxnLst/>
              <a:rect l="l" t="t" r="r" b="b"/>
              <a:pathLst>
                <a:path w="2706" h="2258" extrusionOk="0">
                  <a:moveTo>
                    <a:pt x="1524" y="0"/>
                  </a:moveTo>
                  <a:cubicBezTo>
                    <a:pt x="1133" y="0"/>
                    <a:pt x="760" y="92"/>
                    <a:pt x="487" y="365"/>
                  </a:cubicBezTo>
                  <a:cubicBezTo>
                    <a:pt x="31" y="821"/>
                    <a:pt x="1" y="1581"/>
                    <a:pt x="1" y="2189"/>
                  </a:cubicBezTo>
                  <a:cubicBezTo>
                    <a:pt x="1" y="2235"/>
                    <a:pt x="39" y="2257"/>
                    <a:pt x="77" y="2257"/>
                  </a:cubicBezTo>
                  <a:cubicBezTo>
                    <a:pt x="115" y="2257"/>
                    <a:pt x="153" y="2235"/>
                    <a:pt x="153" y="2189"/>
                  </a:cubicBezTo>
                  <a:cubicBezTo>
                    <a:pt x="183" y="1642"/>
                    <a:pt x="153" y="943"/>
                    <a:pt x="517" y="517"/>
                  </a:cubicBezTo>
                  <a:cubicBezTo>
                    <a:pt x="773" y="219"/>
                    <a:pt x="1107" y="140"/>
                    <a:pt x="1463" y="140"/>
                  </a:cubicBezTo>
                  <a:cubicBezTo>
                    <a:pt x="1869" y="140"/>
                    <a:pt x="2303" y="244"/>
                    <a:pt x="2675" y="244"/>
                  </a:cubicBezTo>
                  <a:cubicBezTo>
                    <a:pt x="2706" y="244"/>
                    <a:pt x="2706" y="213"/>
                    <a:pt x="2675" y="183"/>
                  </a:cubicBezTo>
                  <a:cubicBezTo>
                    <a:pt x="2326" y="92"/>
                    <a:pt x="1916" y="0"/>
                    <a:pt x="15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467;p70"/>
            <p:cNvSpPr/>
            <p:nvPr/>
          </p:nvSpPr>
          <p:spPr>
            <a:xfrm>
              <a:off x="7754649" y="1571428"/>
              <a:ext cx="82409" cy="47891"/>
            </a:xfrm>
            <a:custGeom>
              <a:avLst/>
              <a:gdLst/>
              <a:ahLst/>
              <a:cxnLst/>
              <a:rect l="l" t="t" r="r" b="b"/>
              <a:pathLst>
                <a:path w="1559" h="906" extrusionOk="0">
                  <a:moveTo>
                    <a:pt x="1016" y="0"/>
                  </a:moveTo>
                  <a:cubicBezTo>
                    <a:pt x="603" y="0"/>
                    <a:pt x="238" y="366"/>
                    <a:pt x="43" y="777"/>
                  </a:cubicBezTo>
                  <a:cubicBezTo>
                    <a:pt x="0" y="842"/>
                    <a:pt x="48" y="906"/>
                    <a:pt x="102" y="906"/>
                  </a:cubicBezTo>
                  <a:cubicBezTo>
                    <a:pt x="124" y="906"/>
                    <a:pt x="147" y="895"/>
                    <a:pt x="165" y="868"/>
                  </a:cubicBezTo>
                  <a:cubicBezTo>
                    <a:pt x="317" y="686"/>
                    <a:pt x="408" y="503"/>
                    <a:pt x="590" y="351"/>
                  </a:cubicBezTo>
                  <a:cubicBezTo>
                    <a:pt x="732" y="225"/>
                    <a:pt x="874" y="173"/>
                    <a:pt x="1021" y="173"/>
                  </a:cubicBezTo>
                  <a:cubicBezTo>
                    <a:pt x="1156" y="173"/>
                    <a:pt x="1295" y="218"/>
                    <a:pt x="1441" y="291"/>
                  </a:cubicBezTo>
                  <a:cubicBezTo>
                    <a:pt x="1450" y="295"/>
                    <a:pt x="1458" y="297"/>
                    <a:pt x="1466" y="297"/>
                  </a:cubicBezTo>
                  <a:cubicBezTo>
                    <a:pt x="1517" y="297"/>
                    <a:pt x="1559" y="226"/>
                    <a:pt x="1532" y="200"/>
                  </a:cubicBezTo>
                  <a:cubicBezTo>
                    <a:pt x="1358" y="60"/>
                    <a:pt x="1183" y="0"/>
                    <a:pt x="101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468;p70"/>
            <p:cNvSpPr/>
            <p:nvPr/>
          </p:nvSpPr>
          <p:spPr>
            <a:xfrm>
              <a:off x="7102948" y="2036642"/>
              <a:ext cx="266784" cy="134317"/>
            </a:xfrm>
            <a:custGeom>
              <a:avLst/>
              <a:gdLst/>
              <a:ahLst/>
              <a:cxnLst/>
              <a:rect l="l" t="t" r="r" b="b"/>
              <a:pathLst>
                <a:path w="5047" h="2541" extrusionOk="0">
                  <a:moveTo>
                    <a:pt x="5047" y="0"/>
                  </a:moveTo>
                  <a:cubicBezTo>
                    <a:pt x="3405" y="92"/>
                    <a:pt x="1794" y="335"/>
                    <a:pt x="183" y="852"/>
                  </a:cubicBezTo>
                  <a:cubicBezTo>
                    <a:pt x="153" y="1034"/>
                    <a:pt x="92" y="1186"/>
                    <a:pt x="1" y="1338"/>
                  </a:cubicBezTo>
                  <a:cubicBezTo>
                    <a:pt x="1" y="1338"/>
                    <a:pt x="1096" y="2541"/>
                    <a:pt x="2759" y="2541"/>
                  </a:cubicBezTo>
                  <a:cubicBezTo>
                    <a:pt x="3430" y="2541"/>
                    <a:pt x="4194" y="2345"/>
                    <a:pt x="5016" y="1794"/>
                  </a:cubicBezTo>
                  <a:cubicBezTo>
                    <a:pt x="5016" y="1794"/>
                    <a:pt x="4955" y="973"/>
                    <a:pt x="504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469;p70"/>
            <p:cNvSpPr/>
            <p:nvPr/>
          </p:nvSpPr>
          <p:spPr>
            <a:xfrm>
              <a:off x="7106173" y="1937002"/>
              <a:ext cx="286078" cy="144678"/>
            </a:xfrm>
            <a:custGeom>
              <a:avLst/>
              <a:gdLst/>
              <a:ahLst/>
              <a:cxnLst/>
              <a:rect l="l" t="t" r="r" b="b"/>
              <a:pathLst>
                <a:path w="5412" h="2737" extrusionOk="0">
                  <a:moveTo>
                    <a:pt x="5411" y="1"/>
                  </a:moveTo>
                  <a:lnTo>
                    <a:pt x="1" y="366"/>
                  </a:lnTo>
                  <a:cubicBezTo>
                    <a:pt x="1" y="366"/>
                    <a:pt x="396" y="1703"/>
                    <a:pt x="122" y="2737"/>
                  </a:cubicBezTo>
                  <a:cubicBezTo>
                    <a:pt x="1733" y="2220"/>
                    <a:pt x="3344" y="1977"/>
                    <a:pt x="5016" y="1885"/>
                  </a:cubicBezTo>
                  <a:cubicBezTo>
                    <a:pt x="5077" y="1247"/>
                    <a:pt x="5168" y="578"/>
                    <a:pt x="5411"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470;p70"/>
            <p:cNvSpPr/>
            <p:nvPr/>
          </p:nvSpPr>
          <p:spPr>
            <a:xfrm>
              <a:off x="6680392" y="916555"/>
              <a:ext cx="1102290" cy="1044196"/>
            </a:xfrm>
            <a:custGeom>
              <a:avLst/>
              <a:gdLst/>
              <a:ahLst/>
              <a:cxnLst/>
              <a:rect l="l" t="t" r="r" b="b"/>
              <a:pathLst>
                <a:path w="20853" h="19754" extrusionOk="0">
                  <a:moveTo>
                    <a:pt x="7821" y="1"/>
                  </a:moveTo>
                  <a:cubicBezTo>
                    <a:pt x="3793" y="1"/>
                    <a:pt x="92" y="2084"/>
                    <a:pt x="153" y="9792"/>
                  </a:cubicBezTo>
                  <a:cubicBezTo>
                    <a:pt x="153" y="9792"/>
                    <a:pt x="1" y="13470"/>
                    <a:pt x="852" y="15324"/>
                  </a:cubicBezTo>
                  <a:cubicBezTo>
                    <a:pt x="1703" y="17178"/>
                    <a:pt x="4651" y="19245"/>
                    <a:pt x="8633" y="19671"/>
                  </a:cubicBezTo>
                  <a:cubicBezTo>
                    <a:pt x="9145" y="19726"/>
                    <a:pt x="9680" y="19753"/>
                    <a:pt x="10226" y="19753"/>
                  </a:cubicBezTo>
                  <a:cubicBezTo>
                    <a:pt x="13888" y="19753"/>
                    <a:pt x="18035" y="18510"/>
                    <a:pt x="19120" y="16023"/>
                  </a:cubicBezTo>
                  <a:cubicBezTo>
                    <a:pt x="20366" y="13166"/>
                    <a:pt x="20852" y="11190"/>
                    <a:pt x="20548" y="8272"/>
                  </a:cubicBezTo>
                  <a:cubicBezTo>
                    <a:pt x="20214" y="5324"/>
                    <a:pt x="20092" y="4017"/>
                    <a:pt x="17387" y="2680"/>
                  </a:cubicBezTo>
                  <a:cubicBezTo>
                    <a:pt x="16061" y="2016"/>
                    <a:pt x="11782" y="1"/>
                    <a:pt x="7821"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471;p70"/>
            <p:cNvSpPr/>
            <p:nvPr/>
          </p:nvSpPr>
          <p:spPr>
            <a:xfrm>
              <a:off x="6931050" y="1472687"/>
              <a:ext cx="62745" cy="74057"/>
            </a:xfrm>
            <a:custGeom>
              <a:avLst/>
              <a:gdLst/>
              <a:ahLst/>
              <a:cxnLst/>
              <a:rect l="l" t="t" r="r" b="b"/>
              <a:pathLst>
                <a:path w="1187" h="1401" extrusionOk="0">
                  <a:moveTo>
                    <a:pt x="609" y="1"/>
                  </a:moveTo>
                  <a:cubicBezTo>
                    <a:pt x="305" y="1"/>
                    <a:pt x="31" y="305"/>
                    <a:pt x="31" y="700"/>
                  </a:cubicBezTo>
                  <a:cubicBezTo>
                    <a:pt x="1" y="1095"/>
                    <a:pt x="274" y="1399"/>
                    <a:pt x="609" y="1399"/>
                  </a:cubicBezTo>
                  <a:cubicBezTo>
                    <a:pt x="621" y="1400"/>
                    <a:pt x="634" y="1401"/>
                    <a:pt x="647" y="1401"/>
                  </a:cubicBezTo>
                  <a:cubicBezTo>
                    <a:pt x="935" y="1401"/>
                    <a:pt x="1186" y="1079"/>
                    <a:pt x="1186" y="730"/>
                  </a:cubicBezTo>
                  <a:cubicBezTo>
                    <a:pt x="1186" y="335"/>
                    <a:pt x="943" y="1"/>
                    <a:pt x="60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472;p70"/>
            <p:cNvSpPr/>
            <p:nvPr/>
          </p:nvSpPr>
          <p:spPr>
            <a:xfrm>
              <a:off x="7440402" y="1480722"/>
              <a:ext cx="62692" cy="73951"/>
            </a:xfrm>
            <a:custGeom>
              <a:avLst/>
              <a:gdLst/>
              <a:ahLst/>
              <a:cxnLst/>
              <a:rect l="l" t="t" r="r" b="b"/>
              <a:pathLst>
                <a:path w="1186" h="1399" extrusionOk="0">
                  <a:moveTo>
                    <a:pt x="608" y="1"/>
                  </a:moveTo>
                  <a:cubicBezTo>
                    <a:pt x="274" y="1"/>
                    <a:pt x="0" y="305"/>
                    <a:pt x="0" y="700"/>
                  </a:cubicBezTo>
                  <a:cubicBezTo>
                    <a:pt x="0" y="1095"/>
                    <a:pt x="274" y="1399"/>
                    <a:pt x="578" y="1399"/>
                  </a:cubicBezTo>
                  <a:cubicBezTo>
                    <a:pt x="912" y="1399"/>
                    <a:pt x="1185" y="1095"/>
                    <a:pt x="1185" y="700"/>
                  </a:cubicBezTo>
                  <a:cubicBezTo>
                    <a:pt x="1185" y="335"/>
                    <a:pt x="942" y="1"/>
                    <a:pt x="60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473;p70"/>
            <p:cNvSpPr/>
            <p:nvPr/>
          </p:nvSpPr>
          <p:spPr>
            <a:xfrm>
              <a:off x="7183294" y="1441447"/>
              <a:ext cx="77176" cy="134317"/>
            </a:xfrm>
            <a:custGeom>
              <a:avLst/>
              <a:gdLst/>
              <a:ahLst/>
              <a:cxnLst/>
              <a:rect l="l" t="t" r="r" b="b"/>
              <a:pathLst>
                <a:path w="1460" h="2541" extrusionOk="0">
                  <a:moveTo>
                    <a:pt x="365" y="1"/>
                  </a:moveTo>
                  <a:cubicBezTo>
                    <a:pt x="345" y="1"/>
                    <a:pt x="325" y="14"/>
                    <a:pt x="305" y="14"/>
                  </a:cubicBezTo>
                  <a:cubicBezTo>
                    <a:pt x="213" y="318"/>
                    <a:pt x="183" y="652"/>
                    <a:pt x="122" y="956"/>
                  </a:cubicBezTo>
                  <a:cubicBezTo>
                    <a:pt x="62" y="1169"/>
                    <a:pt x="1" y="1473"/>
                    <a:pt x="92" y="1686"/>
                  </a:cubicBezTo>
                  <a:cubicBezTo>
                    <a:pt x="153" y="1838"/>
                    <a:pt x="305" y="1959"/>
                    <a:pt x="457" y="1959"/>
                  </a:cubicBezTo>
                  <a:cubicBezTo>
                    <a:pt x="517" y="1959"/>
                    <a:pt x="578" y="1929"/>
                    <a:pt x="669" y="1899"/>
                  </a:cubicBezTo>
                  <a:cubicBezTo>
                    <a:pt x="700" y="1868"/>
                    <a:pt x="730" y="1807"/>
                    <a:pt x="791" y="1807"/>
                  </a:cubicBezTo>
                  <a:cubicBezTo>
                    <a:pt x="819" y="1770"/>
                    <a:pt x="847" y="1753"/>
                    <a:pt x="873" y="1753"/>
                  </a:cubicBezTo>
                  <a:cubicBezTo>
                    <a:pt x="932" y="1753"/>
                    <a:pt x="983" y="1842"/>
                    <a:pt x="1004" y="1990"/>
                  </a:cubicBezTo>
                  <a:cubicBezTo>
                    <a:pt x="1217" y="2172"/>
                    <a:pt x="1186" y="2294"/>
                    <a:pt x="913" y="2355"/>
                  </a:cubicBezTo>
                  <a:cubicBezTo>
                    <a:pt x="800" y="2383"/>
                    <a:pt x="844" y="2540"/>
                    <a:pt x="947" y="2540"/>
                  </a:cubicBezTo>
                  <a:cubicBezTo>
                    <a:pt x="955" y="2540"/>
                    <a:pt x="964" y="2539"/>
                    <a:pt x="973" y="2537"/>
                  </a:cubicBezTo>
                  <a:cubicBezTo>
                    <a:pt x="1217" y="2446"/>
                    <a:pt x="1460" y="2203"/>
                    <a:pt x="1429" y="1929"/>
                  </a:cubicBezTo>
                  <a:cubicBezTo>
                    <a:pt x="1429" y="1704"/>
                    <a:pt x="1247" y="1531"/>
                    <a:pt x="1051" y="1531"/>
                  </a:cubicBezTo>
                  <a:cubicBezTo>
                    <a:pt x="1035" y="1531"/>
                    <a:pt x="1019" y="1532"/>
                    <a:pt x="1004" y="1534"/>
                  </a:cubicBezTo>
                  <a:cubicBezTo>
                    <a:pt x="852" y="1534"/>
                    <a:pt x="761" y="1655"/>
                    <a:pt x="639" y="1716"/>
                  </a:cubicBezTo>
                  <a:cubicBezTo>
                    <a:pt x="566" y="1745"/>
                    <a:pt x="505" y="1757"/>
                    <a:pt x="454" y="1757"/>
                  </a:cubicBezTo>
                  <a:cubicBezTo>
                    <a:pt x="123" y="1757"/>
                    <a:pt x="222" y="1224"/>
                    <a:pt x="274" y="987"/>
                  </a:cubicBezTo>
                  <a:cubicBezTo>
                    <a:pt x="335" y="713"/>
                    <a:pt x="517" y="288"/>
                    <a:pt x="396" y="14"/>
                  </a:cubicBezTo>
                  <a:cubicBezTo>
                    <a:pt x="386" y="4"/>
                    <a:pt x="376" y="1"/>
                    <a:pt x="36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474;p70"/>
            <p:cNvSpPr/>
            <p:nvPr/>
          </p:nvSpPr>
          <p:spPr>
            <a:xfrm>
              <a:off x="7168864" y="1653360"/>
              <a:ext cx="114125" cy="55662"/>
            </a:xfrm>
            <a:custGeom>
              <a:avLst/>
              <a:gdLst/>
              <a:ahLst/>
              <a:cxnLst/>
              <a:rect l="l" t="t" r="r" b="b"/>
              <a:pathLst>
                <a:path w="2159" h="1053" extrusionOk="0">
                  <a:moveTo>
                    <a:pt x="2045" y="1"/>
                  </a:moveTo>
                  <a:cubicBezTo>
                    <a:pt x="2001" y="1"/>
                    <a:pt x="1959" y="25"/>
                    <a:pt x="1945" y="78"/>
                  </a:cubicBezTo>
                  <a:cubicBezTo>
                    <a:pt x="1885" y="534"/>
                    <a:pt x="1611" y="838"/>
                    <a:pt x="1125" y="838"/>
                  </a:cubicBezTo>
                  <a:cubicBezTo>
                    <a:pt x="912" y="838"/>
                    <a:pt x="730" y="747"/>
                    <a:pt x="578" y="625"/>
                  </a:cubicBezTo>
                  <a:cubicBezTo>
                    <a:pt x="395" y="504"/>
                    <a:pt x="365" y="321"/>
                    <a:pt x="243" y="139"/>
                  </a:cubicBezTo>
                  <a:cubicBezTo>
                    <a:pt x="213" y="139"/>
                    <a:pt x="183" y="139"/>
                    <a:pt x="183" y="169"/>
                  </a:cubicBezTo>
                  <a:cubicBezTo>
                    <a:pt x="0" y="656"/>
                    <a:pt x="730" y="1020"/>
                    <a:pt x="1125" y="1051"/>
                  </a:cubicBezTo>
                  <a:cubicBezTo>
                    <a:pt x="1145" y="1052"/>
                    <a:pt x="1164" y="1052"/>
                    <a:pt x="1184" y="1052"/>
                  </a:cubicBezTo>
                  <a:cubicBezTo>
                    <a:pt x="1706" y="1052"/>
                    <a:pt x="2158" y="665"/>
                    <a:pt x="2158" y="109"/>
                  </a:cubicBezTo>
                  <a:cubicBezTo>
                    <a:pt x="2158" y="40"/>
                    <a:pt x="2101" y="1"/>
                    <a:pt x="204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475;p70"/>
            <p:cNvSpPr/>
            <p:nvPr/>
          </p:nvSpPr>
          <p:spPr>
            <a:xfrm>
              <a:off x="6837860" y="1294287"/>
              <a:ext cx="104504" cy="71890"/>
            </a:xfrm>
            <a:custGeom>
              <a:avLst/>
              <a:gdLst/>
              <a:ahLst/>
              <a:cxnLst/>
              <a:rect l="l" t="t" r="r" b="b"/>
              <a:pathLst>
                <a:path w="1977" h="1360" extrusionOk="0">
                  <a:moveTo>
                    <a:pt x="1808" y="1"/>
                  </a:moveTo>
                  <a:cubicBezTo>
                    <a:pt x="1139" y="1"/>
                    <a:pt x="149" y="626"/>
                    <a:pt x="1" y="1309"/>
                  </a:cubicBezTo>
                  <a:cubicBezTo>
                    <a:pt x="1" y="1344"/>
                    <a:pt x="22" y="1359"/>
                    <a:pt x="45" y="1359"/>
                  </a:cubicBezTo>
                  <a:cubicBezTo>
                    <a:pt x="61" y="1359"/>
                    <a:pt x="79" y="1352"/>
                    <a:pt x="92" y="1339"/>
                  </a:cubicBezTo>
                  <a:cubicBezTo>
                    <a:pt x="548" y="701"/>
                    <a:pt x="1095" y="336"/>
                    <a:pt x="1885" y="184"/>
                  </a:cubicBezTo>
                  <a:cubicBezTo>
                    <a:pt x="1976" y="154"/>
                    <a:pt x="1946" y="2"/>
                    <a:pt x="1855" y="2"/>
                  </a:cubicBezTo>
                  <a:cubicBezTo>
                    <a:pt x="1839" y="1"/>
                    <a:pt x="1824" y="1"/>
                    <a:pt x="1808"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2476;p70"/>
            <p:cNvSpPr/>
            <p:nvPr/>
          </p:nvSpPr>
          <p:spPr>
            <a:xfrm>
              <a:off x="7456418" y="1290376"/>
              <a:ext cx="111535" cy="52067"/>
            </a:xfrm>
            <a:custGeom>
              <a:avLst/>
              <a:gdLst/>
              <a:ahLst/>
              <a:cxnLst/>
              <a:rect l="l" t="t" r="r" b="b"/>
              <a:pathLst>
                <a:path w="2110" h="985" extrusionOk="0">
                  <a:moveTo>
                    <a:pt x="247" y="1"/>
                  </a:moveTo>
                  <a:cubicBezTo>
                    <a:pt x="173" y="1"/>
                    <a:pt x="101" y="5"/>
                    <a:pt x="31" y="15"/>
                  </a:cubicBezTo>
                  <a:cubicBezTo>
                    <a:pt x="1" y="45"/>
                    <a:pt x="1" y="137"/>
                    <a:pt x="31" y="137"/>
                  </a:cubicBezTo>
                  <a:cubicBezTo>
                    <a:pt x="700" y="319"/>
                    <a:pt x="1369" y="410"/>
                    <a:pt x="1886" y="957"/>
                  </a:cubicBezTo>
                  <a:cubicBezTo>
                    <a:pt x="1905" y="977"/>
                    <a:pt x="1927" y="985"/>
                    <a:pt x="1949" y="985"/>
                  </a:cubicBezTo>
                  <a:cubicBezTo>
                    <a:pt x="2030" y="985"/>
                    <a:pt x="2109" y="870"/>
                    <a:pt x="2038" y="775"/>
                  </a:cubicBezTo>
                  <a:cubicBezTo>
                    <a:pt x="1656" y="339"/>
                    <a:pt x="884" y="1"/>
                    <a:pt x="2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2477;p70"/>
            <p:cNvSpPr/>
            <p:nvPr/>
          </p:nvSpPr>
          <p:spPr>
            <a:xfrm>
              <a:off x="6834635" y="1602773"/>
              <a:ext cx="207317" cy="192939"/>
            </a:xfrm>
            <a:custGeom>
              <a:avLst/>
              <a:gdLst/>
              <a:ahLst/>
              <a:cxnLst/>
              <a:rect l="l" t="t" r="r" b="b"/>
              <a:pathLst>
                <a:path w="3922" h="3650" extrusionOk="0">
                  <a:moveTo>
                    <a:pt x="1917" y="1"/>
                  </a:moveTo>
                  <a:cubicBezTo>
                    <a:pt x="880" y="1"/>
                    <a:pt x="31" y="781"/>
                    <a:pt x="1" y="1795"/>
                  </a:cubicBezTo>
                  <a:cubicBezTo>
                    <a:pt x="1" y="2798"/>
                    <a:pt x="852" y="3619"/>
                    <a:pt x="1916" y="3649"/>
                  </a:cubicBezTo>
                  <a:cubicBezTo>
                    <a:pt x="3010" y="3649"/>
                    <a:pt x="3892" y="2859"/>
                    <a:pt x="3892" y="1856"/>
                  </a:cubicBezTo>
                  <a:cubicBezTo>
                    <a:pt x="3922" y="822"/>
                    <a:pt x="3071" y="2"/>
                    <a:pt x="1977" y="2"/>
                  </a:cubicBezTo>
                  <a:cubicBezTo>
                    <a:pt x="1957" y="1"/>
                    <a:pt x="1937" y="1"/>
                    <a:pt x="191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2478;p70"/>
            <p:cNvSpPr/>
            <p:nvPr/>
          </p:nvSpPr>
          <p:spPr>
            <a:xfrm>
              <a:off x="7397004" y="1610808"/>
              <a:ext cx="207317" cy="192939"/>
            </a:xfrm>
            <a:custGeom>
              <a:avLst/>
              <a:gdLst/>
              <a:ahLst/>
              <a:cxnLst/>
              <a:rect l="l" t="t" r="r" b="b"/>
              <a:pathLst>
                <a:path w="3922" h="3650" extrusionOk="0">
                  <a:moveTo>
                    <a:pt x="1919" y="1"/>
                  </a:moveTo>
                  <a:cubicBezTo>
                    <a:pt x="881" y="1"/>
                    <a:pt x="30" y="810"/>
                    <a:pt x="0" y="1795"/>
                  </a:cubicBezTo>
                  <a:cubicBezTo>
                    <a:pt x="0" y="2798"/>
                    <a:pt x="851" y="3649"/>
                    <a:pt x="1915" y="3649"/>
                  </a:cubicBezTo>
                  <a:cubicBezTo>
                    <a:pt x="1934" y="3650"/>
                    <a:pt x="1953" y="3650"/>
                    <a:pt x="1973" y="3650"/>
                  </a:cubicBezTo>
                  <a:cubicBezTo>
                    <a:pt x="3012" y="3650"/>
                    <a:pt x="3891" y="2841"/>
                    <a:pt x="3891" y="1856"/>
                  </a:cubicBezTo>
                  <a:cubicBezTo>
                    <a:pt x="3921" y="853"/>
                    <a:pt x="3040" y="2"/>
                    <a:pt x="1976" y="2"/>
                  </a:cubicBezTo>
                  <a:cubicBezTo>
                    <a:pt x="1957" y="1"/>
                    <a:pt x="1938" y="1"/>
                    <a:pt x="1919"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2479;p70"/>
            <p:cNvSpPr/>
            <p:nvPr/>
          </p:nvSpPr>
          <p:spPr>
            <a:xfrm>
              <a:off x="6892516" y="1654258"/>
              <a:ext cx="19294" cy="22518"/>
            </a:xfrm>
            <a:custGeom>
              <a:avLst/>
              <a:gdLst/>
              <a:ahLst/>
              <a:cxnLst/>
              <a:rect l="l" t="t" r="r" b="b"/>
              <a:pathLst>
                <a:path w="365" h="426" extrusionOk="0">
                  <a:moveTo>
                    <a:pt x="182" y="0"/>
                  </a:moveTo>
                  <a:cubicBezTo>
                    <a:pt x="91" y="0"/>
                    <a:pt x="0" y="92"/>
                    <a:pt x="0" y="213"/>
                  </a:cubicBezTo>
                  <a:cubicBezTo>
                    <a:pt x="0" y="335"/>
                    <a:pt x="91" y="426"/>
                    <a:pt x="182" y="426"/>
                  </a:cubicBezTo>
                  <a:cubicBezTo>
                    <a:pt x="274" y="426"/>
                    <a:pt x="365" y="335"/>
                    <a:pt x="365" y="213"/>
                  </a:cubicBezTo>
                  <a:cubicBezTo>
                    <a:pt x="365" y="92"/>
                    <a:pt x="274" y="0"/>
                    <a:pt x="18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480;p70"/>
            <p:cNvSpPr/>
            <p:nvPr/>
          </p:nvSpPr>
          <p:spPr>
            <a:xfrm>
              <a:off x="6956740" y="1718535"/>
              <a:ext cx="19347" cy="20933"/>
            </a:xfrm>
            <a:custGeom>
              <a:avLst/>
              <a:gdLst/>
              <a:ahLst/>
              <a:cxnLst/>
              <a:rect l="l" t="t" r="r" b="b"/>
              <a:pathLst>
                <a:path w="366" h="396" extrusionOk="0">
                  <a:moveTo>
                    <a:pt x="183" y="0"/>
                  </a:moveTo>
                  <a:cubicBezTo>
                    <a:pt x="92" y="0"/>
                    <a:pt x="1" y="91"/>
                    <a:pt x="1" y="183"/>
                  </a:cubicBezTo>
                  <a:cubicBezTo>
                    <a:pt x="1" y="304"/>
                    <a:pt x="92" y="395"/>
                    <a:pt x="183" y="395"/>
                  </a:cubicBezTo>
                  <a:cubicBezTo>
                    <a:pt x="305" y="395"/>
                    <a:pt x="366" y="304"/>
                    <a:pt x="366" y="213"/>
                  </a:cubicBezTo>
                  <a:cubicBezTo>
                    <a:pt x="366"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481;p70"/>
            <p:cNvSpPr/>
            <p:nvPr/>
          </p:nvSpPr>
          <p:spPr>
            <a:xfrm>
              <a:off x="6876447" y="1758708"/>
              <a:ext cx="19294" cy="22518"/>
            </a:xfrm>
            <a:custGeom>
              <a:avLst/>
              <a:gdLst/>
              <a:ahLst/>
              <a:cxnLst/>
              <a:rect l="l" t="t" r="r" b="b"/>
              <a:pathLst>
                <a:path w="365" h="426" extrusionOk="0">
                  <a:moveTo>
                    <a:pt x="183" y="0"/>
                  </a:moveTo>
                  <a:cubicBezTo>
                    <a:pt x="91" y="0"/>
                    <a:pt x="0" y="91"/>
                    <a:pt x="0" y="213"/>
                  </a:cubicBezTo>
                  <a:cubicBezTo>
                    <a:pt x="0" y="334"/>
                    <a:pt x="91"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2482;p70"/>
            <p:cNvSpPr/>
            <p:nvPr/>
          </p:nvSpPr>
          <p:spPr>
            <a:xfrm>
              <a:off x="7004948" y="1641414"/>
              <a:ext cx="20933" cy="20933"/>
            </a:xfrm>
            <a:custGeom>
              <a:avLst/>
              <a:gdLst/>
              <a:ahLst/>
              <a:cxnLst/>
              <a:rect l="l" t="t" r="r" b="b"/>
              <a:pathLst>
                <a:path w="396" h="396" extrusionOk="0">
                  <a:moveTo>
                    <a:pt x="214" y="0"/>
                  </a:moveTo>
                  <a:cubicBezTo>
                    <a:pt x="92" y="0"/>
                    <a:pt x="1" y="91"/>
                    <a:pt x="1" y="183"/>
                  </a:cubicBezTo>
                  <a:cubicBezTo>
                    <a:pt x="1" y="304"/>
                    <a:pt x="92" y="395"/>
                    <a:pt x="183" y="395"/>
                  </a:cubicBezTo>
                  <a:cubicBezTo>
                    <a:pt x="305" y="395"/>
                    <a:pt x="366" y="304"/>
                    <a:pt x="366" y="213"/>
                  </a:cubicBezTo>
                  <a:cubicBezTo>
                    <a:pt x="396" y="91"/>
                    <a:pt x="305" y="0"/>
                    <a:pt x="2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483;p70"/>
            <p:cNvSpPr/>
            <p:nvPr/>
          </p:nvSpPr>
          <p:spPr>
            <a:xfrm>
              <a:off x="7061190" y="1741000"/>
              <a:ext cx="19347" cy="22571"/>
            </a:xfrm>
            <a:custGeom>
              <a:avLst/>
              <a:gdLst/>
              <a:ahLst/>
              <a:cxnLst/>
              <a:rect l="l" t="t" r="r" b="b"/>
              <a:pathLst>
                <a:path w="366" h="427" extrusionOk="0">
                  <a:moveTo>
                    <a:pt x="183" y="1"/>
                  </a:moveTo>
                  <a:cubicBezTo>
                    <a:pt x="61" y="1"/>
                    <a:pt x="1" y="92"/>
                    <a:pt x="1" y="213"/>
                  </a:cubicBezTo>
                  <a:cubicBezTo>
                    <a:pt x="1" y="335"/>
                    <a:pt x="61"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484;p70"/>
            <p:cNvSpPr/>
            <p:nvPr/>
          </p:nvSpPr>
          <p:spPr>
            <a:xfrm>
              <a:off x="7382521" y="1662293"/>
              <a:ext cx="19347" cy="22518"/>
            </a:xfrm>
            <a:custGeom>
              <a:avLst/>
              <a:gdLst/>
              <a:ahLst/>
              <a:cxnLst/>
              <a:rect l="l" t="t" r="r" b="b"/>
              <a:pathLst>
                <a:path w="366" h="426" extrusionOk="0">
                  <a:moveTo>
                    <a:pt x="183" y="0"/>
                  </a:moveTo>
                  <a:cubicBezTo>
                    <a:pt x="92" y="0"/>
                    <a:pt x="1" y="91"/>
                    <a:pt x="1" y="213"/>
                  </a:cubicBezTo>
                  <a:cubicBezTo>
                    <a:pt x="1" y="304"/>
                    <a:pt x="92" y="426"/>
                    <a:pt x="183" y="426"/>
                  </a:cubicBezTo>
                  <a:cubicBezTo>
                    <a:pt x="274" y="426"/>
                    <a:pt x="366" y="335"/>
                    <a:pt x="366" y="213"/>
                  </a:cubicBezTo>
                  <a:cubicBezTo>
                    <a:pt x="366"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485;p70"/>
            <p:cNvSpPr/>
            <p:nvPr/>
          </p:nvSpPr>
          <p:spPr>
            <a:xfrm>
              <a:off x="7419469" y="1766743"/>
              <a:ext cx="19347" cy="22518"/>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6" y="334"/>
                    <a:pt x="366" y="213"/>
                  </a:cubicBezTo>
                  <a:cubicBezTo>
                    <a:pt x="366" y="122"/>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486;p70"/>
            <p:cNvSpPr/>
            <p:nvPr/>
          </p:nvSpPr>
          <p:spPr>
            <a:xfrm>
              <a:off x="7501454" y="1670328"/>
              <a:ext cx="19294" cy="20933"/>
            </a:xfrm>
            <a:custGeom>
              <a:avLst/>
              <a:gdLst/>
              <a:ahLst/>
              <a:cxnLst/>
              <a:rect l="l" t="t" r="r" b="b"/>
              <a:pathLst>
                <a:path w="365" h="396" extrusionOk="0">
                  <a:moveTo>
                    <a:pt x="182" y="0"/>
                  </a:moveTo>
                  <a:cubicBezTo>
                    <a:pt x="91" y="0"/>
                    <a:pt x="0" y="91"/>
                    <a:pt x="0" y="213"/>
                  </a:cubicBezTo>
                  <a:cubicBezTo>
                    <a:pt x="0" y="304"/>
                    <a:pt x="91" y="395"/>
                    <a:pt x="182" y="395"/>
                  </a:cubicBezTo>
                  <a:cubicBezTo>
                    <a:pt x="274" y="395"/>
                    <a:pt x="365" y="335"/>
                    <a:pt x="365" y="213"/>
                  </a:cubicBezTo>
                  <a:cubicBezTo>
                    <a:pt x="365" y="91"/>
                    <a:pt x="304" y="0"/>
                    <a:pt x="18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487;p70"/>
            <p:cNvSpPr/>
            <p:nvPr/>
          </p:nvSpPr>
          <p:spPr>
            <a:xfrm>
              <a:off x="7557643" y="1749035"/>
              <a:ext cx="19347" cy="20933"/>
            </a:xfrm>
            <a:custGeom>
              <a:avLst/>
              <a:gdLst/>
              <a:ahLst/>
              <a:cxnLst/>
              <a:rect l="l" t="t" r="r" b="b"/>
              <a:pathLst>
                <a:path w="366" h="396" extrusionOk="0">
                  <a:moveTo>
                    <a:pt x="183" y="1"/>
                  </a:moveTo>
                  <a:cubicBezTo>
                    <a:pt x="92" y="1"/>
                    <a:pt x="1" y="92"/>
                    <a:pt x="1" y="213"/>
                  </a:cubicBezTo>
                  <a:cubicBezTo>
                    <a:pt x="1" y="305"/>
                    <a:pt x="92" y="396"/>
                    <a:pt x="183" y="396"/>
                  </a:cubicBezTo>
                  <a:cubicBezTo>
                    <a:pt x="274" y="396"/>
                    <a:pt x="366" y="335"/>
                    <a:pt x="366" y="213"/>
                  </a:cubicBezTo>
                  <a:cubicBezTo>
                    <a:pt x="36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488;p70"/>
            <p:cNvSpPr/>
            <p:nvPr/>
          </p:nvSpPr>
          <p:spPr>
            <a:xfrm>
              <a:off x="7480522" y="1737776"/>
              <a:ext cx="19347" cy="20933"/>
            </a:xfrm>
            <a:custGeom>
              <a:avLst/>
              <a:gdLst/>
              <a:ahLst/>
              <a:cxnLst/>
              <a:rect l="l" t="t" r="r" b="b"/>
              <a:pathLst>
                <a:path w="366" h="396" extrusionOk="0">
                  <a:moveTo>
                    <a:pt x="183" y="1"/>
                  </a:moveTo>
                  <a:cubicBezTo>
                    <a:pt x="62" y="1"/>
                    <a:pt x="1" y="62"/>
                    <a:pt x="1" y="183"/>
                  </a:cubicBezTo>
                  <a:cubicBezTo>
                    <a:pt x="1" y="305"/>
                    <a:pt x="62" y="396"/>
                    <a:pt x="153" y="396"/>
                  </a:cubicBezTo>
                  <a:cubicBezTo>
                    <a:pt x="274" y="396"/>
                    <a:pt x="335" y="305"/>
                    <a:pt x="335"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489;p70"/>
            <p:cNvSpPr/>
            <p:nvPr/>
          </p:nvSpPr>
          <p:spPr>
            <a:xfrm>
              <a:off x="6555116" y="777007"/>
              <a:ext cx="570412" cy="678088"/>
            </a:xfrm>
            <a:custGeom>
              <a:avLst/>
              <a:gdLst/>
              <a:ahLst/>
              <a:cxnLst/>
              <a:rect l="l" t="t" r="r" b="b"/>
              <a:pathLst>
                <a:path w="10791" h="12828" extrusionOk="0">
                  <a:moveTo>
                    <a:pt x="10790" y="0"/>
                  </a:moveTo>
                  <a:lnTo>
                    <a:pt x="10790" y="0"/>
                  </a:lnTo>
                  <a:cubicBezTo>
                    <a:pt x="10000" y="31"/>
                    <a:pt x="9180" y="183"/>
                    <a:pt x="8328" y="456"/>
                  </a:cubicBezTo>
                  <a:cubicBezTo>
                    <a:pt x="6110" y="3982"/>
                    <a:pt x="3374" y="7113"/>
                    <a:pt x="0" y="9545"/>
                  </a:cubicBezTo>
                  <a:cubicBezTo>
                    <a:pt x="274" y="10426"/>
                    <a:pt x="699" y="11368"/>
                    <a:pt x="1337" y="12432"/>
                  </a:cubicBezTo>
                  <a:lnTo>
                    <a:pt x="2371" y="12827"/>
                  </a:lnTo>
                  <a:cubicBezTo>
                    <a:pt x="2371" y="12827"/>
                    <a:pt x="2553" y="12827"/>
                    <a:pt x="2888" y="12766"/>
                  </a:cubicBezTo>
                  <a:cubicBezTo>
                    <a:pt x="6839" y="9484"/>
                    <a:pt x="9240" y="4955"/>
                    <a:pt x="10790"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490;p70"/>
            <p:cNvSpPr/>
            <p:nvPr/>
          </p:nvSpPr>
          <p:spPr>
            <a:xfrm>
              <a:off x="6709306" y="775950"/>
              <a:ext cx="541551" cy="675921"/>
            </a:xfrm>
            <a:custGeom>
              <a:avLst/>
              <a:gdLst/>
              <a:ahLst/>
              <a:cxnLst/>
              <a:rect l="l" t="t" r="r" b="b"/>
              <a:pathLst>
                <a:path w="10245" h="12787" extrusionOk="0">
                  <a:moveTo>
                    <a:pt x="8424" y="1"/>
                  </a:moveTo>
                  <a:cubicBezTo>
                    <a:pt x="8244" y="1"/>
                    <a:pt x="8060" y="7"/>
                    <a:pt x="7873" y="20"/>
                  </a:cubicBezTo>
                  <a:cubicBezTo>
                    <a:pt x="6323" y="4975"/>
                    <a:pt x="3922" y="9504"/>
                    <a:pt x="1" y="12786"/>
                  </a:cubicBezTo>
                  <a:cubicBezTo>
                    <a:pt x="1126" y="12634"/>
                    <a:pt x="3892" y="12057"/>
                    <a:pt x="6779" y="10081"/>
                  </a:cubicBezTo>
                  <a:lnTo>
                    <a:pt x="6779" y="10081"/>
                  </a:lnTo>
                  <a:cubicBezTo>
                    <a:pt x="6779" y="10081"/>
                    <a:pt x="6658" y="11115"/>
                    <a:pt x="6050" y="11510"/>
                  </a:cubicBezTo>
                  <a:cubicBezTo>
                    <a:pt x="5928" y="11601"/>
                    <a:pt x="6141" y="11662"/>
                    <a:pt x="6566" y="11662"/>
                  </a:cubicBezTo>
                  <a:cubicBezTo>
                    <a:pt x="8481" y="8106"/>
                    <a:pt x="9636" y="4185"/>
                    <a:pt x="10244" y="172"/>
                  </a:cubicBezTo>
                  <a:cubicBezTo>
                    <a:pt x="9675" y="77"/>
                    <a:pt x="9068" y="1"/>
                    <a:pt x="8424"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491;p70"/>
            <p:cNvSpPr/>
            <p:nvPr/>
          </p:nvSpPr>
          <p:spPr>
            <a:xfrm>
              <a:off x="7056380" y="785042"/>
              <a:ext cx="305319" cy="607573"/>
            </a:xfrm>
            <a:custGeom>
              <a:avLst/>
              <a:gdLst/>
              <a:ahLst/>
              <a:cxnLst/>
              <a:rect l="l" t="t" r="r" b="b"/>
              <a:pathLst>
                <a:path w="5776" h="11494" extrusionOk="0">
                  <a:moveTo>
                    <a:pt x="3678" y="0"/>
                  </a:moveTo>
                  <a:cubicBezTo>
                    <a:pt x="3070" y="4013"/>
                    <a:pt x="1915" y="7934"/>
                    <a:pt x="0" y="11490"/>
                  </a:cubicBezTo>
                  <a:cubicBezTo>
                    <a:pt x="61" y="11492"/>
                    <a:pt x="126" y="11494"/>
                    <a:pt x="195" y="11494"/>
                  </a:cubicBezTo>
                  <a:cubicBezTo>
                    <a:pt x="980" y="11494"/>
                    <a:pt x="2240" y="11327"/>
                    <a:pt x="3526" y="10852"/>
                  </a:cubicBezTo>
                  <a:cubicBezTo>
                    <a:pt x="4377" y="7478"/>
                    <a:pt x="5289" y="4043"/>
                    <a:pt x="5776" y="608"/>
                  </a:cubicBezTo>
                  <a:cubicBezTo>
                    <a:pt x="5137" y="365"/>
                    <a:pt x="4438" y="152"/>
                    <a:pt x="367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492;p70"/>
            <p:cNvSpPr/>
            <p:nvPr/>
          </p:nvSpPr>
          <p:spPr>
            <a:xfrm>
              <a:off x="7242761" y="739900"/>
              <a:ext cx="621845" cy="721592"/>
            </a:xfrm>
            <a:custGeom>
              <a:avLst/>
              <a:gdLst/>
              <a:ahLst/>
              <a:cxnLst/>
              <a:rect l="l" t="t" r="r" b="b"/>
              <a:pathLst>
                <a:path w="11764" h="13651" extrusionOk="0">
                  <a:moveTo>
                    <a:pt x="3558" y="0"/>
                  </a:moveTo>
                  <a:cubicBezTo>
                    <a:pt x="3547" y="0"/>
                    <a:pt x="3537" y="1"/>
                    <a:pt x="3526" y="3"/>
                  </a:cubicBezTo>
                  <a:cubicBezTo>
                    <a:pt x="3162" y="94"/>
                    <a:pt x="3496" y="1310"/>
                    <a:pt x="3800" y="2161"/>
                  </a:cubicBezTo>
                  <a:cubicBezTo>
                    <a:pt x="3374" y="1949"/>
                    <a:pt x="2858" y="1675"/>
                    <a:pt x="2250" y="1462"/>
                  </a:cubicBezTo>
                  <a:cubicBezTo>
                    <a:pt x="1763" y="4897"/>
                    <a:pt x="851" y="8362"/>
                    <a:pt x="0" y="11706"/>
                  </a:cubicBezTo>
                  <a:cubicBezTo>
                    <a:pt x="1399" y="11189"/>
                    <a:pt x="2827" y="10338"/>
                    <a:pt x="3526" y="8940"/>
                  </a:cubicBezTo>
                  <a:lnTo>
                    <a:pt x="4438" y="7481"/>
                  </a:lnTo>
                  <a:cubicBezTo>
                    <a:pt x="4438" y="7481"/>
                    <a:pt x="7083" y="12830"/>
                    <a:pt x="10001" y="13651"/>
                  </a:cubicBezTo>
                  <a:cubicBezTo>
                    <a:pt x="10001" y="13651"/>
                    <a:pt x="10730" y="12526"/>
                    <a:pt x="11247" y="9669"/>
                  </a:cubicBezTo>
                  <a:cubicBezTo>
                    <a:pt x="11764" y="6964"/>
                    <a:pt x="9849" y="3590"/>
                    <a:pt x="5411" y="2830"/>
                  </a:cubicBezTo>
                  <a:cubicBezTo>
                    <a:pt x="5928" y="2040"/>
                    <a:pt x="6809" y="1158"/>
                    <a:pt x="5958" y="1158"/>
                  </a:cubicBezTo>
                  <a:cubicBezTo>
                    <a:pt x="5624" y="1158"/>
                    <a:pt x="5046" y="2009"/>
                    <a:pt x="4772" y="2526"/>
                  </a:cubicBezTo>
                  <a:cubicBezTo>
                    <a:pt x="4654" y="1873"/>
                    <a:pt x="4012" y="0"/>
                    <a:pt x="355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493;p70"/>
            <p:cNvSpPr/>
            <p:nvPr/>
          </p:nvSpPr>
          <p:spPr>
            <a:xfrm>
              <a:off x="6453890" y="801111"/>
              <a:ext cx="541498" cy="480445"/>
            </a:xfrm>
            <a:custGeom>
              <a:avLst/>
              <a:gdLst/>
              <a:ahLst/>
              <a:cxnLst/>
              <a:rect l="l" t="t" r="r" b="b"/>
              <a:pathLst>
                <a:path w="10244" h="9089" extrusionOk="0">
                  <a:moveTo>
                    <a:pt x="10243" y="0"/>
                  </a:moveTo>
                  <a:lnTo>
                    <a:pt x="10243" y="0"/>
                  </a:lnTo>
                  <a:cubicBezTo>
                    <a:pt x="10213" y="31"/>
                    <a:pt x="10183" y="31"/>
                    <a:pt x="10152" y="31"/>
                  </a:cubicBezTo>
                  <a:cubicBezTo>
                    <a:pt x="5745" y="1581"/>
                    <a:pt x="0" y="3192"/>
                    <a:pt x="1885" y="9089"/>
                  </a:cubicBezTo>
                  <a:cubicBezTo>
                    <a:pt x="5289" y="6657"/>
                    <a:pt x="8025" y="3526"/>
                    <a:pt x="1024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494;p70"/>
            <p:cNvSpPr/>
            <p:nvPr/>
          </p:nvSpPr>
          <p:spPr>
            <a:xfrm>
              <a:off x="7726370" y="1911313"/>
              <a:ext cx="337458" cy="419391"/>
            </a:xfrm>
            <a:custGeom>
              <a:avLst/>
              <a:gdLst/>
              <a:ahLst/>
              <a:cxnLst/>
              <a:rect l="l" t="t" r="r" b="b"/>
              <a:pathLst>
                <a:path w="6384" h="7934" extrusionOk="0">
                  <a:moveTo>
                    <a:pt x="6384" y="1"/>
                  </a:moveTo>
                  <a:cubicBezTo>
                    <a:pt x="4854" y="861"/>
                    <a:pt x="3193" y="1402"/>
                    <a:pt x="1445" y="1402"/>
                  </a:cubicBezTo>
                  <a:cubicBezTo>
                    <a:pt x="970" y="1402"/>
                    <a:pt x="488" y="1362"/>
                    <a:pt x="0" y="1277"/>
                  </a:cubicBezTo>
                  <a:lnTo>
                    <a:pt x="0" y="1277"/>
                  </a:lnTo>
                  <a:lnTo>
                    <a:pt x="973" y="7934"/>
                  </a:lnTo>
                  <a:cubicBezTo>
                    <a:pt x="2493" y="6718"/>
                    <a:pt x="4712" y="3496"/>
                    <a:pt x="638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495;p70"/>
            <p:cNvSpPr/>
            <p:nvPr/>
          </p:nvSpPr>
          <p:spPr>
            <a:xfrm>
              <a:off x="7723145" y="1217166"/>
              <a:ext cx="506187" cy="767633"/>
            </a:xfrm>
            <a:custGeom>
              <a:avLst/>
              <a:gdLst/>
              <a:ahLst/>
              <a:cxnLst/>
              <a:rect l="l" t="t" r="r" b="b"/>
              <a:pathLst>
                <a:path w="9576" h="14522" extrusionOk="0">
                  <a:moveTo>
                    <a:pt x="6059" y="1"/>
                  </a:moveTo>
                  <a:cubicBezTo>
                    <a:pt x="5467" y="1"/>
                    <a:pt x="5259" y="2585"/>
                    <a:pt x="5259" y="2585"/>
                  </a:cubicBezTo>
                  <a:cubicBezTo>
                    <a:pt x="5259" y="2585"/>
                    <a:pt x="5195" y="1751"/>
                    <a:pt x="4780" y="1751"/>
                  </a:cubicBezTo>
                  <a:cubicBezTo>
                    <a:pt x="4700" y="1751"/>
                    <a:pt x="4607" y="1782"/>
                    <a:pt x="4499" y="1856"/>
                  </a:cubicBezTo>
                  <a:cubicBezTo>
                    <a:pt x="3831" y="2312"/>
                    <a:pt x="5046" y="4531"/>
                    <a:pt x="5046" y="4531"/>
                  </a:cubicBezTo>
                  <a:cubicBezTo>
                    <a:pt x="5046" y="4531"/>
                    <a:pt x="5016" y="4926"/>
                    <a:pt x="4347" y="6993"/>
                  </a:cubicBezTo>
                  <a:cubicBezTo>
                    <a:pt x="3679" y="9060"/>
                    <a:pt x="1" y="13892"/>
                    <a:pt x="1" y="13892"/>
                  </a:cubicBezTo>
                  <a:lnTo>
                    <a:pt x="61" y="14409"/>
                  </a:lnTo>
                  <a:cubicBezTo>
                    <a:pt x="537" y="14485"/>
                    <a:pt x="1008" y="14522"/>
                    <a:pt x="1472" y="14522"/>
                  </a:cubicBezTo>
                  <a:cubicBezTo>
                    <a:pt x="3233" y="14522"/>
                    <a:pt x="4905" y="13998"/>
                    <a:pt x="6445" y="13133"/>
                  </a:cubicBezTo>
                  <a:cubicBezTo>
                    <a:pt x="7113" y="11765"/>
                    <a:pt x="7691" y="10336"/>
                    <a:pt x="8086" y="8999"/>
                  </a:cubicBezTo>
                  <a:cubicBezTo>
                    <a:pt x="9575" y="4196"/>
                    <a:pt x="8937" y="518"/>
                    <a:pt x="8420" y="458"/>
                  </a:cubicBezTo>
                  <a:cubicBezTo>
                    <a:pt x="8413" y="457"/>
                    <a:pt x="8405" y="456"/>
                    <a:pt x="8398" y="456"/>
                  </a:cubicBezTo>
                  <a:cubicBezTo>
                    <a:pt x="7922" y="456"/>
                    <a:pt x="7538" y="2347"/>
                    <a:pt x="7478" y="2646"/>
                  </a:cubicBezTo>
                  <a:cubicBezTo>
                    <a:pt x="7539" y="2312"/>
                    <a:pt x="7934" y="154"/>
                    <a:pt x="7356" y="32"/>
                  </a:cubicBezTo>
                  <a:cubicBezTo>
                    <a:pt x="7342" y="29"/>
                    <a:pt x="7328" y="28"/>
                    <a:pt x="7314" y="28"/>
                  </a:cubicBezTo>
                  <a:cubicBezTo>
                    <a:pt x="6754" y="28"/>
                    <a:pt x="6262" y="2312"/>
                    <a:pt x="6262" y="2312"/>
                  </a:cubicBezTo>
                  <a:cubicBezTo>
                    <a:pt x="6262" y="2312"/>
                    <a:pt x="6688" y="63"/>
                    <a:pt x="6080" y="2"/>
                  </a:cubicBezTo>
                  <a:cubicBezTo>
                    <a:pt x="6073" y="1"/>
                    <a:pt x="6066" y="1"/>
                    <a:pt x="605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496;p70"/>
            <p:cNvSpPr/>
            <p:nvPr/>
          </p:nvSpPr>
          <p:spPr>
            <a:xfrm>
              <a:off x="6780032" y="1940227"/>
              <a:ext cx="1002648" cy="560792"/>
            </a:xfrm>
            <a:custGeom>
              <a:avLst/>
              <a:gdLst/>
              <a:ahLst/>
              <a:cxnLst/>
              <a:rect l="l" t="t" r="r" b="b"/>
              <a:pathLst>
                <a:path w="18968" h="10609" extrusionOk="0">
                  <a:moveTo>
                    <a:pt x="17782" y="1"/>
                  </a:moveTo>
                  <a:cubicBezTo>
                    <a:pt x="17782" y="1"/>
                    <a:pt x="14013" y="1460"/>
                    <a:pt x="13496" y="1885"/>
                  </a:cubicBezTo>
                  <a:lnTo>
                    <a:pt x="11399" y="2220"/>
                  </a:lnTo>
                  <a:cubicBezTo>
                    <a:pt x="11399" y="2220"/>
                    <a:pt x="10362" y="2732"/>
                    <a:pt x="9084" y="2732"/>
                  </a:cubicBezTo>
                  <a:cubicBezTo>
                    <a:pt x="8274" y="2732"/>
                    <a:pt x="7367" y="2527"/>
                    <a:pt x="6566" y="1855"/>
                  </a:cubicBezTo>
                  <a:cubicBezTo>
                    <a:pt x="6566" y="1855"/>
                    <a:pt x="6287" y="1775"/>
                    <a:pt x="5819" y="1775"/>
                  </a:cubicBezTo>
                  <a:cubicBezTo>
                    <a:pt x="5132" y="1775"/>
                    <a:pt x="4039" y="1947"/>
                    <a:pt x="2827" y="2797"/>
                  </a:cubicBezTo>
                  <a:cubicBezTo>
                    <a:pt x="2523" y="3040"/>
                    <a:pt x="2189" y="3314"/>
                    <a:pt x="1855" y="3648"/>
                  </a:cubicBezTo>
                  <a:cubicBezTo>
                    <a:pt x="1459" y="4074"/>
                    <a:pt x="1064" y="4560"/>
                    <a:pt x="669" y="5077"/>
                  </a:cubicBezTo>
                  <a:cubicBezTo>
                    <a:pt x="426" y="5381"/>
                    <a:pt x="213" y="5685"/>
                    <a:pt x="0" y="6019"/>
                  </a:cubicBezTo>
                  <a:cubicBezTo>
                    <a:pt x="4773" y="9028"/>
                    <a:pt x="10609" y="10426"/>
                    <a:pt x="16475" y="10609"/>
                  </a:cubicBezTo>
                  <a:cubicBezTo>
                    <a:pt x="16444" y="10457"/>
                    <a:pt x="16444" y="10366"/>
                    <a:pt x="16444" y="10366"/>
                  </a:cubicBezTo>
                  <a:cubicBezTo>
                    <a:pt x="16444" y="10366"/>
                    <a:pt x="17265" y="9667"/>
                    <a:pt x="17995" y="8846"/>
                  </a:cubicBezTo>
                  <a:cubicBezTo>
                    <a:pt x="18268" y="8511"/>
                    <a:pt x="18542" y="8177"/>
                    <a:pt x="18724" y="7843"/>
                  </a:cubicBezTo>
                  <a:cubicBezTo>
                    <a:pt x="18967" y="7417"/>
                    <a:pt x="18937" y="6353"/>
                    <a:pt x="18785" y="5138"/>
                  </a:cubicBezTo>
                  <a:cubicBezTo>
                    <a:pt x="18663" y="4165"/>
                    <a:pt x="18451" y="3101"/>
                    <a:pt x="18268" y="2220"/>
                  </a:cubicBezTo>
                  <a:cubicBezTo>
                    <a:pt x="18025" y="973"/>
                    <a:pt x="17782" y="1"/>
                    <a:pt x="17782" y="1"/>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497;p70"/>
            <p:cNvSpPr/>
            <p:nvPr/>
          </p:nvSpPr>
          <p:spPr>
            <a:xfrm>
              <a:off x="6707720" y="2258386"/>
              <a:ext cx="1044144" cy="857283"/>
            </a:xfrm>
            <a:custGeom>
              <a:avLst/>
              <a:gdLst/>
              <a:ahLst/>
              <a:cxnLst/>
              <a:rect l="l" t="t" r="r" b="b"/>
              <a:pathLst>
                <a:path w="19753" h="16218" extrusionOk="0">
                  <a:moveTo>
                    <a:pt x="1368" y="0"/>
                  </a:moveTo>
                  <a:cubicBezTo>
                    <a:pt x="1064" y="486"/>
                    <a:pt x="760" y="973"/>
                    <a:pt x="487" y="1459"/>
                  </a:cubicBezTo>
                  <a:cubicBezTo>
                    <a:pt x="305" y="1763"/>
                    <a:pt x="122" y="2067"/>
                    <a:pt x="1" y="2371"/>
                  </a:cubicBezTo>
                  <a:cubicBezTo>
                    <a:pt x="1" y="2371"/>
                    <a:pt x="1368" y="4316"/>
                    <a:pt x="3678" y="4681"/>
                  </a:cubicBezTo>
                  <a:cubicBezTo>
                    <a:pt x="3678" y="4681"/>
                    <a:pt x="4165" y="5684"/>
                    <a:pt x="4043" y="6930"/>
                  </a:cubicBezTo>
                  <a:cubicBezTo>
                    <a:pt x="3952" y="7903"/>
                    <a:pt x="3861" y="9058"/>
                    <a:pt x="3770" y="10183"/>
                  </a:cubicBezTo>
                  <a:cubicBezTo>
                    <a:pt x="3678" y="11338"/>
                    <a:pt x="3587" y="12432"/>
                    <a:pt x="3526" y="13222"/>
                  </a:cubicBezTo>
                  <a:cubicBezTo>
                    <a:pt x="3466" y="13708"/>
                    <a:pt x="3466" y="14073"/>
                    <a:pt x="3435" y="14256"/>
                  </a:cubicBezTo>
                  <a:cubicBezTo>
                    <a:pt x="3407" y="15380"/>
                    <a:pt x="7536" y="16218"/>
                    <a:pt x="10730" y="16218"/>
                  </a:cubicBezTo>
                  <a:cubicBezTo>
                    <a:pt x="10990" y="16218"/>
                    <a:pt x="11245" y="16212"/>
                    <a:pt x="11490" y="16201"/>
                  </a:cubicBezTo>
                  <a:cubicBezTo>
                    <a:pt x="14736" y="16081"/>
                    <a:pt x="19497" y="14772"/>
                    <a:pt x="19722" y="14772"/>
                  </a:cubicBezTo>
                  <a:cubicBezTo>
                    <a:pt x="19724" y="14772"/>
                    <a:pt x="19726" y="14772"/>
                    <a:pt x="19727" y="14772"/>
                  </a:cubicBezTo>
                  <a:cubicBezTo>
                    <a:pt x="19728" y="14773"/>
                    <a:pt x="19728" y="14773"/>
                    <a:pt x="19729" y="14773"/>
                  </a:cubicBezTo>
                  <a:cubicBezTo>
                    <a:pt x="19753" y="14773"/>
                    <a:pt x="19602" y="13931"/>
                    <a:pt x="19393" y="12766"/>
                  </a:cubicBezTo>
                  <a:cubicBezTo>
                    <a:pt x="19241" y="11885"/>
                    <a:pt x="19059" y="10790"/>
                    <a:pt x="18846" y="9696"/>
                  </a:cubicBezTo>
                  <a:cubicBezTo>
                    <a:pt x="18633" y="8602"/>
                    <a:pt x="18420" y="7477"/>
                    <a:pt x="18238" y="6535"/>
                  </a:cubicBezTo>
                  <a:cubicBezTo>
                    <a:pt x="18056" y="5654"/>
                    <a:pt x="17934" y="4955"/>
                    <a:pt x="17843" y="4590"/>
                  </a:cubicBezTo>
                  <a:cubicBezTo>
                    <a:pt x="11977" y="4407"/>
                    <a:pt x="6141" y="3009"/>
                    <a:pt x="1368" y="0"/>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2498;p70"/>
            <p:cNvSpPr/>
            <p:nvPr/>
          </p:nvSpPr>
          <p:spPr>
            <a:xfrm>
              <a:off x="6938133" y="2193739"/>
              <a:ext cx="702774" cy="614392"/>
            </a:xfrm>
            <a:custGeom>
              <a:avLst/>
              <a:gdLst/>
              <a:ahLst/>
              <a:cxnLst/>
              <a:rect l="l" t="t" r="r" b="b"/>
              <a:pathLst>
                <a:path w="13295" h="11623" extrusionOk="0">
                  <a:moveTo>
                    <a:pt x="10402" y="1"/>
                  </a:moveTo>
                  <a:cubicBezTo>
                    <a:pt x="10356" y="1"/>
                    <a:pt x="10310" y="3"/>
                    <a:pt x="10262" y="7"/>
                  </a:cubicBezTo>
                  <a:cubicBezTo>
                    <a:pt x="7222" y="281"/>
                    <a:pt x="6888" y="4962"/>
                    <a:pt x="6888" y="4962"/>
                  </a:cubicBezTo>
                  <a:cubicBezTo>
                    <a:pt x="6888" y="4962"/>
                    <a:pt x="5856" y="2217"/>
                    <a:pt x="4178" y="2217"/>
                  </a:cubicBezTo>
                  <a:cubicBezTo>
                    <a:pt x="3643" y="2217"/>
                    <a:pt x="3043" y="2495"/>
                    <a:pt x="2389" y="3229"/>
                  </a:cubicBezTo>
                  <a:cubicBezTo>
                    <a:pt x="0" y="7470"/>
                    <a:pt x="6560" y="11622"/>
                    <a:pt x="7021" y="11622"/>
                  </a:cubicBezTo>
                  <a:cubicBezTo>
                    <a:pt x="7029" y="11622"/>
                    <a:pt x="7036" y="11621"/>
                    <a:pt x="7040" y="11618"/>
                  </a:cubicBezTo>
                  <a:cubicBezTo>
                    <a:pt x="12067" y="8446"/>
                    <a:pt x="13294" y="1"/>
                    <a:pt x="1040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2499;p70"/>
            <p:cNvSpPr/>
            <p:nvPr/>
          </p:nvSpPr>
          <p:spPr>
            <a:xfrm>
              <a:off x="6098782" y="2594148"/>
              <a:ext cx="2064712" cy="441910"/>
            </a:xfrm>
            <a:custGeom>
              <a:avLst/>
              <a:gdLst/>
              <a:ahLst/>
              <a:cxnLst/>
              <a:rect l="l" t="t" r="r" b="b"/>
              <a:pathLst>
                <a:path w="39060" h="8360" extrusionOk="0">
                  <a:moveTo>
                    <a:pt x="8511" y="1"/>
                  </a:moveTo>
                  <a:lnTo>
                    <a:pt x="1" y="8360"/>
                  </a:lnTo>
                  <a:lnTo>
                    <a:pt x="34105" y="8360"/>
                  </a:lnTo>
                  <a:lnTo>
                    <a:pt x="39059" y="60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500;p70"/>
            <p:cNvSpPr/>
            <p:nvPr/>
          </p:nvSpPr>
          <p:spPr>
            <a:xfrm>
              <a:off x="7874164" y="2626286"/>
              <a:ext cx="282854" cy="578500"/>
            </a:xfrm>
            <a:custGeom>
              <a:avLst/>
              <a:gdLst/>
              <a:ahLst/>
              <a:cxnLst/>
              <a:rect l="l" t="t" r="r" b="b"/>
              <a:pathLst>
                <a:path w="5351" h="10944" extrusionOk="0">
                  <a:moveTo>
                    <a:pt x="5351" y="1"/>
                  </a:moveTo>
                  <a:lnTo>
                    <a:pt x="426" y="7752"/>
                  </a:lnTo>
                  <a:lnTo>
                    <a:pt x="1" y="10943"/>
                  </a:lnTo>
                  <a:lnTo>
                    <a:pt x="5351" y="2827"/>
                  </a:lnTo>
                  <a:lnTo>
                    <a:pt x="535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501;p70"/>
            <p:cNvSpPr/>
            <p:nvPr/>
          </p:nvSpPr>
          <p:spPr>
            <a:xfrm>
              <a:off x="6702910" y="3121154"/>
              <a:ext cx="155884" cy="1044408"/>
            </a:xfrm>
            <a:custGeom>
              <a:avLst/>
              <a:gdLst/>
              <a:ahLst/>
              <a:cxnLst/>
              <a:rect l="l" t="t" r="r" b="b"/>
              <a:pathLst>
                <a:path w="2949" h="19758" extrusionOk="0">
                  <a:moveTo>
                    <a:pt x="0" y="0"/>
                  </a:moveTo>
                  <a:lnTo>
                    <a:pt x="1034" y="19758"/>
                  </a:lnTo>
                  <a:lnTo>
                    <a:pt x="2949" y="19758"/>
                  </a:lnTo>
                  <a:lnTo>
                    <a:pt x="237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502;p70"/>
            <p:cNvSpPr/>
            <p:nvPr/>
          </p:nvSpPr>
          <p:spPr>
            <a:xfrm>
              <a:off x="6828239" y="3121154"/>
              <a:ext cx="101280" cy="1044408"/>
            </a:xfrm>
            <a:custGeom>
              <a:avLst/>
              <a:gdLst/>
              <a:ahLst/>
              <a:cxnLst/>
              <a:rect l="l" t="t" r="r" b="b"/>
              <a:pathLst>
                <a:path w="1916" h="19758" extrusionOk="0">
                  <a:moveTo>
                    <a:pt x="0" y="0"/>
                  </a:moveTo>
                  <a:lnTo>
                    <a:pt x="578" y="19758"/>
                  </a:lnTo>
                  <a:lnTo>
                    <a:pt x="1915" y="18694"/>
                  </a:lnTo>
                  <a:lnTo>
                    <a:pt x="1246"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503;p70"/>
            <p:cNvSpPr/>
            <p:nvPr/>
          </p:nvSpPr>
          <p:spPr>
            <a:xfrm>
              <a:off x="7911113" y="3105085"/>
              <a:ext cx="130247" cy="1060477"/>
            </a:xfrm>
            <a:custGeom>
              <a:avLst/>
              <a:gdLst/>
              <a:ahLst/>
              <a:cxnLst/>
              <a:rect l="l" t="t" r="r" b="b"/>
              <a:pathLst>
                <a:path w="2464" h="20062" extrusionOk="0">
                  <a:moveTo>
                    <a:pt x="1" y="1"/>
                  </a:moveTo>
                  <a:lnTo>
                    <a:pt x="578" y="20062"/>
                  </a:lnTo>
                  <a:lnTo>
                    <a:pt x="2463" y="20062"/>
                  </a:lnTo>
                  <a:lnTo>
                    <a:pt x="1886" y="304"/>
                  </a:lnTo>
                  <a:lnTo>
                    <a:pt x="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504;p70"/>
            <p:cNvSpPr/>
            <p:nvPr/>
          </p:nvSpPr>
          <p:spPr>
            <a:xfrm>
              <a:off x="8010752" y="3015118"/>
              <a:ext cx="101280" cy="1150445"/>
            </a:xfrm>
            <a:custGeom>
              <a:avLst/>
              <a:gdLst/>
              <a:ahLst/>
              <a:cxnLst/>
              <a:rect l="l" t="t" r="r" b="b"/>
              <a:pathLst>
                <a:path w="1916" h="21764" extrusionOk="0">
                  <a:moveTo>
                    <a:pt x="1368" y="0"/>
                  </a:moveTo>
                  <a:lnTo>
                    <a:pt x="1" y="2006"/>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505;p70"/>
            <p:cNvSpPr/>
            <p:nvPr/>
          </p:nvSpPr>
          <p:spPr>
            <a:xfrm>
              <a:off x="6220887" y="3204724"/>
              <a:ext cx="1669425" cy="173539"/>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506;p70"/>
            <p:cNvSpPr/>
            <p:nvPr/>
          </p:nvSpPr>
          <p:spPr>
            <a:xfrm>
              <a:off x="7874164" y="2825512"/>
              <a:ext cx="250715" cy="552757"/>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507;p70"/>
            <p:cNvSpPr/>
            <p:nvPr/>
          </p:nvSpPr>
          <p:spPr>
            <a:xfrm>
              <a:off x="6286750" y="3378208"/>
              <a:ext cx="155937" cy="1044408"/>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508;p70"/>
            <p:cNvSpPr/>
            <p:nvPr/>
          </p:nvSpPr>
          <p:spPr>
            <a:xfrm>
              <a:off x="6412079" y="3378208"/>
              <a:ext cx="101280" cy="1044408"/>
            </a:xfrm>
            <a:custGeom>
              <a:avLst/>
              <a:gdLst/>
              <a:ahLst/>
              <a:cxnLst/>
              <a:rect l="l" t="t" r="r" b="b"/>
              <a:pathLst>
                <a:path w="1916" h="19758" extrusionOk="0">
                  <a:moveTo>
                    <a:pt x="1" y="1"/>
                  </a:moveTo>
                  <a:lnTo>
                    <a:pt x="578" y="19758"/>
                  </a:lnTo>
                  <a:lnTo>
                    <a:pt x="1916" y="18724"/>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509;p70"/>
            <p:cNvSpPr/>
            <p:nvPr/>
          </p:nvSpPr>
          <p:spPr>
            <a:xfrm>
              <a:off x="7647662" y="3378208"/>
              <a:ext cx="155884" cy="1044408"/>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510;p70"/>
            <p:cNvSpPr/>
            <p:nvPr/>
          </p:nvSpPr>
          <p:spPr>
            <a:xfrm>
              <a:off x="7772939" y="3378208"/>
              <a:ext cx="101280" cy="1044408"/>
            </a:xfrm>
            <a:custGeom>
              <a:avLst/>
              <a:gdLst/>
              <a:ahLst/>
              <a:cxnLst/>
              <a:rect l="l" t="t" r="r" b="b"/>
              <a:pathLst>
                <a:path w="1916" h="19758" extrusionOk="0">
                  <a:moveTo>
                    <a:pt x="1" y="1"/>
                  </a:moveTo>
                  <a:lnTo>
                    <a:pt x="578" y="19758"/>
                  </a:lnTo>
                  <a:lnTo>
                    <a:pt x="1916" y="18724"/>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511;p70"/>
            <p:cNvSpPr/>
            <p:nvPr/>
          </p:nvSpPr>
          <p:spPr>
            <a:xfrm>
              <a:off x="6093972" y="3035998"/>
              <a:ext cx="464375" cy="168782"/>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512;p70"/>
            <p:cNvSpPr/>
            <p:nvPr/>
          </p:nvSpPr>
          <p:spPr>
            <a:xfrm>
              <a:off x="6442631" y="3035998"/>
              <a:ext cx="245852" cy="168782"/>
            </a:xfrm>
            <a:custGeom>
              <a:avLst/>
              <a:gdLst/>
              <a:ahLst/>
              <a:cxnLst/>
              <a:rect l="l" t="t" r="r" b="b"/>
              <a:pathLst>
                <a:path w="4651" h="3193" extrusionOk="0">
                  <a:moveTo>
                    <a:pt x="0" y="1"/>
                  </a:moveTo>
                  <a:cubicBezTo>
                    <a:pt x="699" y="943"/>
                    <a:pt x="1459" y="2341"/>
                    <a:pt x="2189" y="3192"/>
                  </a:cubicBezTo>
                  <a:lnTo>
                    <a:pt x="4651" y="3192"/>
                  </a:lnTo>
                  <a:cubicBezTo>
                    <a:pt x="3982" y="2280"/>
                    <a:pt x="3070" y="912"/>
                    <a:pt x="2310"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513;p70"/>
            <p:cNvSpPr/>
            <p:nvPr/>
          </p:nvSpPr>
          <p:spPr>
            <a:xfrm>
              <a:off x="6566322" y="3035998"/>
              <a:ext cx="273233" cy="168782"/>
            </a:xfrm>
            <a:custGeom>
              <a:avLst/>
              <a:gdLst/>
              <a:ahLst/>
              <a:cxnLst/>
              <a:rect l="l" t="t" r="r" b="b"/>
              <a:pathLst>
                <a:path w="5169" h="3193" extrusionOk="0">
                  <a:moveTo>
                    <a:pt x="1" y="1"/>
                  </a:moveTo>
                  <a:cubicBezTo>
                    <a:pt x="730" y="912"/>
                    <a:pt x="1642" y="2280"/>
                    <a:pt x="2311" y="3192"/>
                  </a:cubicBezTo>
                  <a:lnTo>
                    <a:pt x="5168" y="3192"/>
                  </a:lnTo>
                  <a:cubicBezTo>
                    <a:pt x="4651" y="2250"/>
                    <a:pt x="3831" y="912"/>
                    <a:pt x="3344"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514;p70"/>
            <p:cNvSpPr/>
            <p:nvPr/>
          </p:nvSpPr>
          <p:spPr>
            <a:xfrm>
              <a:off x="6976034" y="3035998"/>
              <a:ext cx="920715" cy="168782"/>
            </a:xfrm>
            <a:custGeom>
              <a:avLst/>
              <a:gdLst/>
              <a:ahLst/>
              <a:cxnLst/>
              <a:rect l="l" t="t" r="r" b="b"/>
              <a:pathLst>
                <a:path w="17418" h="3193" extrusionOk="0">
                  <a:moveTo>
                    <a:pt x="1" y="1"/>
                  </a:moveTo>
                  <a:cubicBezTo>
                    <a:pt x="457" y="973"/>
                    <a:pt x="1277"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515;p70"/>
            <p:cNvSpPr/>
            <p:nvPr/>
          </p:nvSpPr>
          <p:spPr>
            <a:xfrm>
              <a:off x="6743083" y="3035998"/>
              <a:ext cx="332648" cy="168782"/>
            </a:xfrm>
            <a:custGeom>
              <a:avLst/>
              <a:gdLst/>
              <a:ahLst/>
              <a:cxnLst/>
              <a:rect l="l" t="t" r="r" b="b"/>
              <a:pathLst>
                <a:path w="6293" h="3193" extrusionOk="0">
                  <a:moveTo>
                    <a:pt x="0" y="1"/>
                  </a:moveTo>
                  <a:cubicBezTo>
                    <a:pt x="487" y="912"/>
                    <a:pt x="1307" y="2250"/>
                    <a:pt x="1824" y="3192"/>
                  </a:cubicBezTo>
                  <a:lnTo>
                    <a:pt x="6292" y="3192"/>
                  </a:lnTo>
                  <a:cubicBezTo>
                    <a:pt x="5684" y="2250"/>
                    <a:pt x="4864" y="973"/>
                    <a:pt x="440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516;p70"/>
            <p:cNvSpPr/>
            <p:nvPr/>
          </p:nvSpPr>
          <p:spPr>
            <a:xfrm>
              <a:off x="6662737" y="2404595"/>
              <a:ext cx="263560" cy="212127"/>
            </a:xfrm>
            <a:custGeom>
              <a:avLst/>
              <a:gdLst/>
              <a:ahLst/>
              <a:cxnLst/>
              <a:rect l="l" t="t" r="r" b="b"/>
              <a:pathLst>
                <a:path w="4986" h="4013" extrusionOk="0">
                  <a:moveTo>
                    <a:pt x="1156" y="0"/>
                  </a:moveTo>
                  <a:cubicBezTo>
                    <a:pt x="1156" y="0"/>
                    <a:pt x="548" y="1125"/>
                    <a:pt x="1" y="2492"/>
                  </a:cubicBezTo>
                  <a:cubicBezTo>
                    <a:pt x="1642" y="2766"/>
                    <a:pt x="3192" y="3526"/>
                    <a:pt x="4803" y="4012"/>
                  </a:cubicBezTo>
                  <a:cubicBezTo>
                    <a:pt x="4833" y="3100"/>
                    <a:pt x="4985" y="2037"/>
                    <a:pt x="4985" y="2037"/>
                  </a:cubicBezTo>
                  <a:cubicBezTo>
                    <a:pt x="4985" y="2037"/>
                    <a:pt x="2159" y="973"/>
                    <a:pt x="115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2517;p70"/>
            <p:cNvSpPr/>
            <p:nvPr/>
          </p:nvSpPr>
          <p:spPr>
            <a:xfrm>
              <a:off x="6624203" y="2695373"/>
              <a:ext cx="772866" cy="154298"/>
            </a:xfrm>
            <a:custGeom>
              <a:avLst/>
              <a:gdLst/>
              <a:ahLst/>
              <a:cxnLst/>
              <a:rect l="l" t="t" r="r" b="b"/>
              <a:pathLst>
                <a:path w="14621" h="2919" extrusionOk="0">
                  <a:moveTo>
                    <a:pt x="0" y="1"/>
                  </a:moveTo>
                  <a:cubicBezTo>
                    <a:pt x="0" y="761"/>
                    <a:pt x="152" y="1368"/>
                    <a:pt x="638" y="1764"/>
                  </a:cubicBezTo>
                  <a:cubicBezTo>
                    <a:pt x="1775" y="2638"/>
                    <a:pt x="5745" y="2918"/>
                    <a:pt x="9094" y="2918"/>
                  </a:cubicBezTo>
                  <a:cubicBezTo>
                    <a:pt x="11568" y="2918"/>
                    <a:pt x="13703" y="2765"/>
                    <a:pt x="14104" y="2584"/>
                  </a:cubicBezTo>
                  <a:cubicBezTo>
                    <a:pt x="14620" y="2341"/>
                    <a:pt x="14438" y="2128"/>
                    <a:pt x="14134" y="1976"/>
                  </a:cubicBezTo>
                  <a:lnTo>
                    <a:pt x="14134" y="1976"/>
                  </a:lnTo>
                  <a:cubicBezTo>
                    <a:pt x="12964" y="2164"/>
                    <a:pt x="11779" y="2253"/>
                    <a:pt x="10592" y="2253"/>
                  </a:cubicBezTo>
                  <a:cubicBezTo>
                    <a:pt x="6967" y="2253"/>
                    <a:pt x="3320" y="1420"/>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2518;p70"/>
            <p:cNvSpPr/>
            <p:nvPr/>
          </p:nvSpPr>
          <p:spPr>
            <a:xfrm>
              <a:off x="6895688" y="2626286"/>
              <a:ext cx="633104" cy="359977"/>
            </a:xfrm>
            <a:custGeom>
              <a:avLst/>
              <a:gdLst/>
              <a:ahLst/>
              <a:cxnLst/>
              <a:rect l="l" t="t" r="r" b="b"/>
              <a:pathLst>
                <a:path w="11977" h="6810" extrusionOk="0">
                  <a:moveTo>
                    <a:pt x="10822" y="578"/>
                  </a:moveTo>
                  <a:cubicBezTo>
                    <a:pt x="11004" y="578"/>
                    <a:pt x="11156" y="700"/>
                    <a:pt x="11156" y="852"/>
                  </a:cubicBezTo>
                  <a:cubicBezTo>
                    <a:pt x="11156" y="1004"/>
                    <a:pt x="11004" y="1125"/>
                    <a:pt x="10822" y="1125"/>
                  </a:cubicBezTo>
                  <a:cubicBezTo>
                    <a:pt x="10639" y="1125"/>
                    <a:pt x="10487" y="1004"/>
                    <a:pt x="10487" y="852"/>
                  </a:cubicBezTo>
                  <a:cubicBezTo>
                    <a:pt x="10487" y="700"/>
                    <a:pt x="10639" y="578"/>
                    <a:pt x="10822" y="578"/>
                  </a:cubicBezTo>
                  <a:close/>
                  <a:moveTo>
                    <a:pt x="10153" y="2858"/>
                  </a:moveTo>
                  <a:cubicBezTo>
                    <a:pt x="10366" y="2858"/>
                    <a:pt x="10487" y="2979"/>
                    <a:pt x="10487" y="3131"/>
                  </a:cubicBezTo>
                  <a:cubicBezTo>
                    <a:pt x="10487" y="3283"/>
                    <a:pt x="10335" y="3405"/>
                    <a:pt x="10153" y="3405"/>
                  </a:cubicBezTo>
                  <a:cubicBezTo>
                    <a:pt x="9971" y="3405"/>
                    <a:pt x="9819" y="3283"/>
                    <a:pt x="9819" y="3131"/>
                  </a:cubicBezTo>
                  <a:cubicBezTo>
                    <a:pt x="9819" y="2979"/>
                    <a:pt x="9971" y="2858"/>
                    <a:pt x="10153" y="2858"/>
                  </a:cubicBezTo>
                  <a:close/>
                  <a:moveTo>
                    <a:pt x="9180" y="5593"/>
                  </a:moveTo>
                  <a:cubicBezTo>
                    <a:pt x="9363" y="5593"/>
                    <a:pt x="9515" y="5715"/>
                    <a:pt x="9515" y="5867"/>
                  </a:cubicBezTo>
                  <a:cubicBezTo>
                    <a:pt x="9515" y="6019"/>
                    <a:pt x="9363" y="6141"/>
                    <a:pt x="9180" y="6141"/>
                  </a:cubicBezTo>
                  <a:cubicBezTo>
                    <a:pt x="8998" y="6141"/>
                    <a:pt x="8846" y="6019"/>
                    <a:pt x="8846" y="5867"/>
                  </a:cubicBezTo>
                  <a:cubicBezTo>
                    <a:pt x="8846" y="5715"/>
                    <a:pt x="8998" y="5593"/>
                    <a:pt x="9180" y="5593"/>
                  </a:cubicBezTo>
                  <a:close/>
                  <a:moveTo>
                    <a:pt x="3132" y="1"/>
                  </a:moveTo>
                  <a:lnTo>
                    <a:pt x="1" y="6809"/>
                  </a:lnTo>
                  <a:lnTo>
                    <a:pt x="9819" y="6809"/>
                  </a:lnTo>
                  <a:lnTo>
                    <a:pt x="11977"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519;p70"/>
            <p:cNvSpPr/>
            <p:nvPr/>
          </p:nvSpPr>
          <p:spPr>
            <a:xfrm>
              <a:off x="7321468" y="2639448"/>
              <a:ext cx="110266" cy="327203"/>
            </a:xfrm>
            <a:custGeom>
              <a:avLst/>
              <a:gdLst/>
              <a:ahLst/>
              <a:cxnLst/>
              <a:rect l="l" t="t" r="r" b="b"/>
              <a:pathLst>
                <a:path w="2086" h="6190" extrusionOk="0">
                  <a:moveTo>
                    <a:pt x="1996" y="1"/>
                  </a:moveTo>
                  <a:cubicBezTo>
                    <a:pt x="1962" y="1"/>
                    <a:pt x="1928" y="17"/>
                    <a:pt x="1916" y="56"/>
                  </a:cubicBezTo>
                  <a:cubicBezTo>
                    <a:pt x="1156" y="2001"/>
                    <a:pt x="548" y="4098"/>
                    <a:pt x="1" y="6104"/>
                  </a:cubicBezTo>
                  <a:cubicBezTo>
                    <a:pt x="1" y="6157"/>
                    <a:pt x="42" y="6190"/>
                    <a:pt x="82" y="6190"/>
                  </a:cubicBezTo>
                  <a:cubicBezTo>
                    <a:pt x="111" y="6190"/>
                    <a:pt x="140" y="6173"/>
                    <a:pt x="153" y="6135"/>
                  </a:cubicBezTo>
                  <a:cubicBezTo>
                    <a:pt x="913" y="4189"/>
                    <a:pt x="1581" y="2122"/>
                    <a:pt x="2068" y="86"/>
                  </a:cubicBezTo>
                  <a:cubicBezTo>
                    <a:pt x="2085" y="33"/>
                    <a:pt x="2041" y="1"/>
                    <a:pt x="1996"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2520;p70"/>
            <p:cNvSpPr/>
            <p:nvPr/>
          </p:nvSpPr>
          <p:spPr>
            <a:xfrm>
              <a:off x="6958379" y="2876627"/>
              <a:ext cx="438685" cy="18025"/>
            </a:xfrm>
            <a:custGeom>
              <a:avLst/>
              <a:gdLst/>
              <a:ahLst/>
              <a:cxnLst/>
              <a:rect l="l" t="t" r="r" b="b"/>
              <a:pathLst>
                <a:path w="8299" h="341" extrusionOk="0">
                  <a:moveTo>
                    <a:pt x="5202" y="1"/>
                  </a:moveTo>
                  <a:cubicBezTo>
                    <a:pt x="3381" y="1"/>
                    <a:pt x="1388" y="53"/>
                    <a:pt x="92" y="128"/>
                  </a:cubicBezTo>
                  <a:cubicBezTo>
                    <a:pt x="0" y="128"/>
                    <a:pt x="31" y="250"/>
                    <a:pt x="122" y="250"/>
                  </a:cubicBezTo>
                  <a:cubicBezTo>
                    <a:pt x="1155" y="310"/>
                    <a:pt x="2652" y="341"/>
                    <a:pt x="4153" y="341"/>
                  </a:cubicBezTo>
                  <a:cubicBezTo>
                    <a:pt x="5654" y="341"/>
                    <a:pt x="7159" y="310"/>
                    <a:pt x="8207" y="250"/>
                  </a:cubicBezTo>
                  <a:cubicBezTo>
                    <a:pt x="8298" y="219"/>
                    <a:pt x="8298" y="67"/>
                    <a:pt x="8177" y="67"/>
                  </a:cubicBezTo>
                  <a:cubicBezTo>
                    <a:pt x="7387" y="21"/>
                    <a:pt x="6327" y="1"/>
                    <a:pt x="5202"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521;p70"/>
            <p:cNvSpPr/>
            <p:nvPr/>
          </p:nvSpPr>
          <p:spPr>
            <a:xfrm>
              <a:off x="6974448" y="2815522"/>
              <a:ext cx="437046" cy="17920"/>
            </a:xfrm>
            <a:custGeom>
              <a:avLst/>
              <a:gdLst/>
              <a:ahLst/>
              <a:cxnLst/>
              <a:rect l="l" t="t" r="r" b="b"/>
              <a:pathLst>
                <a:path w="8268" h="339" extrusionOk="0">
                  <a:moveTo>
                    <a:pt x="5020" y="0"/>
                  </a:moveTo>
                  <a:cubicBezTo>
                    <a:pt x="3239" y="0"/>
                    <a:pt x="1332" y="44"/>
                    <a:pt x="91" y="99"/>
                  </a:cubicBezTo>
                  <a:cubicBezTo>
                    <a:pt x="0" y="99"/>
                    <a:pt x="0" y="220"/>
                    <a:pt x="91" y="250"/>
                  </a:cubicBezTo>
                  <a:cubicBezTo>
                    <a:pt x="1067" y="308"/>
                    <a:pt x="2463" y="338"/>
                    <a:pt x="3883" y="338"/>
                  </a:cubicBezTo>
                  <a:cubicBezTo>
                    <a:pt x="5470" y="338"/>
                    <a:pt x="7086" y="300"/>
                    <a:pt x="8177" y="220"/>
                  </a:cubicBezTo>
                  <a:cubicBezTo>
                    <a:pt x="8268" y="220"/>
                    <a:pt x="8268" y="68"/>
                    <a:pt x="8177" y="68"/>
                  </a:cubicBezTo>
                  <a:cubicBezTo>
                    <a:pt x="7338" y="19"/>
                    <a:pt x="6207" y="0"/>
                    <a:pt x="502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2522;p70"/>
            <p:cNvSpPr/>
            <p:nvPr/>
          </p:nvSpPr>
          <p:spPr>
            <a:xfrm>
              <a:off x="7014621" y="2764196"/>
              <a:ext cx="408132" cy="17127"/>
            </a:xfrm>
            <a:custGeom>
              <a:avLst/>
              <a:gdLst/>
              <a:ahLst/>
              <a:cxnLst/>
              <a:rect l="l" t="t" r="r" b="b"/>
              <a:pathLst>
                <a:path w="7721" h="324" extrusionOk="0">
                  <a:moveTo>
                    <a:pt x="4845" y="0"/>
                  </a:moveTo>
                  <a:cubicBezTo>
                    <a:pt x="3146" y="0"/>
                    <a:pt x="1294" y="52"/>
                    <a:pt x="91" y="127"/>
                  </a:cubicBezTo>
                  <a:cubicBezTo>
                    <a:pt x="0" y="127"/>
                    <a:pt x="31" y="249"/>
                    <a:pt x="91" y="249"/>
                  </a:cubicBezTo>
                  <a:cubicBezTo>
                    <a:pt x="903" y="300"/>
                    <a:pt x="2017" y="324"/>
                    <a:pt x="3179" y="324"/>
                  </a:cubicBezTo>
                  <a:cubicBezTo>
                    <a:pt x="4800" y="324"/>
                    <a:pt x="6514" y="277"/>
                    <a:pt x="7629" y="188"/>
                  </a:cubicBezTo>
                  <a:cubicBezTo>
                    <a:pt x="7721" y="188"/>
                    <a:pt x="7721" y="66"/>
                    <a:pt x="7629" y="66"/>
                  </a:cubicBezTo>
                  <a:cubicBezTo>
                    <a:pt x="6886" y="20"/>
                    <a:pt x="5895" y="0"/>
                    <a:pt x="48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2523;p70"/>
            <p:cNvSpPr/>
            <p:nvPr/>
          </p:nvSpPr>
          <p:spPr>
            <a:xfrm>
              <a:off x="7024241" y="2714772"/>
              <a:ext cx="408185" cy="16862"/>
            </a:xfrm>
            <a:custGeom>
              <a:avLst/>
              <a:gdLst/>
              <a:ahLst/>
              <a:cxnLst/>
              <a:rect l="l" t="t" r="r" b="b"/>
              <a:pathLst>
                <a:path w="7722" h="319" extrusionOk="0">
                  <a:moveTo>
                    <a:pt x="5130" y="1"/>
                  </a:moveTo>
                  <a:cubicBezTo>
                    <a:pt x="3355" y="1"/>
                    <a:pt x="1345" y="60"/>
                    <a:pt x="92" y="120"/>
                  </a:cubicBezTo>
                  <a:cubicBezTo>
                    <a:pt x="1" y="120"/>
                    <a:pt x="1" y="242"/>
                    <a:pt x="92" y="242"/>
                  </a:cubicBezTo>
                  <a:cubicBezTo>
                    <a:pt x="931" y="295"/>
                    <a:pt x="2110" y="319"/>
                    <a:pt x="3333" y="319"/>
                  </a:cubicBezTo>
                  <a:cubicBezTo>
                    <a:pt x="4899" y="319"/>
                    <a:pt x="6537" y="279"/>
                    <a:pt x="7630" y="211"/>
                  </a:cubicBezTo>
                  <a:cubicBezTo>
                    <a:pt x="7721" y="181"/>
                    <a:pt x="7721" y="59"/>
                    <a:pt x="7599" y="59"/>
                  </a:cubicBezTo>
                  <a:cubicBezTo>
                    <a:pt x="6938" y="17"/>
                    <a:pt x="6067"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524;p70"/>
            <p:cNvSpPr/>
            <p:nvPr/>
          </p:nvSpPr>
          <p:spPr>
            <a:xfrm>
              <a:off x="7040310" y="2664556"/>
              <a:ext cx="406546" cy="17179"/>
            </a:xfrm>
            <a:custGeom>
              <a:avLst/>
              <a:gdLst/>
              <a:ahLst/>
              <a:cxnLst/>
              <a:rect l="l" t="t" r="r" b="b"/>
              <a:pathLst>
                <a:path w="7691" h="325" extrusionOk="0">
                  <a:moveTo>
                    <a:pt x="4815" y="1"/>
                  </a:moveTo>
                  <a:cubicBezTo>
                    <a:pt x="3116" y="1"/>
                    <a:pt x="1264" y="53"/>
                    <a:pt x="61" y="128"/>
                  </a:cubicBezTo>
                  <a:cubicBezTo>
                    <a:pt x="1" y="128"/>
                    <a:pt x="1" y="249"/>
                    <a:pt x="61" y="249"/>
                  </a:cubicBezTo>
                  <a:cubicBezTo>
                    <a:pt x="873" y="300"/>
                    <a:pt x="1987" y="324"/>
                    <a:pt x="3149" y="324"/>
                  </a:cubicBezTo>
                  <a:cubicBezTo>
                    <a:pt x="4770" y="324"/>
                    <a:pt x="6484" y="277"/>
                    <a:pt x="7599" y="189"/>
                  </a:cubicBezTo>
                  <a:cubicBezTo>
                    <a:pt x="7691" y="189"/>
                    <a:pt x="7691" y="67"/>
                    <a:pt x="7599" y="67"/>
                  </a:cubicBezTo>
                  <a:cubicBezTo>
                    <a:pt x="6856" y="20"/>
                    <a:pt x="5865" y="1"/>
                    <a:pt x="4815"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2525;p70"/>
            <p:cNvSpPr/>
            <p:nvPr/>
          </p:nvSpPr>
          <p:spPr>
            <a:xfrm>
              <a:off x="6164645" y="2674494"/>
              <a:ext cx="807066" cy="306958"/>
            </a:xfrm>
            <a:custGeom>
              <a:avLst/>
              <a:gdLst/>
              <a:ahLst/>
              <a:cxnLst/>
              <a:rect l="l" t="t" r="r" b="b"/>
              <a:pathLst>
                <a:path w="15268" h="5807" extrusionOk="0">
                  <a:moveTo>
                    <a:pt x="4864" y="1"/>
                  </a:moveTo>
                  <a:cubicBezTo>
                    <a:pt x="4074" y="1703"/>
                    <a:pt x="1" y="4377"/>
                    <a:pt x="1" y="4377"/>
                  </a:cubicBezTo>
                  <a:lnTo>
                    <a:pt x="9545" y="5806"/>
                  </a:lnTo>
                  <a:cubicBezTo>
                    <a:pt x="10031" y="5411"/>
                    <a:pt x="14256" y="3678"/>
                    <a:pt x="14864" y="2219"/>
                  </a:cubicBezTo>
                  <a:cubicBezTo>
                    <a:pt x="15267" y="1298"/>
                    <a:pt x="14288" y="1128"/>
                    <a:pt x="13512" y="1128"/>
                  </a:cubicBezTo>
                  <a:cubicBezTo>
                    <a:pt x="13060" y="1128"/>
                    <a:pt x="12676" y="1186"/>
                    <a:pt x="12676" y="1186"/>
                  </a:cubicBezTo>
                  <a:lnTo>
                    <a:pt x="4864"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2526;p70"/>
            <p:cNvSpPr/>
            <p:nvPr/>
          </p:nvSpPr>
          <p:spPr>
            <a:xfrm>
              <a:off x="6209628" y="2674494"/>
              <a:ext cx="731107" cy="266784"/>
            </a:xfrm>
            <a:custGeom>
              <a:avLst/>
              <a:gdLst/>
              <a:ahLst/>
              <a:cxnLst/>
              <a:rect l="l" t="t" r="r" b="b"/>
              <a:pathLst>
                <a:path w="13831" h="5047" extrusionOk="0">
                  <a:moveTo>
                    <a:pt x="4013" y="1"/>
                  </a:moveTo>
                  <a:lnTo>
                    <a:pt x="1" y="3678"/>
                  </a:lnTo>
                  <a:lnTo>
                    <a:pt x="9272" y="5046"/>
                  </a:lnTo>
                  <a:cubicBezTo>
                    <a:pt x="11491" y="4560"/>
                    <a:pt x="13831" y="2159"/>
                    <a:pt x="13831" y="2159"/>
                  </a:cubicBezTo>
                  <a:lnTo>
                    <a:pt x="11825" y="1642"/>
                  </a:lnTo>
                  <a:lnTo>
                    <a:pt x="4013"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2527;p70"/>
            <p:cNvSpPr/>
            <p:nvPr/>
          </p:nvSpPr>
          <p:spPr>
            <a:xfrm>
              <a:off x="6203232" y="2647165"/>
              <a:ext cx="731107" cy="268370"/>
            </a:xfrm>
            <a:custGeom>
              <a:avLst/>
              <a:gdLst/>
              <a:ahLst/>
              <a:cxnLst/>
              <a:rect l="l" t="t" r="r" b="b"/>
              <a:pathLst>
                <a:path w="13831" h="5077" extrusionOk="0">
                  <a:moveTo>
                    <a:pt x="4013" y="1"/>
                  </a:moveTo>
                  <a:lnTo>
                    <a:pt x="0" y="3709"/>
                  </a:lnTo>
                  <a:lnTo>
                    <a:pt x="9271" y="5077"/>
                  </a:lnTo>
                  <a:cubicBezTo>
                    <a:pt x="11490" y="4560"/>
                    <a:pt x="13830" y="2189"/>
                    <a:pt x="13830" y="2189"/>
                  </a:cubicBezTo>
                  <a:lnTo>
                    <a:pt x="11824" y="1642"/>
                  </a:lnTo>
                  <a:lnTo>
                    <a:pt x="4013"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2528;p70"/>
            <p:cNvSpPr/>
            <p:nvPr/>
          </p:nvSpPr>
          <p:spPr>
            <a:xfrm>
              <a:off x="6166284" y="2626603"/>
              <a:ext cx="790521" cy="268053"/>
            </a:xfrm>
            <a:custGeom>
              <a:avLst/>
              <a:gdLst/>
              <a:ahLst/>
              <a:cxnLst/>
              <a:rect l="l" t="t" r="r" b="b"/>
              <a:pathLst>
                <a:path w="14955" h="5071" extrusionOk="0">
                  <a:moveTo>
                    <a:pt x="6067" y="1"/>
                  </a:moveTo>
                  <a:cubicBezTo>
                    <a:pt x="5725" y="1"/>
                    <a:pt x="5464" y="26"/>
                    <a:pt x="5319" y="86"/>
                  </a:cubicBezTo>
                  <a:cubicBezTo>
                    <a:pt x="4164" y="572"/>
                    <a:pt x="0" y="3642"/>
                    <a:pt x="0" y="3642"/>
                  </a:cubicBezTo>
                  <a:lnTo>
                    <a:pt x="9696" y="5071"/>
                  </a:lnTo>
                  <a:cubicBezTo>
                    <a:pt x="10122" y="4828"/>
                    <a:pt x="14073" y="3004"/>
                    <a:pt x="14529" y="2062"/>
                  </a:cubicBezTo>
                  <a:cubicBezTo>
                    <a:pt x="14955" y="1089"/>
                    <a:pt x="13314" y="967"/>
                    <a:pt x="13314" y="967"/>
                  </a:cubicBezTo>
                  <a:cubicBezTo>
                    <a:pt x="13314" y="967"/>
                    <a:pt x="8165" y="1"/>
                    <a:pt x="6067"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2529;p70"/>
            <p:cNvSpPr/>
            <p:nvPr/>
          </p:nvSpPr>
          <p:spPr>
            <a:xfrm>
              <a:off x="6137370" y="2819116"/>
              <a:ext cx="568826" cy="162333"/>
            </a:xfrm>
            <a:custGeom>
              <a:avLst/>
              <a:gdLst/>
              <a:ahLst/>
              <a:cxnLst/>
              <a:rect l="l" t="t" r="r" b="b"/>
              <a:pathLst>
                <a:path w="10761" h="3071" extrusionOk="0">
                  <a:moveTo>
                    <a:pt x="547" y="0"/>
                  </a:moveTo>
                  <a:cubicBezTo>
                    <a:pt x="0" y="1307"/>
                    <a:pt x="517" y="1641"/>
                    <a:pt x="517" y="1641"/>
                  </a:cubicBezTo>
                  <a:lnTo>
                    <a:pt x="10061" y="3070"/>
                  </a:lnTo>
                  <a:cubicBezTo>
                    <a:pt x="10760" y="2584"/>
                    <a:pt x="10243" y="1429"/>
                    <a:pt x="10243" y="1429"/>
                  </a:cubicBezTo>
                  <a:lnTo>
                    <a:pt x="547" y="0"/>
                  </a:lnTo>
                  <a:close/>
                </a:path>
              </a:pathLst>
            </a:custGeom>
            <a:solidFill>
              <a:srgbClr val="0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2530;p70"/>
            <p:cNvSpPr/>
            <p:nvPr/>
          </p:nvSpPr>
          <p:spPr>
            <a:xfrm>
              <a:off x="7867768" y="2751615"/>
              <a:ext cx="16122" cy="16122"/>
            </a:xfrm>
            <a:custGeom>
              <a:avLst/>
              <a:gdLst/>
              <a:ahLst/>
              <a:cxnLst/>
              <a:rect l="l" t="t" r="r" b="b"/>
              <a:pathLst>
                <a:path w="305" h="305" extrusionOk="0">
                  <a:moveTo>
                    <a:pt x="91" y="0"/>
                  </a:moveTo>
                  <a:lnTo>
                    <a:pt x="0" y="61"/>
                  </a:lnTo>
                  <a:lnTo>
                    <a:pt x="183" y="304"/>
                  </a:lnTo>
                  <a:lnTo>
                    <a:pt x="274" y="304"/>
                  </a:lnTo>
                  <a:cubicBezTo>
                    <a:pt x="304" y="304"/>
                    <a:pt x="304" y="274"/>
                    <a:pt x="274" y="244"/>
                  </a:cubicBezTo>
                  <a:lnTo>
                    <a:pt x="9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2531;p70"/>
            <p:cNvSpPr/>
            <p:nvPr/>
          </p:nvSpPr>
          <p:spPr>
            <a:xfrm>
              <a:off x="7817975" y="2778943"/>
              <a:ext cx="16069" cy="16122"/>
            </a:xfrm>
            <a:custGeom>
              <a:avLst/>
              <a:gdLst/>
              <a:ahLst/>
              <a:cxnLst/>
              <a:rect l="l" t="t" r="r" b="b"/>
              <a:pathLst>
                <a:path w="304" h="305" extrusionOk="0">
                  <a:moveTo>
                    <a:pt x="91" y="0"/>
                  </a:moveTo>
                  <a:lnTo>
                    <a:pt x="0" y="61"/>
                  </a:lnTo>
                  <a:lnTo>
                    <a:pt x="213" y="304"/>
                  </a:lnTo>
                  <a:lnTo>
                    <a:pt x="274" y="304"/>
                  </a:lnTo>
                  <a:cubicBezTo>
                    <a:pt x="304" y="304"/>
                    <a:pt x="304" y="274"/>
                    <a:pt x="274" y="243"/>
                  </a:cubicBezTo>
                  <a:lnTo>
                    <a:pt x="9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2532;p70"/>
            <p:cNvSpPr/>
            <p:nvPr/>
          </p:nvSpPr>
          <p:spPr>
            <a:xfrm>
              <a:off x="7769767" y="2806219"/>
              <a:ext cx="14484" cy="16862"/>
            </a:xfrm>
            <a:custGeom>
              <a:avLst/>
              <a:gdLst/>
              <a:ahLst/>
              <a:cxnLst/>
              <a:rect l="l" t="t" r="r" b="b"/>
              <a:pathLst>
                <a:path w="274" h="319" extrusionOk="0">
                  <a:moveTo>
                    <a:pt x="61" y="1"/>
                  </a:moveTo>
                  <a:lnTo>
                    <a:pt x="0" y="62"/>
                  </a:lnTo>
                  <a:lnTo>
                    <a:pt x="183" y="305"/>
                  </a:lnTo>
                  <a:cubicBezTo>
                    <a:pt x="203" y="305"/>
                    <a:pt x="223" y="318"/>
                    <a:pt x="234" y="318"/>
                  </a:cubicBezTo>
                  <a:cubicBezTo>
                    <a:pt x="240" y="318"/>
                    <a:pt x="243" y="315"/>
                    <a:pt x="243" y="305"/>
                  </a:cubicBezTo>
                  <a:cubicBezTo>
                    <a:pt x="274" y="305"/>
                    <a:pt x="274" y="275"/>
                    <a:pt x="274" y="244"/>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2533;p70"/>
            <p:cNvSpPr/>
            <p:nvPr/>
          </p:nvSpPr>
          <p:spPr>
            <a:xfrm>
              <a:off x="7719921" y="2833547"/>
              <a:ext cx="14537" cy="16862"/>
            </a:xfrm>
            <a:custGeom>
              <a:avLst/>
              <a:gdLst/>
              <a:ahLst/>
              <a:cxnLst/>
              <a:rect l="l" t="t" r="r" b="b"/>
              <a:pathLst>
                <a:path w="275" h="319" extrusionOk="0">
                  <a:moveTo>
                    <a:pt x="62" y="1"/>
                  </a:moveTo>
                  <a:lnTo>
                    <a:pt x="1" y="61"/>
                  </a:lnTo>
                  <a:lnTo>
                    <a:pt x="183" y="305"/>
                  </a:lnTo>
                  <a:cubicBezTo>
                    <a:pt x="204" y="305"/>
                    <a:pt x="224" y="318"/>
                    <a:pt x="235" y="318"/>
                  </a:cubicBezTo>
                  <a:cubicBezTo>
                    <a:pt x="241" y="318"/>
                    <a:pt x="244" y="315"/>
                    <a:pt x="244" y="305"/>
                  </a:cubicBezTo>
                  <a:cubicBezTo>
                    <a:pt x="274" y="305"/>
                    <a:pt x="274" y="274"/>
                    <a:pt x="274" y="244"/>
                  </a:cubicBezTo>
                  <a:lnTo>
                    <a:pt x="62"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2534;p70"/>
            <p:cNvSpPr/>
            <p:nvPr/>
          </p:nvSpPr>
          <p:spPr>
            <a:xfrm>
              <a:off x="7670128" y="2860875"/>
              <a:ext cx="16122" cy="16809"/>
            </a:xfrm>
            <a:custGeom>
              <a:avLst/>
              <a:gdLst/>
              <a:ahLst/>
              <a:cxnLst/>
              <a:rect l="l" t="t" r="r" b="b"/>
              <a:pathLst>
                <a:path w="305" h="318" extrusionOk="0">
                  <a:moveTo>
                    <a:pt x="92" y="0"/>
                  </a:moveTo>
                  <a:lnTo>
                    <a:pt x="1" y="61"/>
                  </a:lnTo>
                  <a:lnTo>
                    <a:pt x="183" y="304"/>
                  </a:lnTo>
                  <a:cubicBezTo>
                    <a:pt x="203" y="304"/>
                    <a:pt x="224" y="318"/>
                    <a:pt x="244" y="318"/>
                  </a:cubicBezTo>
                  <a:cubicBezTo>
                    <a:pt x="254" y="318"/>
                    <a:pt x="264" y="314"/>
                    <a:pt x="274" y="304"/>
                  </a:cubicBezTo>
                  <a:cubicBezTo>
                    <a:pt x="274" y="304"/>
                    <a:pt x="305" y="274"/>
                    <a:pt x="274" y="244"/>
                  </a:cubicBezTo>
                  <a:lnTo>
                    <a:pt x="92"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2535;p70"/>
            <p:cNvSpPr/>
            <p:nvPr/>
          </p:nvSpPr>
          <p:spPr>
            <a:xfrm>
              <a:off x="7620334" y="2888203"/>
              <a:ext cx="16122" cy="16809"/>
            </a:xfrm>
            <a:custGeom>
              <a:avLst/>
              <a:gdLst/>
              <a:ahLst/>
              <a:cxnLst/>
              <a:rect l="l" t="t" r="r" b="b"/>
              <a:pathLst>
                <a:path w="305" h="318" extrusionOk="0">
                  <a:moveTo>
                    <a:pt x="92" y="0"/>
                  </a:moveTo>
                  <a:lnTo>
                    <a:pt x="0" y="61"/>
                  </a:lnTo>
                  <a:lnTo>
                    <a:pt x="183" y="304"/>
                  </a:lnTo>
                  <a:cubicBezTo>
                    <a:pt x="203" y="304"/>
                    <a:pt x="223" y="318"/>
                    <a:pt x="244" y="318"/>
                  </a:cubicBezTo>
                  <a:cubicBezTo>
                    <a:pt x="254" y="318"/>
                    <a:pt x="264" y="314"/>
                    <a:pt x="274" y="304"/>
                  </a:cubicBezTo>
                  <a:cubicBezTo>
                    <a:pt x="304" y="304"/>
                    <a:pt x="304" y="274"/>
                    <a:pt x="274" y="243"/>
                  </a:cubicBezTo>
                  <a:lnTo>
                    <a:pt x="92"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2536;p70"/>
            <p:cNvSpPr/>
            <p:nvPr/>
          </p:nvSpPr>
          <p:spPr>
            <a:xfrm>
              <a:off x="7570541" y="2915479"/>
              <a:ext cx="16122" cy="16862"/>
            </a:xfrm>
            <a:custGeom>
              <a:avLst/>
              <a:gdLst/>
              <a:ahLst/>
              <a:cxnLst/>
              <a:rect l="l" t="t" r="r" b="b"/>
              <a:pathLst>
                <a:path w="305" h="319" extrusionOk="0">
                  <a:moveTo>
                    <a:pt x="91" y="1"/>
                  </a:moveTo>
                  <a:lnTo>
                    <a:pt x="0" y="62"/>
                  </a:lnTo>
                  <a:lnTo>
                    <a:pt x="213" y="305"/>
                  </a:lnTo>
                  <a:cubicBezTo>
                    <a:pt x="213" y="305"/>
                    <a:pt x="226" y="318"/>
                    <a:pt x="244" y="318"/>
                  </a:cubicBezTo>
                  <a:cubicBezTo>
                    <a:pt x="253" y="318"/>
                    <a:pt x="264" y="315"/>
                    <a:pt x="274" y="305"/>
                  </a:cubicBezTo>
                  <a:cubicBezTo>
                    <a:pt x="304" y="305"/>
                    <a:pt x="304" y="274"/>
                    <a:pt x="274" y="244"/>
                  </a:cubicBezTo>
                  <a:lnTo>
                    <a:pt x="9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2537;p70"/>
            <p:cNvSpPr/>
            <p:nvPr/>
          </p:nvSpPr>
          <p:spPr>
            <a:xfrm>
              <a:off x="7859734" y="2756425"/>
              <a:ext cx="9673" cy="11312"/>
            </a:xfrm>
            <a:custGeom>
              <a:avLst/>
              <a:gdLst/>
              <a:ahLst/>
              <a:cxnLst/>
              <a:rect l="l" t="t" r="r" b="b"/>
              <a:pathLst>
                <a:path w="183" h="214" extrusionOk="0">
                  <a:moveTo>
                    <a:pt x="61" y="1"/>
                  </a:moveTo>
                  <a:lnTo>
                    <a:pt x="0" y="31"/>
                  </a:lnTo>
                  <a:lnTo>
                    <a:pt x="152" y="183"/>
                  </a:lnTo>
                  <a:cubicBezTo>
                    <a:pt x="152" y="213"/>
                    <a:pt x="152" y="213"/>
                    <a:pt x="183" y="213"/>
                  </a:cubicBezTo>
                  <a:cubicBezTo>
                    <a:pt x="183" y="183"/>
                    <a:pt x="183" y="183"/>
                    <a:pt x="183"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2538;p70"/>
            <p:cNvSpPr/>
            <p:nvPr/>
          </p:nvSpPr>
          <p:spPr>
            <a:xfrm>
              <a:off x="7811526" y="2783754"/>
              <a:ext cx="8088" cy="11312"/>
            </a:xfrm>
            <a:custGeom>
              <a:avLst/>
              <a:gdLst/>
              <a:ahLst/>
              <a:cxnLst/>
              <a:rect l="l" t="t" r="r" b="b"/>
              <a:pathLst>
                <a:path w="153" h="214" extrusionOk="0">
                  <a:moveTo>
                    <a:pt x="31" y="0"/>
                  </a:moveTo>
                  <a:lnTo>
                    <a:pt x="0" y="31"/>
                  </a:lnTo>
                  <a:lnTo>
                    <a:pt x="122" y="183"/>
                  </a:lnTo>
                  <a:cubicBezTo>
                    <a:pt x="122" y="213"/>
                    <a:pt x="152" y="213"/>
                    <a:pt x="152" y="213"/>
                  </a:cubicBezTo>
                  <a:cubicBezTo>
                    <a:pt x="152" y="213"/>
                    <a:pt x="152" y="183"/>
                    <a:pt x="152" y="183"/>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2539;p70"/>
            <p:cNvSpPr/>
            <p:nvPr/>
          </p:nvSpPr>
          <p:spPr>
            <a:xfrm>
              <a:off x="7761733" y="2812668"/>
              <a:ext cx="8088" cy="9673"/>
            </a:xfrm>
            <a:custGeom>
              <a:avLst/>
              <a:gdLst/>
              <a:ahLst/>
              <a:cxnLst/>
              <a:rect l="l" t="t" r="r" b="b"/>
              <a:pathLst>
                <a:path w="153" h="183" extrusionOk="0">
                  <a:moveTo>
                    <a:pt x="0" y="1"/>
                  </a:moveTo>
                  <a:lnTo>
                    <a:pt x="122" y="153"/>
                  </a:lnTo>
                  <a:cubicBezTo>
                    <a:pt x="122" y="183"/>
                    <a:pt x="152" y="183"/>
                    <a:pt x="152" y="183"/>
                  </a:cubicBez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2540;p70"/>
            <p:cNvSpPr/>
            <p:nvPr/>
          </p:nvSpPr>
          <p:spPr>
            <a:xfrm>
              <a:off x="7711886" y="2839996"/>
              <a:ext cx="9726" cy="9673"/>
            </a:xfrm>
            <a:custGeom>
              <a:avLst/>
              <a:gdLst/>
              <a:ahLst/>
              <a:cxnLst/>
              <a:rect l="l" t="t" r="r" b="b"/>
              <a:pathLst>
                <a:path w="184" h="183" extrusionOk="0">
                  <a:moveTo>
                    <a:pt x="1" y="0"/>
                  </a:moveTo>
                  <a:lnTo>
                    <a:pt x="122" y="152"/>
                  </a:lnTo>
                  <a:cubicBezTo>
                    <a:pt x="153" y="183"/>
                    <a:pt x="153" y="183"/>
                    <a:pt x="153" y="183"/>
                  </a:cubicBezTo>
                  <a:cubicBezTo>
                    <a:pt x="183" y="183"/>
                    <a:pt x="183" y="152"/>
                    <a:pt x="15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2541;p70"/>
            <p:cNvSpPr/>
            <p:nvPr/>
          </p:nvSpPr>
          <p:spPr>
            <a:xfrm>
              <a:off x="7612300" y="2894599"/>
              <a:ext cx="9673" cy="9726"/>
            </a:xfrm>
            <a:custGeom>
              <a:avLst/>
              <a:gdLst/>
              <a:ahLst/>
              <a:cxnLst/>
              <a:rect l="l" t="t" r="r" b="b"/>
              <a:pathLst>
                <a:path w="183" h="184" extrusionOk="0">
                  <a:moveTo>
                    <a:pt x="0" y="1"/>
                  </a:moveTo>
                  <a:lnTo>
                    <a:pt x="152" y="183"/>
                  </a:lnTo>
                  <a:lnTo>
                    <a:pt x="183" y="183"/>
                  </a:lnTo>
                  <a:cubicBezTo>
                    <a:pt x="183" y="183"/>
                    <a:pt x="183" y="153"/>
                    <a:pt x="183" y="15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2542;p70"/>
            <p:cNvSpPr/>
            <p:nvPr/>
          </p:nvSpPr>
          <p:spPr>
            <a:xfrm>
              <a:off x="7564092" y="2921928"/>
              <a:ext cx="8088" cy="9673"/>
            </a:xfrm>
            <a:custGeom>
              <a:avLst/>
              <a:gdLst/>
              <a:ahLst/>
              <a:cxnLst/>
              <a:rect l="l" t="t" r="r" b="b"/>
              <a:pathLst>
                <a:path w="153" h="183" extrusionOk="0">
                  <a:moveTo>
                    <a:pt x="1" y="0"/>
                  </a:moveTo>
                  <a:lnTo>
                    <a:pt x="122" y="183"/>
                  </a:lnTo>
                  <a:lnTo>
                    <a:pt x="152" y="183"/>
                  </a:lnTo>
                  <a:cubicBezTo>
                    <a:pt x="152" y="183"/>
                    <a:pt x="152" y="152"/>
                    <a:pt x="152"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2543;p70"/>
            <p:cNvSpPr/>
            <p:nvPr/>
          </p:nvSpPr>
          <p:spPr>
            <a:xfrm>
              <a:off x="7851699" y="2761236"/>
              <a:ext cx="9673" cy="11312"/>
            </a:xfrm>
            <a:custGeom>
              <a:avLst/>
              <a:gdLst/>
              <a:ahLst/>
              <a:cxnLst/>
              <a:rect l="l" t="t" r="r" b="b"/>
              <a:pathLst>
                <a:path w="183" h="214" extrusionOk="0">
                  <a:moveTo>
                    <a:pt x="31" y="1"/>
                  </a:moveTo>
                  <a:lnTo>
                    <a:pt x="0" y="31"/>
                  </a:lnTo>
                  <a:lnTo>
                    <a:pt x="152" y="183"/>
                  </a:lnTo>
                  <a:cubicBezTo>
                    <a:pt x="152" y="214"/>
                    <a:pt x="152" y="214"/>
                    <a:pt x="183" y="214"/>
                  </a:cubicBezTo>
                  <a:cubicBezTo>
                    <a:pt x="183" y="183"/>
                    <a:pt x="183" y="183"/>
                    <a:pt x="18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2544;p70"/>
            <p:cNvSpPr/>
            <p:nvPr/>
          </p:nvSpPr>
          <p:spPr>
            <a:xfrm>
              <a:off x="7801906" y="2788564"/>
              <a:ext cx="9673" cy="11312"/>
            </a:xfrm>
            <a:custGeom>
              <a:avLst/>
              <a:gdLst/>
              <a:ahLst/>
              <a:cxnLst/>
              <a:rect l="l" t="t" r="r" b="b"/>
              <a:pathLst>
                <a:path w="183" h="214" extrusionOk="0">
                  <a:moveTo>
                    <a:pt x="61" y="1"/>
                  </a:moveTo>
                  <a:lnTo>
                    <a:pt x="0" y="31"/>
                  </a:lnTo>
                  <a:lnTo>
                    <a:pt x="152" y="183"/>
                  </a:lnTo>
                  <a:cubicBezTo>
                    <a:pt x="152" y="213"/>
                    <a:pt x="152" y="213"/>
                    <a:pt x="182" y="213"/>
                  </a:cubicBezTo>
                  <a:cubicBezTo>
                    <a:pt x="182" y="183"/>
                    <a:pt x="182" y="183"/>
                    <a:pt x="182"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2545;p70"/>
            <p:cNvSpPr/>
            <p:nvPr/>
          </p:nvSpPr>
          <p:spPr>
            <a:xfrm>
              <a:off x="7753698" y="2817478"/>
              <a:ext cx="8088" cy="9726"/>
            </a:xfrm>
            <a:custGeom>
              <a:avLst/>
              <a:gdLst/>
              <a:ahLst/>
              <a:cxnLst/>
              <a:rect l="l" t="t" r="r" b="b"/>
              <a:pathLst>
                <a:path w="153" h="184" extrusionOk="0">
                  <a:moveTo>
                    <a:pt x="0" y="1"/>
                  </a:moveTo>
                  <a:lnTo>
                    <a:pt x="122" y="153"/>
                  </a:lnTo>
                  <a:cubicBezTo>
                    <a:pt x="122" y="183"/>
                    <a:pt x="152" y="183"/>
                    <a:pt x="152" y="183"/>
                  </a:cubicBez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2546;p70"/>
            <p:cNvSpPr/>
            <p:nvPr/>
          </p:nvSpPr>
          <p:spPr>
            <a:xfrm>
              <a:off x="7703852" y="2843220"/>
              <a:ext cx="8088" cy="11259"/>
            </a:xfrm>
            <a:custGeom>
              <a:avLst/>
              <a:gdLst/>
              <a:ahLst/>
              <a:cxnLst/>
              <a:rect l="l" t="t" r="r" b="b"/>
              <a:pathLst>
                <a:path w="153" h="213" extrusionOk="0">
                  <a:moveTo>
                    <a:pt x="31" y="0"/>
                  </a:moveTo>
                  <a:lnTo>
                    <a:pt x="1" y="30"/>
                  </a:lnTo>
                  <a:lnTo>
                    <a:pt x="123" y="182"/>
                  </a:lnTo>
                  <a:cubicBezTo>
                    <a:pt x="123" y="213"/>
                    <a:pt x="153" y="213"/>
                    <a:pt x="153" y="213"/>
                  </a:cubicBezTo>
                  <a:cubicBezTo>
                    <a:pt x="153" y="213"/>
                    <a:pt x="153" y="182"/>
                    <a:pt x="153" y="18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2547;p70"/>
            <p:cNvSpPr/>
            <p:nvPr/>
          </p:nvSpPr>
          <p:spPr>
            <a:xfrm>
              <a:off x="7654058" y="2870496"/>
              <a:ext cx="9726" cy="11312"/>
            </a:xfrm>
            <a:custGeom>
              <a:avLst/>
              <a:gdLst/>
              <a:ahLst/>
              <a:cxnLst/>
              <a:rect l="l" t="t" r="r" b="b"/>
              <a:pathLst>
                <a:path w="184" h="214" extrusionOk="0">
                  <a:moveTo>
                    <a:pt x="31" y="1"/>
                  </a:moveTo>
                  <a:lnTo>
                    <a:pt x="1" y="31"/>
                  </a:lnTo>
                  <a:lnTo>
                    <a:pt x="122" y="183"/>
                  </a:lnTo>
                  <a:cubicBezTo>
                    <a:pt x="153" y="214"/>
                    <a:pt x="153" y="214"/>
                    <a:pt x="153" y="214"/>
                  </a:cubicBezTo>
                  <a:cubicBezTo>
                    <a:pt x="183" y="214"/>
                    <a:pt x="183" y="183"/>
                    <a:pt x="15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2548;p70"/>
            <p:cNvSpPr/>
            <p:nvPr/>
          </p:nvSpPr>
          <p:spPr>
            <a:xfrm>
              <a:off x="7604265" y="2899409"/>
              <a:ext cx="9673" cy="9726"/>
            </a:xfrm>
            <a:custGeom>
              <a:avLst/>
              <a:gdLst/>
              <a:ahLst/>
              <a:cxnLst/>
              <a:rect l="l" t="t" r="r" b="b"/>
              <a:pathLst>
                <a:path w="183" h="184" extrusionOk="0">
                  <a:moveTo>
                    <a:pt x="0" y="1"/>
                  </a:moveTo>
                  <a:lnTo>
                    <a:pt x="122" y="183"/>
                  </a:lnTo>
                  <a:lnTo>
                    <a:pt x="152" y="183"/>
                  </a:lnTo>
                  <a:cubicBezTo>
                    <a:pt x="183" y="183"/>
                    <a:pt x="183" y="153"/>
                    <a:pt x="18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2549;p70"/>
            <p:cNvSpPr/>
            <p:nvPr/>
          </p:nvSpPr>
          <p:spPr>
            <a:xfrm>
              <a:off x="7556057" y="2926738"/>
              <a:ext cx="8088" cy="9673"/>
            </a:xfrm>
            <a:custGeom>
              <a:avLst/>
              <a:gdLst/>
              <a:ahLst/>
              <a:cxnLst/>
              <a:rect l="l" t="t" r="r" b="b"/>
              <a:pathLst>
                <a:path w="153" h="183" extrusionOk="0">
                  <a:moveTo>
                    <a:pt x="1" y="1"/>
                  </a:moveTo>
                  <a:lnTo>
                    <a:pt x="122" y="183"/>
                  </a:lnTo>
                  <a:lnTo>
                    <a:pt x="153" y="183"/>
                  </a:lnTo>
                  <a:cubicBezTo>
                    <a:pt x="153" y="183"/>
                    <a:pt x="153" y="15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2550;p70"/>
            <p:cNvSpPr/>
            <p:nvPr/>
          </p:nvSpPr>
          <p:spPr>
            <a:xfrm>
              <a:off x="7843664" y="2766099"/>
              <a:ext cx="9673" cy="10361"/>
            </a:xfrm>
            <a:custGeom>
              <a:avLst/>
              <a:gdLst/>
              <a:ahLst/>
              <a:cxnLst/>
              <a:rect l="l" t="t" r="r" b="b"/>
              <a:pathLst>
                <a:path w="183" h="196" extrusionOk="0">
                  <a:moveTo>
                    <a:pt x="31" y="0"/>
                  </a:moveTo>
                  <a:lnTo>
                    <a:pt x="0" y="30"/>
                  </a:lnTo>
                  <a:lnTo>
                    <a:pt x="122" y="182"/>
                  </a:lnTo>
                  <a:cubicBezTo>
                    <a:pt x="142" y="182"/>
                    <a:pt x="149" y="196"/>
                    <a:pt x="151" y="196"/>
                  </a:cubicBezTo>
                  <a:cubicBezTo>
                    <a:pt x="152" y="196"/>
                    <a:pt x="152" y="193"/>
                    <a:pt x="152" y="182"/>
                  </a:cubicBezTo>
                  <a:cubicBezTo>
                    <a:pt x="183" y="182"/>
                    <a:pt x="183" y="182"/>
                    <a:pt x="18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2551;p70"/>
            <p:cNvSpPr/>
            <p:nvPr/>
          </p:nvSpPr>
          <p:spPr>
            <a:xfrm>
              <a:off x="7793871" y="2793374"/>
              <a:ext cx="9673" cy="10413"/>
            </a:xfrm>
            <a:custGeom>
              <a:avLst/>
              <a:gdLst/>
              <a:ahLst/>
              <a:cxnLst/>
              <a:rect l="l" t="t" r="r" b="b"/>
              <a:pathLst>
                <a:path w="183" h="197" extrusionOk="0">
                  <a:moveTo>
                    <a:pt x="61" y="1"/>
                  </a:moveTo>
                  <a:lnTo>
                    <a:pt x="0" y="31"/>
                  </a:lnTo>
                  <a:lnTo>
                    <a:pt x="152" y="183"/>
                  </a:lnTo>
                  <a:cubicBezTo>
                    <a:pt x="152" y="183"/>
                    <a:pt x="152" y="197"/>
                    <a:pt x="161" y="197"/>
                  </a:cubicBezTo>
                  <a:cubicBezTo>
                    <a:pt x="166" y="197"/>
                    <a:pt x="172" y="193"/>
                    <a:pt x="182"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2552;p70"/>
            <p:cNvSpPr/>
            <p:nvPr/>
          </p:nvSpPr>
          <p:spPr>
            <a:xfrm>
              <a:off x="7745663" y="2820702"/>
              <a:ext cx="8088" cy="10889"/>
            </a:xfrm>
            <a:custGeom>
              <a:avLst/>
              <a:gdLst/>
              <a:ahLst/>
              <a:cxnLst/>
              <a:rect l="l" t="t" r="r" b="b"/>
              <a:pathLst>
                <a:path w="153" h="206" extrusionOk="0">
                  <a:moveTo>
                    <a:pt x="31" y="1"/>
                  </a:moveTo>
                  <a:lnTo>
                    <a:pt x="0" y="31"/>
                  </a:lnTo>
                  <a:lnTo>
                    <a:pt x="122" y="183"/>
                  </a:lnTo>
                  <a:cubicBezTo>
                    <a:pt x="122" y="198"/>
                    <a:pt x="129" y="206"/>
                    <a:pt x="137" y="206"/>
                  </a:cubicBezTo>
                  <a:cubicBezTo>
                    <a:pt x="145" y="206"/>
                    <a:pt x="152" y="198"/>
                    <a:pt x="152"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2553;p70"/>
            <p:cNvSpPr/>
            <p:nvPr/>
          </p:nvSpPr>
          <p:spPr>
            <a:xfrm>
              <a:off x="7695817" y="2848030"/>
              <a:ext cx="8088" cy="10889"/>
            </a:xfrm>
            <a:custGeom>
              <a:avLst/>
              <a:gdLst/>
              <a:ahLst/>
              <a:cxnLst/>
              <a:rect l="l" t="t" r="r" b="b"/>
              <a:pathLst>
                <a:path w="153" h="206" extrusionOk="0">
                  <a:moveTo>
                    <a:pt x="31" y="0"/>
                  </a:moveTo>
                  <a:lnTo>
                    <a:pt x="1" y="31"/>
                  </a:lnTo>
                  <a:lnTo>
                    <a:pt x="123" y="183"/>
                  </a:lnTo>
                  <a:cubicBezTo>
                    <a:pt x="123" y="198"/>
                    <a:pt x="130" y="205"/>
                    <a:pt x="138" y="205"/>
                  </a:cubicBezTo>
                  <a:cubicBezTo>
                    <a:pt x="145" y="205"/>
                    <a:pt x="153" y="198"/>
                    <a:pt x="153" y="183"/>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2554;p70"/>
            <p:cNvSpPr/>
            <p:nvPr/>
          </p:nvSpPr>
          <p:spPr>
            <a:xfrm>
              <a:off x="7596230" y="2902634"/>
              <a:ext cx="9673" cy="11312"/>
            </a:xfrm>
            <a:custGeom>
              <a:avLst/>
              <a:gdLst/>
              <a:ahLst/>
              <a:cxnLst/>
              <a:rect l="l" t="t" r="r" b="b"/>
              <a:pathLst>
                <a:path w="183" h="214" extrusionOk="0">
                  <a:moveTo>
                    <a:pt x="31" y="1"/>
                  </a:moveTo>
                  <a:lnTo>
                    <a:pt x="0" y="31"/>
                  </a:lnTo>
                  <a:lnTo>
                    <a:pt x="122" y="183"/>
                  </a:lnTo>
                  <a:cubicBezTo>
                    <a:pt x="152" y="213"/>
                    <a:pt x="152" y="213"/>
                    <a:pt x="152" y="213"/>
                  </a:cubicBezTo>
                  <a:cubicBezTo>
                    <a:pt x="183" y="183"/>
                    <a:pt x="183" y="183"/>
                    <a:pt x="18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2555;p70"/>
            <p:cNvSpPr/>
            <p:nvPr/>
          </p:nvSpPr>
          <p:spPr>
            <a:xfrm>
              <a:off x="7546437" y="2929962"/>
              <a:ext cx="9673" cy="11312"/>
            </a:xfrm>
            <a:custGeom>
              <a:avLst/>
              <a:gdLst/>
              <a:ahLst/>
              <a:cxnLst/>
              <a:rect l="l" t="t" r="r" b="b"/>
              <a:pathLst>
                <a:path w="183" h="214" extrusionOk="0">
                  <a:moveTo>
                    <a:pt x="61" y="0"/>
                  </a:moveTo>
                  <a:lnTo>
                    <a:pt x="0" y="31"/>
                  </a:lnTo>
                  <a:lnTo>
                    <a:pt x="152" y="183"/>
                  </a:lnTo>
                  <a:cubicBezTo>
                    <a:pt x="152" y="213"/>
                    <a:pt x="152" y="213"/>
                    <a:pt x="183" y="213"/>
                  </a:cubicBezTo>
                  <a:cubicBezTo>
                    <a:pt x="183" y="183"/>
                    <a:pt x="183" y="183"/>
                    <a:pt x="183" y="183"/>
                  </a:cubicBezTo>
                  <a:lnTo>
                    <a:pt x="6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2556;p70"/>
            <p:cNvSpPr/>
            <p:nvPr/>
          </p:nvSpPr>
          <p:spPr>
            <a:xfrm>
              <a:off x="7837216" y="2770909"/>
              <a:ext cx="8088" cy="9673"/>
            </a:xfrm>
            <a:custGeom>
              <a:avLst/>
              <a:gdLst/>
              <a:ahLst/>
              <a:cxnLst/>
              <a:rect l="l" t="t" r="r" b="b"/>
              <a:pathLst>
                <a:path w="153" h="183" extrusionOk="0">
                  <a:moveTo>
                    <a:pt x="1" y="0"/>
                  </a:moveTo>
                  <a:lnTo>
                    <a:pt x="122" y="183"/>
                  </a:lnTo>
                  <a:lnTo>
                    <a:pt x="153" y="183"/>
                  </a:lnTo>
                  <a:cubicBezTo>
                    <a:pt x="153" y="183"/>
                    <a:pt x="153" y="152"/>
                    <a:pt x="15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2557;p70"/>
            <p:cNvSpPr/>
            <p:nvPr/>
          </p:nvSpPr>
          <p:spPr>
            <a:xfrm>
              <a:off x="7787422" y="2798184"/>
              <a:ext cx="8088" cy="9726"/>
            </a:xfrm>
            <a:custGeom>
              <a:avLst/>
              <a:gdLst/>
              <a:ahLst/>
              <a:cxnLst/>
              <a:rect l="l" t="t" r="r" b="b"/>
              <a:pathLst>
                <a:path w="153" h="184" extrusionOk="0">
                  <a:moveTo>
                    <a:pt x="1" y="1"/>
                  </a:moveTo>
                  <a:lnTo>
                    <a:pt x="122" y="183"/>
                  </a:lnTo>
                  <a:lnTo>
                    <a:pt x="152" y="183"/>
                  </a:ln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2558;p70"/>
            <p:cNvSpPr/>
            <p:nvPr/>
          </p:nvSpPr>
          <p:spPr>
            <a:xfrm>
              <a:off x="7737629" y="2825512"/>
              <a:ext cx="8088" cy="9726"/>
            </a:xfrm>
            <a:custGeom>
              <a:avLst/>
              <a:gdLst/>
              <a:ahLst/>
              <a:cxnLst/>
              <a:rect l="l" t="t" r="r" b="b"/>
              <a:pathLst>
                <a:path w="153" h="184" extrusionOk="0">
                  <a:moveTo>
                    <a:pt x="0" y="1"/>
                  </a:moveTo>
                  <a:lnTo>
                    <a:pt x="122" y="183"/>
                  </a:lnTo>
                  <a:lnTo>
                    <a:pt x="152" y="183"/>
                  </a:ln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2559;p70"/>
            <p:cNvSpPr/>
            <p:nvPr/>
          </p:nvSpPr>
          <p:spPr>
            <a:xfrm>
              <a:off x="7687783" y="2852841"/>
              <a:ext cx="9726" cy="9673"/>
            </a:xfrm>
            <a:custGeom>
              <a:avLst/>
              <a:gdLst/>
              <a:ahLst/>
              <a:cxnLst/>
              <a:rect l="l" t="t" r="r" b="b"/>
              <a:pathLst>
                <a:path w="184" h="183" extrusionOk="0">
                  <a:moveTo>
                    <a:pt x="1" y="0"/>
                  </a:moveTo>
                  <a:lnTo>
                    <a:pt x="123" y="183"/>
                  </a:lnTo>
                  <a:lnTo>
                    <a:pt x="153" y="183"/>
                  </a:lnTo>
                  <a:cubicBezTo>
                    <a:pt x="183" y="183"/>
                    <a:pt x="183" y="152"/>
                    <a:pt x="15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2560;p70"/>
            <p:cNvSpPr/>
            <p:nvPr/>
          </p:nvSpPr>
          <p:spPr>
            <a:xfrm>
              <a:off x="7589782" y="2907444"/>
              <a:ext cx="8088" cy="9726"/>
            </a:xfrm>
            <a:custGeom>
              <a:avLst/>
              <a:gdLst/>
              <a:ahLst/>
              <a:cxnLst/>
              <a:rect l="l" t="t" r="r" b="b"/>
              <a:pathLst>
                <a:path w="153" h="184" extrusionOk="0">
                  <a:moveTo>
                    <a:pt x="31" y="1"/>
                  </a:moveTo>
                  <a:lnTo>
                    <a:pt x="1" y="31"/>
                  </a:lnTo>
                  <a:lnTo>
                    <a:pt x="122" y="183"/>
                  </a:lnTo>
                  <a:lnTo>
                    <a:pt x="153" y="183"/>
                  </a:lnTo>
                  <a:cubicBezTo>
                    <a:pt x="153" y="183"/>
                    <a:pt x="153" y="18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2561;p70"/>
            <p:cNvSpPr/>
            <p:nvPr/>
          </p:nvSpPr>
          <p:spPr>
            <a:xfrm>
              <a:off x="7829181" y="2774133"/>
              <a:ext cx="8088" cy="10361"/>
            </a:xfrm>
            <a:custGeom>
              <a:avLst/>
              <a:gdLst/>
              <a:ahLst/>
              <a:cxnLst/>
              <a:rect l="l" t="t" r="r" b="b"/>
              <a:pathLst>
                <a:path w="153" h="196" extrusionOk="0">
                  <a:moveTo>
                    <a:pt x="31" y="0"/>
                  </a:moveTo>
                  <a:lnTo>
                    <a:pt x="1" y="30"/>
                  </a:lnTo>
                  <a:lnTo>
                    <a:pt x="122" y="182"/>
                  </a:lnTo>
                  <a:cubicBezTo>
                    <a:pt x="143" y="182"/>
                    <a:pt x="149" y="196"/>
                    <a:pt x="152" y="196"/>
                  </a:cubicBezTo>
                  <a:cubicBezTo>
                    <a:pt x="153" y="196"/>
                    <a:pt x="153" y="193"/>
                    <a:pt x="153" y="18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2562;p70"/>
            <p:cNvSpPr/>
            <p:nvPr/>
          </p:nvSpPr>
          <p:spPr>
            <a:xfrm>
              <a:off x="7891872" y="2740356"/>
              <a:ext cx="9673" cy="9726"/>
            </a:xfrm>
            <a:custGeom>
              <a:avLst/>
              <a:gdLst/>
              <a:ahLst/>
              <a:cxnLst/>
              <a:rect l="l" t="t" r="r" b="b"/>
              <a:pathLst>
                <a:path w="183" h="184" extrusionOk="0">
                  <a:moveTo>
                    <a:pt x="0" y="1"/>
                  </a:moveTo>
                  <a:lnTo>
                    <a:pt x="122" y="183"/>
                  </a:lnTo>
                  <a:lnTo>
                    <a:pt x="152" y="183"/>
                  </a:lnTo>
                  <a:cubicBezTo>
                    <a:pt x="183" y="183"/>
                    <a:pt x="183"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2563;p70"/>
            <p:cNvSpPr/>
            <p:nvPr/>
          </p:nvSpPr>
          <p:spPr>
            <a:xfrm>
              <a:off x="7883837" y="2743581"/>
              <a:ext cx="9673" cy="10889"/>
            </a:xfrm>
            <a:custGeom>
              <a:avLst/>
              <a:gdLst/>
              <a:ahLst/>
              <a:cxnLst/>
              <a:rect l="l" t="t" r="r" b="b"/>
              <a:pathLst>
                <a:path w="183" h="206" extrusionOk="0">
                  <a:moveTo>
                    <a:pt x="61" y="1"/>
                  </a:moveTo>
                  <a:lnTo>
                    <a:pt x="0" y="31"/>
                  </a:lnTo>
                  <a:lnTo>
                    <a:pt x="152" y="183"/>
                  </a:lnTo>
                  <a:cubicBezTo>
                    <a:pt x="152" y="198"/>
                    <a:pt x="152" y="206"/>
                    <a:pt x="156" y="206"/>
                  </a:cubicBezTo>
                  <a:cubicBezTo>
                    <a:pt x="160" y="206"/>
                    <a:pt x="167" y="198"/>
                    <a:pt x="183"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2564;p70"/>
            <p:cNvSpPr/>
            <p:nvPr/>
          </p:nvSpPr>
          <p:spPr>
            <a:xfrm>
              <a:off x="7877388" y="2748391"/>
              <a:ext cx="8088" cy="9726"/>
            </a:xfrm>
            <a:custGeom>
              <a:avLst/>
              <a:gdLst/>
              <a:ahLst/>
              <a:cxnLst/>
              <a:rect l="l" t="t" r="r" b="b"/>
              <a:pathLst>
                <a:path w="153" h="184" extrusionOk="0">
                  <a:moveTo>
                    <a:pt x="1" y="1"/>
                  </a:moveTo>
                  <a:lnTo>
                    <a:pt x="122" y="183"/>
                  </a:lnTo>
                  <a:lnTo>
                    <a:pt x="153" y="183"/>
                  </a:lnTo>
                  <a:cubicBezTo>
                    <a:pt x="153" y="183"/>
                    <a:pt x="153" y="15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2565;p70"/>
            <p:cNvSpPr/>
            <p:nvPr/>
          </p:nvSpPr>
          <p:spPr>
            <a:xfrm>
              <a:off x="7779388" y="2801409"/>
              <a:ext cx="9673" cy="10889"/>
            </a:xfrm>
            <a:custGeom>
              <a:avLst/>
              <a:gdLst/>
              <a:ahLst/>
              <a:cxnLst/>
              <a:rect l="l" t="t" r="r" b="b"/>
              <a:pathLst>
                <a:path w="183" h="206" extrusionOk="0">
                  <a:moveTo>
                    <a:pt x="31" y="1"/>
                  </a:moveTo>
                  <a:lnTo>
                    <a:pt x="1" y="31"/>
                  </a:lnTo>
                  <a:lnTo>
                    <a:pt x="122" y="183"/>
                  </a:lnTo>
                  <a:cubicBezTo>
                    <a:pt x="137" y="198"/>
                    <a:pt x="145" y="206"/>
                    <a:pt x="153" y="206"/>
                  </a:cubicBezTo>
                  <a:cubicBezTo>
                    <a:pt x="160" y="206"/>
                    <a:pt x="168" y="198"/>
                    <a:pt x="18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2566;p70"/>
            <p:cNvSpPr/>
            <p:nvPr/>
          </p:nvSpPr>
          <p:spPr>
            <a:xfrm>
              <a:off x="7729594" y="2828737"/>
              <a:ext cx="9673" cy="10889"/>
            </a:xfrm>
            <a:custGeom>
              <a:avLst/>
              <a:gdLst/>
              <a:ahLst/>
              <a:cxnLst/>
              <a:rect l="l" t="t" r="r" b="b"/>
              <a:pathLst>
                <a:path w="183" h="206" extrusionOk="0">
                  <a:moveTo>
                    <a:pt x="61" y="0"/>
                  </a:moveTo>
                  <a:lnTo>
                    <a:pt x="0" y="31"/>
                  </a:lnTo>
                  <a:lnTo>
                    <a:pt x="152" y="183"/>
                  </a:lnTo>
                  <a:cubicBezTo>
                    <a:pt x="152" y="198"/>
                    <a:pt x="152" y="206"/>
                    <a:pt x="156" y="206"/>
                  </a:cubicBezTo>
                  <a:cubicBezTo>
                    <a:pt x="160" y="206"/>
                    <a:pt x="167" y="198"/>
                    <a:pt x="183" y="183"/>
                  </a:cubicBezTo>
                  <a:lnTo>
                    <a:pt x="6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2567;p70"/>
            <p:cNvSpPr/>
            <p:nvPr/>
          </p:nvSpPr>
          <p:spPr>
            <a:xfrm>
              <a:off x="7681387" y="2856065"/>
              <a:ext cx="8088" cy="11259"/>
            </a:xfrm>
            <a:custGeom>
              <a:avLst/>
              <a:gdLst/>
              <a:ahLst/>
              <a:cxnLst/>
              <a:rect l="l" t="t" r="r" b="b"/>
              <a:pathLst>
                <a:path w="153" h="213" extrusionOk="0">
                  <a:moveTo>
                    <a:pt x="31" y="0"/>
                  </a:moveTo>
                  <a:lnTo>
                    <a:pt x="0" y="31"/>
                  </a:lnTo>
                  <a:lnTo>
                    <a:pt x="122" y="183"/>
                  </a:lnTo>
                  <a:cubicBezTo>
                    <a:pt x="122" y="213"/>
                    <a:pt x="122" y="213"/>
                    <a:pt x="152" y="213"/>
                  </a:cubicBezTo>
                  <a:cubicBezTo>
                    <a:pt x="152" y="183"/>
                    <a:pt x="152" y="183"/>
                    <a:pt x="152" y="183"/>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2568;p70"/>
            <p:cNvSpPr/>
            <p:nvPr/>
          </p:nvSpPr>
          <p:spPr>
            <a:xfrm>
              <a:off x="7631593" y="2883340"/>
              <a:ext cx="8088" cy="11312"/>
            </a:xfrm>
            <a:custGeom>
              <a:avLst/>
              <a:gdLst/>
              <a:ahLst/>
              <a:cxnLst/>
              <a:rect l="l" t="t" r="r" b="b"/>
              <a:pathLst>
                <a:path w="153" h="214" extrusionOk="0">
                  <a:moveTo>
                    <a:pt x="31" y="1"/>
                  </a:moveTo>
                  <a:lnTo>
                    <a:pt x="0" y="31"/>
                  </a:lnTo>
                  <a:lnTo>
                    <a:pt x="122" y="183"/>
                  </a:lnTo>
                  <a:cubicBezTo>
                    <a:pt x="122" y="214"/>
                    <a:pt x="152" y="214"/>
                    <a:pt x="152" y="214"/>
                  </a:cubicBezTo>
                  <a:cubicBezTo>
                    <a:pt x="152" y="183"/>
                    <a:pt x="152" y="183"/>
                    <a:pt x="152"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2569;p70"/>
            <p:cNvSpPr/>
            <p:nvPr/>
          </p:nvSpPr>
          <p:spPr>
            <a:xfrm>
              <a:off x="7581747" y="2910668"/>
              <a:ext cx="9726" cy="11312"/>
            </a:xfrm>
            <a:custGeom>
              <a:avLst/>
              <a:gdLst/>
              <a:ahLst/>
              <a:cxnLst/>
              <a:rect l="l" t="t" r="r" b="b"/>
              <a:pathLst>
                <a:path w="184" h="214" extrusionOk="0">
                  <a:moveTo>
                    <a:pt x="31" y="1"/>
                  </a:moveTo>
                  <a:lnTo>
                    <a:pt x="1" y="31"/>
                  </a:lnTo>
                  <a:lnTo>
                    <a:pt x="122" y="183"/>
                  </a:lnTo>
                  <a:cubicBezTo>
                    <a:pt x="153" y="213"/>
                    <a:pt x="153" y="213"/>
                    <a:pt x="153" y="213"/>
                  </a:cubicBezTo>
                  <a:cubicBezTo>
                    <a:pt x="183" y="183"/>
                    <a:pt x="183" y="183"/>
                    <a:pt x="15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2570;p70"/>
            <p:cNvSpPr/>
            <p:nvPr/>
          </p:nvSpPr>
          <p:spPr>
            <a:xfrm>
              <a:off x="7528729" y="2733960"/>
              <a:ext cx="17761" cy="22518"/>
            </a:xfrm>
            <a:custGeom>
              <a:avLst/>
              <a:gdLst/>
              <a:ahLst/>
              <a:cxnLst/>
              <a:rect l="l" t="t" r="r" b="b"/>
              <a:pathLst>
                <a:path w="336" h="426" extrusionOk="0">
                  <a:moveTo>
                    <a:pt x="335" y="0"/>
                  </a:moveTo>
                  <a:lnTo>
                    <a:pt x="335" y="0"/>
                  </a:lnTo>
                  <a:cubicBezTo>
                    <a:pt x="183" y="31"/>
                    <a:pt x="62" y="61"/>
                    <a:pt x="31" y="152"/>
                  </a:cubicBezTo>
                  <a:cubicBezTo>
                    <a:pt x="1" y="213"/>
                    <a:pt x="62" y="334"/>
                    <a:pt x="122" y="426"/>
                  </a:cubicBezTo>
                  <a:cubicBezTo>
                    <a:pt x="244" y="304"/>
                    <a:pt x="305" y="122"/>
                    <a:pt x="335"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2571;p70"/>
            <p:cNvSpPr/>
            <p:nvPr/>
          </p:nvSpPr>
          <p:spPr>
            <a:xfrm>
              <a:off x="7556057" y="2774133"/>
              <a:ext cx="199282" cy="73951"/>
            </a:xfrm>
            <a:custGeom>
              <a:avLst/>
              <a:gdLst/>
              <a:ahLst/>
              <a:cxnLst/>
              <a:rect l="l" t="t" r="r" b="b"/>
              <a:pathLst>
                <a:path w="3770" h="1399" extrusionOk="0">
                  <a:moveTo>
                    <a:pt x="31" y="0"/>
                  </a:moveTo>
                  <a:cubicBezTo>
                    <a:pt x="31" y="30"/>
                    <a:pt x="31" y="61"/>
                    <a:pt x="1" y="122"/>
                  </a:cubicBezTo>
                  <a:lnTo>
                    <a:pt x="31" y="122"/>
                  </a:lnTo>
                  <a:lnTo>
                    <a:pt x="3405" y="1398"/>
                  </a:lnTo>
                  <a:lnTo>
                    <a:pt x="3770" y="486"/>
                  </a:lnTo>
                  <a:lnTo>
                    <a:pt x="3587" y="426"/>
                  </a:lnTo>
                  <a:cubicBezTo>
                    <a:pt x="3466" y="669"/>
                    <a:pt x="3283" y="882"/>
                    <a:pt x="2979" y="882"/>
                  </a:cubicBezTo>
                  <a:cubicBezTo>
                    <a:pt x="2007" y="821"/>
                    <a:pt x="912" y="365"/>
                    <a:pt x="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2572;p70"/>
            <p:cNvSpPr/>
            <p:nvPr/>
          </p:nvSpPr>
          <p:spPr>
            <a:xfrm>
              <a:off x="7557643" y="2730736"/>
              <a:ext cx="188076" cy="90021"/>
            </a:xfrm>
            <a:custGeom>
              <a:avLst/>
              <a:gdLst/>
              <a:ahLst/>
              <a:cxnLst/>
              <a:rect l="l" t="t" r="r" b="b"/>
              <a:pathLst>
                <a:path w="3558" h="1703" extrusionOk="0">
                  <a:moveTo>
                    <a:pt x="335" y="0"/>
                  </a:moveTo>
                  <a:cubicBezTo>
                    <a:pt x="366" y="122"/>
                    <a:pt x="335" y="213"/>
                    <a:pt x="183" y="244"/>
                  </a:cubicBezTo>
                  <a:cubicBezTo>
                    <a:pt x="183" y="244"/>
                    <a:pt x="366" y="578"/>
                    <a:pt x="31" y="639"/>
                  </a:cubicBezTo>
                  <a:cubicBezTo>
                    <a:pt x="31" y="639"/>
                    <a:pt x="31" y="730"/>
                    <a:pt x="1" y="791"/>
                  </a:cubicBezTo>
                  <a:cubicBezTo>
                    <a:pt x="882" y="1186"/>
                    <a:pt x="1977" y="1642"/>
                    <a:pt x="2949" y="1703"/>
                  </a:cubicBezTo>
                  <a:cubicBezTo>
                    <a:pt x="3253" y="1703"/>
                    <a:pt x="3436" y="1490"/>
                    <a:pt x="3557" y="1247"/>
                  </a:cubicBezTo>
                  <a:lnTo>
                    <a:pt x="366" y="31"/>
                  </a:lnTo>
                  <a:lnTo>
                    <a:pt x="366" y="0"/>
                  </a:ln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2573;p70"/>
            <p:cNvSpPr/>
            <p:nvPr/>
          </p:nvSpPr>
          <p:spPr>
            <a:xfrm>
              <a:off x="7544798" y="2767684"/>
              <a:ext cx="14537" cy="12898"/>
            </a:xfrm>
            <a:custGeom>
              <a:avLst/>
              <a:gdLst/>
              <a:ahLst/>
              <a:cxnLst/>
              <a:rect l="l" t="t" r="r" b="b"/>
              <a:pathLst>
                <a:path w="275" h="244" extrusionOk="0">
                  <a:moveTo>
                    <a:pt x="1" y="0"/>
                  </a:moveTo>
                  <a:lnTo>
                    <a:pt x="1" y="0"/>
                  </a:lnTo>
                  <a:cubicBezTo>
                    <a:pt x="92" y="92"/>
                    <a:pt x="183" y="183"/>
                    <a:pt x="214" y="244"/>
                  </a:cubicBezTo>
                  <a:cubicBezTo>
                    <a:pt x="244" y="183"/>
                    <a:pt x="244" y="152"/>
                    <a:pt x="274" y="92"/>
                  </a:cubicBezTo>
                  <a:lnTo>
                    <a:pt x="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2574;p70"/>
            <p:cNvSpPr/>
            <p:nvPr/>
          </p:nvSpPr>
          <p:spPr>
            <a:xfrm>
              <a:off x="7535178" y="2730736"/>
              <a:ext cx="41812" cy="43451"/>
            </a:xfrm>
            <a:custGeom>
              <a:avLst/>
              <a:gdLst/>
              <a:ahLst/>
              <a:cxnLst/>
              <a:rect l="l" t="t" r="r" b="b"/>
              <a:pathLst>
                <a:path w="791" h="822" extrusionOk="0">
                  <a:moveTo>
                    <a:pt x="791" y="0"/>
                  </a:moveTo>
                  <a:cubicBezTo>
                    <a:pt x="699" y="0"/>
                    <a:pt x="335" y="31"/>
                    <a:pt x="213" y="61"/>
                  </a:cubicBezTo>
                  <a:cubicBezTo>
                    <a:pt x="183" y="183"/>
                    <a:pt x="122" y="365"/>
                    <a:pt x="0" y="487"/>
                  </a:cubicBezTo>
                  <a:cubicBezTo>
                    <a:pt x="61" y="547"/>
                    <a:pt x="122" y="608"/>
                    <a:pt x="183" y="699"/>
                  </a:cubicBezTo>
                  <a:lnTo>
                    <a:pt x="456" y="821"/>
                  </a:lnTo>
                  <a:cubicBezTo>
                    <a:pt x="456" y="730"/>
                    <a:pt x="456" y="639"/>
                    <a:pt x="456" y="639"/>
                  </a:cubicBezTo>
                  <a:cubicBezTo>
                    <a:pt x="791" y="578"/>
                    <a:pt x="608" y="244"/>
                    <a:pt x="608" y="244"/>
                  </a:cubicBezTo>
                  <a:cubicBezTo>
                    <a:pt x="760" y="213"/>
                    <a:pt x="791" y="122"/>
                    <a:pt x="791"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2575;p70"/>
            <p:cNvSpPr/>
            <p:nvPr/>
          </p:nvSpPr>
          <p:spPr>
            <a:xfrm>
              <a:off x="7740853" y="2836771"/>
              <a:ext cx="32139" cy="19558"/>
            </a:xfrm>
            <a:custGeom>
              <a:avLst/>
              <a:gdLst/>
              <a:ahLst/>
              <a:cxnLst/>
              <a:rect l="l" t="t" r="r" b="b"/>
              <a:pathLst>
                <a:path w="608" h="370" extrusionOk="0">
                  <a:moveTo>
                    <a:pt x="608" y="0"/>
                  </a:moveTo>
                  <a:lnTo>
                    <a:pt x="608" y="0"/>
                  </a:lnTo>
                  <a:cubicBezTo>
                    <a:pt x="508" y="51"/>
                    <a:pt x="407" y="73"/>
                    <a:pt x="307" y="73"/>
                  </a:cubicBezTo>
                  <a:cubicBezTo>
                    <a:pt x="225" y="73"/>
                    <a:pt x="143" y="58"/>
                    <a:pt x="61" y="31"/>
                  </a:cubicBezTo>
                  <a:lnTo>
                    <a:pt x="0" y="183"/>
                  </a:lnTo>
                  <a:cubicBezTo>
                    <a:pt x="0" y="213"/>
                    <a:pt x="0" y="274"/>
                    <a:pt x="30" y="274"/>
                  </a:cubicBezTo>
                  <a:lnTo>
                    <a:pt x="304" y="365"/>
                  </a:lnTo>
                  <a:cubicBezTo>
                    <a:pt x="312" y="368"/>
                    <a:pt x="321" y="369"/>
                    <a:pt x="329" y="369"/>
                  </a:cubicBezTo>
                  <a:cubicBezTo>
                    <a:pt x="416" y="369"/>
                    <a:pt x="517" y="241"/>
                    <a:pt x="517" y="213"/>
                  </a:cubicBezTo>
                  <a:lnTo>
                    <a:pt x="608" y="0"/>
                  </a:ln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2576;p70"/>
            <p:cNvSpPr/>
            <p:nvPr/>
          </p:nvSpPr>
          <p:spPr>
            <a:xfrm>
              <a:off x="7744025" y="2802413"/>
              <a:ext cx="37002" cy="38905"/>
            </a:xfrm>
            <a:custGeom>
              <a:avLst/>
              <a:gdLst/>
              <a:ahLst/>
              <a:cxnLst/>
              <a:rect l="l" t="t" r="r" b="b"/>
              <a:pathLst>
                <a:path w="700" h="736" extrusionOk="0">
                  <a:moveTo>
                    <a:pt x="311" y="0"/>
                  </a:moveTo>
                  <a:cubicBezTo>
                    <a:pt x="288" y="0"/>
                    <a:pt x="266" y="28"/>
                    <a:pt x="244" y="73"/>
                  </a:cubicBezTo>
                  <a:lnTo>
                    <a:pt x="122" y="407"/>
                  </a:lnTo>
                  <a:lnTo>
                    <a:pt x="92" y="468"/>
                  </a:lnTo>
                  <a:lnTo>
                    <a:pt x="1" y="681"/>
                  </a:lnTo>
                  <a:cubicBezTo>
                    <a:pt x="77" y="719"/>
                    <a:pt x="154" y="736"/>
                    <a:pt x="230" y="736"/>
                  </a:cubicBezTo>
                  <a:cubicBezTo>
                    <a:pt x="336" y="736"/>
                    <a:pt x="442" y="703"/>
                    <a:pt x="548" y="650"/>
                  </a:cubicBezTo>
                  <a:lnTo>
                    <a:pt x="548" y="620"/>
                  </a:lnTo>
                  <a:lnTo>
                    <a:pt x="639" y="377"/>
                  </a:lnTo>
                  <a:cubicBezTo>
                    <a:pt x="670" y="347"/>
                    <a:pt x="700" y="164"/>
                    <a:pt x="578" y="103"/>
                  </a:cubicBezTo>
                  <a:lnTo>
                    <a:pt x="335" y="12"/>
                  </a:lnTo>
                  <a:cubicBezTo>
                    <a:pt x="327" y="4"/>
                    <a:pt x="319" y="0"/>
                    <a:pt x="31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2577;p70"/>
            <p:cNvSpPr/>
            <p:nvPr/>
          </p:nvSpPr>
          <p:spPr>
            <a:xfrm>
              <a:off x="7735990" y="2836771"/>
              <a:ext cx="12898" cy="14484"/>
            </a:xfrm>
            <a:custGeom>
              <a:avLst/>
              <a:gdLst/>
              <a:ahLst/>
              <a:cxnLst/>
              <a:rect l="l" t="t" r="r" b="b"/>
              <a:pathLst>
                <a:path w="244" h="274" extrusionOk="0">
                  <a:moveTo>
                    <a:pt x="92" y="0"/>
                  </a:moveTo>
                  <a:lnTo>
                    <a:pt x="1" y="213"/>
                  </a:lnTo>
                  <a:lnTo>
                    <a:pt x="153" y="274"/>
                  </a:lnTo>
                  <a:lnTo>
                    <a:pt x="244" y="61"/>
                  </a:lnTo>
                  <a:cubicBezTo>
                    <a:pt x="183" y="31"/>
                    <a:pt x="153" y="31"/>
                    <a:pt x="9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2578;p70"/>
            <p:cNvSpPr/>
            <p:nvPr/>
          </p:nvSpPr>
          <p:spPr>
            <a:xfrm>
              <a:off x="7740853" y="2799823"/>
              <a:ext cx="22518" cy="40226"/>
            </a:xfrm>
            <a:custGeom>
              <a:avLst/>
              <a:gdLst/>
              <a:ahLst/>
              <a:cxnLst/>
              <a:rect l="l" t="t" r="r" b="b"/>
              <a:pathLst>
                <a:path w="426" h="761" extrusionOk="0">
                  <a:moveTo>
                    <a:pt x="274" y="0"/>
                  </a:moveTo>
                  <a:lnTo>
                    <a:pt x="0" y="699"/>
                  </a:lnTo>
                  <a:cubicBezTo>
                    <a:pt x="61" y="730"/>
                    <a:pt x="91" y="730"/>
                    <a:pt x="152" y="760"/>
                  </a:cubicBezTo>
                  <a:lnTo>
                    <a:pt x="426" y="61"/>
                  </a:lnTo>
                  <a:lnTo>
                    <a:pt x="274"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2579;p70"/>
            <p:cNvSpPr/>
            <p:nvPr/>
          </p:nvSpPr>
          <p:spPr>
            <a:xfrm>
              <a:off x="6624203" y="2536320"/>
              <a:ext cx="802732" cy="278202"/>
            </a:xfrm>
            <a:custGeom>
              <a:avLst/>
              <a:gdLst/>
              <a:ahLst/>
              <a:cxnLst/>
              <a:rect l="l" t="t" r="r" b="b"/>
              <a:pathLst>
                <a:path w="15186" h="5263" extrusionOk="0">
                  <a:moveTo>
                    <a:pt x="730" y="0"/>
                  </a:moveTo>
                  <a:cubicBezTo>
                    <a:pt x="365" y="973"/>
                    <a:pt x="30" y="2098"/>
                    <a:pt x="0" y="3010"/>
                  </a:cubicBezTo>
                  <a:cubicBezTo>
                    <a:pt x="3320" y="4429"/>
                    <a:pt x="6985" y="5262"/>
                    <a:pt x="10604" y="5262"/>
                  </a:cubicBezTo>
                  <a:cubicBezTo>
                    <a:pt x="11790" y="5262"/>
                    <a:pt x="12971" y="5173"/>
                    <a:pt x="14134" y="4985"/>
                  </a:cubicBezTo>
                  <a:cubicBezTo>
                    <a:pt x="13891" y="4864"/>
                    <a:pt x="13557" y="4773"/>
                    <a:pt x="13557" y="4773"/>
                  </a:cubicBezTo>
                  <a:cubicBezTo>
                    <a:pt x="13557" y="4773"/>
                    <a:pt x="14347" y="4560"/>
                    <a:pt x="14712" y="4195"/>
                  </a:cubicBezTo>
                  <a:cubicBezTo>
                    <a:pt x="15076" y="3800"/>
                    <a:pt x="13496" y="3374"/>
                    <a:pt x="13496" y="3374"/>
                  </a:cubicBezTo>
                  <a:lnTo>
                    <a:pt x="13496" y="3374"/>
                  </a:lnTo>
                  <a:cubicBezTo>
                    <a:pt x="13496" y="3374"/>
                    <a:pt x="13502" y="3375"/>
                    <a:pt x="13515" y="3375"/>
                  </a:cubicBezTo>
                  <a:cubicBezTo>
                    <a:pt x="13646" y="3375"/>
                    <a:pt x="14414" y="3349"/>
                    <a:pt x="14803" y="2766"/>
                  </a:cubicBezTo>
                  <a:cubicBezTo>
                    <a:pt x="15186" y="2230"/>
                    <a:pt x="13574" y="2187"/>
                    <a:pt x="13049" y="2187"/>
                  </a:cubicBezTo>
                  <a:cubicBezTo>
                    <a:pt x="12948" y="2187"/>
                    <a:pt x="12888" y="2189"/>
                    <a:pt x="12888" y="2189"/>
                  </a:cubicBezTo>
                  <a:cubicBezTo>
                    <a:pt x="12888" y="2189"/>
                    <a:pt x="13472" y="948"/>
                    <a:pt x="12942" y="948"/>
                  </a:cubicBezTo>
                  <a:cubicBezTo>
                    <a:pt x="12879" y="948"/>
                    <a:pt x="12801" y="965"/>
                    <a:pt x="12705" y="1004"/>
                  </a:cubicBezTo>
                  <a:cubicBezTo>
                    <a:pt x="11824" y="1399"/>
                    <a:pt x="11459" y="2007"/>
                    <a:pt x="11459" y="2007"/>
                  </a:cubicBezTo>
                  <a:cubicBezTo>
                    <a:pt x="11459" y="2007"/>
                    <a:pt x="9568" y="2200"/>
                    <a:pt x="7923" y="2200"/>
                  </a:cubicBezTo>
                  <a:cubicBezTo>
                    <a:pt x="6647" y="2200"/>
                    <a:pt x="5519" y="2084"/>
                    <a:pt x="5532" y="1672"/>
                  </a:cubicBezTo>
                  <a:cubicBezTo>
                    <a:pt x="5532" y="1642"/>
                    <a:pt x="5532" y="1581"/>
                    <a:pt x="5532" y="1520"/>
                  </a:cubicBezTo>
                  <a:cubicBezTo>
                    <a:pt x="3921" y="1064"/>
                    <a:pt x="2371" y="274"/>
                    <a:pt x="7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2580;p70"/>
            <p:cNvSpPr/>
            <p:nvPr/>
          </p:nvSpPr>
          <p:spPr>
            <a:xfrm>
              <a:off x="7662093" y="2867271"/>
              <a:ext cx="9726" cy="9726"/>
            </a:xfrm>
            <a:custGeom>
              <a:avLst/>
              <a:gdLst/>
              <a:ahLst/>
              <a:cxnLst/>
              <a:rect l="l" t="t" r="r" b="b"/>
              <a:pathLst>
                <a:path w="184" h="184" extrusionOk="0">
                  <a:moveTo>
                    <a:pt x="1" y="1"/>
                  </a:moveTo>
                  <a:lnTo>
                    <a:pt x="122" y="153"/>
                  </a:lnTo>
                  <a:cubicBezTo>
                    <a:pt x="153" y="183"/>
                    <a:pt x="153" y="183"/>
                    <a:pt x="153" y="183"/>
                  </a:cubicBezTo>
                  <a:cubicBezTo>
                    <a:pt x="183" y="183"/>
                    <a:pt x="183" y="15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2581;p70"/>
            <p:cNvSpPr/>
            <p:nvPr/>
          </p:nvSpPr>
          <p:spPr>
            <a:xfrm>
              <a:off x="7584971" y="2778943"/>
              <a:ext cx="364787" cy="221748"/>
            </a:xfrm>
            <a:custGeom>
              <a:avLst/>
              <a:gdLst/>
              <a:ahLst/>
              <a:cxnLst/>
              <a:rect l="l" t="t" r="r" b="b"/>
              <a:pathLst>
                <a:path w="6901" h="4195" extrusionOk="0">
                  <a:moveTo>
                    <a:pt x="6505" y="0"/>
                  </a:moveTo>
                  <a:cubicBezTo>
                    <a:pt x="4682" y="1642"/>
                    <a:pt x="2341" y="2857"/>
                    <a:pt x="1" y="3891"/>
                  </a:cubicBezTo>
                  <a:lnTo>
                    <a:pt x="244" y="4195"/>
                  </a:lnTo>
                  <a:lnTo>
                    <a:pt x="6900" y="517"/>
                  </a:lnTo>
                  <a:lnTo>
                    <a:pt x="6505"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2582;p70"/>
            <p:cNvSpPr/>
            <p:nvPr/>
          </p:nvSpPr>
          <p:spPr>
            <a:xfrm>
              <a:off x="7554472" y="2737132"/>
              <a:ext cx="404908" cy="265199"/>
            </a:xfrm>
            <a:custGeom>
              <a:avLst/>
              <a:gdLst/>
              <a:ahLst/>
              <a:cxnLst/>
              <a:rect l="l" t="t" r="r" b="b"/>
              <a:pathLst>
                <a:path w="7660" h="5017" extrusionOk="0">
                  <a:moveTo>
                    <a:pt x="6505" y="1"/>
                  </a:moveTo>
                  <a:lnTo>
                    <a:pt x="6657" y="244"/>
                  </a:lnTo>
                  <a:cubicBezTo>
                    <a:pt x="6657" y="244"/>
                    <a:pt x="6657" y="244"/>
                    <a:pt x="6657" y="274"/>
                  </a:cubicBezTo>
                  <a:cubicBezTo>
                    <a:pt x="6626" y="274"/>
                    <a:pt x="6626" y="274"/>
                    <a:pt x="6626" y="244"/>
                  </a:cubicBezTo>
                  <a:lnTo>
                    <a:pt x="6505" y="92"/>
                  </a:lnTo>
                  <a:lnTo>
                    <a:pt x="6383" y="153"/>
                  </a:lnTo>
                  <a:lnTo>
                    <a:pt x="6505" y="305"/>
                  </a:lnTo>
                  <a:cubicBezTo>
                    <a:pt x="6535" y="335"/>
                    <a:pt x="6505" y="335"/>
                    <a:pt x="6505" y="335"/>
                  </a:cubicBezTo>
                  <a:lnTo>
                    <a:pt x="6474" y="335"/>
                  </a:lnTo>
                  <a:lnTo>
                    <a:pt x="6353" y="183"/>
                  </a:lnTo>
                  <a:lnTo>
                    <a:pt x="6262" y="214"/>
                  </a:lnTo>
                  <a:lnTo>
                    <a:pt x="6383" y="396"/>
                  </a:lnTo>
                  <a:cubicBezTo>
                    <a:pt x="6383" y="396"/>
                    <a:pt x="6383" y="396"/>
                    <a:pt x="6383" y="426"/>
                  </a:cubicBezTo>
                  <a:cubicBezTo>
                    <a:pt x="6353" y="426"/>
                    <a:pt x="6353" y="426"/>
                    <a:pt x="6353" y="396"/>
                  </a:cubicBezTo>
                  <a:lnTo>
                    <a:pt x="6231" y="244"/>
                  </a:lnTo>
                  <a:lnTo>
                    <a:pt x="6140" y="305"/>
                  </a:lnTo>
                  <a:lnTo>
                    <a:pt x="6322" y="548"/>
                  </a:lnTo>
                  <a:cubicBezTo>
                    <a:pt x="6322" y="548"/>
                    <a:pt x="6322" y="578"/>
                    <a:pt x="6322" y="609"/>
                  </a:cubicBezTo>
                  <a:cubicBezTo>
                    <a:pt x="6292" y="609"/>
                    <a:pt x="6262" y="609"/>
                    <a:pt x="6231" y="578"/>
                  </a:cubicBezTo>
                  <a:lnTo>
                    <a:pt x="6049" y="335"/>
                  </a:lnTo>
                  <a:lnTo>
                    <a:pt x="5927" y="396"/>
                  </a:lnTo>
                  <a:lnTo>
                    <a:pt x="6079" y="548"/>
                  </a:lnTo>
                  <a:cubicBezTo>
                    <a:pt x="6079" y="578"/>
                    <a:pt x="6079" y="578"/>
                    <a:pt x="6049" y="578"/>
                  </a:cubicBezTo>
                  <a:lnTo>
                    <a:pt x="6018" y="578"/>
                  </a:lnTo>
                  <a:lnTo>
                    <a:pt x="5897" y="426"/>
                  </a:lnTo>
                  <a:lnTo>
                    <a:pt x="5775" y="487"/>
                  </a:lnTo>
                  <a:lnTo>
                    <a:pt x="5897" y="639"/>
                  </a:lnTo>
                  <a:cubicBezTo>
                    <a:pt x="5927" y="670"/>
                    <a:pt x="5927" y="670"/>
                    <a:pt x="5897" y="670"/>
                  </a:cubicBezTo>
                  <a:lnTo>
                    <a:pt x="5867" y="670"/>
                  </a:lnTo>
                  <a:lnTo>
                    <a:pt x="5745" y="518"/>
                  </a:lnTo>
                  <a:lnTo>
                    <a:pt x="5623" y="578"/>
                  </a:lnTo>
                  <a:lnTo>
                    <a:pt x="5745" y="730"/>
                  </a:lnTo>
                  <a:cubicBezTo>
                    <a:pt x="5775" y="730"/>
                    <a:pt x="5775" y="761"/>
                    <a:pt x="5745" y="761"/>
                  </a:cubicBezTo>
                  <a:lnTo>
                    <a:pt x="5715" y="761"/>
                  </a:lnTo>
                  <a:lnTo>
                    <a:pt x="5593" y="578"/>
                  </a:lnTo>
                  <a:lnTo>
                    <a:pt x="5502" y="639"/>
                  </a:lnTo>
                  <a:lnTo>
                    <a:pt x="5623" y="822"/>
                  </a:lnTo>
                  <a:cubicBezTo>
                    <a:pt x="5623" y="822"/>
                    <a:pt x="5623" y="822"/>
                    <a:pt x="5623" y="852"/>
                  </a:cubicBezTo>
                  <a:cubicBezTo>
                    <a:pt x="5593" y="852"/>
                    <a:pt x="5593" y="852"/>
                    <a:pt x="5593" y="822"/>
                  </a:cubicBezTo>
                  <a:lnTo>
                    <a:pt x="5471" y="670"/>
                  </a:lnTo>
                  <a:lnTo>
                    <a:pt x="5350" y="730"/>
                  </a:lnTo>
                  <a:lnTo>
                    <a:pt x="5471" y="882"/>
                  </a:lnTo>
                  <a:cubicBezTo>
                    <a:pt x="5502" y="913"/>
                    <a:pt x="5502" y="913"/>
                    <a:pt x="5471" y="913"/>
                  </a:cubicBezTo>
                  <a:lnTo>
                    <a:pt x="5441" y="913"/>
                  </a:lnTo>
                  <a:lnTo>
                    <a:pt x="5319" y="730"/>
                  </a:lnTo>
                  <a:lnTo>
                    <a:pt x="5198" y="822"/>
                  </a:lnTo>
                  <a:lnTo>
                    <a:pt x="5380" y="1065"/>
                  </a:lnTo>
                  <a:cubicBezTo>
                    <a:pt x="5411" y="1065"/>
                    <a:pt x="5411" y="1095"/>
                    <a:pt x="5380" y="1126"/>
                  </a:cubicBezTo>
                  <a:cubicBezTo>
                    <a:pt x="5350" y="1126"/>
                    <a:pt x="5319" y="1126"/>
                    <a:pt x="5319" y="1095"/>
                  </a:cubicBezTo>
                  <a:lnTo>
                    <a:pt x="5137" y="852"/>
                  </a:lnTo>
                  <a:lnTo>
                    <a:pt x="5015" y="913"/>
                  </a:lnTo>
                  <a:lnTo>
                    <a:pt x="5137" y="1065"/>
                  </a:lnTo>
                  <a:cubicBezTo>
                    <a:pt x="5137" y="1095"/>
                    <a:pt x="5137" y="1095"/>
                    <a:pt x="5137" y="1095"/>
                  </a:cubicBezTo>
                  <a:lnTo>
                    <a:pt x="5107" y="1095"/>
                  </a:lnTo>
                  <a:lnTo>
                    <a:pt x="4985" y="943"/>
                  </a:lnTo>
                  <a:lnTo>
                    <a:pt x="4863" y="1004"/>
                  </a:lnTo>
                  <a:lnTo>
                    <a:pt x="4985" y="1156"/>
                  </a:lnTo>
                  <a:cubicBezTo>
                    <a:pt x="4985" y="1186"/>
                    <a:pt x="4985" y="1186"/>
                    <a:pt x="4985" y="1186"/>
                  </a:cubicBezTo>
                  <a:lnTo>
                    <a:pt x="4955" y="1186"/>
                  </a:lnTo>
                  <a:lnTo>
                    <a:pt x="4833" y="1034"/>
                  </a:lnTo>
                  <a:lnTo>
                    <a:pt x="4711" y="1095"/>
                  </a:lnTo>
                  <a:lnTo>
                    <a:pt x="4833" y="1247"/>
                  </a:lnTo>
                  <a:cubicBezTo>
                    <a:pt x="4833" y="1247"/>
                    <a:pt x="4833" y="1278"/>
                    <a:pt x="4833" y="1278"/>
                  </a:cubicBezTo>
                  <a:lnTo>
                    <a:pt x="4803" y="1278"/>
                  </a:lnTo>
                  <a:lnTo>
                    <a:pt x="4681" y="1095"/>
                  </a:lnTo>
                  <a:lnTo>
                    <a:pt x="4559" y="1156"/>
                  </a:lnTo>
                  <a:lnTo>
                    <a:pt x="4681" y="1338"/>
                  </a:lnTo>
                  <a:cubicBezTo>
                    <a:pt x="4711" y="1338"/>
                    <a:pt x="4711" y="1338"/>
                    <a:pt x="4681" y="1369"/>
                  </a:cubicBezTo>
                  <a:cubicBezTo>
                    <a:pt x="4681" y="1369"/>
                    <a:pt x="4651" y="1369"/>
                    <a:pt x="4651" y="1338"/>
                  </a:cubicBezTo>
                  <a:lnTo>
                    <a:pt x="4529" y="1186"/>
                  </a:lnTo>
                  <a:lnTo>
                    <a:pt x="4438" y="1247"/>
                  </a:lnTo>
                  <a:lnTo>
                    <a:pt x="4559" y="1399"/>
                  </a:lnTo>
                  <a:cubicBezTo>
                    <a:pt x="4559" y="1430"/>
                    <a:pt x="4559" y="1430"/>
                    <a:pt x="4559" y="1430"/>
                  </a:cubicBezTo>
                  <a:lnTo>
                    <a:pt x="4529" y="1430"/>
                  </a:lnTo>
                  <a:lnTo>
                    <a:pt x="4408" y="1247"/>
                  </a:lnTo>
                  <a:lnTo>
                    <a:pt x="4286" y="1338"/>
                  </a:lnTo>
                  <a:lnTo>
                    <a:pt x="4468" y="1582"/>
                  </a:lnTo>
                  <a:cubicBezTo>
                    <a:pt x="4499" y="1582"/>
                    <a:pt x="4468" y="1612"/>
                    <a:pt x="4468" y="1642"/>
                  </a:cubicBezTo>
                  <a:cubicBezTo>
                    <a:pt x="4438" y="1642"/>
                    <a:pt x="4408" y="1642"/>
                    <a:pt x="4377" y="1612"/>
                  </a:cubicBezTo>
                  <a:lnTo>
                    <a:pt x="4195" y="1369"/>
                  </a:lnTo>
                  <a:lnTo>
                    <a:pt x="4073" y="1430"/>
                  </a:lnTo>
                  <a:lnTo>
                    <a:pt x="4225" y="1582"/>
                  </a:lnTo>
                  <a:cubicBezTo>
                    <a:pt x="4225" y="1612"/>
                    <a:pt x="4225" y="1612"/>
                    <a:pt x="4195" y="1612"/>
                  </a:cubicBezTo>
                  <a:lnTo>
                    <a:pt x="4164" y="1612"/>
                  </a:lnTo>
                  <a:lnTo>
                    <a:pt x="4043" y="1460"/>
                  </a:lnTo>
                  <a:lnTo>
                    <a:pt x="3921" y="1521"/>
                  </a:lnTo>
                  <a:lnTo>
                    <a:pt x="4043" y="1673"/>
                  </a:lnTo>
                  <a:cubicBezTo>
                    <a:pt x="4073" y="1703"/>
                    <a:pt x="4073" y="1703"/>
                    <a:pt x="4043" y="1703"/>
                  </a:cubicBezTo>
                  <a:lnTo>
                    <a:pt x="4012" y="1703"/>
                  </a:lnTo>
                  <a:lnTo>
                    <a:pt x="3891" y="1551"/>
                  </a:lnTo>
                  <a:lnTo>
                    <a:pt x="3769" y="1612"/>
                  </a:lnTo>
                  <a:lnTo>
                    <a:pt x="3891" y="1764"/>
                  </a:lnTo>
                  <a:cubicBezTo>
                    <a:pt x="3921" y="1764"/>
                    <a:pt x="3921" y="1794"/>
                    <a:pt x="3891" y="1794"/>
                  </a:cubicBezTo>
                  <a:lnTo>
                    <a:pt x="3860" y="1794"/>
                  </a:lnTo>
                  <a:lnTo>
                    <a:pt x="3739" y="1612"/>
                  </a:lnTo>
                  <a:lnTo>
                    <a:pt x="3648" y="1673"/>
                  </a:lnTo>
                  <a:lnTo>
                    <a:pt x="3769" y="1855"/>
                  </a:lnTo>
                  <a:cubicBezTo>
                    <a:pt x="3769" y="1855"/>
                    <a:pt x="3769" y="1855"/>
                    <a:pt x="3769" y="1885"/>
                  </a:cubicBezTo>
                  <a:cubicBezTo>
                    <a:pt x="3739" y="1885"/>
                    <a:pt x="3739" y="1885"/>
                    <a:pt x="3739" y="1855"/>
                  </a:cubicBezTo>
                  <a:lnTo>
                    <a:pt x="3617" y="1703"/>
                  </a:lnTo>
                  <a:lnTo>
                    <a:pt x="3496" y="1764"/>
                  </a:lnTo>
                  <a:lnTo>
                    <a:pt x="3617" y="1916"/>
                  </a:lnTo>
                  <a:cubicBezTo>
                    <a:pt x="3648" y="1946"/>
                    <a:pt x="3648" y="1946"/>
                    <a:pt x="3617" y="1946"/>
                  </a:cubicBezTo>
                  <a:lnTo>
                    <a:pt x="3587" y="1946"/>
                  </a:lnTo>
                  <a:lnTo>
                    <a:pt x="3465" y="1764"/>
                  </a:lnTo>
                  <a:lnTo>
                    <a:pt x="3344" y="1855"/>
                  </a:lnTo>
                  <a:lnTo>
                    <a:pt x="3526" y="2098"/>
                  </a:lnTo>
                  <a:cubicBezTo>
                    <a:pt x="3556" y="2098"/>
                    <a:pt x="3556" y="2129"/>
                    <a:pt x="3526" y="2159"/>
                  </a:cubicBezTo>
                  <a:cubicBezTo>
                    <a:pt x="3496" y="2159"/>
                    <a:pt x="3465" y="2159"/>
                    <a:pt x="3465" y="2129"/>
                  </a:cubicBezTo>
                  <a:lnTo>
                    <a:pt x="3283" y="1885"/>
                  </a:lnTo>
                  <a:lnTo>
                    <a:pt x="3161" y="1946"/>
                  </a:lnTo>
                  <a:lnTo>
                    <a:pt x="3283" y="2098"/>
                  </a:lnTo>
                  <a:cubicBezTo>
                    <a:pt x="3283" y="2129"/>
                    <a:pt x="3283" y="2129"/>
                    <a:pt x="3283" y="2129"/>
                  </a:cubicBezTo>
                  <a:lnTo>
                    <a:pt x="3252" y="2129"/>
                  </a:lnTo>
                  <a:lnTo>
                    <a:pt x="3131" y="1977"/>
                  </a:lnTo>
                  <a:lnTo>
                    <a:pt x="3009" y="2037"/>
                  </a:lnTo>
                  <a:lnTo>
                    <a:pt x="3131" y="2189"/>
                  </a:lnTo>
                  <a:cubicBezTo>
                    <a:pt x="3131" y="2220"/>
                    <a:pt x="3131" y="2220"/>
                    <a:pt x="3131" y="2220"/>
                  </a:cubicBezTo>
                  <a:lnTo>
                    <a:pt x="3100" y="2220"/>
                  </a:lnTo>
                  <a:lnTo>
                    <a:pt x="2979" y="2068"/>
                  </a:lnTo>
                  <a:lnTo>
                    <a:pt x="2857" y="2129"/>
                  </a:lnTo>
                  <a:lnTo>
                    <a:pt x="2979" y="2281"/>
                  </a:lnTo>
                  <a:cubicBezTo>
                    <a:pt x="2979" y="2281"/>
                    <a:pt x="2979" y="2311"/>
                    <a:pt x="2979" y="2311"/>
                  </a:cubicBezTo>
                  <a:lnTo>
                    <a:pt x="2949" y="2311"/>
                  </a:lnTo>
                  <a:lnTo>
                    <a:pt x="2827" y="2129"/>
                  </a:lnTo>
                  <a:lnTo>
                    <a:pt x="2705" y="2189"/>
                  </a:lnTo>
                  <a:lnTo>
                    <a:pt x="2827" y="2372"/>
                  </a:lnTo>
                  <a:cubicBezTo>
                    <a:pt x="2857" y="2372"/>
                    <a:pt x="2827" y="2372"/>
                    <a:pt x="2827" y="2402"/>
                  </a:cubicBezTo>
                  <a:cubicBezTo>
                    <a:pt x="2827" y="2402"/>
                    <a:pt x="2797" y="2402"/>
                    <a:pt x="2797" y="2372"/>
                  </a:cubicBezTo>
                  <a:lnTo>
                    <a:pt x="2675" y="2220"/>
                  </a:lnTo>
                  <a:lnTo>
                    <a:pt x="2584" y="2281"/>
                  </a:lnTo>
                  <a:lnTo>
                    <a:pt x="2705" y="2433"/>
                  </a:lnTo>
                  <a:cubicBezTo>
                    <a:pt x="2705" y="2463"/>
                    <a:pt x="2705" y="2463"/>
                    <a:pt x="2705" y="2463"/>
                  </a:cubicBezTo>
                  <a:lnTo>
                    <a:pt x="2675" y="2463"/>
                  </a:lnTo>
                  <a:lnTo>
                    <a:pt x="2553" y="2281"/>
                  </a:lnTo>
                  <a:lnTo>
                    <a:pt x="2432" y="2372"/>
                  </a:lnTo>
                  <a:lnTo>
                    <a:pt x="2614" y="2615"/>
                  </a:lnTo>
                  <a:cubicBezTo>
                    <a:pt x="2614" y="2615"/>
                    <a:pt x="2614" y="2645"/>
                    <a:pt x="2614" y="2676"/>
                  </a:cubicBezTo>
                  <a:cubicBezTo>
                    <a:pt x="2584" y="2676"/>
                    <a:pt x="2553" y="2676"/>
                    <a:pt x="2523" y="2645"/>
                  </a:cubicBezTo>
                  <a:lnTo>
                    <a:pt x="2341" y="2402"/>
                  </a:lnTo>
                  <a:lnTo>
                    <a:pt x="2219" y="2463"/>
                  </a:lnTo>
                  <a:lnTo>
                    <a:pt x="2341" y="2615"/>
                  </a:lnTo>
                  <a:cubicBezTo>
                    <a:pt x="2371" y="2645"/>
                    <a:pt x="2371" y="2645"/>
                    <a:pt x="2341" y="2645"/>
                  </a:cubicBezTo>
                  <a:cubicBezTo>
                    <a:pt x="2341" y="2655"/>
                    <a:pt x="2341" y="2659"/>
                    <a:pt x="2339" y="2659"/>
                  </a:cubicBezTo>
                  <a:cubicBezTo>
                    <a:pt x="2337" y="2659"/>
                    <a:pt x="2330" y="2645"/>
                    <a:pt x="2310" y="2645"/>
                  </a:cubicBezTo>
                  <a:lnTo>
                    <a:pt x="2189" y="2493"/>
                  </a:lnTo>
                  <a:lnTo>
                    <a:pt x="2067" y="2554"/>
                  </a:lnTo>
                  <a:lnTo>
                    <a:pt x="2189" y="2706"/>
                  </a:lnTo>
                  <a:cubicBezTo>
                    <a:pt x="2219" y="2737"/>
                    <a:pt x="2219" y="2737"/>
                    <a:pt x="2189" y="2737"/>
                  </a:cubicBezTo>
                  <a:lnTo>
                    <a:pt x="2158" y="2737"/>
                  </a:lnTo>
                  <a:lnTo>
                    <a:pt x="2037" y="2585"/>
                  </a:lnTo>
                  <a:lnTo>
                    <a:pt x="1915" y="2645"/>
                  </a:lnTo>
                  <a:lnTo>
                    <a:pt x="2037" y="2797"/>
                  </a:lnTo>
                  <a:cubicBezTo>
                    <a:pt x="2067" y="2828"/>
                    <a:pt x="2037" y="2828"/>
                    <a:pt x="2037" y="2828"/>
                  </a:cubicBezTo>
                  <a:lnTo>
                    <a:pt x="2006" y="2828"/>
                  </a:lnTo>
                  <a:lnTo>
                    <a:pt x="1885" y="2645"/>
                  </a:lnTo>
                  <a:lnTo>
                    <a:pt x="1793" y="2706"/>
                  </a:lnTo>
                  <a:lnTo>
                    <a:pt x="1915" y="2889"/>
                  </a:lnTo>
                  <a:cubicBezTo>
                    <a:pt x="1915" y="2889"/>
                    <a:pt x="1915" y="2919"/>
                    <a:pt x="1915" y="2919"/>
                  </a:cubicBezTo>
                  <a:cubicBezTo>
                    <a:pt x="1885" y="2919"/>
                    <a:pt x="1885" y="2919"/>
                    <a:pt x="1885" y="2889"/>
                  </a:cubicBezTo>
                  <a:lnTo>
                    <a:pt x="1733" y="2737"/>
                  </a:lnTo>
                  <a:lnTo>
                    <a:pt x="1642" y="2797"/>
                  </a:lnTo>
                  <a:lnTo>
                    <a:pt x="1763" y="2949"/>
                  </a:lnTo>
                  <a:cubicBezTo>
                    <a:pt x="1793" y="2980"/>
                    <a:pt x="1763" y="2980"/>
                    <a:pt x="1763" y="2980"/>
                  </a:cubicBezTo>
                  <a:lnTo>
                    <a:pt x="1733" y="2980"/>
                  </a:lnTo>
                  <a:lnTo>
                    <a:pt x="1611" y="2828"/>
                  </a:lnTo>
                  <a:lnTo>
                    <a:pt x="1490" y="2889"/>
                  </a:lnTo>
                  <a:lnTo>
                    <a:pt x="1672" y="3132"/>
                  </a:lnTo>
                  <a:cubicBezTo>
                    <a:pt x="1702" y="3162"/>
                    <a:pt x="1702" y="3162"/>
                    <a:pt x="1672" y="3192"/>
                  </a:cubicBezTo>
                  <a:cubicBezTo>
                    <a:pt x="1642" y="3192"/>
                    <a:pt x="1611" y="3192"/>
                    <a:pt x="1611" y="3162"/>
                  </a:cubicBezTo>
                  <a:lnTo>
                    <a:pt x="1398" y="2919"/>
                  </a:lnTo>
                  <a:lnTo>
                    <a:pt x="1307" y="2980"/>
                  </a:lnTo>
                  <a:lnTo>
                    <a:pt x="1429" y="3162"/>
                  </a:lnTo>
                  <a:cubicBezTo>
                    <a:pt x="1414" y="3177"/>
                    <a:pt x="1406" y="3185"/>
                    <a:pt x="1402" y="3185"/>
                  </a:cubicBezTo>
                  <a:cubicBezTo>
                    <a:pt x="1398" y="3185"/>
                    <a:pt x="1398" y="3177"/>
                    <a:pt x="1398" y="3162"/>
                  </a:cubicBezTo>
                  <a:lnTo>
                    <a:pt x="1277" y="3010"/>
                  </a:lnTo>
                  <a:lnTo>
                    <a:pt x="1155" y="3071"/>
                  </a:lnTo>
                  <a:lnTo>
                    <a:pt x="1277" y="3223"/>
                  </a:lnTo>
                  <a:cubicBezTo>
                    <a:pt x="1277" y="3253"/>
                    <a:pt x="1277" y="3253"/>
                    <a:pt x="1277" y="3253"/>
                  </a:cubicBezTo>
                  <a:lnTo>
                    <a:pt x="1246" y="3253"/>
                  </a:lnTo>
                  <a:lnTo>
                    <a:pt x="1125" y="3101"/>
                  </a:lnTo>
                  <a:lnTo>
                    <a:pt x="1003" y="3162"/>
                  </a:lnTo>
                  <a:lnTo>
                    <a:pt x="1125" y="3314"/>
                  </a:lnTo>
                  <a:cubicBezTo>
                    <a:pt x="1125" y="3344"/>
                    <a:pt x="1125" y="3344"/>
                    <a:pt x="1125" y="3344"/>
                  </a:cubicBezTo>
                  <a:lnTo>
                    <a:pt x="1094" y="3344"/>
                  </a:lnTo>
                  <a:lnTo>
                    <a:pt x="973" y="3162"/>
                  </a:lnTo>
                  <a:lnTo>
                    <a:pt x="851" y="3223"/>
                  </a:lnTo>
                  <a:lnTo>
                    <a:pt x="973" y="3405"/>
                  </a:lnTo>
                  <a:cubicBezTo>
                    <a:pt x="973" y="3405"/>
                    <a:pt x="973" y="3405"/>
                    <a:pt x="973" y="3436"/>
                  </a:cubicBezTo>
                  <a:cubicBezTo>
                    <a:pt x="973" y="3436"/>
                    <a:pt x="942" y="3436"/>
                    <a:pt x="942" y="3405"/>
                  </a:cubicBezTo>
                  <a:lnTo>
                    <a:pt x="821" y="3253"/>
                  </a:lnTo>
                  <a:lnTo>
                    <a:pt x="730" y="3314"/>
                  </a:lnTo>
                  <a:lnTo>
                    <a:pt x="851" y="3466"/>
                  </a:lnTo>
                  <a:cubicBezTo>
                    <a:pt x="851" y="3496"/>
                    <a:pt x="851" y="3496"/>
                    <a:pt x="851" y="3496"/>
                  </a:cubicBezTo>
                  <a:lnTo>
                    <a:pt x="821" y="3496"/>
                  </a:lnTo>
                  <a:lnTo>
                    <a:pt x="699" y="3344"/>
                  </a:lnTo>
                  <a:lnTo>
                    <a:pt x="578" y="3405"/>
                  </a:lnTo>
                  <a:lnTo>
                    <a:pt x="760" y="3648"/>
                  </a:lnTo>
                  <a:cubicBezTo>
                    <a:pt x="760" y="3648"/>
                    <a:pt x="760" y="3679"/>
                    <a:pt x="760" y="3709"/>
                  </a:cubicBezTo>
                  <a:cubicBezTo>
                    <a:pt x="730" y="3709"/>
                    <a:pt x="699" y="3709"/>
                    <a:pt x="669" y="3679"/>
                  </a:cubicBezTo>
                  <a:lnTo>
                    <a:pt x="486" y="3436"/>
                  </a:lnTo>
                  <a:lnTo>
                    <a:pt x="365" y="3496"/>
                  </a:lnTo>
                  <a:lnTo>
                    <a:pt x="486" y="3648"/>
                  </a:lnTo>
                  <a:cubicBezTo>
                    <a:pt x="517" y="3679"/>
                    <a:pt x="517" y="3679"/>
                    <a:pt x="486" y="3679"/>
                  </a:cubicBezTo>
                  <a:lnTo>
                    <a:pt x="456" y="3679"/>
                  </a:lnTo>
                  <a:lnTo>
                    <a:pt x="334" y="3527"/>
                  </a:lnTo>
                  <a:lnTo>
                    <a:pt x="213" y="3588"/>
                  </a:lnTo>
                  <a:lnTo>
                    <a:pt x="334" y="3740"/>
                  </a:lnTo>
                  <a:cubicBezTo>
                    <a:pt x="365" y="3770"/>
                    <a:pt x="334" y="3770"/>
                    <a:pt x="334" y="3770"/>
                  </a:cubicBezTo>
                  <a:lnTo>
                    <a:pt x="304" y="3770"/>
                  </a:lnTo>
                  <a:lnTo>
                    <a:pt x="183" y="3618"/>
                  </a:lnTo>
                  <a:lnTo>
                    <a:pt x="61" y="3679"/>
                  </a:lnTo>
                  <a:lnTo>
                    <a:pt x="183" y="3831"/>
                  </a:lnTo>
                  <a:cubicBezTo>
                    <a:pt x="213" y="3831"/>
                    <a:pt x="183" y="3861"/>
                    <a:pt x="183" y="3861"/>
                  </a:cubicBezTo>
                  <a:lnTo>
                    <a:pt x="152" y="3861"/>
                  </a:lnTo>
                  <a:lnTo>
                    <a:pt x="31" y="3679"/>
                  </a:lnTo>
                  <a:lnTo>
                    <a:pt x="0" y="3709"/>
                  </a:lnTo>
                  <a:lnTo>
                    <a:pt x="942" y="5016"/>
                  </a:lnTo>
                  <a:lnTo>
                    <a:pt x="7660" y="1308"/>
                  </a:lnTo>
                  <a:lnTo>
                    <a:pt x="6626" y="31"/>
                  </a:lnTo>
                  <a:lnTo>
                    <a:pt x="6505"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2583;p70"/>
            <p:cNvSpPr/>
            <p:nvPr/>
          </p:nvSpPr>
          <p:spPr>
            <a:xfrm>
              <a:off x="7646024" y="2875306"/>
              <a:ext cx="9726" cy="11312"/>
            </a:xfrm>
            <a:custGeom>
              <a:avLst/>
              <a:gdLst/>
              <a:ahLst/>
              <a:cxnLst/>
              <a:rect l="l" t="t" r="r" b="b"/>
              <a:pathLst>
                <a:path w="184" h="214" extrusionOk="0">
                  <a:moveTo>
                    <a:pt x="31" y="1"/>
                  </a:moveTo>
                  <a:lnTo>
                    <a:pt x="1" y="31"/>
                  </a:lnTo>
                  <a:lnTo>
                    <a:pt x="122" y="183"/>
                  </a:lnTo>
                  <a:cubicBezTo>
                    <a:pt x="122" y="214"/>
                    <a:pt x="153" y="214"/>
                    <a:pt x="153" y="214"/>
                  </a:cubicBezTo>
                  <a:cubicBezTo>
                    <a:pt x="183" y="183"/>
                    <a:pt x="183" y="183"/>
                    <a:pt x="15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2584;p70"/>
            <p:cNvSpPr/>
            <p:nvPr/>
          </p:nvSpPr>
          <p:spPr>
            <a:xfrm>
              <a:off x="7548023" y="2737132"/>
              <a:ext cx="380856" cy="245905"/>
            </a:xfrm>
            <a:custGeom>
              <a:avLst/>
              <a:gdLst/>
              <a:ahLst/>
              <a:cxnLst/>
              <a:rect l="l" t="t" r="r" b="b"/>
              <a:pathLst>
                <a:path w="7205" h="4652" extrusionOk="0">
                  <a:moveTo>
                    <a:pt x="6627" y="1"/>
                  </a:moveTo>
                  <a:lnTo>
                    <a:pt x="6536" y="62"/>
                  </a:lnTo>
                  <a:lnTo>
                    <a:pt x="6657" y="214"/>
                  </a:lnTo>
                  <a:cubicBezTo>
                    <a:pt x="6688" y="214"/>
                    <a:pt x="6688" y="244"/>
                    <a:pt x="6657" y="244"/>
                  </a:cubicBezTo>
                  <a:lnTo>
                    <a:pt x="6627" y="244"/>
                  </a:lnTo>
                  <a:lnTo>
                    <a:pt x="6505" y="62"/>
                  </a:lnTo>
                  <a:lnTo>
                    <a:pt x="6414" y="123"/>
                  </a:lnTo>
                  <a:lnTo>
                    <a:pt x="6536" y="305"/>
                  </a:lnTo>
                  <a:cubicBezTo>
                    <a:pt x="6520" y="320"/>
                    <a:pt x="6513" y="328"/>
                    <a:pt x="6509" y="328"/>
                  </a:cubicBezTo>
                  <a:cubicBezTo>
                    <a:pt x="6505" y="328"/>
                    <a:pt x="6505" y="320"/>
                    <a:pt x="6505" y="305"/>
                  </a:cubicBezTo>
                  <a:lnTo>
                    <a:pt x="6353" y="153"/>
                  </a:lnTo>
                  <a:lnTo>
                    <a:pt x="6262" y="214"/>
                  </a:lnTo>
                  <a:lnTo>
                    <a:pt x="6384" y="366"/>
                  </a:lnTo>
                  <a:cubicBezTo>
                    <a:pt x="6414" y="366"/>
                    <a:pt x="6414" y="396"/>
                    <a:pt x="6384" y="396"/>
                  </a:cubicBezTo>
                  <a:lnTo>
                    <a:pt x="6353" y="396"/>
                  </a:lnTo>
                  <a:lnTo>
                    <a:pt x="6232" y="214"/>
                  </a:lnTo>
                  <a:lnTo>
                    <a:pt x="6140" y="274"/>
                  </a:lnTo>
                  <a:lnTo>
                    <a:pt x="6323" y="518"/>
                  </a:lnTo>
                  <a:cubicBezTo>
                    <a:pt x="6353" y="548"/>
                    <a:pt x="6353" y="578"/>
                    <a:pt x="6323" y="578"/>
                  </a:cubicBezTo>
                  <a:cubicBezTo>
                    <a:pt x="6292" y="578"/>
                    <a:pt x="6262" y="578"/>
                    <a:pt x="6262" y="548"/>
                  </a:cubicBezTo>
                  <a:lnTo>
                    <a:pt x="6049" y="305"/>
                  </a:lnTo>
                  <a:lnTo>
                    <a:pt x="5958" y="366"/>
                  </a:lnTo>
                  <a:lnTo>
                    <a:pt x="6080" y="548"/>
                  </a:lnTo>
                  <a:cubicBezTo>
                    <a:pt x="6080" y="548"/>
                    <a:pt x="6080" y="578"/>
                    <a:pt x="6080" y="578"/>
                  </a:cubicBezTo>
                  <a:cubicBezTo>
                    <a:pt x="6080" y="578"/>
                    <a:pt x="6049" y="578"/>
                    <a:pt x="6049" y="548"/>
                  </a:cubicBezTo>
                  <a:lnTo>
                    <a:pt x="5928" y="396"/>
                  </a:lnTo>
                  <a:lnTo>
                    <a:pt x="5806" y="457"/>
                  </a:lnTo>
                  <a:lnTo>
                    <a:pt x="5928" y="639"/>
                  </a:lnTo>
                  <a:cubicBezTo>
                    <a:pt x="5928" y="639"/>
                    <a:pt x="5928" y="639"/>
                    <a:pt x="5928" y="670"/>
                  </a:cubicBezTo>
                  <a:cubicBezTo>
                    <a:pt x="5897" y="670"/>
                    <a:pt x="5897" y="670"/>
                    <a:pt x="5897" y="639"/>
                  </a:cubicBezTo>
                  <a:lnTo>
                    <a:pt x="5776" y="487"/>
                  </a:lnTo>
                  <a:lnTo>
                    <a:pt x="5654" y="548"/>
                  </a:lnTo>
                  <a:lnTo>
                    <a:pt x="5776" y="700"/>
                  </a:lnTo>
                  <a:cubicBezTo>
                    <a:pt x="5776" y="730"/>
                    <a:pt x="5776" y="730"/>
                    <a:pt x="5776" y="730"/>
                  </a:cubicBezTo>
                  <a:lnTo>
                    <a:pt x="5745" y="730"/>
                  </a:lnTo>
                  <a:lnTo>
                    <a:pt x="5624" y="578"/>
                  </a:lnTo>
                  <a:lnTo>
                    <a:pt x="5502" y="639"/>
                  </a:lnTo>
                  <a:lnTo>
                    <a:pt x="5624" y="791"/>
                  </a:lnTo>
                  <a:cubicBezTo>
                    <a:pt x="5624" y="791"/>
                    <a:pt x="5624" y="822"/>
                    <a:pt x="5624" y="822"/>
                  </a:cubicBezTo>
                  <a:lnTo>
                    <a:pt x="5593" y="822"/>
                  </a:lnTo>
                  <a:lnTo>
                    <a:pt x="5472" y="639"/>
                  </a:lnTo>
                  <a:lnTo>
                    <a:pt x="5381" y="700"/>
                  </a:lnTo>
                  <a:lnTo>
                    <a:pt x="5502" y="882"/>
                  </a:lnTo>
                  <a:cubicBezTo>
                    <a:pt x="5487" y="898"/>
                    <a:pt x="5479" y="905"/>
                    <a:pt x="5476" y="905"/>
                  </a:cubicBezTo>
                  <a:cubicBezTo>
                    <a:pt x="5472" y="905"/>
                    <a:pt x="5472" y="898"/>
                    <a:pt x="5472" y="882"/>
                  </a:cubicBezTo>
                  <a:lnTo>
                    <a:pt x="5350" y="730"/>
                  </a:lnTo>
                  <a:lnTo>
                    <a:pt x="5229" y="791"/>
                  </a:lnTo>
                  <a:lnTo>
                    <a:pt x="5411" y="1034"/>
                  </a:lnTo>
                  <a:cubicBezTo>
                    <a:pt x="5411" y="1065"/>
                    <a:pt x="5411" y="1095"/>
                    <a:pt x="5411" y="1095"/>
                  </a:cubicBezTo>
                  <a:cubicBezTo>
                    <a:pt x="5381" y="1095"/>
                    <a:pt x="5350" y="1095"/>
                    <a:pt x="5320" y="1065"/>
                  </a:cubicBezTo>
                  <a:lnTo>
                    <a:pt x="5137" y="822"/>
                  </a:lnTo>
                  <a:lnTo>
                    <a:pt x="5016" y="882"/>
                  </a:lnTo>
                  <a:lnTo>
                    <a:pt x="5137" y="1065"/>
                  </a:lnTo>
                  <a:cubicBezTo>
                    <a:pt x="5168" y="1065"/>
                    <a:pt x="5168" y="1095"/>
                    <a:pt x="5137" y="1095"/>
                  </a:cubicBezTo>
                  <a:cubicBezTo>
                    <a:pt x="5137" y="1095"/>
                    <a:pt x="5137" y="1095"/>
                    <a:pt x="5107" y="1065"/>
                  </a:cubicBezTo>
                  <a:lnTo>
                    <a:pt x="4985" y="913"/>
                  </a:lnTo>
                  <a:lnTo>
                    <a:pt x="4864" y="974"/>
                  </a:lnTo>
                  <a:lnTo>
                    <a:pt x="4985" y="1156"/>
                  </a:lnTo>
                  <a:cubicBezTo>
                    <a:pt x="5016" y="1156"/>
                    <a:pt x="5016" y="1156"/>
                    <a:pt x="4985" y="1186"/>
                  </a:cubicBezTo>
                  <a:cubicBezTo>
                    <a:pt x="4985" y="1186"/>
                    <a:pt x="4955" y="1186"/>
                    <a:pt x="4955" y="1156"/>
                  </a:cubicBezTo>
                  <a:lnTo>
                    <a:pt x="4833" y="1004"/>
                  </a:lnTo>
                  <a:lnTo>
                    <a:pt x="4712" y="1065"/>
                  </a:lnTo>
                  <a:lnTo>
                    <a:pt x="4833" y="1217"/>
                  </a:lnTo>
                  <a:cubicBezTo>
                    <a:pt x="4864" y="1247"/>
                    <a:pt x="4864" y="1247"/>
                    <a:pt x="4833" y="1247"/>
                  </a:cubicBezTo>
                  <a:lnTo>
                    <a:pt x="4803" y="1247"/>
                  </a:lnTo>
                  <a:lnTo>
                    <a:pt x="4681" y="1095"/>
                  </a:lnTo>
                  <a:lnTo>
                    <a:pt x="4590" y="1156"/>
                  </a:lnTo>
                  <a:lnTo>
                    <a:pt x="4712" y="1308"/>
                  </a:lnTo>
                  <a:cubicBezTo>
                    <a:pt x="4712" y="1308"/>
                    <a:pt x="4712" y="1338"/>
                    <a:pt x="4712" y="1338"/>
                  </a:cubicBezTo>
                  <a:lnTo>
                    <a:pt x="4681" y="1338"/>
                  </a:lnTo>
                  <a:lnTo>
                    <a:pt x="4530" y="1156"/>
                  </a:lnTo>
                  <a:lnTo>
                    <a:pt x="4438" y="1217"/>
                  </a:lnTo>
                  <a:lnTo>
                    <a:pt x="4560" y="1399"/>
                  </a:lnTo>
                  <a:cubicBezTo>
                    <a:pt x="4560" y="1409"/>
                    <a:pt x="4557" y="1413"/>
                    <a:pt x="4552" y="1413"/>
                  </a:cubicBezTo>
                  <a:cubicBezTo>
                    <a:pt x="4543" y="1413"/>
                    <a:pt x="4530" y="1399"/>
                    <a:pt x="4530" y="1399"/>
                  </a:cubicBezTo>
                  <a:lnTo>
                    <a:pt x="4408" y="1247"/>
                  </a:lnTo>
                  <a:lnTo>
                    <a:pt x="4286" y="1308"/>
                  </a:lnTo>
                  <a:lnTo>
                    <a:pt x="4469" y="1551"/>
                  </a:lnTo>
                  <a:cubicBezTo>
                    <a:pt x="4499" y="1582"/>
                    <a:pt x="4499" y="1612"/>
                    <a:pt x="4469" y="1612"/>
                  </a:cubicBezTo>
                  <a:cubicBezTo>
                    <a:pt x="4438" y="1612"/>
                    <a:pt x="4408" y="1612"/>
                    <a:pt x="4408" y="1582"/>
                  </a:cubicBezTo>
                  <a:lnTo>
                    <a:pt x="4195" y="1338"/>
                  </a:lnTo>
                  <a:lnTo>
                    <a:pt x="4104" y="1399"/>
                  </a:lnTo>
                  <a:lnTo>
                    <a:pt x="4226" y="1582"/>
                  </a:lnTo>
                  <a:cubicBezTo>
                    <a:pt x="4226" y="1582"/>
                    <a:pt x="4226" y="1612"/>
                    <a:pt x="4226" y="1612"/>
                  </a:cubicBezTo>
                  <a:cubicBezTo>
                    <a:pt x="4195" y="1612"/>
                    <a:pt x="4195" y="1612"/>
                    <a:pt x="4195" y="1582"/>
                  </a:cubicBezTo>
                  <a:lnTo>
                    <a:pt x="4074" y="1430"/>
                  </a:lnTo>
                  <a:lnTo>
                    <a:pt x="3952" y="1490"/>
                  </a:lnTo>
                  <a:lnTo>
                    <a:pt x="4074" y="1673"/>
                  </a:lnTo>
                  <a:cubicBezTo>
                    <a:pt x="4058" y="1688"/>
                    <a:pt x="4051" y="1695"/>
                    <a:pt x="4047" y="1695"/>
                  </a:cubicBezTo>
                  <a:cubicBezTo>
                    <a:pt x="4043" y="1695"/>
                    <a:pt x="4043" y="1688"/>
                    <a:pt x="4043" y="1673"/>
                  </a:cubicBezTo>
                  <a:lnTo>
                    <a:pt x="3922" y="1521"/>
                  </a:lnTo>
                  <a:lnTo>
                    <a:pt x="3800" y="1582"/>
                  </a:lnTo>
                  <a:lnTo>
                    <a:pt x="3922" y="1733"/>
                  </a:lnTo>
                  <a:cubicBezTo>
                    <a:pt x="3922" y="1764"/>
                    <a:pt x="3922" y="1764"/>
                    <a:pt x="3922" y="1764"/>
                  </a:cubicBezTo>
                  <a:lnTo>
                    <a:pt x="3891" y="1764"/>
                  </a:lnTo>
                  <a:lnTo>
                    <a:pt x="3770" y="1612"/>
                  </a:lnTo>
                  <a:lnTo>
                    <a:pt x="3648" y="1673"/>
                  </a:lnTo>
                  <a:lnTo>
                    <a:pt x="3770" y="1825"/>
                  </a:lnTo>
                  <a:cubicBezTo>
                    <a:pt x="3770" y="1825"/>
                    <a:pt x="3770" y="1855"/>
                    <a:pt x="3770" y="1855"/>
                  </a:cubicBezTo>
                  <a:lnTo>
                    <a:pt x="3739" y="1855"/>
                  </a:lnTo>
                  <a:lnTo>
                    <a:pt x="3618" y="1673"/>
                  </a:lnTo>
                  <a:lnTo>
                    <a:pt x="3526" y="1733"/>
                  </a:lnTo>
                  <a:lnTo>
                    <a:pt x="3648" y="1885"/>
                  </a:lnTo>
                  <a:cubicBezTo>
                    <a:pt x="3648" y="1916"/>
                    <a:pt x="3648" y="1916"/>
                    <a:pt x="3648" y="1916"/>
                  </a:cubicBezTo>
                  <a:lnTo>
                    <a:pt x="3618" y="1916"/>
                  </a:lnTo>
                  <a:lnTo>
                    <a:pt x="3496" y="1764"/>
                  </a:lnTo>
                  <a:lnTo>
                    <a:pt x="3374" y="1825"/>
                  </a:lnTo>
                  <a:lnTo>
                    <a:pt x="3557" y="2068"/>
                  </a:lnTo>
                  <a:cubicBezTo>
                    <a:pt x="3557" y="2098"/>
                    <a:pt x="3557" y="2129"/>
                    <a:pt x="3557" y="2129"/>
                  </a:cubicBezTo>
                  <a:cubicBezTo>
                    <a:pt x="3526" y="2129"/>
                    <a:pt x="3496" y="2129"/>
                    <a:pt x="3466" y="2098"/>
                  </a:cubicBezTo>
                  <a:lnTo>
                    <a:pt x="3283" y="1855"/>
                  </a:lnTo>
                  <a:lnTo>
                    <a:pt x="3162" y="1916"/>
                  </a:lnTo>
                  <a:lnTo>
                    <a:pt x="3283" y="2098"/>
                  </a:lnTo>
                  <a:cubicBezTo>
                    <a:pt x="3314" y="2098"/>
                    <a:pt x="3314" y="2098"/>
                    <a:pt x="3283" y="2129"/>
                  </a:cubicBezTo>
                  <a:cubicBezTo>
                    <a:pt x="3283" y="2129"/>
                    <a:pt x="3283" y="2129"/>
                    <a:pt x="3253" y="2098"/>
                  </a:cubicBezTo>
                  <a:lnTo>
                    <a:pt x="3131" y="1946"/>
                  </a:lnTo>
                  <a:lnTo>
                    <a:pt x="3010" y="2007"/>
                  </a:lnTo>
                  <a:lnTo>
                    <a:pt x="3131" y="2189"/>
                  </a:lnTo>
                  <a:cubicBezTo>
                    <a:pt x="3131" y="2205"/>
                    <a:pt x="3124" y="2212"/>
                    <a:pt x="3116" y="2212"/>
                  </a:cubicBezTo>
                  <a:cubicBezTo>
                    <a:pt x="3109" y="2212"/>
                    <a:pt x="3101" y="2205"/>
                    <a:pt x="3101" y="2189"/>
                  </a:cubicBezTo>
                  <a:lnTo>
                    <a:pt x="2979" y="2037"/>
                  </a:lnTo>
                  <a:lnTo>
                    <a:pt x="2858" y="2098"/>
                  </a:lnTo>
                  <a:lnTo>
                    <a:pt x="2979" y="2250"/>
                  </a:lnTo>
                  <a:cubicBezTo>
                    <a:pt x="3010" y="2281"/>
                    <a:pt x="3010" y="2281"/>
                    <a:pt x="2979" y="2281"/>
                  </a:cubicBezTo>
                  <a:lnTo>
                    <a:pt x="2949" y="2281"/>
                  </a:lnTo>
                  <a:lnTo>
                    <a:pt x="2827" y="2129"/>
                  </a:lnTo>
                  <a:lnTo>
                    <a:pt x="2736" y="2189"/>
                  </a:lnTo>
                  <a:lnTo>
                    <a:pt x="2858" y="2341"/>
                  </a:lnTo>
                  <a:cubicBezTo>
                    <a:pt x="2858" y="2341"/>
                    <a:pt x="2858" y="2372"/>
                    <a:pt x="2858" y="2372"/>
                  </a:cubicBezTo>
                  <a:lnTo>
                    <a:pt x="2827" y="2372"/>
                  </a:lnTo>
                  <a:lnTo>
                    <a:pt x="2675" y="2189"/>
                  </a:lnTo>
                  <a:lnTo>
                    <a:pt x="2584" y="2250"/>
                  </a:lnTo>
                  <a:lnTo>
                    <a:pt x="2706" y="2402"/>
                  </a:lnTo>
                  <a:cubicBezTo>
                    <a:pt x="2736" y="2433"/>
                    <a:pt x="2736" y="2433"/>
                    <a:pt x="2706" y="2433"/>
                  </a:cubicBezTo>
                  <a:lnTo>
                    <a:pt x="2675" y="2433"/>
                  </a:lnTo>
                  <a:lnTo>
                    <a:pt x="2554" y="2281"/>
                  </a:lnTo>
                  <a:lnTo>
                    <a:pt x="2432" y="2341"/>
                  </a:lnTo>
                  <a:lnTo>
                    <a:pt x="2615" y="2585"/>
                  </a:lnTo>
                  <a:cubicBezTo>
                    <a:pt x="2645" y="2615"/>
                    <a:pt x="2645" y="2645"/>
                    <a:pt x="2615" y="2645"/>
                  </a:cubicBezTo>
                  <a:cubicBezTo>
                    <a:pt x="2584" y="2645"/>
                    <a:pt x="2554" y="2645"/>
                    <a:pt x="2554" y="2615"/>
                  </a:cubicBezTo>
                  <a:lnTo>
                    <a:pt x="2341" y="2372"/>
                  </a:lnTo>
                  <a:lnTo>
                    <a:pt x="2250" y="2433"/>
                  </a:lnTo>
                  <a:lnTo>
                    <a:pt x="2371" y="2615"/>
                  </a:lnTo>
                  <a:cubicBezTo>
                    <a:pt x="2371" y="2615"/>
                    <a:pt x="2371" y="2615"/>
                    <a:pt x="2371" y="2645"/>
                  </a:cubicBezTo>
                  <a:cubicBezTo>
                    <a:pt x="2341" y="2645"/>
                    <a:pt x="2341" y="2645"/>
                    <a:pt x="2341" y="2615"/>
                  </a:cubicBezTo>
                  <a:lnTo>
                    <a:pt x="2219" y="2463"/>
                  </a:lnTo>
                  <a:lnTo>
                    <a:pt x="2098" y="2524"/>
                  </a:lnTo>
                  <a:lnTo>
                    <a:pt x="2219" y="2706"/>
                  </a:lnTo>
                  <a:cubicBezTo>
                    <a:pt x="2209" y="2716"/>
                    <a:pt x="2203" y="2720"/>
                    <a:pt x="2198" y="2720"/>
                  </a:cubicBezTo>
                  <a:cubicBezTo>
                    <a:pt x="2189" y="2720"/>
                    <a:pt x="2189" y="2706"/>
                    <a:pt x="2189" y="2706"/>
                  </a:cubicBezTo>
                  <a:lnTo>
                    <a:pt x="2067" y="2554"/>
                  </a:lnTo>
                  <a:lnTo>
                    <a:pt x="1946" y="2615"/>
                  </a:lnTo>
                  <a:lnTo>
                    <a:pt x="2067" y="2767"/>
                  </a:lnTo>
                  <a:cubicBezTo>
                    <a:pt x="2067" y="2797"/>
                    <a:pt x="2067" y="2797"/>
                    <a:pt x="2067" y="2797"/>
                  </a:cubicBezTo>
                  <a:lnTo>
                    <a:pt x="2037" y="2797"/>
                  </a:lnTo>
                  <a:lnTo>
                    <a:pt x="1915" y="2645"/>
                  </a:lnTo>
                  <a:lnTo>
                    <a:pt x="1794" y="2706"/>
                  </a:lnTo>
                  <a:lnTo>
                    <a:pt x="1915" y="2858"/>
                  </a:lnTo>
                  <a:cubicBezTo>
                    <a:pt x="1915" y="2858"/>
                    <a:pt x="1915" y="2889"/>
                    <a:pt x="1915" y="2889"/>
                  </a:cubicBezTo>
                  <a:lnTo>
                    <a:pt x="1885" y="2889"/>
                  </a:lnTo>
                  <a:lnTo>
                    <a:pt x="1764" y="2706"/>
                  </a:lnTo>
                  <a:lnTo>
                    <a:pt x="1672" y="2767"/>
                  </a:lnTo>
                  <a:lnTo>
                    <a:pt x="1794" y="2919"/>
                  </a:lnTo>
                  <a:cubicBezTo>
                    <a:pt x="1794" y="2949"/>
                    <a:pt x="1794" y="2949"/>
                    <a:pt x="1794" y="2949"/>
                  </a:cubicBezTo>
                  <a:cubicBezTo>
                    <a:pt x="1784" y="2959"/>
                    <a:pt x="1777" y="2963"/>
                    <a:pt x="1773" y="2963"/>
                  </a:cubicBezTo>
                  <a:cubicBezTo>
                    <a:pt x="1764" y="2963"/>
                    <a:pt x="1764" y="2949"/>
                    <a:pt x="1764" y="2949"/>
                  </a:cubicBezTo>
                  <a:lnTo>
                    <a:pt x="1642" y="2797"/>
                  </a:lnTo>
                  <a:lnTo>
                    <a:pt x="1520" y="2858"/>
                  </a:lnTo>
                  <a:lnTo>
                    <a:pt x="1703" y="3101"/>
                  </a:lnTo>
                  <a:cubicBezTo>
                    <a:pt x="1703" y="3132"/>
                    <a:pt x="1703" y="3162"/>
                    <a:pt x="1703" y="3162"/>
                  </a:cubicBezTo>
                  <a:cubicBezTo>
                    <a:pt x="1672" y="3162"/>
                    <a:pt x="1642" y="3162"/>
                    <a:pt x="1612" y="3132"/>
                  </a:cubicBezTo>
                  <a:lnTo>
                    <a:pt x="1429" y="2889"/>
                  </a:lnTo>
                  <a:lnTo>
                    <a:pt x="1308" y="2949"/>
                  </a:lnTo>
                  <a:lnTo>
                    <a:pt x="1429" y="3132"/>
                  </a:lnTo>
                  <a:cubicBezTo>
                    <a:pt x="1460" y="3132"/>
                    <a:pt x="1460" y="3132"/>
                    <a:pt x="1429" y="3162"/>
                  </a:cubicBezTo>
                  <a:cubicBezTo>
                    <a:pt x="1429" y="3162"/>
                    <a:pt x="1429" y="3162"/>
                    <a:pt x="1399" y="3132"/>
                  </a:cubicBezTo>
                  <a:lnTo>
                    <a:pt x="1277" y="2980"/>
                  </a:lnTo>
                  <a:lnTo>
                    <a:pt x="1156" y="3040"/>
                  </a:lnTo>
                  <a:lnTo>
                    <a:pt x="1277" y="3223"/>
                  </a:lnTo>
                  <a:cubicBezTo>
                    <a:pt x="1277" y="3238"/>
                    <a:pt x="1270" y="3246"/>
                    <a:pt x="1262" y="3246"/>
                  </a:cubicBezTo>
                  <a:cubicBezTo>
                    <a:pt x="1254" y="3246"/>
                    <a:pt x="1247" y="3238"/>
                    <a:pt x="1247" y="3223"/>
                  </a:cubicBezTo>
                  <a:lnTo>
                    <a:pt x="1125" y="3071"/>
                  </a:lnTo>
                  <a:lnTo>
                    <a:pt x="1004" y="3132"/>
                  </a:lnTo>
                  <a:lnTo>
                    <a:pt x="1125" y="3284"/>
                  </a:lnTo>
                  <a:cubicBezTo>
                    <a:pt x="1156" y="3314"/>
                    <a:pt x="1125" y="3314"/>
                    <a:pt x="1125" y="3314"/>
                  </a:cubicBezTo>
                  <a:lnTo>
                    <a:pt x="1095" y="3314"/>
                  </a:lnTo>
                  <a:lnTo>
                    <a:pt x="973" y="3162"/>
                  </a:lnTo>
                  <a:lnTo>
                    <a:pt x="882" y="3223"/>
                  </a:lnTo>
                  <a:lnTo>
                    <a:pt x="1004" y="3375"/>
                  </a:lnTo>
                  <a:cubicBezTo>
                    <a:pt x="1004" y="3375"/>
                    <a:pt x="1004" y="3405"/>
                    <a:pt x="1004" y="3405"/>
                  </a:cubicBezTo>
                  <a:lnTo>
                    <a:pt x="973" y="3405"/>
                  </a:lnTo>
                  <a:lnTo>
                    <a:pt x="821" y="3223"/>
                  </a:lnTo>
                  <a:lnTo>
                    <a:pt x="730" y="3284"/>
                  </a:lnTo>
                  <a:lnTo>
                    <a:pt x="852" y="3436"/>
                  </a:lnTo>
                  <a:cubicBezTo>
                    <a:pt x="882" y="3466"/>
                    <a:pt x="882" y="3466"/>
                    <a:pt x="852" y="3466"/>
                  </a:cubicBezTo>
                  <a:lnTo>
                    <a:pt x="821" y="3466"/>
                  </a:lnTo>
                  <a:lnTo>
                    <a:pt x="700" y="3314"/>
                  </a:lnTo>
                  <a:lnTo>
                    <a:pt x="578" y="3375"/>
                  </a:lnTo>
                  <a:lnTo>
                    <a:pt x="760" y="3618"/>
                  </a:lnTo>
                  <a:cubicBezTo>
                    <a:pt x="791" y="3648"/>
                    <a:pt x="791" y="3648"/>
                    <a:pt x="760" y="3679"/>
                  </a:cubicBezTo>
                  <a:cubicBezTo>
                    <a:pt x="730" y="3679"/>
                    <a:pt x="700" y="3679"/>
                    <a:pt x="700" y="3648"/>
                  </a:cubicBezTo>
                  <a:lnTo>
                    <a:pt x="487" y="3405"/>
                  </a:lnTo>
                  <a:lnTo>
                    <a:pt x="396" y="3466"/>
                  </a:lnTo>
                  <a:lnTo>
                    <a:pt x="517" y="3618"/>
                  </a:lnTo>
                  <a:cubicBezTo>
                    <a:pt x="517" y="3648"/>
                    <a:pt x="517" y="3648"/>
                    <a:pt x="517" y="3648"/>
                  </a:cubicBezTo>
                  <a:cubicBezTo>
                    <a:pt x="507" y="3659"/>
                    <a:pt x="500" y="3662"/>
                    <a:pt x="496" y="3662"/>
                  </a:cubicBezTo>
                  <a:cubicBezTo>
                    <a:pt x="487" y="3662"/>
                    <a:pt x="487" y="3648"/>
                    <a:pt x="487" y="3648"/>
                  </a:cubicBezTo>
                  <a:lnTo>
                    <a:pt x="365" y="3496"/>
                  </a:lnTo>
                  <a:lnTo>
                    <a:pt x="244" y="3557"/>
                  </a:lnTo>
                  <a:lnTo>
                    <a:pt x="365" y="3709"/>
                  </a:lnTo>
                  <a:cubicBezTo>
                    <a:pt x="365" y="3740"/>
                    <a:pt x="365" y="3740"/>
                    <a:pt x="365" y="3740"/>
                  </a:cubicBezTo>
                  <a:lnTo>
                    <a:pt x="335" y="3740"/>
                  </a:lnTo>
                  <a:lnTo>
                    <a:pt x="213" y="3588"/>
                  </a:lnTo>
                  <a:lnTo>
                    <a:pt x="92" y="3648"/>
                  </a:lnTo>
                  <a:lnTo>
                    <a:pt x="213" y="3800"/>
                  </a:lnTo>
                  <a:cubicBezTo>
                    <a:pt x="213" y="3800"/>
                    <a:pt x="213" y="3831"/>
                    <a:pt x="213" y="3831"/>
                  </a:cubicBezTo>
                  <a:lnTo>
                    <a:pt x="183" y="3831"/>
                  </a:lnTo>
                  <a:lnTo>
                    <a:pt x="61" y="3648"/>
                  </a:lnTo>
                  <a:lnTo>
                    <a:pt x="1" y="3679"/>
                  </a:lnTo>
                  <a:lnTo>
                    <a:pt x="760" y="4651"/>
                  </a:lnTo>
                  <a:cubicBezTo>
                    <a:pt x="3040" y="3648"/>
                    <a:pt x="5381" y="2433"/>
                    <a:pt x="7204" y="791"/>
                  </a:cubicBezTo>
                  <a:lnTo>
                    <a:pt x="66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2585;p70"/>
            <p:cNvSpPr/>
            <p:nvPr/>
          </p:nvSpPr>
          <p:spPr>
            <a:xfrm>
              <a:off x="7637989" y="2880169"/>
              <a:ext cx="9726" cy="9673"/>
            </a:xfrm>
            <a:custGeom>
              <a:avLst/>
              <a:gdLst/>
              <a:ahLst/>
              <a:cxnLst/>
              <a:rect l="l" t="t" r="r" b="b"/>
              <a:pathLst>
                <a:path w="184" h="183" extrusionOk="0">
                  <a:moveTo>
                    <a:pt x="1" y="0"/>
                  </a:moveTo>
                  <a:lnTo>
                    <a:pt x="153" y="183"/>
                  </a:lnTo>
                  <a:lnTo>
                    <a:pt x="183" y="183"/>
                  </a:lnTo>
                  <a:cubicBezTo>
                    <a:pt x="183" y="183"/>
                    <a:pt x="183" y="183"/>
                    <a:pt x="183" y="152"/>
                  </a:cubicBezTo>
                  <a:lnTo>
                    <a:pt x="62"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 name="Đồng hồ đếm ngược 20s">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2863" y="4400667"/>
            <a:ext cx="1018951" cy="76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5" name="Google Shape;1425;p53"/>
          <p:cNvSpPr txBox="1">
            <a:spLocks noGrp="1"/>
          </p:cNvSpPr>
          <p:nvPr>
            <p:ph type="title"/>
          </p:nvPr>
        </p:nvSpPr>
        <p:spPr>
          <a:xfrm>
            <a:off x="720899" y="609759"/>
            <a:ext cx="8224833"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smtClean="0"/>
              <a:t>Bác</a:t>
            </a:r>
            <a:r>
              <a:rPr lang="en-US" sz="3600" dirty="0" smtClean="0"/>
              <a:t> </a:t>
            </a:r>
            <a:r>
              <a:rPr lang="en-US" sz="3600" dirty="0" err="1"/>
              <a:t>Hồ</a:t>
            </a:r>
            <a:r>
              <a:rPr lang="en-US" sz="3600" dirty="0"/>
              <a:t> </a:t>
            </a:r>
            <a:r>
              <a:rPr lang="en-US" sz="3600" dirty="0" err="1"/>
              <a:t>đọc</a:t>
            </a:r>
            <a:r>
              <a:rPr lang="en-US" sz="3600" dirty="0"/>
              <a:t> </a:t>
            </a:r>
            <a:r>
              <a:rPr lang="en-US" sz="3600" dirty="0" err="1"/>
              <a:t>bản</a:t>
            </a:r>
            <a:r>
              <a:rPr lang="en-US" sz="3600" dirty="0"/>
              <a:t> </a:t>
            </a:r>
            <a:r>
              <a:rPr lang="en-US" sz="3600" dirty="0" err="1"/>
              <a:t>Tuyên</a:t>
            </a:r>
            <a:r>
              <a:rPr lang="en-US" sz="3600" dirty="0"/>
              <a:t> </a:t>
            </a:r>
            <a:r>
              <a:rPr lang="en-US" sz="3600" dirty="0" err="1"/>
              <a:t>ngôn</a:t>
            </a:r>
            <a:r>
              <a:rPr lang="en-US" sz="3600" dirty="0"/>
              <a:t> </a:t>
            </a:r>
            <a:r>
              <a:rPr lang="en-US" sz="3600" dirty="0" err="1"/>
              <a:t>độc</a:t>
            </a:r>
            <a:r>
              <a:rPr lang="en-US" sz="3600" dirty="0"/>
              <a:t> </a:t>
            </a:r>
            <a:r>
              <a:rPr lang="en-US" sz="3600" dirty="0" err="1"/>
              <a:t>lập</a:t>
            </a:r>
            <a:r>
              <a:rPr lang="en-US" sz="3600" dirty="0"/>
              <a:t> </a:t>
            </a:r>
            <a:r>
              <a:rPr lang="en-US" sz="3600" dirty="0" err="1"/>
              <a:t>nhằm</a:t>
            </a:r>
            <a:r>
              <a:rPr lang="en-US" sz="3600" dirty="0"/>
              <a:t>:</a:t>
            </a:r>
            <a:endParaRPr sz="3600" dirty="0"/>
          </a:p>
        </p:txBody>
      </p:sp>
      <p:sp>
        <p:nvSpPr>
          <p:cNvPr id="185" name="Google Shape;845;p44"/>
          <p:cNvSpPr txBox="1">
            <a:spLocks noGrp="1"/>
          </p:cNvSpPr>
          <p:nvPr>
            <p:ph type="title" idx="2"/>
          </p:nvPr>
        </p:nvSpPr>
        <p:spPr>
          <a:xfrm>
            <a:off x="1396213" y="1780921"/>
            <a:ext cx="6992469" cy="2124000"/>
          </a:xfrm>
          <a:prstGeom prst="rect">
            <a:avLst/>
          </a:prstGeom>
        </p:spPr>
        <p:txBody>
          <a:bodyPr spcFirstLastPara="1" wrap="square" lIns="91425" tIns="91425" rIns="91425" bIns="91425" anchor="ctr" anchorCtr="0">
            <a:noAutofit/>
          </a:bodyPr>
          <a:lstStyle/>
          <a:p>
            <a:pPr algn="l"/>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Tuyên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bố</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sự</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chấm</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dứt</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triều</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đại</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phong</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kiến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nhà</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Nguyễn.</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Tuyên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bố</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cho</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cả</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nước</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và</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thế</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giới</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biết</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về</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quyền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độc</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lập</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tự</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do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nước</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ta.</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Tuyên</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bố</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tổng</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khởi</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nghĩa</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thành</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công</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trong</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cả</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nước</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sz="2400" b="1" dirty="0">
              <a:solidFill>
                <a:schemeClr val="tx1"/>
              </a:solidFill>
            </a:endParaRPr>
          </a:p>
        </p:txBody>
      </p:sp>
      <p:grpSp>
        <p:nvGrpSpPr>
          <p:cNvPr id="19" name="Google Shape;2645;p71"/>
          <p:cNvGrpSpPr/>
          <p:nvPr/>
        </p:nvGrpSpPr>
        <p:grpSpPr>
          <a:xfrm>
            <a:off x="36432" y="2873158"/>
            <a:ext cx="1437772" cy="1664983"/>
            <a:chOff x="5293245" y="6083019"/>
            <a:chExt cx="1941885" cy="2248761"/>
          </a:xfrm>
        </p:grpSpPr>
        <p:sp>
          <p:nvSpPr>
            <p:cNvPr id="20" name="Google Shape;2646;p71"/>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647;p71"/>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648;p71"/>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649;p71"/>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650;p71"/>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651;p71"/>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52;p71"/>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653;p71"/>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654;p71"/>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655;p71"/>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656;p71"/>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657;p71"/>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658;p71"/>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659;p71"/>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660;p71"/>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661;p71"/>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662;p71"/>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663;p71"/>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664;p71"/>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665;p71"/>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666;p71"/>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667;p71"/>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668;p71"/>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669;p71"/>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670;p71"/>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671;p71"/>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672;p71"/>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673;p71"/>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674;p71"/>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675;p71"/>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676;p71"/>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677;p71"/>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678;p71"/>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679;p71"/>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680;p71"/>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681;p71"/>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682;p71"/>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683;p71"/>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684;p71"/>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685;p71"/>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686;p71"/>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687;p71"/>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2688;p71"/>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689;p71"/>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690;p71"/>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691;p71"/>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692;p71"/>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693;p71"/>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694;p71"/>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695;p71"/>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696;p71"/>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697;p71"/>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698;p71"/>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2699;p71"/>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2700;p71"/>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2701;p71"/>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2702;p71"/>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703;p71"/>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704;p71"/>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2705;p71"/>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706;p71"/>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707;p71"/>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708;p71"/>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709;p71"/>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710;p71"/>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711;p71"/>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712;p71"/>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713;p71"/>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714;p71"/>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715;p71"/>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716;p71"/>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717;p71"/>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718;p71"/>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719;p71"/>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720;p71"/>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2721;p71"/>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2722;p71"/>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723;p71"/>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724;p71"/>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725;p71"/>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726;p71"/>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727;p71"/>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728;p71"/>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729;p71"/>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730;p71"/>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731;p71"/>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732;p71"/>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733;p71"/>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734;p71"/>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735;p71"/>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736;p71"/>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737;p71"/>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738;p71"/>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739;p71"/>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2740;p71"/>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2741;p71"/>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742;p71"/>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2743;p71"/>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744;p71"/>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2745;p71"/>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2746;p71"/>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747;p71"/>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2748;p71"/>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2749;p71"/>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2750;p71"/>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2751;p71"/>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2752;p71"/>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2753;p71"/>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8" name="Google Shape;2754;p71"/>
          <p:cNvGrpSpPr/>
          <p:nvPr/>
        </p:nvGrpSpPr>
        <p:grpSpPr>
          <a:xfrm>
            <a:off x="8314591" y="2509162"/>
            <a:ext cx="999959" cy="1891505"/>
            <a:chOff x="7784225" y="2854166"/>
            <a:chExt cx="1017459" cy="1924608"/>
          </a:xfrm>
        </p:grpSpPr>
        <p:sp>
          <p:nvSpPr>
            <p:cNvPr id="129" name="Google Shape;2755;p71"/>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2756;p71"/>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2757;p71"/>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2758;p71"/>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2759;p71"/>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2760;p71"/>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2761;p71"/>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2762;p71"/>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2763;p71"/>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2764;p71"/>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2765;p71"/>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2766;p71"/>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2767;p71"/>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2768;p71"/>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2769;p71"/>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2770;p71"/>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2771;p71"/>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2772;p71"/>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2773;p71"/>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2774;p71"/>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2775;p71"/>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2776;p71"/>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2777;p71"/>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2778;p71"/>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2779;p71"/>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2780;p71"/>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2781;p71"/>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2782;p71"/>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2783;p71"/>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2784;p71"/>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2785;p71"/>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2786;p71"/>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2787;p71"/>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2788;p71"/>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2789;p71"/>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2790;p71"/>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2791;p71"/>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2792;p71"/>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2793;p71"/>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2794;p71"/>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2795;p71"/>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2796;p71"/>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2797;p71"/>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2798;p71"/>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2799;p71"/>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2800;p71"/>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2801;p71"/>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2802;p71"/>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2803;p71"/>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2804;p71"/>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2805;p71"/>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2806;p71"/>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2807;p71"/>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2808;p71"/>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3" name="Google Shape;846;p44">
            <a:hlinkClick r:id="rId1"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84" name="Đồng hồ đếm ngược 20s">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2863" y="4400667"/>
            <a:ext cx="1018951" cy="764213"/>
          </a:xfrm>
          <a:prstGeom prst="rect">
            <a:avLst/>
          </a:prstGeom>
        </p:spPr>
      </p:pic>
      <p:sp>
        <p:nvSpPr>
          <p:cNvPr id="186" name="Oval 185"/>
          <p:cNvSpPr/>
          <p:nvPr/>
        </p:nvSpPr>
        <p:spPr>
          <a:xfrm>
            <a:off x="1306093" y="2604389"/>
            <a:ext cx="446196" cy="50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oogle Shape;3541;p80"/>
          <p:cNvGrpSpPr/>
          <p:nvPr/>
        </p:nvGrpSpPr>
        <p:grpSpPr>
          <a:xfrm>
            <a:off x="5712046" y="4015252"/>
            <a:ext cx="2723279" cy="932074"/>
            <a:chOff x="2700100" y="4201800"/>
            <a:chExt cx="1951425" cy="616500"/>
          </a:xfrm>
        </p:grpSpPr>
        <p:sp>
          <p:nvSpPr>
            <p:cNvPr id="205"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barn(inVertical)">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184"/>
                </p:tgtEl>
              </p:cMediaNode>
            </p:video>
          </p:childTnLst>
        </p:cTn>
      </p:par>
    </p:tnLst>
    <p:bldLst>
      <p:bldP spid="1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48"/>
          <p:cNvSpPr txBox="1">
            <a:spLocks noGrp="1"/>
          </p:cNvSpPr>
          <p:nvPr>
            <p:ph type="title"/>
          </p:nvPr>
        </p:nvSpPr>
        <p:spPr>
          <a:xfrm>
            <a:off x="512338" y="669317"/>
            <a:ext cx="8752981"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smtClean="0"/>
              <a:t>Ai </a:t>
            </a:r>
            <a:r>
              <a:rPr lang="en-GB" sz="3200" dirty="0"/>
              <a:t>được nhân dân tin yêu, phong là </a:t>
            </a:r>
            <a:br>
              <a:rPr lang="en-GB" sz="3200" dirty="0"/>
            </a:br>
            <a:r>
              <a:rPr lang="en-GB" sz="3200" dirty="0"/>
              <a:t>Bình Tây Đại nguyên soái?</a:t>
            </a:r>
            <a:endParaRPr sz="3200" dirty="0"/>
          </a:p>
        </p:txBody>
      </p:sp>
      <p:sp>
        <p:nvSpPr>
          <p:cNvPr id="92" name="Google Shape;845;p44"/>
          <p:cNvSpPr txBox="1">
            <a:spLocks noGrp="1"/>
          </p:cNvSpPr>
          <p:nvPr>
            <p:ph type="title" idx="2"/>
          </p:nvPr>
        </p:nvSpPr>
        <p:spPr>
          <a:xfrm>
            <a:off x="2591777" y="1794483"/>
            <a:ext cx="7496906" cy="2124000"/>
          </a:xfrm>
          <a:prstGeom prst="rect">
            <a:avLst/>
          </a:prstGeom>
        </p:spPr>
        <p:txBody>
          <a:bodyPr spcFirstLastPara="1" wrap="square" lIns="91425" tIns="91425" rIns="91425" bIns="91425" anchor="ctr" anchorCtr="0">
            <a:noAutofit/>
          </a:bodyPr>
          <a:lstStyle/>
          <a:p>
            <a:pPr algn="l">
              <a:lnSpc>
                <a:spcPct val="150000"/>
              </a:lnSpc>
            </a:pP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 Phan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Bội</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Châu</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Trương</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Định</a:t>
            </a:r>
            <a:b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 Nguyễn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Trường</a:t>
            </a:r>
            <a:r>
              <a:rPr lang="en-US"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Tộ</a:t>
            </a:r>
            <a:endParaRPr sz="2400" b="1" dirty="0">
              <a:solidFill>
                <a:schemeClr val="tx1"/>
              </a:solidFill>
            </a:endParaRPr>
          </a:p>
        </p:txBody>
      </p:sp>
      <p:grpSp>
        <p:nvGrpSpPr>
          <p:cNvPr id="1056" name="Google Shape;1056;p48"/>
          <p:cNvGrpSpPr/>
          <p:nvPr/>
        </p:nvGrpSpPr>
        <p:grpSpPr>
          <a:xfrm>
            <a:off x="7515670" y="3677161"/>
            <a:ext cx="1558378" cy="515762"/>
            <a:chOff x="6596075" y="4968675"/>
            <a:chExt cx="1067675" cy="369325"/>
          </a:xfrm>
        </p:grpSpPr>
        <p:sp>
          <p:nvSpPr>
            <p:cNvPr id="1057" name="Google Shape;1057;p48"/>
            <p:cNvSpPr/>
            <p:nvPr/>
          </p:nvSpPr>
          <p:spPr>
            <a:xfrm>
              <a:off x="7324800" y="5125975"/>
              <a:ext cx="253075" cy="185425"/>
            </a:xfrm>
            <a:custGeom>
              <a:avLst/>
              <a:gdLst/>
              <a:ahLst/>
              <a:cxnLst/>
              <a:rect l="l" t="t" r="r" b="b"/>
              <a:pathLst>
                <a:path w="10123" h="7417" extrusionOk="0">
                  <a:moveTo>
                    <a:pt x="3071" y="0"/>
                  </a:moveTo>
                  <a:lnTo>
                    <a:pt x="1551" y="426"/>
                  </a:lnTo>
                  <a:cubicBezTo>
                    <a:pt x="1" y="3465"/>
                    <a:pt x="1095" y="7417"/>
                    <a:pt x="1095" y="7417"/>
                  </a:cubicBezTo>
                  <a:lnTo>
                    <a:pt x="10122" y="4590"/>
                  </a:lnTo>
                  <a:cubicBezTo>
                    <a:pt x="7417" y="3587"/>
                    <a:pt x="4985" y="2037"/>
                    <a:pt x="3071" y="0"/>
                  </a:cubicBezTo>
                  <a:close/>
                </a:path>
              </a:pathLst>
            </a:custGeom>
            <a:solidFill>
              <a:srgbClr val="DCD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48"/>
            <p:cNvSpPr/>
            <p:nvPr/>
          </p:nvSpPr>
          <p:spPr>
            <a:xfrm>
              <a:off x="7401550" y="5060600"/>
              <a:ext cx="228000" cy="180125"/>
            </a:xfrm>
            <a:custGeom>
              <a:avLst/>
              <a:gdLst/>
              <a:ahLst/>
              <a:cxnLst/>
              <a:rect l="l" t="t" r="r" b="b"/>
              <a:pathLst>
                <a:path w="9120" h="7205" extrusionOk="0">
                  <a:moveTo>
                    <a:pt x="9119" y="1"/>
                  </a:moveTo>
                  <a:lnTo>
                    <a:pt x="1" y="2615"/>
                  </a:lnTo>
                  <a:cubicBezTo>
                    <a:pt x="1915" y="4652"/>
                    <a:pt x="4378" y="6202"/>
                    <a:pt x="7052" y="7205"/>
                  </a:cubicBezTo>
                  <a:lnTo>
                    <a:pt x="8937" y="6627"/>
                  </a:lnTo>
                  <a:cubicBezTo>
                    <a:pt x="7751" y="4652"/>
                    <a:pt x="9119" y="1"/>
                    <a:pt x="911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48"/>
            <p:cNvSpPr/>
            <p:nvPr/>
          </p:nvSpPr>
          <p:spPr>
            <a:xfrm>
              <a:off x="6596075" y="5064400"/>
              <a:ext cx="129200" cy="237875"/>
            </a:xfrm>
            <a:custGeom>
              <a:avLst/>
              <a:gdLst/>
              <a:ahLst/>
              <a:cxnLst/>
              <a:rect l="l" t="t" r="r" b="b"/>
              <a:pathLst>
                <a:path w="5168" h="9515" extrusionOk="0">
                  <a:moveTo>
                    <a:pt x="3040" y="1"/>
                  </a:moveTo>
                  <a:cubicBezTo>
                    <a:pt x="0" y="4500"/>
                    <a:pt x="2067" y="9302"/>
                    <a:pt x="2067" y="9302"/>
                  </a:cubicBezTo>
                  <a:lnTo>
                    <a:pt x="4620" y="9515"/>
                  </a:lnTo>
                  <a:cubicBezTo>
                    <a:pt x="3830" y="6597"/>
                    <a:pt x="3952" y="3101"/>
                    <a:pt x="5167" y="183"/>
                  </a:cubicBezTo>
                  <a:lnTo>
                    <a:pt x="3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48"/>
            <p:cNvSpPr/>
            <p:nvPr/>
          </p:nvSpPr>
          <p:spPr>
            <a:xfrm>
              <a:off x="6691800" y="5068975"/>
              <a:ext cx="87425" cy="238625"/>
            </a:xfrm>
            <a:custGeom>
              <a:avLst/>
              <a:gdLst/>
              <a:ahLst/>
              <a:cxnLst/>
              <a:rect l="l" t="t" r="r" b="b"/>
              <a:pathLst>
                <a:path w="3497" h="9545" extrusionOk="0">
                  <a:moveTo>
                    <a:pt x="1338" y="0"/>
                  </a:moveTo>
                  <a:cubicBezTo>
                    <a:pt x="123" y="2918"/>
                    <a:pt x="1" y="6414"/>
                    <a:pt x="791" y="9362"/>
                  </a:cubicBezTo>
                  <a:lnTo>
                    <a:pt x="3041" y="9545"/>
                  </a:lnTo>
                  <a:cubicBezTo>
                    <a:pt x="2585" y="6414"/>
                    <a:pt x="2524" y="3131"/>
                    <a:pt x="3496" y="183"/>
                  </a:cubicBezTo>
                  <a:lnTo>
                    <a:pt x="1338"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48"/>
            <p:cNvSpPr/>
            <p:nvPr/>
          </p:nvSpPr>
          <p:spPr>
            <a:xfrm>
              <a:off x="7153075" y="5088725"/>
              <a:ext cx="83600" cy="237125"/>
            </a:xfrm>
            <a:custGeom>
              <a:avLst/>
              <a:gdLst/>
              <a:ahLst/>
              <a:cxnLst/>
              <a:rect l="l" t="t" r="r" b="b"/>
              <a:pathLst>
                <a:path w="3344" h="9485" extrusionOk="0">
                  <a:moveTo>
                    <a:pt x="1490" y="1"/>
                  </a:moveTo>
                  <a:cubicBezTo>
                    <a:pt x="395" y="3010"/>
                    <a:pt x="0" y="6232"/>
                    <a:pt x="426" y="9332"/>
                  </a:cubicBezTo>
                  <a:lnTo>
                    <a:pt x="2341" y="9484"/>
                  </a:lnTo>
                  <a:cubicBezTo>
                    <a:pt x="2371" y="6384"/>
                    <a:pt x="2614" y="3223"/>
                    <a:pt x="3344" y="153"/>
                  </a:cubicBezTo>
                  <a:lnTo>
                    <a:pt x="1490"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48"/>
            <p:cNvSpPr/>
            <p:nvPr/>
          </p:nvSpPr>
          <p:spPr>
            <a:xfrm>
              <a:off x="7211575" y="5021850"/>
              <a:ext cx="452175" cy="316150"/>
            </a:xfrm>
            <a:custGeom>
              <a:avLst/>
              <a:gdLst/>
              <a:ahLst/>
              <a:cxnLst/>
              <a:rect l="l" t="t" r="r" b="b"/>
              <a:pathLst>
                <a:path w="18087" h="12646" extrusionOk="0">
                  <a:moveTo>
                    <a:pt x="17843" y="1"/>
                  </a:moveTo>
                  <a:lnTo>
                    <a:pt x="6748" y="3314"/>
                  </a:lnTo>
                  <a:lnTo>
                    <a:pt x="1004" y="2828"/>
                  </a:lnTo>
                  <a:cubicBezTo>
                    <a:pt x="274" y="5867"/>
                    <a:pt x="31" y="9059"/>
                    <a:pt x="1" y="12159"/>
                  </a:cubicBezTo>
                  <a:lnTo>
                    <a:pt x="5776" y="12645"/>
                  </a:lnTo>
                  <a:lnTo>
                    <a:pt x="17387" y="9119"/>
                  </a:lnTo>
                  <a:cubicBezTo>
                    <a:pt x="17752" y="8633"/>
                    <a:pt x="17509" y="7873"/>
                    <a:pt x="17509" y="7873"/>
                  </a:cubicBezTo>
                  <a:lnTo>
                    <a:pt x="17509" y="7873"/>
                  </a:lnTo>
                  <a:lnTo>
                    <a:pt x="5624" y="11582"/>
                  </a:lnTo>
                  <a:cubicBezTo>
                    <a:pt x="5198" y="8025"/>
                    <a:pt x="5624" y="5837"/>
                    <a:pt x="6080" y="4591"/>
                  </a:cubicBezTo>
                  <a:lnTo>
                    <a:pt x="17691" y="1247"/>
                  </a:lnTo>
                  <a:cubicBezTo>
                    <a:pt x="18086" y="761"/>
                    <a:pt x="17843" y="1"/>
                    <a:pt x="17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48"/>
            <p:cNvSpPr/>
            <p:nvPr/>
          </p:nvSpPr>
          <p:spPr>
            <a:xfrm>
              <a:off x="6754875" y="5059850"/>
              <a:ext cx="435450" cy="261425"/>
            </a:xfrm>
            <a:custGeom>
              <a:avLst/>
              <a:gdLst/>
              <a:ahLst/>
              <a:cxnLst/>
              <a:rect l="l" t="t" r="r" b="b"/>
              <a:pathLst>
                <a:path w="17418" h="10457" extrusionOk="0">
                  <a:moveTo>
                    <a:pt x="3648" y="1"/>
                  </a:moveTo>
                  <a:lnTo>
                    <a:pt x="973" y="548"/>
                  </a:lnTo>
                  <a:cubicBezTo>
                    <a:pt x="1" y="3496"/>
                    <a:pt x="62" y="6779"/>
                    <a:pt x="518" y="9910"/>
                  </a:cubicBezTo>
                  <a:lnTo>
                    <a:pt x="16354" y="10457"/>
                  </a:lnTo>
                  <a:cubicBezTo>
                    <a:pt x="15928" y="7387"/>
                    <a:pt x="16323" y="4165"/>
                    <a:pt x="17418" y="1156"/>
                  </a:cubicBezTo>
                  <a:lnTo>
                    <a:pt x="7995" y="365"/>
                  </a:lnTo>
                  <a:lnTo>
                    <a:pt x="3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48"/>
            <p:cNvSpPr/>
            <p:nvPr/>
          </p:nvSpPr>
          <p:spPr>
            <a:xfrm>
              <a:off x="6672050" y="4968675"/>
              <a:ext cx="984850" cy="136025"/>
            </a:xfrm>
            <a:custGeom>
              <a:avLst/>
              <a:gdLst/>
              <a:ahLst/>
              <a:cxnLst/>
              <a:rect l="l" t="t" r="r" b="b"/>
              <a:pathLst>
                <a:path w="39394" h="5441" extrusionOk="0">
                  <a:moveTo>
                    <a:pt x="13983" y="0"/>
                  </a:moveTo>
                  <a:lnTo>
                    <a:pt x="1" y="3830"/>
                  </a:lnTo>
                  <a:lnTo>
                    <a:pt x="28299" y="5441"/>
                  </a:lnTo>
                  <a:lnTo>
                    <a:pt x="39394" y="2128"/>
                  </a:lnTo>
                  <a:lnTo>
                    <a:pt x="139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5" name="Google Shape;1065;p48"/>
          <p:cNvGrpSpPr/>
          <p:nvPr/>
        </p:nvGrpSpPr>
        <p:grpSpPr>
          <a:xfrm>
            <a:off x="7301519" y="4157345"/>
            <a:ext cx="1541834" cy="405132"/>
            <a:chOff x="4258625" y="5368350"/>
            <a:chExt cx="886825" cy="155280"/>
          </a:xfrm>
        </p:grpSpPr>
        <p:sp>
          <p:nvSpPr>
            <p:cNvPr id="1066" name="Google Shape;1066;p48"/>
            <p:cNvSpPr/>
            <p:nvPr/>
          </p:nvSpPr>
          <p:spPr>
            <a:xfrm>
              <a:off x="4867300" y="5432916"/>
              <a:ext cx="211275" cy="79145"/>
            </a:xfrm>
            <a:custGeom>
              <a:avLst/>
              <a:gdLst/>
              <a:ahLst/>
              <a:cxnLst/>
              <a:rect l="l" t="t" r="r" b="b"/>
              <a:pathLst>
                <a:path w="8451" h="6445" extrusionOk="0">
                  <a:moveTo>
                    <a:pt x="2462" y="1"/>
                  </a:moveTo>
                  <a:lnTo>
                    <a:pt x="1216" y="396"/>
                  </a:lnTo>
                  <a:cubicBezTo>
                    <a:pt x="0" y="3040"/>
                    <a:pt x="1003" y="6445"/>
                    <a:pt x="1003" y="6445"/>
                  </a:cubicBezTo>
                  <a:lnTo>
                    <a:pt x="8450" y="3922"/>
                  </a:lnTo>
                  <a:cubicBezTo>
                    <a:pt x="6201" y="3071"/>
                    <a:pt x="4134" y="1733"/>
                    <a:pt x="2462" y="1"/>
                  </a:cubicBezTo>
                  <a:close/>
                </a:path>
              </a:pathLst>
            </a:custGeom>
            <a:solidFill>
              <a:srgbClr val="DCD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48"/>
            <p:cNvSpPr/>
            <p:nvPr/>
          </p:nvSpPr>
          <p:spPr>
            <a:xfrm>
              <a:off x="4928850" y="5403801"/>
              <a:ext cx="189225" cy="77278"/>
            </a:xfrm>
            <a:custGeom>
              <a:avLst/>
              <a:gdLst/>
              <a:ahLst/>
              <a:cxnLst/>
              <a:rect l="l" t="t" r="r" b="b"/>
              <a:pathLst>
                <a:path w="7569" h="6293" extrusionOk="0">
                  <a:moveTo>
                    <a:pt x="7569" y="1"/>
                  </a:moveTo>
                  <a:lnTo>
                    <a:pt x="0" y="2372"/>
                  </a:lnTo>
                  <a:cubicBezTo>
                    <a:pt x="1672" y="4104"/>
                    <a:pt x="3739" y="5442"/>
                    <a:pt x="5988" y="6293"/>
                  </a:cubicBezTo>
                  <a:lnTo>
                    <a:pt x="7569" y="5746"/>
                  </a:lnTo>
                  <a:cubicBezTo>
                    <a:pt x="6536" y="4044"/>
                    <a:pt x="7569" y="1"/>
                    <a:pt x="756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48"/>
            <p:cNvSpPr/>
            <p:nvPr/>
          </p:nvSpPr>
          <p:spPr>
            <a:xfrm>
              <a:off x="4319425" y="5368350"/>
              <a:ext cx="820700" cy="55997"/>
            </a:xfrm>
            <a:custGeom>
              <a:avLst/>
              <a:gdLst/>
              <a:ahLst/>
              <a:cxnLst/>
              <a:rect l="l" t="t" r="r" b="b"/>
              <a:pathLst>
                <a:path w="32828" h="4560" extrusionOk="0">
                  <a:moveTo>
                    <a:pt x="11611" y="0"/>
                  </a:moveTo>
                  <a:lnTo>
                    <a:pt x="0" y="2827"/>
                  </a:lnTo>
                  <a:lnTo>
                    <a:pt x="23648" y="4560"/>
                  </a:lnTo>
                  <a:lnTo>
                    <a:pt x="32827" y="1550"/>
                  </a:lnTo>
                  <a:lnTo>
                    <a:pt x="116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48"/>
            <p:cNvSpPr/>
            <p:nvPr/>
          </p:nvSpPr>
          <p:spPr>
            <a:xfrm>
              <a:off x="4258625" y="5387383"/>
              <a:ext cx="886825" cy="136247"/>
            </a:xfrm>
            <a:custGeom>
              <a:avLst/>
              <a:gdLst/>
              <a:ahLst/>
              <a:cxnLst/>
              <a:rect l="l" t="t" r="r" b="b"/>
              <a:pathLst>
                <a:path w="35473" h="11095" extrusionOk="0">
                  <a:moveTo>
                    <a:pt x="35259" y="0"/>
                  </a:moveTo>
                  <a:lnTo>
                    <a:pt x="26080" y="3010"/>
                  </a:lnTo>
                  <a:lnTo>
                    <a:pt x="11885" y="1976"/>
                  </a:lnTo>
                  <a:lnTo>
                    <a:pt x="8268" y="1703"/>
                  </a:lnTo>
                  <a:lnTo>
                    <a:pt x="6019" y="1551"/>
                  </a:lnTo>
                  <a:lnTo>
                    <a:pt x="4225" y="1399"/>
                  </a:lnTo>
                  <a:lnTo>
                    <a:pt x="2432" y="1277"/>
                  </a:lnTo>
                  <a:cubicBezTo>
                    <a:pt x="0" y="5229"/>
                    <a:pt x="1855" y="9362"/>
                    <a:pt x="1855" y="9362"/>
                  </a:cubicBezTo>
                  <a:lnTo>
                    <a:pt x="3982" y="9514"/>
                  </a:lnTo>
                  <a:lnTo>
                    <a:pt x="5867" y="9666"/>
                  </a:lnTo>
                  <a:lnTo>
                    <a:pt x="8329" y="9849"/>
                  </a:lnTo>
                  <a:lnTo>
                    <a:pt x="11399" y="10061"/>
                  </a:lnTo>
                  <a:lnTo>
                    <a:pt x="25502" y="11095"/>
                  </a:lnTo>
                  <a:lnTo>
                    <a:pt x="35077" y="7903"/>
                  </a:lnTo>
                  <a:cubicBezTo>
                    <a:pt x="35381" y="7447"/>
                    <a:pt x="35168" y="6840"/>
                    <a:pt x="35168" y="6839"/>
                  </a:cubicBezTo>
                  <a:lnTo>
                    <a:pt x="35168" y="6839"/>
                  </a:lnTo>
                  <a:lnTo>
                    <a:pt x="25350" y="10153"/>
                  </a:lnTo>
                  <a:cubicBezTo>
                    <a:pt x="24925" y="7083"/>
                    <a:pt x="25229" y="5198"/>
                    <a:pt x="25563" y="4104"/>
                  </a:cubicBezTo>
                  <a:lnTo>
                    <a:pt x="35168" y="1064"/>
                  </a:lnTo>
                  <a:cubicBezTo>
                    <a:pt x="35472" y="639"/>
                    <a:pt x="35259" y="1"/>
                    <a:pt x="35259" y="0"/>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0" name="Google Shape;1070;p48"/>
          <p:cNvGrpSpPr/>
          <p:nvPr/>
        </p:nvGrpSpPr>
        <p:grpSpPr>
          <a:xfrm>
            <a:off x="7129606" y="4531009"/>
            <a:ext cx="1541834" cy="330492"/>
            <a:chOff x="4258625" y="5368346"/>
            <a:chExt cx="886825" cy="155284"/>
          </a:xfrm>
        </p:grpSpPr>
        <p:sp>
          <p:nvSpPr>
            <p:cNvPr id="1071" name="Google Shape;1071;p48"/>
            <p:cNvSpPr/>
            <p:nvPr/>
          </p:nvSpPr>
          <p:spPr>
            <a:xfrm>
              <a:off x="4867300" y="5432916"/>
              <a:ext cx="211275" cy="79145"/>
            </a:xfrm>
            <a:custGeom>
              <a:avLst/>
              <a:gdLst/>
              <a:ahLst/>
              <a:cxnLst/>
              <a:rect l="l" t="t" r="r" b="b"/>
              <a:pathLst>
                <a:path w="8451" h="6445" extrusionOk="0">
                  <a:moveTo>
                    <a:pt x="2462" y="1"/>
                  </a:moveTo>
                  <a:lnTo>
                    <a:pt x="1216" y="396"/>
                  </a:lnTo>
                  <a:cubicBezTo>
                    <a:pt x="0" y="3040"/>
                    <a:pt x="1003" y="6445"/>
                    <a:pt x="1003" y="6445"/>
                  </a:cubicBezTo>
                  <a:lnTo>
                    <a:pt x="8450" y="3922"/>
                  </a:lnTo>
                  <a:cubicBezTo>
                    <a:pt x="6201" y="3071"/>
                    <a:pt x="4134" y="1733"/>
                    <a:pt x="2462" y="1"/>
                  </a:cubicBezTo>
                  <a:close/>
                </a:path>
              </a:pathLst>
            </a:custGeom>
            <a:solidFill>
              <a:srgbClr val="DCD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48"/>
            <p:cNvSpPr/>
            <p:nvPr/>
          </p:nvSpPr>
          <p:spPr>
            <a:xfrm>
              <a:off x="4928850" y="5403801"/>
              <a:ext cx="189225" cy="77278"/>
            </a:xfrm>
            <a:custGeom>
              <a:avLst/>
              <a:gdLst/>
              <a:ahLst/>
              <a:cxnLst/>
              <a:rect l="l" t="t" r="r" b="b"/>
              <a:pathLst>
                <a:path w="7569" h="6293" extrusionOk="0">
                  <a:moveTo>
                    <a:pt x="7569" y="1"/>
                  </a:moveTo>
                  <a:lnTo>
                    <a:pt x="0" y="2372"/>
                  </a:lnTo>
                  <a:cubicBezTo>
                    <a:pt x="1672" y="4104"/>
                    <a:pt x="3739" y="5442"/>
                    <a:pt x="5988" y="6293"/>
                  </a:cubicBezTo>
                  <a:lnTo>
                    <a:pt x="7569" y="5746"/>
                  </a:lnTo>
                  <a:cubicBezTo>
                    <a:pt x="6536" y="4044"/>
                    <a:pt x="7569" y="1"/>
                    <a:pt x="756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48"/>
            <p:cNvSpPr/>
            <p:nvPr/>
          </p:nvSpPr>
          <p:spPr>
            <a:xfrm>
              <a:off x="4319422" y="5368346"/>
              <a:ext cx="820700" cy="64570"/>
            </a:xfrm>
            <a:custGeom>
              <a:avLst/>
              <a:gdLst/>
              <a:ahLst/>
              <a:cxnLst/>
              <a:rect l="l" t="t" r="r" b="b"/>
              <a:pathLst>
                <a:path w="32828" h="4560" extrusionOk="0">
                  <a:moveTo>
                    <a:pt x="11611" y="0"/>
                  </a:moveTo>
                  <a:lnTo>
                    <a:pt x="0" y="2827"/>
                  </a:lnTo>
                  <a:lnTo>
                    <a:pt x="23648" y="4560"/>
                  </a:lnTo>
                  <a:lnTo>
                    <a:pt x="32827" y="1550"/>
                  </a:lnTo>
                  <a:lnTo>
                    <a:pt x="116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48"/>
            <p:cNvSpPr/>
            <p:nvPr/>
          </p:nvSpPr>
          <p:spPr>
            <a:xfrm>
              <a:off x="4258625" y="5387383"/>
              <a:ext cx="886825" cy="136247"/>
            </a:xfrm>
            <a:custGeom>
              <a:avLst/>
              <a:gdLst/>
              <a:ahLst/>
              <a:cxnLst/>
              <a:rect l="l" t="t" r="r" b="b"/>
              <a:pathLst>
                <a:path w="35473" h="11095" extrusionOk="0">
                  <a:moveTo>
                    <a:pt x="35259" y="0"/>
                  </a:moveTo>
                  <a:lnTo>
                    <a:pt x="26080" y="3010"/>
                  </a:lnTo>
                  <a:lnTo>
                    <a:pt x="11885" y="1976"/>
                  </a:lnTo>
                  <a:lnTo>
                    <a:pt x="8268" y="1703"/>
                  </a:lnTo>
                  <a:lnTo>
                    <a:pt x="6019" y="1551"/>
                  </a:lnTo>
                  <a:lnTo>
                    <a:pt x="4225" y="1399"/>
                  </a:lnTo>
                  <a:lnTo>
                    <a:pt x="2432" y="1277"/>
                  </a:lnTo>
                  <a:cubicBezTo>
                    <a:pt x="0" y="5229"/>
                    <a:pt x="1855" y="9362"/>
                    <a:pt x="1855" y="9362"/>
                  </a:cubicBezTo>
                  <a:lnTo>
                    <a:pt x="3982" y="9514"/>
                  </a:lnTo>
                  <a:lnTo>
                    <a:pt x="5867" y="9666"/>
                  </a:lnTo>
                  <a:lnTo>
                    <a:pt x="8329" y="9849"/>
                  </a:lnTo>
                  <a:lnTo>
                    <a:pt x="11399" y="10061"/>
                  </a:lnTo>
                  <a:lnTo>
                    <a:pt x="25502" y="11095"/>
                  </a:lnTo>
                  <a:lnTo>
                    <a:pt x="35077" y="7903"/>
                  </a:lnTo>
                  <a:cubicBezTo>
                    <a:pt x="35381" y="7447"/>
                    <a:pt x="35168" y="6840"/>
                    <a:pt x="35168" y="6839"/>
                  </a:cubicBezTo>
                  <a:lnTo>
                    <a:pt x="35168" y="6839"/>
                  </a:lnTo>
                  <a:lnTo>
                    <a:pt x="25350" y="10153"/>
                  </a:lnTo>
                  <a:cubicBezTo>
                    <a:pt x="24925" y="7083"/>
                    <a:pt x="25229" y="5198"/>
                    <a:pt x="25563" y="4104"/>
                  </a:cubicBezTo>
                  <a:lnTo>
                    <a:pt x="35168" y="1064"/>
                  </a:lnTo>
                  <a:cubicBezTo>
                    <a:pt x="35472" y="639"/>
                    <a:pt x="35259" y="1"/>
                    <a:pt x="35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 name="Google Shape;1174;p51"/>
          <p:cNvGrpSpPr/>
          <p:nvPr/>
        </p:nvGrpSpPr>
        <p:grpSpPr>
          <a:xfrm>
            <a:off x="824585" y="2848944"/>
            <a:ext cx="1231882" cy="2347367"/>
            <a:chOff x="1866537" y="1554935"/>
            <a:chExt cx="1719439" cy="4280996"/>
          </a:xfrm>
        </p:grpSpPr>
        <p:sp>
          <p:nvSpPr>
            <p:cNvPr id="36" name="Google Shape;1175;p51"/>
            <p:cNvSpPr/>
            <p:nvPr/>
          </p:nvSpPr>
          <p:spPr>
            <a:xfrm flipH="1">
              <a:off x="2895338" y="3644991"/>
              <a:ext cx="359583" cy="477917"/>
            </a:xfrm>
            <a:custGeom>
              <a:avLst/>
              <a:gdLst/>
              <a:ahLst/>
              <a:cxnLst/>
              <a:rect l="l" t="t" r="r" b="b"/>
              <a:pathLst>
                <a:path w="7296" h="9697" extrusionOk="0">
                  <a:moveTo>
                    <a:pt x="1824" y="0"/>
                  </a:moveTo>
                  <a:cubicBezTo>
                    <a:pt x="943" y="4347"/>
                    <a:pt x="1" y="8967"/>
                    <a:pt x="1" y="8967"/>
                  </a:cubicBezTo>
                  <a:lnTo>
                    <a:pt x="7296" y="9697"/>
                  </a:lnTo>
                  <a:lnTo>
                    <a:pt x="6201" y="1064"/>
                  </a:lnTo>
                  <a:cubicBezTo>
                    <a:pt x="5989" y="1003"/>
                    <a:pt x="3466" y="244"/>
                    <a:pt x="1824" y="0"/>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176;p51"/>
            <p:cNvSpPr/>
            <p:nvPr/>
          </p:nvSpPr>
          <p:spPr>
            <a:xfrm flipH="1">
              <a:off x="1915594" y="3065293"/>
              <a:ext cx="1047208" cy="1081559"/>
            </a:xfrm>
            <a:custGeom>
              <a:avLst/>
              <a:gdLst/>
              <a:ahLst/>
              <a:cxnLst/>
              <a:rect l="l" t="t" r="r" b="b"/>
              <a:pathLst>
                <a:path w="21248" h="21945" extrusionOk="0">
                  <a:moveTo>
                    <a:pt x="6411" y="1"/>
                  </a:moveTo>
                  <a:cubicBezTo>
                    <a:pt x="3877" y="1"/>
                    <a:pt x="1623" y="537"/>
                    <a:pt x="1" y="1489"/>
                  </a:cubicBezTo>
                  <a:lnTo>
                    <a:pt x="274" y="12826"/>
                  </a:lnTo>
                  <a:lnTo>
                    <a:pt x="1369" y="21459"/>
                  </a:lnTo>
                  <a:lnTo>
                    <a:pt x="6354" y="21945"/>
                  </a:lnTo>
                  <a:lnTo>
                    <a:pt x="17174" y="21033"/>
                  </a:lnTo>
                  <a:cubicBezTo>
                    <a:pt x="17144" y="21033"/>
                    <a:pt x="21247" y="12006"/>
                    <a:pt x="18755" y="6929"/>
                  </a:cubicBezTo>
                  <a:cubicBezTo>
                    <a:pt x="16232" y="1853"/>
                    <a:pt x="9606" y="273"/>
                    <a:pt x="9606" y="273"/>
                  </a:cubicBezTo>
                  <a:cubicBezTo>
                    <a:pt x="8510" y="89"/>
                    <a:pt x="7438" y="1"/>
                    <a:pt x="641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177;p51"/>
            <p:cNvSpPr/>
            <p:nvPr/>
          </p:nvSpPr>
          <p:spPr>
            <a:xfrm flipH="1">
              <a:off x="2940620" y="3138625"/>
              <a:ext cx="224405" cy="558843"/>
            </a:xfrm>
            <a:custGeom>
              <a:avLst/>
              <a:gdLst/>
              <a:ahLst/>
              <a:cxnLst/>
              <a:rect l="l" t="t" r="r" b="b"/>
              <a:pathLst>
                <a:path w="4378" h="11339" extrusionOk="0">
                  <a:moveTo>
                    <a:pt x="4104" y="1"/>
                  </a:moveTo>
                  <a:cubicBezTo>
                    <a:pt x="2766" y="761"/>
                    <a:pt x="1855" y="1824"/>
                    <a:pt x="1551" y="3131"/>
                  </a:cubicBezTo>
                  <a:cubicBezTo>
                    <a:pt x="1307" y="4043"/>
                    <a:pt x="669" y="7083"/>
                    <a:pt x="0" y="10274"/>
                  </a:cubicBezTo>
                  <a:cubicBezTo>
                    <a:pt x="1703" y="10518"/>
                    <a:pt x="4377" y="11338"/>
                    <a:pt x="4377" y="11338"/>
                  </a:cubicBezTo>
                  <a:lnTo>
                    <a:pt x="4104"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178;p51"/>
            <p:cNvSpPr/>
            <p:nvPr/>
          </p:nvSpPr>
          <p:spPr>
            <a:xfrm flipH="1">
              <a:off x="2962761" y="5150520"/>
              <a:ext cx="353571" cy="480627"/>
            </a:xfrm>
            <a:custGeom>
              <a:avLst/>
              <a:gdLst/>
              <a:ahLst/>
              <a:cxnLst/>
              <a:rect l="l" t="t" r="r" b="b"/>
              <a:pathLst>
                <a:path w="7174" h="9752" extrusionOk="0">
                  <a:moveTo>
                    <a:pt x="3800" y="1"/>
                  </a:moveTo>
                  <a:cubicBezTo>
                    <a:pt x="3800" y="1"/>
                    <a:pt x="1" y="6840"/>
                    <a:pt x="1004" y="9332"/>
                  </a:cubicBezTo>
                  <a:cubicBezTo>
                    <a:pt x="1122" y="9624"/>
                    <a:pt x="1299" y="9752"/>
                    <a:pt x="1519" y="9752"/>
                  </a:cubicBezTo>
                  <a:cubicBezTo>
                    <a:pt x="3156" y="9752"/>
                    <a:pt x="7174" y="2615"/>
                    <a:pt x="7174" y="2615"/>
                  </a:cubicBezTo>
                  <a:lnTo>
                    <a:pt x="3800" y="1"/>
                  </a:lnTo>
                  <a:close/>
                </a:path>
              </a:pathLst>
            </a:custGeom>
            <a:solidFill>
              <a:srgbClr val="F38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179;p51"/>
            <p:cNvSpPr/>
            <p:nvPr/>
          </p:nvSpPr>
          <p:spPr>
            <a:xfrm flipH="1">
              <a:off x="3049303" y="5301827"/>
              <a:ext cx="169639" cy="95711"/>
            </a:xfrm>
            <a:custGeom>
              <a:avLst/>
              <a:gdLst/>
              <a:ahLst/>
              <a:cxnLst/>
              <a:rect l="l" t="t" r="r" b="b"/>
              <a:pathLst>
                <a:path w="3442" h="1942" extrusionOk="0">
                  <a:moveTo>
                    <a:pt x="183" y="1"/>
                  </a:moveTo>
                  <a:cubicBezTo>
                    <a:pt x="9" y="1"/>
                    <a:pt x="1" y="277"/>
                    <a:pt x="158" y="277"/>
                  </a:cubicBezTo>
                  <a:cubicBezTo>
                    <a:pt x="166" y="277"/>
                    <a:pt x="174" y="276"/>
                    <a:pt x="183" y="274"/>
                  </a:cubicBezTo>
                  <a:cubicBezTo>
                    <a:pt x="234" y="273"/>
                    <a:pt x="285" y="272"/>
                    <a:pt x="336" y="272"/>
                  </a:cubicBezTo>
                  <a:cubicBezTo>
                    <a:pt x="1115" y="272"/>
                    <a:pt x="1953" y="489"/>
                    <a:pt x="2523" y="974"/>
                  </a:cubicBezTo>
                  <a:cubicBezTo>
                    <a:pt x="2797" y="1217"/>
                    <a:pt x="3009" y="1490"/>
                    <a:pt x="3131" y="1855"/>
                  </a:cubicBezTo>
                  <a:cubicBezTo>
                    <a:pt x="3155" y="1914"/>
                    <a:pt x="3211" y="1941"/>
                    <a:pt x="3267" y="1941"/>
                  </a:cubicBezTo>
                  <a:cubicBezTo>
                    <a:pt x="3354" y="1941"/>
                    <a:pt x="3442" y="1875"/>
                    <a:pt x="3405" y="1764"/>
                  </a:cubicBezTo>
                  <a:cubicBezTo>
                    <a:pt x="3009" y="548"/>
                    <a:pt x="1702" y="62"/>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180;p51"/>
            <p:cNvSpPr/>
            <p:nvPr/>
          </p:nvSpPr>
          <p:spPr>
            <a:xfrm flipH="1">
              <a:off x="3092773" y="5343769"/>
              <a:ext cx="169639" cy="96451"/>
            </a:xfrm>
            <a:custGeom>
              <a:avLst/>
              <a:gdLst/>
              <a:ahLst/>
              <a:cxnLst/>
              <a:rect l="l" t="t" r="r" b="b"/>
              <a:pathLst>
                <a:path w="3442" h="1957" extrusionOk="0">
                  <a:moveTo>
                    <a:pt x="214" y="1"/>
                  </a:moveTo>
                  <a:cubicBezTo>
                    <a:pt x="1" y="31"/>
                    <a:pt x="1" y="305"/>
                    <a:pt x="214" y="305"/>
                  </a:cubicBezTo>
                  <a:cubicBezTo>
                    <a:pt x="263" y="303"/>
                    <a:pt x="312" y="302"/>
                    <a:pt x="362" y="302"/>
                  </a:cubicBezTo>
                  <a:cubicBezTo>
                    <a:pt x="1116" y="302"/>
                    <a:pt x="1953" y="519"/>
                    <a:pt x="2524" y="1004"/>
                  </a:cubicBezTo>
                  <a:cubicBezTo>
                    <a:pt x="2828" y="1217"/>
                    <a:pt x="3010" y="1521"/>
                    <a:pt x="3132" y="1855"/>
                  </a:cubicBezTo>
                  <a:cubicBezTo>
                    <a:pt x="3155" y="1927"/>
                    <a:pt x="3212" y="1956"/>
                    <a:pt x="3269" y="1956"/>
                  </a:cubicBezTo>
                  <a:cubicBezTo>
                    <a:pt x="3356" y="1956"/>
                    <a:pt x="3442" y="1886"/>
                    <a:pt x="3405" y="1794"/>
                  </a:cubicBezTo>
                  <a:cubicBezTo>
                    <a:pt x="3010" y="578"/>
                    <a:pt x="1703" y="92"/>
                    <a:pt x="548" y="31"/>
                  </a:cubicBezTo>
                  <a:cubicBezTo>
                    <a:pt x="426" y="1"/>
                    <a:pt x="305"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181;p51"/>
            <p:cNvSpPr/>
            <p:nvPr/>
          </p:nvSpPr>
          <p:spPr>
            <a:xfrm flipH="1">
              <a:off x="2797952" y="5472601"/>
              <a:ext cx="524392" cy="363329"/>
            </a:xfrm>
            <a:custGeom>
              <a:avLst/>
              <a:gdLst/>
              <a:ahLst/>
              <a:cxnLst/>
              <a:rect l="l" t="t" r="r" b="b"/>
              <a:pathLst>
                <a:path w="10640" h="7372" extrusionOk="0">
                  <a:moveTo>
                    <a:pt x="10639" y="1"/>
                  </a:moveTo>
                  <a:cubicBezTo>
                    <a:pt x="7509" y="427"/>
                    <a:pt x="6050" y="4256"/>
                    <a:pt x="3527" y="4955"/>
                  </a:cubicBezTo>
                  <a:cubicBezTo>
                    <a:pt x="3175" y="5049"/>
                    <a:pt x="2851" y="5090"/>
                    <a:pt x="2553" y="5090"/>
                  </a:cubicBezTo>
                  <a:cubicBezTo>
                    <a:pt x="1303" y="5090"/>
                    <a:pt x="509" y="4376"/>
                    <a:pt x="92" y="3861"/>
                  </a:cubicBezTo>
                  <a:cubicBezTo>
                    <a:pt x="62" y="4074"/>
                    <a:pt x="31" y="4287"/>
                    <a:pt x="31" y="4530"/>
                  </a:cubicBezTo>
                  <a:cubicBezTo>
                    <a:pt x="1" y="5047"/>
                    <a:pt x="31" y="5624"/>
                    <a:pt x="274" y="6110"/>
                  </a:cubicBezTo>
                  <a:cubicBezTo>
                    <a:pt x="655" y="6939"/>
                    <a:pt x="1812" y="7372"/>
                    <a:pt x="2844" y="7372"/>
                  </a:cubicBezTo>
                  <a:cubicBezTo>
                    <a:pt x="3213" y="7372"/>
                    <a:pt x="3565" y="7317"/>
                    <a:pt x="3861" y="7205"/>
                  </a:cubicBezTo>
                  <a:cubicBezTo>
                    <a:pt x="5776" y="6475"/>
                    <a:pt x="6962" y="2676"/>
                    <a:pt x="10244" y="1855"/>
                  </a:cubicBezTo>
                  <a:cubicBezTo>
                    <a:pt x="10457" y="1247"/>
                    <a:pt x="10579" y="578"/>
                    <a:pt x="10639"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182;p51"/>
            <p:cNvSpPr/>
            <p:nvPr/>
          </p:nvSpPr>
          <p:spPr>
            <a:xfrm flipH="1">
              <a:off x="3066112" y="5496603"/>
              <a:ext cx="251698" cy="226859"/>
            </a:xfrm>
            <a:custGeom>
              <a:avLst/>
              <a:gdLst/>
              <a:ahLst/>
              <a:cxnLst/>
              <a:rect l="l" t="t" r="r" b="b"/>
              <a:pathLst>
                <a:path w="5107" h="4603" extrusionOk="0">
                  <a:moveTo>
                    <a:pt x="1581" y="0"/>
                  </a:moveTo>
                  <a:cubicBezTo>
                    <a:pt x="1246" y="365"/>
                    <a:pt x="912" y="791"/>
                    <a:pt x="669" y="1277"/>
                  </a:cubicBezTo>
                  <a:cubicBezTo>
                    <a:pt x="304" y="1915"/>
                    <a:pt x="91" y="2645"/>
                    <a:pt x="0" y="3374"/>
                  </a:cubicBezTo>
                  <a:cubicBezTo>
                    <a:pt x="417" y="3889"/>
                    <a:pt x="1211" y="4603"/>
                    <a:pt x="2461" y="4603"/>
                  </a:cubicBezTo>
                  <a:cubicBezTo>
                    <a:pt x="2759" y="4603"/>
                    <a:pt x="3083" y="4562"/>
                    <a:pt x="3435" y="4468"/>
                  </a:cubicBezTo>
                  <a:cubicBezTo>
                    <a:pt x="4043" y="4316"/>
                    <a:pt x="4590" y="3952"/>
                    <a:pt x="5107" y="3526"/>
                  </a:cubicBezTo>
                  <a:cubicBezTo>
                    <a:pt x="4438" y="760"/>
                    <a:pt x="2766" y="122"/>
                    <a:pt x="1581"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183;p51"/>
            <p:cNvSpPr/>
            <p:nvPr/>
          </p:nvSpPr>
          <p:spPr>
            <a:xfrm flipH="1">
              <a:off x="2790459" y="5295863"/>
              <a:ext cx="449479" cy="374566"/>
            </a:xfrm>
            <a:custGeom>
              <a:avLst/>
              <a:gdLst/>
              <a:ahLst/>
              <a:cxnLst/>
              <a:rect l="l" t="t" r="r" b="b"/>
              <a:pathLst>
                <a:path w="9120" h="7600" extrusionOk="0">
                  <a:moveTo>
                    <a:pt x="3891" y="0"/>
                  </a:moveTo>
                  <a:cubicBezTo>
                    <a:pt x="3162" y="1003"/>
                    <a:pt x="2432" y="1976"/>
                    <a:pt x="1490" y="2736"/>
                  </a:cubicBezTo>
                  <a:cubicBezTo>
                    <a:pt x="973" y="3131"/>
                    <a:pt x="457" y="3587"/>
                    <a:pt x="1" y="4073"/>
                  </a:cubicBezTo>
                  <a:cubicBezTo>
                    <a:pt x="1186" y="4164"/>
                    <a:pt x="2858" y="4833"/>
                    <a:pt x="3527" y="7599"/>
                  </a:cubicBezTo>
                  <a:cubicBezTo>
                    <a:pt x="5198" y="6201"/>
                    <a:pt x="6597" y="3921"/>
                    <a:pt x="8967" y="3587"/>
                  </a:cubicBezTo>
                  <a:cubicBezTo>
                    <a:pt x="9119" y="2310"/>
                    <a:pt x="9089" y="1277"/>
                    <a:pt x="9089" y="1277"/>
                  </a:cubicBezTo>
                  <a:lnTo>
                    <a:pt x="3891" y="0"/>
                  </a:lnTo>
                  <a:close/>
                </a:path>
              </a:pathLst>
            </a:custGeom>
            <a:solidFill>
              <a:srgbClr val="F48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184;p51"/>
            <p:cNvSpPr/>
            <p:nvPr/>
          </p:nvSpPr>
          <p:spPr>
            <a:xfrm flipH="1">
              <a:off x="2856404" y="4161603"/>
              <a:ext cx="452436" cy="1068499"/>
            </a:xfrm>
            <a:custGeom>
              <a:avLst/>
              <a:gdLst/>
              <a:ahLst/>
              <a:cxnLst/>
              <a:rect l="l" t="t" r="r" b="b"/>
              <a:pathLst>
                <a:path w="9180" h="21680" extrusionOk="0">
                  <a:moveTo>
                    <a:pt x="7682" y="0"/>
                  </a:moveTo>
                  <a:cubicBezTo>
                    <a:pt x="7515" y="0"/>
                    <a:pt x="4920" y="1284"/>
                    <a:pt x="4773" y="1373"/>
                  </a:cubicBezTo>
                  <a:cubicBezTo>
                    <a:pt x="3222" y="2285"/>
                    <a:pt x="1611" y="3622"/>
                    <a:pt x="821" y="5294"/>
                  </a:cubicBezTo>
                  <a:cubicBezTo>
                    <a:pt x="0" y="7117"/>
                    <a:pt x="0" y="9215"/>
                    <a:pt x="365" y="11160"/>
                  </a:cubicBezTo>
                  <a:cubicBezTo>
                    <a:pt x="760" y="13166"/>
                    <a:pt x="1429" y="15203"/>
                    <a:pt x="2067" y="17148"/>
                  </a:cubicBezTo>
                  <a:cubicBezTo>
                    <a:pt x="2584" y="18668"/>
                    <a:pt x="3557" y="20339"/>
                    <a:pt x="4925" y="21251"/>
                  </a:cubicBezTo>
                  <a:cubicBezTo>
                    <a:pt x="5237" y="21479"/>
                    <a:pt x="5630" y="21680"/>
                    <a:pt x="6028" y="21680"/>
                  </a:cubicBezTo>
                  <a:cubicBezTo>
                    <a:pt x="6055" y="21680"/>
                    <a:pt x="6083" y="21679"/>
                    <a:pt x="6110" y="21677"/>
                  </a:cubicBezTo>
                  <a:cubicBezTo>
                    <a:pt x="7721" y="21555"/>
                    <a:pt x="8116" y="16874"/>
                    <a:pt x="8299" y="15689"/>
                  </a:cubicBezTo>
                  <a:cubicBezTo>
                    <a:pt x="8633" y="13318"/>
                    <a:pt x="8876" y="10917"/>
                    <a:pt x="9028" y="8516"/>
                  </a:cubicBezTo>
                  <a:cubicBezTo>
                    <a:pt x="9089" y="7604"/>
                    <a:pt x="9150" y="6661"/>
                    <a:pt x="9180" y="5719"/>
                  </a:cubicBezTo>
                  <a:cubicBezTo>
                    <a:pt x="9180" y="5719"/>
                    <a:pt x="7691" y="5"/>
                    <a:pt x="7691" y="5"/>
                  </a:cubicBezTo>
                  <a:cubicBezTo>
                    <a:pt x="7691" y="2"/>
                    <a:pt x="7688" y="0"/>
                    <a:pt x="7682"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185;p51"/>
            <p:cNvSpPr/>
            <p:nvPr/>
          </p:nvSpPr>
          <p:spPr>
            <a:xfrm flipH="1">
              <a:off x="2878875" y="4984279"/>
              <a:ext cx="331097" cy="274271"/>
            </a:xfrm>
            <a:custGeom>
              <a:avLst/>
              <a:gdLst/>
              <a:ahLst/>
              <a:cxnLst/>
              <a:rect l="l" t="t" r="r" b="b"/>
              <a:pathLst>
                <a:path w="6718" h="5565" extrusionOk="0">
                  <a:moveTo>
                    <a:pt x="6475" y="0"/>
                  </a:moveTo>
                  <a:cubicBezTo>
                    <a:pt x="5483" y="1221"/>
                    <a:pt x="3187" y="1448"/>
                    <a:pt x="1614" y="1448"/>
                  </a:cubicBezTo>
                  <a:cubicBezTo>
                    <a:pt x="680" y="1448"/>
                    <a:pt x="1" y="1368"/>
                    <a:pt x="1" y="1368"/>
                  </a:cubicBezTo>
                  <a:lnTo>
                    <a:pt x="1" y="1368"/>
                  </a:lnTo>
                  <a:cubicBezTo>
                    <a:pt x="1" y="1368"/>
                    <a:pt x="1745" y="5565"/>
                    <a:pt x="3717" y="5565"/>
                  </a:cubicBezTo>
                  <a:cubicBezTo>
                    <a:pt x="3744" y="5565"/>
                    <a:pt x="3772" y="5564"/>
                    <a:pt x="3800" y="5562"/>
                  </a:cubicBezTo>
                  <a:cubicBezTo>
                    <a:pt x="5806" y="5441"/>
                    <a:pt x="6718" y="3070"/>
                    <a:pt x="6475"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186;p51"/>
            <p:cNvSpPr/>
            <p:nvPr/>
          </p:nvSpPr>
          <p:spPr>
            <a:xfrm flipH="1">
              <a:off x="1963552" y="4006008"/>
              <a:ext cx="1152037" cy="1386239"/>
            </a:xfrm>
            <a:custGeom>
              <a:avLst/>
              <a:gdLst/>
              <a:ahLst/>
              <a:cxnLst/>
              <a:rect l="l" t="t" r="r" b="b"/>
              <a:pathLst>
                <a:path w="23375" h="28127" extrusionOk="0">
                  <a:moveTo>
                    <a:pt x="19697" y="1"/>
                  </a:moveTo>
                  <a:cubicBezTo>
                    <a:pt x="19697" y="1"/>
                    <a:pt x="10700" y="2463"/>
                    <a:pt x="4833" y="5381"/>
                  </a:cubicBezTo>
                  <a:cubicBezTo>
                    <a:pt x="821" y="7387"/>
                    <a:pt x="1" y="12706"/>
                    <a:pt x="578" y="16718"/>
                  </a:cubicBezTo>
                  <a:cubicBezTo>
                    <a:pt x="882" y="18724"/>
                    <a:pt x="1490" y="20670"/>
                    <a:pt x="1308" y="22706"/>
                  </a:cubicBezTo>
                  <a:cubicBezTo>
                    <a:pt x="1216" y="23618"/>
                    <a:pt x="1216" y="24530"/>
                    <a:pt x="1125" y="25411"/>
                  </a:cubicBezTo>
                  <a:cubicBezTo>
                    <a:pt x="1125" y="25533"/>
                    <a:pt x="943" y="26597"/>
                    <a:pt x="1034" y="26658"/>
                  </a:cubicBezTo>
                  <a:cubicBezTo>
                    <a:pt x="2068" y="27414"/>
                    <a:pt x="3572" y="28126"/>
                    <a:pt x="4948" y="28126"/>
                  </a:cubicBezTo>
                  <a:cubicBezTo>
                    <a:pt x="5838" y="28126"/>
                    <a:pt x="6675" y="27829"/>
                    <a:pt x="7296" y="27053"/>
                  </a:cubicBezTo>
                  <a:cubicBezTo>
                    <a:pt x="7721" y="26536"/>
                    <a:pt x="7995" y="25898"/>
                    <a:pt x="8177" y="25229"/>
                  </a:cubicBezTo>
                  <a:cubicBezTo>
                    <a:pt x="8603" y="23800"/>
                    <a:pt x="8724" y="22281"/>
                    <a:pt x="8633" y="20791"/>
                  </a:cubicBezTo>
                  <a:cubicBezTo>
                    <a:pt x="8572" y="19788"/>
                    <a:pt x="8390" y="18846"/>
                    <a:pt x="8116" y="17904"/>
                  </a:cubicBezTo>
                  <a:cubicBezTo>
                    <a:pt x="7873" y="16961"/>
                    <a:pt x="8086" y="16506"/>
                    <a:pt x="8633" y="15715"/>
                  </a:cubicBezTo>
                  <a:cubicBezTo>
                    <a:pt x="8724" y="15563"/>
                    <a:pt x="9180" y="14803"/>
                    <a:pt x="9393" y="14773"/>
                  </a:cubicBezTo>
                  <a:cubicBezTo>
                    <a:pt x="9393" y="14773"/>
                    <a:pt x="17569" y="14317"/>
                    <a:pt x="20487" y="10214"/>
                  </a:cubicBezTo>
                  <a:cubicBezTo>
                    <a:pt x="23375" y="6110"/>
                    <a:pt x="19697" y="1"/>
                    <a:pt x="19697" y="1"/>
                  </a:cubicBezTo>
                  <a:close/>
                </a:path>
              </a:pathLst>
            </a:custGeom>
            <a:solidFill>
              <a:srgbClr val="98D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187;p51"/>
            <p:cNvSpPr/>
            <p:nvPr/>
          </p:nvSpPr>
          <p:spPr>
            <a:xfrm flipH="1">
              <a:off x="2678085" y="5150520"/>
              <a:ext cx="401525" cy="255592"/>
            </a:xfrm>
            <a:custGeom>
              <a:avLst/>
              <a:gdLst/>
              <a:ahLst/>
              <a:cxnLst/>
              <a:rect l="l" t="t" r="r" b="b"/>
              <a:pathLst>
                <a:path w="8147" h="5186" extrusionOk="0">
                  <a:moveTo>
                    <a:pt x="0" y="1"/>
                  </a:moveTo>
                  <a:lnTo>
                    <a:pt x="0" y="3101"/>
                  </a:lnTo>
                  <a:cubicBezTo>
                    <a:pt x="1184" y="4801"/>
                    <a:pt x="2970" y="5185"/>
                    <a:pt x="4343" y="5185"/>
                  </a:cubicBezTo>
                  <a:cubicBezTo>
                    <a:pt x="5473" y="5185"/>
                    <a:pt x="6322" y="4925"/>
                    <a:pt x="6322" y="4925"/>
                  </a:cubicBezTo>
                  <a:cubicBezTo>
                    <a:pt x="6322" y="4925"/>
                    <a:pt x="7873" y="2098"/>
                    <a:pt x="8146" y="578"/>
                  </a:cubicBezTo>
                  <a:lnTo>
                    <a:pt x="8146" y="578"/>
                  </a:lnTo>
                  <a:cubicBezTo>
                    <a:pt x="7161" y="1438"/>
                    <a:pt x="6050" y="1741"/>
                    <a:pt x="4973" y="1741"/>
                  </a:cubicBezTo>
                  <a:cubicBezTo>
                    <a:pt x="2391" y="1741"/>
                    <a:pt x="0" y="1"/>
                    <a:pt x="0"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188;p51"/>
            <p:cNvSpPr/>
            <p:nvPr/>
          </p:nvSpPr>
          <p:spPr>
            <a:xfrm flipH="1">
              <a:off x="3040333" y="5451655"/>
              <a:ext cx="169590" cy="95662"/>
            </a:xfrm>
            <a:custGeom>
              <a:avLst/>
              <a:gdLst/>
              <a:ahLst/>
              <a:cxnLst/>
              <a:rect l="l" t="t" r="r" b="b"/>
              <a:pathLst>
                <a:path w="3441" h="1941" extrusionOk="0">
                  <a:moveTo>
                    <a:pt x="182" y="0"/>
                  </a:moveTo>
                  <a:cubicBezTo>
                    <a:pt x="8" y="0"/>
                    <a:pt x="0" y="276"/>
                    <a:pt x="157" y="276"/>
                  </a:cubicBezTo>
                  <a:cubicBezTo>
                    <a:pt x="165" y="276"/>
                    <a:pt x="173" y="275"/>
                    <a:pt x="182" y="274"/>
                  </a:cubicBezTo>
                  <a:cubicBezTo>
                    <a:pt x="231" y="272"/>
                    <a:pt x="281" y="271"/>
                    <a:pt x="331" y="271"/>
                  </a:cubicBezTo>
                  <a:cubicBezTo>
                    <a:pt x="1088" y="271"/>
                    <a:pt x="1952" y="488"/>
                    <a:pt x="2522" y="973"/>
                  </a:cubicBezTo>
                  <a:cubicBezTo>
                    <a:pt x="2796" y="1186"/>
                    <a:pt x="3009" y="1490"/>
                    <a:pt x="3130" y="1855"/>
                  </a:cubicBezTo>
                  <a:cubicBezTo>
                    <a:pt x="3154" y="1914"/>
                    <a:pt x="3210" y="1941"/>
                    <a:pt x="3266" y="1941"/>
                  </a:cubicBezTo>
                  <a:cubicBezTo>
                    <a:pt x="3354" y="1941"/>
                    <a:pt x="3441" y="1875"/>
                    <a:pt x="3404" y="1763"/>
                  </a:cubicBezTo>
                  <a:cubicBezTo>
                    <a:pt x="3009" y="548"/>
                    <a:pt x="1702" y="61"/>
                    <a:pt x="5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189;p51"/>
            <p:cNvSpPr/>
            <p:nvPr/>
          </p:nvSpPr>
          <p:spPr>
            <a:xfrm flipH="1">
              <a:off x="2995384" y="5406706"/>
              <a:ext cx="168160" cy="95662"/>
            </a:xfrm>
            <a:custGeom>
              <a:avLst/>
              <a:gdLst/>
              <a:ahLst/>
              <a:cxnLst/>
              <a:rect l="l" t="t" r="r" b="b"/>
              <a:pathLst>
                <a:path w="3412" h="1941" extrusionOk="0">
                  <a:moveTo>
                    <a:pt x="183" y="1"/>
                  </a:moveTo>
                  <a:cubicBezTo>
                    <a:pt x="1" y="1"/>
                    <a:pt x="1" y="305"/>
                    <a:pt x="183" y="305"/>
                  </a:cubicBezTo>
                  <a:cubicBezTo>
                    <a:pt x="271" y="298"/>
                    <a:pt x="359" y="294"/>
                    <a:pt x="449" y="294"/>
                  </a:cubicBezTo>
                  <a:cubicBezTo>
                    <a:pt x="1172" y="294"/>
                    <a:pt x="1956" y="514"/>
                    <a:pt x="2524" y="973"/>
                  </a:cubicBezTo>
                  <a:cubicBezTo>
                    <a:pt x="2797" y="1216"/>
                    <a:pt x="3010" y="1520"/>
                    <a:pt x="3101" y="1855"/>
                  </a:cubicBezTo>
                  <a:cubicBezTo>
                    <a:pt x="3125" y="1914"/>
                    <a:pt x="3181" y="1941"/>
                    <a:pt x="3237" y="1941"/>
                  </a:cubicBezTo>
                  <a:cubicBezTo>
                    <a:pt x="3324" y="1941"/>
                    <a:pt x="3412" y="1875"/>
                    <a:pt x="3375" y="1764"/>
                  </a:cubicBezTo>
                  <a:cubicBezTo>
                    <a:pt x="2980" y="548"/>
                    <a:pt x="1703" y="92"/>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190;p51"/>
            <p:cNvSpPr/>
            <p:nvPr/>
          </p:nvSpPr>
          <p:spPr>
            <a:xfrm flipH="1">
              <a:off x="2955019" y="5364764"/>
              <a:ext cx="168062" cy="96845"/>
            </a:xfrm>
            <a:custGeom>
              <a:avLst/>
              <a:gdLst/>
              <a:ahLst/>
              <a:cxnLst/>
              <a:rect l="l" t="t" r="r" b="b"/>
              <a:pathLst>
                <a:path w="3410" h="1965" extrusionOk="0">
                  <a:moveTo>
                    <a:pt x="183" y="0"/>
                  </a:moveTo>
                  <a:cubicBezTo>
                    <a:pt x="1" y="31"/>
                    <a:pt x="1" y="304"/>
                    <a:pt x="183" y="304"/>
                  </a:cubicBezTo>
                  <a:cubicBezTo>
                    <a:pt x="232" y="303"/>
                    <a:pt x="281" y="302"/>
                    <a:pt x="331" y="302"/>
                  </a:cubicBezTo>
                  <a:cubicBezTo>
                    <a:pt x="1085" y="302"/>
                    <a:pt x="1925" y="519"/>
                    <a:pt x="2523" y="1004"/>
                  </a:cubicBezTo>
                  <a:cubicBezTo>
                    <a:pt x="2797" y="1216"/>
                    <a:pt x="3010" y="1520"/>
                    <a:pt x="3101" y="1855"/>
                  </a:cubicBezTo>
                  <a:cubicBezTo>
                    <a:pt x="3126" y="1931"/>
                    <a:pt x="3189" y="1965"/>
                    <a:pt x="3249" y="1965"/>
                  </a:cubicBezTo>
                  <a:cubicBezTo>
                    <a:pt x="3332" y="1965"/>
                    <a:pt x="3410" y="1900"/>
                    <a:pt x="3374" y="1794"/>
                  </a:cubicBezTo>
                  <a:cubicBezTo>
                    <a:pt x="2979" y="578"/>
                    <a:pt x="1672" y="92"/>
                    <a:pt x="517" y="31"/>
                  </a:cubicBezTo>
                  <a:cubicBezTo>
                    <a:pt x="396" y="0"/>
                    <a:pt x="27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191;p51"/>
            <p:cNvSpPr/>
            <p:nvPr/>
          </p:nvSpPr>
          <p:spPr>
            <a:xfrm flipH="1">
              <a:off x="3072124" y="2609155"/>
              <a:ext cx="224395" cy="202364"/>
            </a:xfrm>
            <a:custGeom>
              <a:avLst/>
              <a:gdLst/>
              <a:ahLst/>
              <a:cxnLst/>
              <a:rect l="l" t="t" r="r" b="b"/>
              <a:pathLst>
                <a:path w="4553" h="4106" extrusionOk="0">
                  <a:moveTo>
                    <a:pt x="2092" y="1"/>
                  </a:moveTo>
                  <a:cubicBezTo>
                    <a:pt x="1700" y="1"/>
                    <a:pt x="1306" y="117"/>
                    <a:pt x="966" y="440"/>
                  </a:cubicBezTo>
                  <a:cubicBezTo>
                    <a:pt x="1" y="1381"/>
                    <a:pt x="742" y="4106"/>
                    <a:pt x="2747" y="4106"/>
                  </a:cubicBezTo>
                  <a:cubicBezTo>
                    <a:pt x="3267" y="4106"/>
                    <a:pt x="3871" y="3923"/>
                    <a:pt x="4553" y="3479"/>
                  </a:cubicBezTo>
                  <a:cubicBezTo>
                    <a:pt x="4553" y="2051"/>
                    <a:pt x="4097" y="774"/>
                    <a:pt x="4097" y="774"/>
                  </a:cubicBezTo>
                  <a:cubicBezTo>
                    <a:pt x="4097" y="774"/>
                    <a:pt x="3103" y="1"/>
                    <a:pt x="2092"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192;p51"/>
            <p:cNvSpPr/>
            <p:nvPr/>
          </p:nvSpPr>
          <p:spPr>
            <a:xfrm flipH="1">
              <a:off x="2261630" y="1986628"/>
              <a:ext cx="966331" cy="1261745"/>
            </a:xfrm>
            <a:custGeom>
              <a:avLst/>
              <a:gdLst/>
              <a:ahLst/>
              <a:cxnLst/>
              <a:rect l="l" t="t" r="r" b="b"/>
              <a:pathLst>
                <a:path w="19607" h="25601" extrusionOk="0">
                  <a:moveTo>
                    <a:pt x="17904" y="3040"/>
                  </a:moveTo>
                  <a:lnTo>
                    <a:pt x="17904" y="3040"/>
                  </a:lnTo>
                  <a:cubicBezTo>
                    <a:pt x="17903" y="3040"/>
                    <a:pt x="17903" y="3041"/>
                    <a:pt x="17902" y="3041"/>
                  </a:cubicBezTo>
                  <a:lnTo>
                    <a:pt x="17902" y="3041"/>
                  </a:lnTo>
                  <a:cubicBezTo>
                    <a:pt x="17903" y="3041"/>
                    <a:pt x="17903" y="3040"/>
                    <a:pt x="17904" y="3040"/>
                  </a:cubicBezTo>
                  <a:close/>
                  <a:moveTo>
                    <a:pt x="18542" y="23344"/>
                  </a:moveTo>
                  <a:lnTo>
                    <a:pt x="18542" y="23344"/>
                  </a:lnTo>
                  <a:cubicBezTo>
                    <a:pt x="18257" y="23376"/>
                    <a:pt x="18269" y="23597"/>
                    <a:pt x="18277" y="23798"/>
                  </a:cubicBezTo>
                  <a:lnTo>
                    <a:pt x="18277" y="23798"/>
                  </a:lnTo>
                  <a:cubicBezTo>
                    <a:pt x="18383" y="23653"/>
                    <a:pt x="18470" y="23501"/>
                    <a:pt x="18542" y="23344"/>
                  </a:cubicBezTo>
                  <a:close/>
                  <a:moveTo>
                    <a:pt x="3588" y="0"/>
                  </a:moveTo>
                  <a:cubicBezTo>
                    <a:pt x="1247" y="1855"/>
                    <a:pt x="1" y="4955"/>
                    <a:pt x="761" y="8055"/>
                  </a:cubicBezTo>
                  <a:lnTo>
                    <a:pt x="2645" y="15989"/>
                  </a:lnTo>
                  <a:cubicBezTo>
                    <a:pt x="3436" y="19302"/>
                    <a:pt x="6080" y="21490"/>
                    <a:pt x="9272" y="21855"/>
                  </a:cubicBezTo>
                  <a:lnTo>
                    <a:pt x="8664" y="22159"/>
                  </a:lnTo>
                  <a:cubicBezTo>
                    <a:pt x="8664" y="22159"/>
                    <a:pt x="8013" y="25601"/>
                    <a:pt x="12700" y="25601"/>
                  </a:cubicBezTo>
                  <a:cubicBezTo>
                    <a:pt x="12977" y="25601"/>
                    <a:pt x="13272" y="25589"/>
                    <a:pt x="13588" y="25563"/>
                  </a:cubicBezTo>
                  <a:cubicBezTo>
                    <a:pt x="15938" y="25381"/>
                    <a:pt x="17260" y="24856"/>
                    <a:pt x="17992" y="24129"/>
                  </a:cubicBezTo>
                  <a:lnTo>
                    <a:pt x="17992" y="24129"/>
                  </a:lnTo>
                  <a:cubicBezTo>
                    <a:pt x="18013" y="24131"/>
                    <a:pt x="18035" y="24133"/>
                    <a:pt x="18056" y="24135"/>
                  </a:cubicBezTo>
                  <a:cubicBezTo>
                    <a:pt x="18065" y="24135"/>
                    <a:pt x="18075" y="24135"/>
                    <a:pt x="18083" y="24135"/>
                  </a:cubicBezTo>
                  <a:cubicBezTo>
                    <a:pt x="18289" y="24135"/>
                    <a:pt x="18284" y="23975"/>
                    <a:pt x="18277" y="23798"/>
                  </a:cubicBezTo>
                  <a:lnTo>
                    <a:pt x="18277" y="23798"/>
                  </a:lnTo>
                  <a:cubicBezTo>
                    <a:pt x="18194" y="23912"/>
                    <a:pt x="18100" y="24023"/>
                    <a:pt x="17992" y="24129"/>
                  </a:cubicBezTo>
                  <a:lnTo>
                    <a:pt x="17992" y="24129"/>
                  </a:lnTo>
                  <a:cubicBezTo>
                    <a:pt x="16423" y="23988"/>
                    <a:pt x="15617" y="23052"/>
                    <a:pt x="15047" y="21642"/>
                  </a:cubicBezTo>
                  <a:cubicBezTo>
                    <a:pt x="14804" y="21065"/>
                    <a:pt x="14104" y="19150"/>
                    <a:pt x="14712" y="18724"/>
                  </a:cubicBezTo>
                  <a:cubicBezTo>
                    <a:pt x="14925" y="18572"/>
                    <a:pt x="15199" y="18511"/>
                    <a:pt x="15472" y="18481"/>
                  </a:cubicBezTo>
                  <a:cubicBezTo>
                    <a:pt x="16354" y="18299"/>
                    <a:pt x="17235" y="17995"/>
                    <a:pt x="17904" y="17387"/>
                  </a:cubicBezTo>
                  <a:cubicBezTo>
                    <a:pt x="19606" y="15776"/>
                    <a:pt x="19424" y="12827"/>
                    <a:pt x="19272" y="10700"/>
                  </a:cubicBezTo>
                  <a:cubicBezTo>
                    <a:pt x="19150" y="9393"/>
                    <a:pt x="18968" y="8086"/>
                    <a:pt x="18725" y="6779"/>
                  </a:cubicBezTo>
                  <a:cubicBezTo>
                    <a:pt x="18634" y="6415"/>
                    <a:pt x="17727" y="3180"/>
                    <a:pt x="17902" y="3041"/>
                  </a:cubicBezTo>
                  <a:lnTo>
                    <a:pt x="17902" y="3041"/>
                  </a:lnTo>
                  <a:cubicBezTo>
                    <a:pt x="16092" y="4360"/>
                    <a:pt x="13863" y="5150"/>
                    <a:pt x="11609" y="5150"/>
                  </a:cubicBezTo>
                  <a:cubicBezTo>
                    <a:pt x="11215" y="5150"/>
                    <a:pt x="10820" y="5126"/>
                    <a:pt x="10427" y="5077"/>
                  </a:cubicBezTo>
                  <a:cubicBezTo>
                    <a:pt x="7752" y="4742"/>
                    <a:pt x="5229" y="3162"/>
                    <a:pt x="3952" y="821"/>
                  </a:cubicBezTo>
                  <a:cubicBezTo>
                    <a:pt x="3831" y="548"/>
                    <a:pt x="3709" y="274"/>
                    <a:pt x="3588" y="0"/>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193;p51"/>
            <p:cNvSpPr/>
            <p:nvPr/>
          </p:nvSpPr>
          <p:spPr>
            <a:xfrm flipH="1">
              <a:off x="2026438" y="1842714"/>
              <a:ext cx="1024734" cy="1333455"/>
            </a:xfrm>
            <a:custGeom>
              <a:avLst/>
              <a:gdLst/>
              <a:ahLst/>
              <a:cxnLst/>
              <a:rect l="l" t="t" r="r" b="b"/>
              <a:pathLst>
                <a:path w="20792" h="27056" extrusionOk="0">
                  <a:moveTo>
                    <a:pt x="10233" y="1"/>
                  </a:moveTo>
                  <a:cubicBezTo>
                    <a:pt x="9634" y="1"/>
                    <a:pt x="9026" y="70"/>
                    <a:pt x="8420" y="215"/>
                  </a:cubicBezTo>
                  <a:lnTo>
                    <a:pt x="3010" y="1492"/>
                  </a:lnTo>
                  <a:cubicBezTo>
                    <a:pt x="1885" y="1765"/>
                    <a:pt x="882" y="2252"/>
                    <a:pt x="1" y="2920"/>
                  </a:cubicBezTo>
                  <a:cubicBezTo>
                    <a:pt x="122" y="3194"/>
                    <a:pt x="244" y="3468"/>
                    <a:pt x="365" y="3711"/>
                  </a:cubicBezTo>
                  <a:cubicBezTo>
                    <a:pt x="1642" y="6082"/>
                    <a:pt x="4165" y="7662"/>
                    <a:pt x="6840" y="7997"/>
                  </a:cubicBezTo>
                  <a:cubicBezTo>
                    <a:pt x="7233" y="8046"/>
                    <a:pt x="7628" y="8070"/>
                    <a:pt x="8022" y="8070"/>
                  </a:cubicBezTo>
                  <a:cubicBezTo>
                    <a:pt x="10276" y="8070"/>
                    <a:pt x="12505" y="7280"/>
                    <a:pt x="14315" y="5961"/>
                  </a:cubicBezTo>
                  <a:lnTo>
                    <a:pt x="14315" y="5961"/>
                  </a:lnTo>
                  <a:cubicBezTo>
                    <a:pt x="14140" y="6100"/>
                    <a:pt x="15047" y="9335"/>
                    <a:pt x="15138" y="9699"/>
                  </a:cubicBezTo>
                  <a:cubicBezTo>
                    <a:pt x="15381" y="11006"/>
                    <a:pt x="15563" y="12313"/>
                    <a:pt x="15685" y="13620"/>
                  </a:cubicBezTo>
                  <a:cubicBezTo>
                    <a:pt x="15837" y="15747"/>
                    <a:pt x="16019" y="18696"/>
                    <a:pt x="14317" y="20276"/>
                  </a:cubicBezTo>
                  <a:cubicBezTo>
                    <a:pt x="13648" y="20915"/>
                    <a:pt x="12767" y="21219"/>
                    <a:pt x="11885" y="21371"/>
                  </a:cubicBezTo>
                  <a:cubicBezTo>
                    <a:pt x="11612" y="21431"/>
                    <a:pt x="11338" y="21462"/>
                    <a:pt x="11125" y="21644"/>
                  </a:cubicBezTo>
                  <a:cubicBezTo>
                    <a:pt x="10517" y="22070"/>
                    <a:pt x="11217" y="23985"/>
                    <a:pt x="11460" y="24562"/>
                  </a:cubicBezTo>
                  <a:cubicBezTo>
                    <a:pt x="12037" y="25991"/>
                    <a:pt x="12858" y="26933"/>
                    <a:pt x="14469" y="27055"/>
                  </a:cubicBezTo>
                  <a:cubicBezTo>
                    <a:pt x="14478" y="27055"/>
                    <a:pt x="14488" y="27055"/>
                    <a:pt x="14496" y="27055"/>
                  </a:cubicBezTo>
                  <a:cubicBezTo>
                    <a:pt x="14934" y="27055"/>
                    <a:pt x="14419" y="26324"/>
                    <a:pt x="14955" y="26295"/>
                  </a:cubicBezTo>
                  <a:cubicBezTo>
                    <a:pt x="11723" y="24130"/>
                    <a:pt x="12984" y="24076"/>
                    <a:pt x="13120" y="24076"/>
                  </a:cubicBezTo>
                  <a:cubicBezTo>
                    <a:pt x="13127" y="24076"/>
                    <a:pt x="13131" y="24076"/>
                    <a:pt x="13131" y="24076"/>
                  </a:cubicBezTo>
                  <a:lnTo>
                    <a:pt x="13071" y="23681"/>
                  </a:lnTo>
                  <a:lnTo>
                    <a:pt x="13952" y="23468"/>
                  </a:lnTo>
                  <a:cubicBezTo>
                    <a:pt x="18147" y="22465"/>
                    <a:pt x="20791" y="18209"/>
                    <a:pt x="19788" y="13984"/>
                  </a:cubicBezTo>
                  <a:lnTo>
                    <a:pt x="17873" y="6021"/>
                  </a:lnTo>
                  <a:cubicBezTo>
                    <a:pt x="17015" y="2433"/>
                    <a:pt x="13777" y="1"/>
                    <a:pt x="10233" y="1"/>
                  </a:cubicBezTo>
                  <a:close/>
                </a:path>
              </a:pathLst>
            </a:custGeom>
            <a:solidFill>
              <a:srgbClr val="F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194;p51"/>
            <p:cNvSpPr/>
            <p:nvPr/>
          </p:nvSpPr>
          <p:spPr>
            <a:xfrm flipH="1">
              <a:off x="1933568" y="3278651"/>
              <a:ext cx="374566" cy="604579"/>
            </a:xfrm>
            <a:custGeom>
              <a:avLst/>
              <a:gdLst/>
              <a:ahLst/>
              <a:cxnLst/>
              <a:rect l="l" t="t" r="r" b="b"/>
              <a:pathLst>
                <a:path w="7600" h="12267" extrusionOk="0">
                  <a:moveTo>
                    <a:pt x="3388" y="0"/>
                  </a:moveTo>
                  <a:cubicBezTo>
                    <a:pt x="1847" y="0"/>
                    <a:pt x="1" y="6035"/>
                    <a:pt x="1" y="6035"/>
                  </a:cubicBezTo>
                  <a:lnTo>
                    <a:pt x="1" y="10807"/>
                  </a:lnTo>
                  <a:cubicBezTo>
                    <a:pt x="426" y="10762"/>
                    <a:pt x="928" y="10727"/>
                    <a:pt x="1468" y="10727"/>
                  </a:cubicBezTo>
                  <a:cubicBezTo>
                    <a:pt x="3090" y="10727"/>
                    <a:pt x="5062" y="11035"/>
                    <a:pt x="6384" y="12266"/>
                  </a:cubicBezTo>
                  <a:cubicBezTo>
                    <a:pt x="7600" y="2084"/>
                    <a:pt x="3618" y="47"/>
                    <a:pt x="3618" y="47"/>
                  </a:cubicBezTo>
                  <a:cubicBezTo>
                    <a:pt x="3542" y="15"/>
                    <a:pt x="3466" y="0"/>
                    <a:pt x="338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195;p51"/>
            <p:cNvSpPr/>
            <p:nvPr/>
          </p:nvSpPr>
          <p:spPr>
            <a:xfrm flipH="1">
              <a:off x="2703559" y="2658490"/>
              <a:ext cx="103400" cy="204533"/>
            </a:xfrm>
            <a:custGeom>
              <a:avLst/>
              <a:gdLst/>
              <a:ahLst/>
              <a:cxnLst/>
              <a:rect l="l" t="t" r="r" b="b"/>
              <a:pathLst>
                <a:path w="2098" h="4150" extrusionOk="0">
                  <a:moveTo>
                    <a:pt x="137" y="1"/>
                  </a:moveTo>
                  <a:cubicBezTo>
                    <a:pt x="68" y="1"/>
                    <a:pt x="0" y="46"/>
                    <a:pt x="0" y="138"/>
                  </a:cubicBezTo>
                  <a:lnTo>
                    <a:pt x="0" y="3512"/>
                  </a:lnTo>
                  <a:lnTo>
                    <a:pt x="0" y="3998"/>
                  </a:lnTo>
                  <a:cubicBezTo>
                    <a:pt x="0" y="4059"/>
                    <a:pt x="61" y="4150"/>
                    <a:pt x="122" y="4150"/>
                  </a:cubicBezTo>
                  <a:lnTo>
                    <a:pt x="1915" y="4150"/>
                  </a:lnTo>
                  <a:cubicBezTo>
                    <a:pt x="2097" y="4150"/>
                    <a:pt x="2097" y="3846"/>
                    <a:pt x="1915" y="3846"/>
                  </a:cubicBezTo>
                  <a:lnTo>
                    <a:pt x="274" y="3846"/>
                  </a:lnTo>
                  <a:lnTo>
                    <a:pt x="274" y="624"/>
                  </a:lnTo>
                  <a:lnTo>
                    <a:pt x="274" y="138"/>
                  </a:lnTo>
                  <a:cubicBezTo>
                    <a:pt x="274" y="46"/>
                    <a:pt x="205" y="1"/>
                    <a:pt x="1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196;p51"/>
            <p:cNvSpPr/>
            <p:nvPr/>
          </p:nvSpPr>
          <p:spPr>
            <a:xfrm flipH="1">
              <a:off x="2463879" y="2648682"/>
              <a:ext cx="49482" cy="87087"/>
            </a:xfrm>
            <a:custGeom>
              <a:avLst/>
              <a:gdLst/>
              <a:ahLst/>
              <a:cxnLst/>
              <a:rect l="l" t="t" r="r" b="b"/>
              <a:pathLst>
                <a:path w="1004" h="1767" extrusionOk="0">
                  <a:moveTo>
                    <a:pt x="486" y="1"/>
                  </a:moveTo>
                  <a:cubicBezTo>
                    <a:pt x="476" y="1"/>
                    <a:pt x="466" y="1"/>
                    <a:pt x="457" y="2"/>
                  </a:cubicBezTo>
                  <a:cubicBezTo>
                    <a:pt x="213" y="2"/>
                    <a:pt x="1" y="397"/>
                    <a:pt x="31" y="914"/>
                  </a:cubicBezTo>
                  <a:cubicBezTo>
                    <a:pt x="31" y="1383"/>
                    <a:pt x="257" y="1767"/>
                    <a:pt x="518" y="1767"/>
                  </a:cubicBezTo>
                  <a:cubicBezTo>
                    <a:pt x="528" y="1767"/>
                    <a:pt x="538" y="1766"/>
                    <a:pt x="548" y="1765"/>
                  </a:cubicBezTo>
                  <a:cubicBezTo>
                    <a:pt x="791" y="1765"/>
                    <a:pt x="1004" y="1370"/>
                    <a:pt x="973" y="853"/>
                  </a:cubicBezTo>
                  <a:cubicBezTo>
                    <a:pt x="944" y="385"/>
                    <a:pt x="745"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197;p51"/>
            <p:cNvSpPr/>
            <p:nvPr/>
          </p:nvSpPr>
          <p:spPr>
            <a:xfrm flipH="1">
              <a:off x="2943286" y="2672635"/>
              <a:ext cx="50961" cy="87136"/>
            </a:xfrm>
            <a:custGeom>
              <a:avLst/>
              <a:gdLst/>
              <a:ahLst/>
              <a:cxnLst/>
              <a:rect l="l" t="t" r="r" b="b"/>
              <a:pathLst>
                <a:path w="1034" h="1768" extrusionOk="0">
                  <a:moveTo>
                    <a:pt x="458" y="1"/>
                  </a:moveTo>
                  <a:cubicBezTo>
                    <a:pt x="447" y="1"/>
                    <a:pt x="437" y="1"/>
                    <a:pt x="426" y="3"/>
                  </a:cubicBezTo>
                  <a:cubicBezTo>
                    <a:pt x="153" y="33"/>
                    <a:pt x="1" y="459"/>
                    <a:pt x="61" y="945"/>
                  </a:cubicBezTo>
                  <a:cubicBezTo>
                    <a:pt x="91" y="1412"/>
                    <a:pt x="344" y="1767"/>
                    <a:pt x="580" y="1767"/>
                  </a:cubicBezTo>
                  <a:cubicBezTo>
                    <a:pt x="589" y="1767"/>
                    <a:pt x="599" y="1767"/>
                    <a:pt x="609" y="1766"/>
                  </a:cubicBezTo>
                  <a:cubicBezTo>
                    <a:pt x="882" y="1735"/>
                    <a:pt x="1034" y="1340"/>
                    <a:pt x="1004" y="823"/>
                  </a:cubicBezTo>
                  <a:cubicBezTo>
                    <a:pt x="945" y="356"/>
                    <a:pt x="718" y="1"/>
                    <a:pt x="4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198;p51"/>
            <p:cNvSpPr/>
            <p:nvPr/>
          </p:nvSpPr>
          <p:spPr>
            <a:xfrm flipH="1">
              <a:off x="2863890" y="2803094"/>
              <a:ext cx="214242" cy="221733"/>
            </a:xfrm>
            <a:custGeom>
              <a:avLst/>
              <a:gdLst/>
              <a:ahLst/>
              <a:cxnLst/>
              <a:rect l="l" t="t" r="r" b="b"/>
              <a:pathLst>
                <a:path w="4347" h="4499" extrusionOk="0">
                  <a:moveTo>
                    <a:pt x="1733" y="0"/>
                  </a:moveTo>
                  <a:cubicBezTo>
                    <a:pt x="1064" y="0"/>
                    <a:pt x="456" y="243"/>
                    <a:pt x="0" y="669"/>
                  </a:cubicBezTo>
                  <a:cubicBezTo>
                    <a:pt x="700" y="2371"/>
                    <a:pt x="1976" y="3678"/>
                    <a:pt x="3526" y="4499"/>
                  </a:cubicBezTo>
                  <a:cubicBezTo>
                    <a:pt x="4043" y="4012"/>
                    <a:pt x="4347" y="3344"/>
                    <a:pt x="4347" y="2584"/>
                  </a:cubicBezTo>
                  <a:cubicBezTo>
                    <a:pt x="4347" y="1155"/>
                    <a:pt x="3192" y="0"/>
                    <a:pt x="1733"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199;p51"/>
            <p:cNvSpPr/>
            <p:nvPr/>
          </p:nvSpPr>
          <p:spPr>
            <a:xfrm flipH="1">
              <a:off x="2255650" y="2722167"/>
              <a:ext cx="256183" cy="256233"/>
            </a:xfrm>
            <a:custGeom>
              <a:avLst/>
              <a:gdLst/>
              <a:ahLst/>
              <a:cxnLst/>
              <a:rect l="l" t="t" r="r" b="b"/>
              <a:pathLst>
                <a:path w="5198" h="5199" extrusionOk="0">
                  <a:moveTo>
                    <a:pt x="2584" y="1"/>
                  </a:moveTo>
                  <a:cubicBezTo>
                    <a:pt x="1155" y="1"/>
                    <a:pt x="0" y="1156"/>
                    <a:pt x="0" y="2584"/>
                  </a:cubicBezTo>
                  <a:cubicBezTo>
                    <a:pt x="0" y="4043"/>
                    <a:pt x="1155" y="5198"/>
                    <a:pt x="2584" y="5198"/>
                  </a:cubicBezTo>
                  <a:cubicBezTo>
                    <a:pt x="4043" y="5198"/>
                    <a:pt x="5198" y="4043"/>
                    <a:pt x="5198" y="2584"/>
                  </a:cubicBezTo>
                  <a:cubicBezTo>
                    <a:pt x="5198" y="1156"/>
                    <a:pt x="4043" y="1"/>
                    <a:pt x="2584"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200;p51"/>
            <p:cNvSpPr/>
            <p:nvPr/>
          </p:nvSpPr>
          <p:spPr>
            <a:xfrm flipH="1">
              <a:off x="2536431" y="2814134"/>
              <a:ext cx="170181" cy="127106"/>
            </a:xfrm>
            <a:custGeom>
              <a:avLst/>
              <a:gdLst/>
              <a:ahLst/>
              <a:cxnLst/>
              <a:rect l="l" t="t" r="r" b="b"/>
              <a:pathLst>
                <a:path w="3453" h="2579" extrusionOk="0">
                  <a:moveTo>
                    <a:pt x="3288" y="0"/>
                  </a:moveTo>
                  <a:cubicBezTo>
                    <a:pt x="3230" y="0"/>
                    <a:pt x="3174" y="34"/>
                    <a:pt x="3162" y="110"/>
                  </a:cubicBezTo>
                  <a:cubicBezTo>
                    <a:pt x="3071" y="840"/>
                    <a:pt x="2675" y="1478"/>
                    <a:pt x="2007" y="1873"/>
                  </a:cubicBezTo>
                  <a:cubicBezTo>
                    <a:pt x="1551" y="2117"/>
                    <a:pt x="1034" y="2238"/>
                    <a:pt x="517" y="2299"/>
                  </a:cubicBezTo>
                  <a:lnTo>
                    <a:pt x="183" y="2299"/>
                  </a:lnTo>
                  <a:cubicBezTo>
                    <a:pt x="1" y="2299"/>
                    <a:pt x="1" y="2572"/>
                    <a:pt x="183" y="2572"/>
                  </a:cubicBezTo>
                  <a:cubicBezTo>
                    <a:pt x="252" y="2577"/>
                    <a:pt x="323" y="2579"/>
                    <a:pt x="393" y="2579"/>
                  </a:cubicBezTo>
                  <a:cubicBezTo>
                    <a:pt x="1314" y="2579"/>
                    <a:pt x="2324" y="2212"/>
                    <a:pt x="2888" y="1478"/>
                  </a:cubicBezTo>
                  <a:cubicBezTo>
                    <a:pt x="3192" y="1113"/>
                    <a:pt x="3374" y="658"/>
                    <a:pt x="3435" y="171"/>
                  </a:cubicBezTo>
                  <a:cubicBezTo>
                    <a:pt x="3453" y="65"/>
                    <a:pt x="3368" y="0"/>
                    <a:pt x="3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201;p51"/>
            <p:cNvSpPr/>
            <p:nvPr/>
          </p:nvSpPr>
          <p:spPr>
            <a:xfrm flipH="1">
              <a:off x="2465360" y="2486483"/>
              <a:ext cx="127402" cy="46969"/>
            </a:xfrm>
            <a:custGeom>
              <a:avLst/>
              <a:gdLst/>
              <a:ahLst/>
              <a:cxnLst/>
              <a:rect l="l" t="t" r="r" b="b"/>
              <a:pathLst>
                <a:path w="2585" h="953" extrusionOk="0">
                  <a:moveTo>
                    <a:pt x="1401" y="0"/>
                  </a:moveTo>
                  <a:cubicBezTo>
                    <a:pt x="1339" y="0"/>
                    <a:pt x="1278" y="4"/>
                    <a:pt x="1216" y="11"/>
                  </a:cubicBezTo>
                  <a:cubicBezTo>
                    <a:pt x="943" y="71"/>
                    <a:pt x="669" y="193"/>
                    <a:pt x="457" y="345"/>
                  </a:cubicBezTo>
                  <a:cubicBezTo>
                    <a:pt x="274" y="527"/>
                    <a:pt x="92" y="710"/>
                    <a:pt x="1" y="953"/>
                  </a:cubicBezTo>
                  <a:cubicBezTo>
                    <a:pt x="426" y="679"/>
                    <a:pt x="821" y="467"/>
                    <a:pt x="1247" y="406"/>
                  </a:cubicBezTo>
                  <a:cubicBezTo>
                    <a:pt x="1328" y="383"/>
                    <a:pt x="1414" y="373"/>
                    <a:pt x="1501" y="373"/>
                  </a:cubicBezTo>
                  <a:cubicBezTo>
                    <a:pt x="1641" y="373"/>
                    <a:pt x="1784" y="399"/>
                    <a:pt x="1916" y="436"/>
                  </a:cubicBezTo>
                  <a:cubicBezTo>
                    <a:pt x="2128" y="497"/>
                    <a:pt x="2341" y="588"/>
                    <a:pt x="2584" y="679"/>
                  </a:cubicBezTo>
                  <a:cubicBezTo>
                    <a:pt x="2432" y="467"/>
                    <a:pt x="2250" y="284"/>
                    <a:pt x="2007" y="163"/>
                  </a:cubicBezTo>
                  <a:cubicBezTo>
                    <a:pt x="1818" y="45"/>
                    <a:pt x="1611"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202;p51"/>
            <p:cNvSpPr/>
            <p:nvPr/>
          </p:nvSpPr>
          <p:spPr>
            <a:xfrm flipH="1">
              <a:off x="2934267" y="2541831"/>
              <a:ext cx="86939" cy="48546"/>
            </a:xfrm>
            <a:custGeom>
              <a:avLst/>
              <a:gdLst/>
              <a:ahLst/>
              <a:cxnLst/>
              <a:rect l="l" t="t" r="r" b="b"/>
              <a:pathLst>
                <a:path w="1764" h="985" extrusionOk="0">
                  <a:moveTo>
                    <a:pt x="1015" y="0"/>
                  </a:moveTo>
                  <a:cubicBezTo>
                    <a:pt x="903" y="0"/>
                    <a:pt x="786" y="23"/>
                    <a:pt x="669" y="73"/>
                  </a:cubicBezTo>
                  <a:cubicBezTo>
                    <a:pt x="487" y="134"/>
                    <a:pt x="304" y="286"/>
                    <a:pt x="213" y="438"/>
                  </a:cubicBezTo>
                  <a:cubicBezTo>
                    <a:pt x="92" y="590"/>
                    <a:pt x="0" y="772"/>
                    <a:pt x="0" y="985"/>
                  </a:cubicBezTo>
                  <a:cubicBezTo>
                    <a:pt x="304" y="742"/>
                    <a:pt x="548" y="529"/>
                    <a:pt x="821" y="438"/>
                  </a:cubicBezTo>
                  <a:cubicBezTo>
                    <a:pt x="943" y="377"/>
                    <a:pt x="1064" y="347"/>
                    <a:pt x="1247" y="347"/>
                  </a:cubicBezTo>
                  <a:cubicBezTo>
                    <a:pt x="1399" y="347"/>
                    <a:pt x="1551" y="377"/>
                    <a:pt x="1763" y="407"/>
                  </a:cubicBezTo>
                  <a:cubicBezTo>
                    <a:pt x="1642" y="255"/>
                    <a:pt x="1490" y="103"/>
                    <a:pt x="1277" y="43"/>
                  </a:cubicBezTo>
                  <a:cubicBezTo>
                    <a:pt x="1195" y="15"/>
                    <a:pt x="1107" y="0"/>
                    <a:pt x="10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203;p51"/>
            <p:cNvSpPr/>
            <p:nvPr/>
          </p:nvSpPr>
          <p:spPr>
            <a:xfrm flipH="1">
              <a:off x="2059389" y="1568685"/>
              <a:ext cx="101921" cy="221733"/>
            </a:xfrm>
            <a:custGeom>
              <a:avLst/>
              <a:gdLst/>
              <a:ahLst/>
              <a:cxnLst/>
              <a:rect l="l" t="t" r="r" b="b"/>
              <a:pathLst>
                <a:path w="2068" h="4499" extrusionOk="0">
                  <a:moveTo>
                    <a:pt x="1034" y="0"/>
                  </a:moveTo>
                  <a:cubicBezTo>
                    <a:pt x="1" y="0"/>
                    <a:pt x="61" y="4499"/>
                    <a:pt x="61" y="4499"/>
                  </a:cubicBezTo>
                  <a:cubicBezTo>
                    <a:pt x="61" y="4499"/>
                    <a:pt x="2068" y="0"/>
                    <a:pt x="1034"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204;p51"/>
            <p:cNvSpPr/>
            <p:nvPr/>
          </p:nvSpPr>
          <p:spPr>
            <a:xfrm flipH="1">
              <a:off x="2146282" y="1554935"/>
              <a:ext cx="148348" cy="211531"/>
            </a:xfrm>
            <a:custGeom>
              <a:avLst/>
              <a:gdLst/>
              <a:ahLst/>
              <a:cxnLst/>
              <a:rect l="l" t="t" r="r" b="b"/>
              <a:pathLst>
                <a:path w="3010" h="4292" extrusionOk="0">
                  <a:moveTo>
                    <a:pt x="1030" y="0"/>
                  </a:moveTo>
                  <a:cubicBezTo>
                    <a:pt x="1011" y="0"/>
                    <a:pt x="992" y="2"/>
                    <a:pt x="973" y="6"/>
                  </a:cubicBezTo>
                  <a:cubicBezTo>
                    <a:pt x="0" y="158"/>
                    <a:pt x="3010" y="4291"/>
                    <a:pt x="3010" y="4291"/>
                  </a:cubicBezTo>
                  <a:cubicBezTo>
                    <a:pt x="3010" y="4291"/>
                    <a:pt x="1959" y="0"/>
                    <a:pt x="1030"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205;p51"/>
            <p:cNvSpPr/>
            <p:nvPr/>
          </p:nvSpPr>
          <p:spPr>
            <a:xfrm flipH="1">
              <a:off x="2517810" y="3719905"/>
              <a:ext cx="531884" cy="650168"/>
            </a:xfrm>
            <a:custGeom>
              <a:avLst/>
              <a:gdLst/>
              <a:ahLst/>
              <a:cxnLst/>
              <a:rect l="l" t="t" r="r" b="b"/>
              <a:pathLst>
                <a:path w="10792" h="13192" extrusionOk="0">
                  <a:moveTo>
                    <a:pt x="10487" y="0"/>
                  </a:moveTo>
                  <a:lnTo>
                    <a:pt x="1" y="2645"/>
                  </a:lnTo>
                  <a:lnTo>
                    <a:pt x="1065" y="13192"/>
                  </a:lnTo>
                  <a:lnTo>
                    <a:pt x="10791" y="9605"/>
                  </a:lnTo>
                  <a:cubicBezTo>
                    <a:pt x="10731" y="9453"/>
                    <a:pt x="10487" y="0"/>
                    <a:pt x="10487" y="0"/>
                  </a:cubicBezTo>
                  <a:close/>
                </a:path>
              </a:pathLst>
            </a:custGeom>
            <a:solidFill>
              <a:srgbClr val="F48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206;p51"/>
            <p:cNvSpPr/>
            <p:nvPr/>
          </p:nvSpPr>
          <p:spPr>
            <a:xfrm flipH="1">
              <a:off x="2532792" y="3684321"/>
              <a:ext cx="509410" cy="165943"/>
            </a:xfrm>
            <a:custGeom>
              <a:avLst/>
              <a:gdLst/>
              <a:ahLst/>
              <a:cxnLst/>
              <a:rect l="l" t="t" r="r" b="b"/>
              <a:pathLst>
                <a:path w="10336" h="3367" extrusionOk="0">
                  <a:moveTo>
                    <a:pt x="6438" y="1"/>
                  </a:moveTo>
                  <a:cubicBezTo>
                    <a:pt x="2356" y="1"/>
                    <a:pt x="1" y="2485"/>
                    <a:pt x="1" y="2485"/>
                  </a:cubicBezTo>
                  <a:lnTo>
                    <a:pt x="153" y="3367"/>
                  </a:lnTo>
                  <a:cubicBezTo>
                    <a:pt x="153" y="3367"/>
                    <a:pt x="7083" y="1543"/>
                    <a:pt x="10335" y="722"/>
                  </a:cubicBezTo>
                  <a:cubicBezTo>
                    <a:pt x="8906" y="203"/>
                    <a:pt x="7601" y="1"/>
                    <a:pt x="643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207;p51"/>
            <p:cNvSpPr/>
            <p:nvPr/>
          </p:nvSpPr>
          <p:spPr>
            <a:xfrm flipH="1">
              <a:off x="2997211" y="3459233"/>
              <a:ext cx="305616" cy="912364"/>
            </a:xfrm>
            <a:custGeom>
              <a:avLst/>
              <a:gdLst/>
              <a:ahLst/>
              <a:cxnLst/>
              <a:rect l="l" t="t" r="r" b="b"/>
              <a:pathLst>
                <a:path w="6201" h="18512" extrusionOk="0">
                  <a:moveTo>
                    <a:pt x="0" y="0"/>
                  </a:moveTo>
                  <a:lnTo>
                    <a:pt x="2128" y="13952"/>
                  </a:lnTo>
                  <a:lnTo>
                    <a:pt x="6201" y="18511"/>
                  </a:lnTo>
                  <a:lnTo>
                    <a:pt x="5441" y="7934"/>
                  </a:lnTo>
                  <a:lnTo>
                    <a:pt x="4833" y="6900"/>
                  </a:lnTo>
                  <a:lnTo>
                    <a:pt x="0" y="0"/>
                  </a:lnTo>
                  <a:close/>
                </a:path>
              </a:pathLst>
            </a:custGeom>
            <a:solidFill>
              <a:srgbClr val="F48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208;p51"/>
            <p:cNvSpPr/>
            <p:nvPr/>
          </p:nvSpPr>
          <p:spPr>
            <a:xfrm flipH="1">
              <a:off x="3027176" y="3459233"/>
              <a:ext cx="275651" cy="391027"/>
            </a:xfrm>
            <a:custGeom>
              <a:avLst/>
              <a:gdLst/>
              <a:ahLst/>
              <a:cxnLst/>
              <a:rect l="l" t="t" r="r" b="b"/>
              <a:pathLst>
                <a:path w="5593" h="7934" extrusionOk="0">
                  <a:moveTo>
                    <a:pt x="0" y="0"/>
                  </a:moveTo>
                  <a:cubicBezTo>
                    <a:pt x="1" y="1"/>
                    <a:pt x="4012" y="5897"/>
                    <a:pt x="5441" y="7934"/>
                  </a:cubicBezTo>
                  <a:cubicBezTo>
                    <a:pt x="5593" y="3435"/>
                    <a:pt x="1" y="1"/>
                    <a:pt x="0"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209;p51"/>
            <p:cNvSpPr/>
            <p:nvPr/>
          </p:nvSpPr>
          <p:spPr>
            <a:xfrm flipH="1">
              <a:off x="3049653" y="3599353"/>
              <a:ext cx="359583" cy="640606"/>
            </a:xfrm>
            <a:custGeom>
              <a:avLst/>
              <a:gdLst/>
              <a:ahLst/>
              <a:cxnLst/>
              <a:rect l="l" t="t" r="r" b="b"/>
              <a:pathLst>
                <a:path w="7296" h="12998" extrusionOk="0">
                  <a:moveTo>
                    <a:pt x="3564" y="1"/>
                  </a:moveTo>
                  <a:cubicBezTo>
                    <a:pt x="3120" y="1"/>
                    <a:pt x="1907" y="214"/>
                    <a:pt x="791" y="2325"/>
                  </a:cubicBezTo>
                  <a:cubicBezTo>
                    <a:pt x="761" y="2355"/>
                    <a:pt x="730" y="2416"/>
                    <a:pt x="730" y="2446"/>
                  </a:cubicBezTo>
                  <a:cubicBezTo>
                    <a:pt x="1" y="3905"/>
                    <a:pt x="1" y="5577"/>
                    <a:pt x="275" y="7127"/>
                  </a:cubicBezTo>
                  <a:cubicBezTo>
                    <a:pt x="487" y="8191"/>
                    <a:pt x="609" y="9285"/>
                    <a:pt x="1156" y="10197"/>
                  </a:cubicBezTo>
                  <a:cubicBezTo>
                    <a:pt x="1794" y="11291"/>
                    <a:pt x="3041" y="11899"/>
                    <a:pt x="4165" y="12386"/>
                  </a:cubicBezTo>
                  <a:cubicBezTo>
                    <a:pt x="4252" y="12415"/>
                    <a:pt x="5780" y="12998"/>
                    <a:pt x="5945" y="12998"/>
                  </a:cubicBezTo>
                  <a:cubicBezTo>
                    <a:pt x="5952" y="12998"/>
                    <a:pt x="5957" y="12996"/>
                    <a:pt x="5959" y="12993"/>
                  </a:cubicBezTo>
                  <a:cubicBezTo>
                    <a:pt x="7296" y="8920"/>
                    <a:pt x="3588" y="5729"/>
                    <a:pt x="3588" y="5729"/>
                  </a:cubicBezTo>
                  <a:lnTo>
                    <a:pt x="4895" y="4787"/>
                  </a:lnTo>
                  <a:cubicBezTo>
                    <a:pt x="5290" y="4513"/>
                    <a:pt x="5381" y="3936"/>
                    <a:pt x="5077" y="3571"/>
                  </a:cubicBezTo>
                  <a:cubicBezTo>
                    <a:pt x="4986" y="3480"/>
                    <a:pt x="4925" y="3388"/>
                    <a:pt x="4834" y="3388"/>
                  </a:cubicBezTo>
                  <a:cubicBezTo>
                    <a:pt x="5266" y="3334"/>
                    <a:pt x="5266" y="2367"/>
                    <a:pt x="4598" y="2367"/>
                  </a:cubicBezTo>
                  <a:cubicBezTo>
                    <a:pt x="4515" y="2367"/>
                    <a:pt x="4422" y="2382"/>
                    <a:pt x="4317" y="2416"/>
                  </a:cubicBezTo>
                  <a:cubicBezTo>
                    <a:pt x="4530" y="1990"/>
                    <a:pt x="4591" y="1352"/>
                    <a:pt x="3740" y="1261"/>
                  </a:cubicBezTo>
                  <a:cubicBezTo>
                    <a:pt x="4408" y="258"/>
                    <a:pt x="3740" y="15"/>
                    <a:pt x="3740" y="15"/>
                  </a:cubicBezTo>
                  <a:cubicBezTo>
                    <a:pt x="3740" y="15"/>
                    <a:pt x="3677" y="1"/>
                    <a:pt x="3564" y="1"/>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210;p51"/>
            <p:cNvSpPr/>
            <p:nvPr/>
          </p:nvSpPr>
          <p:spPr>
            <a:xfrm flipH="1">
              <a:off x="2997205" y="3799304"/>
              <a:ext cx="71956" cy="572297"/>
            </a:xfrm>
            <a:custGeom>
              <a:avLst/>
              <a:gdLst/>
              <a:ahLst/>
              <a:cxnLst/>
              <a:rect l="l" t="t" r="r" b="b"/>
              <a:pathLst>
                <a:path w="1460" h="11612" extrusionOk="0">
                  <a:moveTo>
                    <a:pt x="1" y="0"/>
                  </a:moveTo>
                  <a:lnTo>
                    <a:pt x="791" y="10851"/>
                  </a:lnTo>
                  <a:lnTo>
                    <a:pt x="1460" y="11611"/>
                  </a:lnTo>
                  <a:lnTo>
                    <a:pt x="700" y="1034"/>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211;p51"/>
            <p:cNvSpPr/>
            <p:nvPr/>
          </p:nvSpPr>
          <p:spPr>
            <a:xfrm flipH="1">
              <a:off x="2116337" y="1639076"/>
              <a:ext cx="934838" cy="341406"/>
            </a:xfrm>
            <a:custGeom>
              <a:avLst/>
              <a:gdLst/>
              <a:ahLst/>
              <a:cxnLst/>
              <a:rect l="l" t="t" r="r" b="b"/>
              <a:pathLst>
                <a:path w="18968" h="6610" extrusionOk="0">
                  <a:moveTo>
                    <a:pt x="730" y="1"/>
                  </a:moveTo>
                  <a:cubicBezTo>
                    <a:pt x="426" y="305"/>
                    <a:pt x="244" y="669"/>
                    <a:pt x="153" y="1065"/>
                  </a:cubicBezTo>
                  <a:cubicBezTo>
                    <a:pt x="1" y="1855"/>
                    <a:pt x="213" y="2676"/>
                    <a:pt x="608" y="3375"/>
                  </a:cubicBezTo>
                  <a:cubicBezTo>
                    <a:pt x="1551" y="5077"/>
                    <a:pt x="3405" y="6141"/>
                    <a:pt x="5320" y="6475"/>
                  </a:cubicBezTo>
                  <a:cubicBezTo>
                    <a:pt x="5852" y="6568"/>
                    <a:pt x="6390" y="6609"/>
                    <a:pt x="6928" y="6609"/>
                  </a:cubicBezTo>
                  <a:cubicBezTo>
                    <a:pt x="8324" y="6609"/>
                    <a:pt x="9726" y="6331"/>
                    <a:pt x="11065" y="5958"/>
                  </a:cubicBezTo>
                  <a:cubicBezTo>
                    <a:pt x="12341" y="5563"/>
                    <a:pt x="13557" y="5107"/>
                    <a:pt x="14864" y="4894"/>
                  </a:cubicBezTo>
                  <a:cubicBezTo>
                    <a:pt x="15266" y="4829"/>
                    <a:pt x="15676" y="4792"/>
                    <a:pt x="16086" y="4792"/>
                  </a:cubicBezTo>
                  <a:cubicBezTo>
                    <a:pt x="17008" y="4792"/>
                    <a:pt x="17924" y="4978"/>
                    <a:pt x="18724" y="5442"/>
                  </a:cubicBezTo>
                  <a:cubicBezTo>
                    <a:pt x="18815" y="5502"/>
                    <a:pt x="18876" y="5563"/>
                    <a:pt x="18967" y="5624"/>
                  </a:cubicBezTo>
                  <a:lnTo>
                    <a:pt x="18785" y="4317"/>
                  </a:lnTo>
                  <a:cubicBezTo>
                    <a:pt x="18724" y="3739"/>
                    <a:pt x="18633" y="3162"/>
                    <a:pt x="18542" y="2584"/>
                  </a:cubicBezTo>
                  <a:cubicBezTo>
                    <a:pt x="18451" y="1916"/>
                    <a:pt x="18572" y="1703"/>
                    <a:pt x="17934" y="1612"/>
                  </a:cubicBezTo>
                  <a:cubicBezTo>
                    <a:pt x="17296" y="1520"/>
                    <a:pt x="16627" y="1551"/>
                    <a:pt x="15989" y="1520"/>
                  </a:cubicBezTo>
                  <a:cubicBezTo>
                    <a:pt x="14925" y="1460"/>
                    <a:pt x="13770" y="1520"/>
                    <a:pt x="12706" y="1308"/>
                  </a:cubicBezTo>
                  <a:cubicBezTo>
                    <a:pt x="10122" y="1004"/>
                    <a:pt x="7569" y="548"/>
                    <a:pt x="4985" y="274"/>
                  </a:cubicBezTo>
                  <a:cubicBezTo>
                    <a:pt x="3587" y="122"/>
                    <a:pt x="2159" y="1"/>
                    <a:pt x="730"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212;p51"/>
            <p:cNvSpPr/>
            <p:nvPr/>
          </p:nvSpPr>
          <p:spPr>
            <a:xfrm flipH="1">
              <a:off x="2033942" y="1639065"/>
              <a:ext cx="1552034" cy="891418"/>
            </a:xfrm>
            <a:custGeom>
              <a:avLst/>
              <a:gdLst/>
              <a:ahLst/>
              <a:cxnLst/>
              <a:rect l="l" t="t" r="r" b="b"/>
              <a:pathLst>
                <a:path w="31491" h="18087" extrusionOk="0">
                  <a:moveTo>
                    <a:pt x="11581" y="1"/>
                  </a:moveTo>
                  <a:cubicBezTo>
                    <a:pt x="10943" y="1"/>
                    <a:pt x="10335" y="1"/>
                    <a:pt x="9697" y="61"/>
                  </a:cubicBezTo>
                  <a:cubicBezTo>
                    <a:pt x="8754" y="122"/>
                    <a:pt x="4256" y="274"/>
                    <a:pt x="4256" y="1642"/>
                  </a:cubicBezTo>
                  <a:cubicBezTo>
                    <a:pt x="4256" y="2514"/>
                    <a:pt x="5310" y="2748"/>
                    <a:pt x="6443" y="2748"/>
                  </a:cubicBezTo>
                  <a:cubicBezTo>
                    <a:pt x="7758" y="2748"/>
                    <a:pt x="9179" y="2432"/>
                    <a:pt x="9180" y="2432"/>
                  </a:cubicBezTo>
                  <a:lnTo>
                    <a:pt x="9180" y="2432"/>
                  </a:lnTo>
                  <a:cubicBezTo>
                    <a:pt x="9179" y="2433"/>
                    <a:pt x="1611" y="4864"/>
                    <a:pt x="2432" y="5958"/>
                  </a:cubicBezTo>
                  <a:cubicBezTo>
                    <a:pt x="2644" y="6252"/>
                    <a:pt x="2984" y="6360"/>
                    <a:pt x="3367" y="6360"/>
                  </a:cubicBezTo>
                  <a:cubicBezTo>
                    <a:pt x="4410" y="6360"/>
                    <a:pt x="5775" y="5564"/>
                    <a:pt x="5775" y="5563"/>
                  </a:cubicBezTo>
                  <a:lnTo>
                    <a:pt x="5775" y="5563"/>
                  </a:lnTo>
                  <a:cubicBezTo>
                    <a:pt x="5774" y="5564"/>
                    <a:pt x="0" y="9849"/>
                    <a:pt x="1338" y="10457"/>
                  </a:cubicBezTo>
                  <a:cubicBezTo>
                    <a:pt x="1460" y="10510"/>
                    <a:pt x="1600" y="10534"/>
                    <a:pt x="1752" y="10534"/>
                  </a:cubicBezTo>
                  <a:cubicBezTo>
                    <a:pt x="3255" y="10534"/>
                    <a:pt x="5988" y="8178"/>
                    <a:pt x="5988" y="8177"/>
                  </a:cubicBezTo>
                  <a:lnTo>
                    <a:pt x="5988" y="8177"/>
                  </a:lnTo>
                  <a:cubicBezTo>
                    <a:pt x="5988" y="8178"/>
                    <a:pt x="2797" y="13466"/>
                    <a:pt x="3678" y="13740"/>
                  </a:cubicBezTo>
                  <a:cubicBezTo>
                    <a:pt x="3704" y="13748"/>
                    <a:pt x="3733" y="13752"/>
                    <a:pt x="3765" y="13752"/>
                  </a:cubicBezTo>
                  <a:cubicBezTo>
                    <a:pt x="4751" y="13752"/>
                    <a:pt x="8176" y="9728"/>
                    <a:pt x="8177" y="9727"/>
                  </a:cubicBezTo>
                  <a:lnTo>
                    <a:pt x="8177" y="9727"/>
                  </a:lnTo>
                  <a:cubicBezTo>
                    <a:pt x="8176" y="9728"/>
                    <a:pt x="5988" y="13800"/>
                    <a:pt x="6900" y="14226"/>
                  </a:cubicBezTo>
                  <a:cubicBezTo>
                    <a:pt x="6931" y="14241"/>
                    <a:pt x="6967" y="14248"/>
                    <a:pt x="7006" y="14248"/>
                  </a:cubicBezTo>
                  <a:cubicBezTo>
                    <a:pt x="8151" y="14248"/>
                    <a:pt x="12554" y="8056"/>
                    <a:pt x="12554" y="8056"/>
                  </a:cubicBezTo>
                  <a:cubicBezTo>
                    <a:pt x="12554" y="8056"/>
                    <a:pt x="15290" y="10933"/>
                    <a:pt x="18559" y="10933"/>
                  </a:cubicBezTo>
                  <a:cubicBezTo>
                    <a:pt x="19001" y="10933"/>
                    <a:pt x="19453" y="10880"/>
                    <a:pt x="19909" y="10761"/>
                  </a:cubicBezTo>
                  <a:cubicBezTo>
                    <a:pt x="23645" y="9812"/>
                    <a:pt x="24691" y="7504"/>
                    <a:pt x="26518" y="7504"/>
                  </a:cubicBezTo>
                  <a:cubicBezTo>
                    <a:pt x="26564" y="7504"/>
                    <a:pt x="26610" y="7505"/>
                    <a:pt x="26657" y="7508"/>
                  </a:cubicBezTo>
                  <a:cubicBezTo>
                    <a:pt x="28572" y="7630"/>
                    <a:pt x="29484" y="18086"/>
                    <a:pt x="29484" y="18086"/>
                  </a:cubicBezTo>
                  <a:lnTo>
                    <a:pt x="31490" y="17600"/>
                  </a:lnTo>
                  <a:cubicBezTo>
                    <a:pt x="30943" y="13618"/>
                    <a:pt x="30396" y="9606"/>
                    <a:pt x="29818" y="5593"/>
                  </a:cubicBezTo>
                  <a:cubicBezTo>
                    <a:pt x="29727" y="5533"/>
                    <a:pt x="29666" y="5472"/>
                    <a:pt x="29575" y="5442"/>
                  </a:cubicBezTo>
                  <a:cubicBezTo>
                    <a:pt x="29180" y="5198"/>
                    <a:pt x="28785" y="5046"/>
                    <a:pt x="28359" y="4955"/>
                  </a:cubicBezTo>
                  <a:cubicBezTo>
                    <a:pt x="27843" y="5046"/>
                    <a:pt x="27326" y="5198"/>
                    <a:pt x="26840" y="5411"/>
                  </a:cubicBezTo>
                  <a:cubicBezTo>
                    <a:pt x="24712" y="6353"/>
                    <a:pt x="23131" y="8329"/>
                    <a:pt x="20943" y="9028"/>
                  </a:cubicBezTo>
                  <a:cubicBezTo>
                    <a:pt x="20542" y="9162"/>
                    <a:pt x="20117" y="9248"/>
                    <a:pt x="19698" y="9248"/>
                  </a:cubicBezTo>
                  <a:cubicBezTo>
                    <a:pt x="19450" y="9248"/>
                    <a:pt x="19204" y="9218"/>
                    <a:pt x="18967" y="9150"/>
                  </a:cubicBezTo>
                  <a:cubicBezTo>
                    <a:pt x="18329" y="8998"/>
                    <a:pt x="17721" y="8572"/>
                    <a:pt x="17447" y="7934"/>
                  </a:cubicBezTo>
                  <a:cubicBezTo>
                    <a:pt x="17295" y="7508"/>
                    <a:pt x="17295" y="7022"/>
                    <a:pt x="17508" y="6597"/>
                  </a:cubicBezTo>
                  <a:cubicBezTo>
                    <a:pt x="17052" y="6597"/>
                    <a:pt x="16596" y="6536"/>
                    <a:pt x="16171" y="6475"/>
                  </a:cubicBezTo>
                  <a:cubicBezTo>
                    <a:pt x="14256" y="6141"/>
                    <a:pt x="12402" y="5077"/>
                    <a:pt x="11459" y="3375"/>
                  </a:cubicBezTo>
                  <a:cubicBezTo>
                    <a:pt x="11064" y="2676"/>
                    <a:pt x="10852" y="1855"/>
                    <a:pt x="11004" y="1065"/>
                  </a:cubicBezTo>
                  <a:cubicBezTo>
                    <a:pt x="11095" y="669"/>
                    <a:pt x="11277" y="305"/>
                    <a:pt x="11581"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213;p51"/>
            <p:cNvSpPr/>
            <p:nvPr/>
          </p:nvSpPr>
          <p:spPr>
            <a:xfrm flipH="1">
              <a:off x="2188233" y="1874996"/>
              <a:ext cx="545339" cy="219220"/>
            </a:xfrm>
            <a:custGeom>
              <a:avLst/>
              <a:gdLst/>
              <a:ahLst/>
              <a:cxnLst/>
              <a:rect l="l" t="t" r="r" b="b"/>
              <a:pathLst>
                <a:path w="11065" h="4448" extrusionOk="0">
                  <a:moveTo>
                    <a:pt x="9642" y="0"/>
                  </a:moveTo>
                  <a:cubicBezTo>
                    <a:pt x="9234" y="0"/>
                    <a:pt x="8824" y="38"/>
                    <a:pt x="8420" y="107"/>
                  </a:cubicBezTo>
                  <a:cubicBezTo>
                    <a:pt x="7113" y="320"/>
                    <a:pt x="5897" y="776"/>
                    <a:pt x="4621" y="1141"/>
                  </a:cubicBezTo>
                  <a:cubicBezTo>
                    <a:pt x="3264" y="1545"/>
                    <a:pt x="1853" y="1812"/>
                    <a:pt x="439" y="1812"/>
                  </a:cubicBezTo>
                  <a:cubicBezTo>
                    <a:pt x="364" y="1812"/>
                    <a:pt x="289" y="1811"/>
                    <a:pt x="213" y="1810"/>
                  </a:cubicBezTo>
                  <a:cubicBezTo>
                    <a:pt x="0" y="2205"/>
                    <a:pt x="0" y="2721"/>
                    <a:pt x="152" y="3147"/>
                  </a:cubicBezTo>
                  <a:cubicBezTo>
                    <a:pt x="426" y="3755"/>
                    <a:pt x="1034" y="4211"/>
                    <a:pt x="1672" y="4363"/>
                  </a:cubicBezTo>
                  <a:cubicBezTo>
                    <a:pt x="1913" y="4420"/>
                    <a:pt x="2163" y="4447"/>
                    <a:pt x="2415" y="4447"/>
                  </a:cubicBezTo>
                  <a:cubicBezTo>
                    <a:pt x="2830" y="4447"/>
                    <a:pt x="3251" y="4374"/>
                    <a:pt x="3648" y="4241"/>
                  </a:cubicBezTo>
                  <a:cubicBezTo>
                    <a:pt x="5836" y="3542"/>
                    <a:pt x="7417" y="1566"/>
                    <a:pt x="9545" y="655"/>
                  </a:cubicBezTo>
                  <a:cubicBezTo>
                    <a:pt x="10031" y="442"/>
                    <a:pt x="10548" y="290"/>
                    <a:pt x="11064" y="168"/>
                  </a:cubicBezTo>
                  <a:cubicBezTo>
                    <a:pt x="10603" y="53"/>
                    <a:pt x="10124" y="0"/>
                    <a:pt x="9642"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214;p51"/>
            <p:cNvSpPr/>
            <p:nvPr/>
          </p:nvSpPr>
          <p:spPr>
            <a:xfrm flipH="1">
              <a:off x="1866537" y="2424038"/>
              <a:ext cx="323211" cy="289944"/>
            </a:xfrm>
            <a:custGeom>
              <a:avLst/>
              <a:gdLst/>
              <a:ahLst/>
              <a:cxnLst/>
              <a:rect l="l" t="t" r="r" b="b"/>
              <a:pathLst>
                <a:path w="6558" h="5883" extrusionOk="0">
                  <a:moveTo>
                    <a:pt x="2689" y="1"/>
                  </a:moveTo>
                  <a:cubicBezTo>
                    <a:pt x="1162" y="1"/>
                    <a:pt x="182" y="1855"/>
                    <a:pt x="182" y="1855"/>
                  </a:cubicBezTo>
                  <a:cubicBezTo>
                    <a:pt x="182" y="1855"/>
                    <a:pt x="0" y="3831"/>
                    <a:pt x="942" y="5867"/>
                  </a:cubicBezTo>
                  <a:cubicBezTo>
                    <a:pt x="1078" y="5878"/>
                    <a:pt x="1211" y="5883"/>
                    <a:pt x="1341" y="5883"/>
                  </a:cubicBezTo>
                  <a:cubicBezTo>
                    <a:pt x="5064" y="5883"/>
                    <a:pt x="6557" y="1802"/>
                    <a:pt x="3708" y="275"/>
                  </a:cubicBezTo>
                  <a:cubicBezTo>
                    <a:pt x="3347" y="81"/>
                    <a:pt x="3006" y="1"/>
                    <a:pt x="2689"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215;p51"/>
            <p:cNvSpPr/>
            <p:nvPr/>
          </p:nvSpPr>
          <p:spPr>
            <a:xfrm flipH="1">
              <a:off x="2004435" y="2485349"/>
              <a:ext cx="102956" cy="186692"/>
            </a:xfrm>
            <a:custGeom>
              <a:avLst/>
              <a:gdLst/>
              <a:ahLst/>
              <a:cxnLst/>
              <a:rect l="l" t="t" r="r" b="b"/>
              <a:pathLst>
                <a:path w="2089" h="3788" extrusionOk="0">
                  <a:moveTo>
                    <a:pt x="1853" y="1"/>
                  </a:moveTo>
                  <a:cubicBezTo>
                    <a:pt x="1843" y="1"/>
                    <a:pt x="1834" y="2"/>
                    <a:pt x="1825" y="3"/>
                  </a:cubicBezTo>
                  <a:cubicBezTo>
                    <a:pt x="396" y="246"/>
                    <a:pt x="31" y="1857"/>
                    <a:pt x="1" y="3104"/>
                  </a:cubicBezTo>
                  <a:cubicBezTo>
                    <a:pt x="1" y="3286"/>
                    <a:pt x="31" y="3468"/>
                    <a:pt x="31" y="3651"/>
                  </a:cubicBezTo>
                  <a:cubicBezTo>
                    <a:pt x="31" y="3742"/>
                    <a:pt x="100" y="3787"/>
                    <a:pt x="168" y="3787"/>
                  </a:cubicBezTo>
                  <a:cubicBezTo>
                    <a:pt x="236" y="3787"/>
                    <a:pt x="305" y="3742"/>
                    <a:pt x="305" y="3651"/>
                  </a:cubicBezTo>
                  <a:cubicBezTo>
                    <a:pt x="305" y="2708"/>
                    <a:pt x="274" y="1553"/>
                    <a:pt x="943" y="793"/>
                  </a:cubicBezTo>
                  <a:cubicBezTo>
                    <a:pt x="1186" y="520"/>
                    <a:pt x="1521" y="338"/>
                    <a:pt x="1916" y="277"/>
                  </a:cubicBezTo>
                  <a:cubicBezTo>
                    <a:pt x="2089" y="248"/>
                    <a:pt x="2016" y="1"/>
                    <a:pt x="18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216;p51"/>
            <p:cNvSpPr/>
            <p:nvPr/>
          </p:nvSpPr>
          <p:spPr>
            <a:xfrm flipH="1">
              <a:off x="1967274" y="2554103"/>
              <a:ext cx="137456" cy="43272"/>
            </a:xfrm>
            <a:custGeom>
              <a:avLst/>
              <a:gdLst/>
              <a:ahLst/>
              <a:cxnLst/>
              <a:rect l="l" t="t" r="r" b="b"/>
              <a:pathLst>
                <a:path w="2789" h="878" extrusionOk="0">
                  <a:moveTo>
                    <a:pt x="1873" y="1"/>
                  </a:moveTo>
                  <a:cubicBezTo>
                    <a:pt x="1548" y="1"/>
                    <a:pt x="1220" y="72"/>
                    <a:pt x="920" y="189"/>
                  </a:cubicBezTo>
                  <a:cubicBezTo>
                    <a:pt x="646" y="280"/>
                    <a:pt x="372" y="402"/>
                    <a:pt x="129" y="584"/>
                  </a:cubicBezTo>
                  <a:cubicBezTo>
                    <a:pt x="0" y="687"/>
                    <a:pt x="90" y="877"/>
                    <a:pt x="213" y="877"/>
                  </a:cubicBezTo>
                  <a:cubicBezTo>
                    <a:pt x="235" y="877"/>
                    <a:pt x="258" y="871"/>
                    <a:pt x="281" y="857"/>
                  </a:cubicBezTo>
                  <a:cubicBezTo>
                    <a:pt x="726" y="519"/>
                    <a:pt x="1289" y="298"/>
                    <a:pt x="1846" y="298"/>
                  </a:cubicBezTo>
                  <a:cubicBezTo>
                    <a:pt x="2089" y="298"/>
                    <a:pt x="2330" y="340"/>
                    <a:pt x="2561" y="432"/>
                  </a:cubicBezTo>
                  <a:cubicBezTo>
                    <a:pt x="2579" y="438"/>
                    <a:pt x="2596" y="441"/>
                    <a:pt x="2611" y="441"/>
                  </a:cubicBezTo>
                  <a:cubicBezTo>
                    <a:pt x="2753" y="441"/>
                    <a:pt x="2789" y="213"/>
                    <a:pt x="2652" y="158"/>
                  </a:cubicBezTo>
                  <a:cubicBezTo>
                    <a:pt x="2405" y="49"/>
                    <a:pt x="2140" y="1"/>
                    <a:pt x="1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217;p51"/>
            <p:cNvSpPr/>
            <p:nvPr/>
          </p:nvSpPr>
          <p:spPr>
            <a:xfrm flipH="1">
              <a:off x="2543289" y="3758841"/>
              <a:ext cx="453964" cy="572297"/>
            </a:xfrm>
            <a:custGeom>
              <a:avLst/>
              <a:gdLst/>
              <a:ahLst/>
              <a:cxnLst/>
              <a:rect l="l" t="t" r="r" b="b"/>
              <a:pathLst>
                <a:path w="9211" h="11612" extrusionOk="0">
                  <a:moveTo>
                    <a:pt x="8846" y="0"/>
                  </a:moveTo>
                  <a:lnTo>
                    <a:pt x="1" y="2371"/>
                  </a:lnTo>
                  <a:lnTo>
                    <a:pt x="548" y="11612"/>
                  </a:lnTo>
                  <a:lnTo>
                    <a:pt x="9211" y="8815"/>
                  </a:lnTo>
                  <a:lnTo>
                    <a:pt x="88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218;p51"/>
            <p:cNvSpPr/>
            <p:nvPr/>
          </p:nvSpPr>
          <p:spPr>
            <a:xfrm flipH="1">
              <a:off x="2495333" y="3892159"/>
              <a:ext cx="443466" cy="471953"/>
            </a:xfrm>
            <a:custGeom>
              <a:avLst/>
              <a:gdLst/>
              <a:ahLst/>
              <a:cxnLst/>
              <a:rect l="l" t="t" r="r" b="b"/>
              <a:pathLst>
                <a:path w="8998" h="9576" extrusionOk="0">
                  <a:moveTo>
                    <a:pt x="5988" y="1"/>
                  </a:moveTo>
                  <a:cubicBezTo>
                    <a:pt x="5289" y="1"/>
                    <a:pt x="5988" y="3192"/>
                    <a:pt x="5988" y="3192"/>
                  </a:cubicBezTo>
                  <a:cubicBezTo>
                    <a:pt x="5988" y="3192"/>
                    <a:pt x="2385" y="1764"/>
                    <a:pt x="982" y="1764"/>
                  </a:cubicBezTo>
                  <a:cubicBezTo>
                    <a:pt x="710" y="1764"/>
                    <a:pt x="520" y="1818"/>
                    <a:pt x="456" y="1946"/>
                  </a:cubicBezTo>
                  <a:cubicBezTo>
                    <a:pt x="183" y="2493"/>
                    <a:pt x="2584" y="4074"/>
                    <a:pt x="2584" y="4074"/>
                  </a:cubicBezTo>
                  <a:lnTo>
                    <a:pt x="730" y="3952"/>
                  </a:lnTo>
                  <a:cubicBezTo>
                    <a:pt x="213" y="4043"/>
                    <a:pt x="0" y="4621"/>
                    <a:pt x="395" y="5046"/>
                  </a:cubicBezTo>
                  <a:cubicBezTo>
                    <a:pt x="183" y="5441"/>
                    <a:pt x="152" y="5928"/>
                    <a:pt x="395" y="6384"/>
                  </a:cubicBezTo>
                  <a:cubicBezTo>
                    <a:pt x="1003" y="7630"/>
                    <a:pt x="2310" y="9089"/>
                    <a:pt x="4833" y="9575"/>
                  </a:cubicBezTo>
                  <a:cubicBezTo>
                    <a:pt x="8997" y="9575"/>
                    <a:pt x="7751" y="3435"/>
                    <a:pt x="7751" y="3435"/>
                  </a:cubicBezTo>
                  <a:cubicBezTo>
                    <a:pt x="7751" y="3435"/>
                    <a:pt x="6687" y="1"/>
                    <a:pt x="5988" y="1"/>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219;p51"/>
            <p:cNvSpPr/>
            <p:nvPr/>
          </p:nvSpPr>
          <p:spPr>
            <a:xfrm flipH="1">
              <a:off x="1991980" y="3807338"/>
              <a:ext cx="708620" cy="557265"/>
            </a:xfrm>
            <a:custGeom>
              <a:avLst/>
              <a:gdLst/>
              <a:ahLst/>
              <a:cxnLst/>
              <a:rect l="l" t="t" r="r" b="b"/>
              <a:pathLst>
                <a:path w="14378" h="11307" extrusionOk="0">
                  <a:moveTo>
                    <a:pt x="9445" y="0"/>
                  </a:moveTo>
                  <a:cubicBezTo>
                    <a:pt x="8902" y="0"/>
                    <a:pt x="8397" y="35"/>
                    <a:pt x="7964" y="80"/>
                  </a:cubicBezTo>
                  <a:lnTo>
                    <a:pt x="7964" y="1387"/>
                  </a:lnTo>
                  <a:lnTo>
                    <a:pt x="2918" y="5156"/>
                  </a:lnTo>
                  <a:lnTo>
                    <a:pt x="0" y="11296"/>
                  </a:lnTo>
                  <a:cubicBezTo>
                    <a:pt x="0" y="11296"/>
                    <a:pt x="149" y="11307"/>
                    <a:pt x="422" y="11307"/>
                  </a:cubicBezTo>
                  <a:cubicBezTo>
                    <a:pt x="2140" y="11307"/>
                    <a:pt x="8763" y="10899"/>
                    <a:pt x="13800" y="4944"/>
                  </a:cubicBezTo>
                  <a:cubicBezTo>
                    <a:pt x="14043" y="3728"/>
                    <a:pt x="14225" y="2603"/>
                    <a:pt x="14377" y="1539"/>
                  </a:cubicBezTo>
                  <a:cubicBezTo>
                    <a:pt x="13032" y="308"/>
                    <a:pt x="11072" y="0"/>
                    <a:pt x="9445" y="0"/>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220;p51"/>
            <p:cNvSpPr/>
            <p:nvPr/>
          </p:nvSpPr>
          <p:spPr>
            <a:xfrm flipH="1">
              <a:off x="1991980" y="3841246"/>
              <a:ext cx="714633" cy="523210"/>
            </a:xfrm>
            <a:custGeom>
              <a:avLst/>
              <a:gdLst/>
              <a:ahLst/>
              <a:cxnLst/>
              <a:rect l="l" t="t" r="r" b="b"/>
              <a:pathLst>
                <a:path w="14500" h="10616" extrusionOk="0">
                  <a:moveTo>
                    <a:pt x="13162" y="0"/>
                  </a:moveTo>
                  <a:lnTo>
                    <a:pt x="13162" y="0"/>
                  </a:lnTo>
                  <a:cubicBezTo>
                    <a:pt x="13375" y="6566"/>
                    <a:pt x="1" y="10578"/>
                    <a:pt x="1" y="10578"/>
                  </a:cubicBezTo>
                  <a:cubicBezTo>
                    <a:pt x="350" y="10603"/>
                    <a:pt x="696" y="10616"/>
                    <a:pt x="1036" y="10616"/>
                  </a:cubicBezTo>
                  <a:cubicBezTo>
                    <a:pt x="8789" y="10616"/>
                    <a:pt x="13922" y="4256"/>
                    <a:pt x="13922" y="4256"/>
                  </a:cubicBezTo>
                  <a:cubicBezTo>
                    <a:pt x="13922" y="4256"/>
                    <a:pt x="14378" y="1794"/>
                    <a:pt x="14499" y="851"/>
                  </a:cubicBezTo>
                  <a:cubicBezTo>
                    <a:pt x="13983" y="335"/>
                    <a:pt x="13162" y="0"/>
                    <a:pt x="13162" y="0"/>
                  </a:cubicBezTo>
                  <a:close/>
                </a:path>
              </a:pathLst>
            </a:custGeom>
            <a:solidFill>
              <a:srgbClr val="F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221;p51"/>
            <p:cNvSpPr/>
            <p:nvPr/>
          </p:nvSpPr>
          <p:spPr>
            <a:xfrm flipH="1">
              <a:off x="2788973" y="4146817"/>
              <a:ext cx="133365" cy="59980"/>
            </a:xfrm>
            <a:custGeom>
              <a:avLst/>
              <a:gdLst/>
              <a:ahLst/>
              <a:cxnLst/>
              <a:rect l="l" t="t" r="r" b="b"/>
              <a:pathLst>
                <a:path w="2706" h="1217" extrusionOk="0">
                  <a:moveTo>
                    <a:pt x="1" y="1"/>
                  </a:moveTo>
                  <a:cubicBezTo>
                    <a:pt x="1" y="1"/>
                    <a:pt x="1247" y="822"/>
                    <a:pt x="2706" y="1217"/>
                  </a:cubicBezTo>
                  <a:lnTo>
                    <a:pt x="1" y="1"/>
                  </a:lnTo>
                  <a:close/>
                </a:path>
              </a:pathLst>
            </a:custGeom>
            <a:solidFill>
              <a:srgbClr val="F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222;p51"/>
            <p:cNvSpPr/>
            <p:nvPr/>
          </p:nvSpPr>
          <p:spPr>
            <a:xfrm flipH="1">
              <a:off x="2607705" y="3697431"/>
              <a:ext cx="417986" cy="127352"/>
            </a:xfrm>
            <a:custGeom>
              <a:avLst/>
              <a:gdLst/>
              <a:ahLst/>
              <a:cxnLst/>
              <a:rect l="l" t="t" r="r" b="b"/>
              <a:pathLst>
                <a:path w="8481" h="2584" extrusionOk="0">
                  <a:moveTo>
                    <a:pt x="8481" y="0"/>
                  </a:moveTo>
                  <a:lnTo>
                    <a:pt x="8481" y="0"/>
                  </a:lnTo>
                  <a:cubicBezTo>
                    <a:pt x="7052" y="365"/>
                    <a:pt x="5623" y="791"/>
                    <a:pt x="4195" y="1216"/>
                  </a:cubicBezTo>
                  <a:cubicBezTo>
                    <a:pt x="2797" y="1642"/>
                    <a:pt x="1368" y="2098"/>
                    <a:pt x="0" y="2584"/>
                  </a:cubicBezTo>
                  <a:cubicBezTo>
                    <a:pt x="1429" y="2219"/>
                    <a:pt x="2857" y="1824"/>
                    <a:pt x="4256" y="1398"/>
                  </a:cubicBezTo>
                  <a:cubicBezTo>
                    <a:pt x="5684" y="942"/>
                    <a:pt x="7082" y="517"/>
                    <a:pt x="8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223;p51"/>
            <p:cNvSpPr/>
            <p:nvPr/>
          </p:nvSpPr>
          <p:spPr>
            <a:xfrm flipH="1">
              <a:off x="2616674" y="3712414"/>
              <a:ext cx="385064" cy="121389"/>
            </a:xfrm>
            <a:custGeom>
              <a:avLst/>
              <a:gdLst/>
              <a:ahLst/>
              <a:cxnLst/>
              <a:rect l="l" t="t" r="r" b="b"/>
              <a:pathLst>
                <a:path w="7813" h="2463" extrusionOk="0">
                  <a:moveTo>
                    <a:pt x="7812" y="0"/>
                  </a:moveTo>
                  <a:cubicBezTo>
                    <a:pt x="6475" y="335"/>
                    <a:pt x="5168" y="760"/>
                    <a:pt x="3861" y="1155"/>
                  </a:cubicBezTo>
                  <a:cubicBezTo>
                    <a:pt x="2584" y="1550"/>
                    <a:pt x="1277" y="1976"/>
                    <a:pt x="1" y="2462"/>
                  </a:cubicBezTo>
                  <a:cubicBezTo>
                    <a:pt x="1308" y="2128"/>
                    <a:pt x="2615" y="1733"/>
                    <a:pt x="3922" y="1338"/>
                  </a:cubicBezTo>
                  <a:cubicBezTo>
                    <a:pt x="5229" y="912"/>
                    <a:pt x="6536" y="487"/>
                    <a:pt x="78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224;p51"/>
            <p:cNvSpPr/>
            <p:nvPr/>
          </p:nvSpPr>
          <p:spPr>
            <a:xfrm flipH="1">
              <a:off x="2300593" y="3579835"/>
              <a:ext cx="15032" cy="302659"/>
            </a:xfrm>
            <a:custGeom>
              <a:avLst/>
              <a:gdLst/>
              <a:ahLst/>
              <a:cxnLst/>
              <a:rect l="l" t="t" r="r" b="b"/>
              <a:pathLst>
                <a:path w="305" h="6141" extrusionOk="0">
                  <a:moveTo>
                    <a:pt x="153" y="0"/>
                  </a:moveTo>
                  <a:cubicBezTo>
                    <a:pt x="77" y="0"/>
                    <a:pt x="1" y="46"/>
                    <a:pt x="1" y="137"/>
                  </a:cubicBezTo>
                  <a:lnTo>
                    <a:pt x="1" y="5274"/>
                  </a:lnTo>
                  <a:lnTo>
                    <a:pt x="1" y="6003"/>
                  </a:lnTo>
                  <a:cubicBezTo>
                    <a:pt x="1" y="6094"/>
                    <a:pt x="77" y="6140"/>
                    <a:pt x="153" y="6140"/>
                  </a:cubicBezTo>
                  <a:cubicBezTo>
                    <a:pt x="229" y="6140"/>
                    <a:pt x="305" y="6094"/>
                    <a:pt x="305" y="6003"/>
                  </a:cubicBezTo>
                  <a:lnTo>
                    <a:pt x="305" y="866"/>
                  </a:lnTo>
                  <a:lnTo>
                    <a:pt x="305" y="137"/>
                  </a:lnTo>
                  <a:cubicBezTo>
                    <a:pt x="305" y="46"/>
                    <a:pt x="229" y="0"/>
                    <a:pt x="15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225;p51"/>
            <p:cNvSpPr/>
            <p:nvPr/>
          </p:nvSpPr>
          <p:spPr>
            <a:xfrm flipH="1">
              <a:off x="3224908" y="3661452"/>
              <a:ext cx="77920" cy="62986"/>
            </a:xfrm>
            <a:custGeom>
              <a:avLst/>
              <a:gdLst/>
              <a:ahLst/>
              <a:cxnLst/>
              <a:rect l="l" t="t" r="r" b="b"/>
              <a:pathLst>
                <a:path w="1581" h="1278" extrusionOk="0">
                  <a:moveTo>
                    <a:pt x="1581" y="1"/>
                  </a:moveTo>
                  <a:cubicBezTo>
                    <a:pt x="1580" y="1"/>
                    <a:pt x="456" y="274"/>
                    <a:pt x="0" y="1277"/>
                  </a:cubicBezTo>
                  <a:lnTo>
                    <a:pt x="1581" y="1"/>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226;p51"/>
            <p:cNvSpPr/>
            <p:nvPr/>
          </p:nvSpPr>
          <p:spPr>
            <a:xfrm flipH="1">
              <a:off x="3196420" y="3718377"/>
              <a:ext cx="67471" cy="49482"/>
            </a:xfrm>
            <a:custGeom>
              <a:avLst/>
              <a:gdLst/>
              <a:ahLst/>
              <a:cxnLst/>
              <a:rect l="l" t="t" r="r" b="b"/>
              <a:pathLst>
                <a:path w="1369" h="1004" extrusionOk="0">
                  <a:moveTo>
                    <a:pt x="1368" y="1"/>
                  </a:moveTo>
                  <a:lnTo>
                    <a:pt x="1368" y="1"/>
                  </a:lnTo>
                  <a:cubicBezTo>
                    <a:pt x="1368" y="1"/>
                    <a:pt x="517" y="335"/>
                    <a:pt x="0" y="1004"/>
                  </a:cubicBezTo>
                  <a:lnTo>
                    <a:pt x="1368" y="1"/>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227;p51"/>
            <p:cNvSpPr/>
            <p:nvPr/>
          </p:nvSpPr>
          <p:spPr>
            <a:xfrm flipH="1">
              <a:off x="3170988" y="3767811"/>
              <a:ext cx="58452" cy="36027"/>
            </a:xfrm>
            <a:custGeom>
              <a:avLst/>
              <a:gdLst/>
              <a:ahLst/>
              <a:cxnLst/>
              <a:rect l="l" t="t" r="r" b="b"/>
              <a:pathLst>
                <a:path w="1186" h="731" extrusionOk="0">
                  <a:moveTo>
                    <a:pt x="1186" y="1"/>
                  </a:moveTo>
                  <a:lnTo>
                    <a:pt x="1186" y="1"/>
                  </a:lnTo>
                  <a:cubicBezTo>
                    <a:pt x="1186" y="1"/>
                    <a:pt x="456" y="214"/>
                    <a:pt x="0" y="730"/>
                  </a:cubicBezTo>
                  <a:lnTo>
                    <a:pt x="1186" y="1"/>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228;p51"/>
            <p:cNvSpPr/>
            <p:nvPr/>
          </p:nvSpPr>
          <p:spPr>
            <a:xfrm flipH="1">
              <a:off x="2934268" y="3418935"/>
              <a:ext cx="15032" cy="302659"/>
            </a:xfrm>
            <a:custGeom>
              <a:avLst/>
              <a:gdLst/>
              <a:ahLst/>
              <a:cxnLst/>
              <a:rect l="l" t="t" r="r" b="b"/>
              <a:pathLst>
                <a:path w="305" h="6141" extrusionOk="0">
                  <a:moveTo>
                    <a:pt x="153" y="0"/>
                  </a:moveTo>
                  <a:cubicBezTo>
                    <a:pt x="77" y="0"/>
                    <a:pt x="1" y="46"/>
                    <a:pt x="1" y="137"/>
                  </a:cubicBezTo>
                  <a:lnTo>
                    <a:pt x="1" y="5274"/>
                  </a:lnTo>
                  <a:lnTo>
                    <a:pt x="1" y="6003"/>
                  </a:lnTo>
                  <a:cubicBezTo>
                    <a:pt x="1" y="6094"/>
                    <a:pt x="77" y="6140"/>
                    <a:pt x="153" y="6140"/>
                  </a:cubicBezTo>
                  <a:cubicBezTo>
                    <a:pt x="229" y="6140"/>
                    <a:pt x="305" y="6094"/>
                    <a:pt x="305" y="6003"/>
                  </a:cubicBezTo>
                  <a:lnTo>
                    <a:pt x="305" y="866"/>
                  </a:lnTo>
                  <a:lnTo>
                    <a:pt x="305" y="137"/>
                  </a:lnTo>
                  <a:cubicBezTo>
                    <a:pt x="305" y="46"/>
                    <a:pt x="229" y="0"/>
                    <a:pt x="15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0" name="Google Shape;846;p44">
            <a:hlinkClick r:id="rId1" action="ppaction://hlinksldjump"/>
          </p:cNvPr>
          <p:cNvSpPr/>
          <p:nvPr/>
        </p:nvSpPr>
        <p:spPr>
          <a:xfrm>
            <a:off x="165335" y="81086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91" name="Đồng hồ đếm ngược 20s">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2863" y="4400667"/>
            <a:ext cx="1018951" cy="764213"/>
          </a:xfrm>
          <a:prstGeom prst="rect">
            <a:avLst/>
          </a:prstGeom>
        </p:spPr>
      </p:pic>
      <p:sp>
        <p:nvSpPr>
          <p:cNvPr id="93" name="Oval 92"/>
          <p:cNvSpPr/>
          <p:nvPr/>
        </p:nvSpPr>
        <p:spPr>
          <a:xfrm>
            <a:off x="2509607" y="2617328"/>
            <a:ext cx="446196" cy="50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91"/>
                </p:tgtEl>
              </p:cMediaNode>
            </p:video>
          </p:childTnLst>
        </p:cTn>
      </p:par>
    </p:tnLst>
    <p:bldLst>
      <p:bldP spid="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2094" name="Google Shape;2094;p62"/>
          <p:cNvSpPr txBox="1">
            <a:spLocks noGrp="1"/>
          </p:cNvSpPr>
          <p:nvPr>
            <p:ph type="title"/>
          </p:nvPr>
        </p:nvSpPr>
        <p:spPr>
          <a:xfrm>
            <a:off x="720900" y="609759"/>
            <a:ext cx="8267156"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600" dirty="0" smtClean="0"/>
              <a:t> </a:t>
            </a:r>
            <a:r>
              <a:rPr lang="en-GB" sz="3600" dirty="0"/>
              <a:t>Lời kêu gọi toàn quốc kháng chiến của </a:t>
            </a:r>
            <a:r>
              <a:rPr lang="en-US" sz="3600" dirty="0" err="1"/>
              <a:t>Hồ</a:t>
            </a:r>
            <a:r>
              <a:rPr lang="en-US" sz="3600" dirty="0"/>
              <a:t> </a:t>
            </a:r>
            <a:r>
              <a:rPr lang="en-US" sz="3600" dirty="0" err="1"/>
              <a:t>Chí</a:t>
            </a:r>
            <a:r>
              <a:rPr lang="en-US" sz="3600" dirty="0"/>
              <a:t> Minh </a:t>
            </a:r>
            <a:r>
              <a:rPr lang="en-US" sz="3600" dirty="0" err="1"/>
              <a:t>thể</a:t>
            </a:r>
            <a:r>
              <a:rPr lang="en-US" sz="3600" dirty="0"/>
              <a:t> </a:t>
            </a:r>
            <a:r>
              <a:rPr lang="en-US" sz="3600" dirty="0" err="1"/>
              <a:t>hiện</a:t>
            </a:r>
            <a:r>
              <a:rPr lang="en-US" sz="3600" dirty="0"/>
              <a:t>:</a:t>
            </a:r>
            <a:r>
              <a:rPr lang="en-GB" sz="3600" dirty="0"/>
              <a:t> </a:t>
            </a:r>
            <a:endParaRPr sz="3600" dirty="0"/>
          </a:p>
        </p:txBody>
      </p:sp>
      <p:sp>
        <p:nvSpPr>
          <p:cNvPr id="176" name="Google Shape;846;p44">
            <a:hlinkClick r:id="rId1"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74" name="Đồng hồ đếm ngược 20s">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2863" y="4400667"/>
            <a:ext cx="1018951" cy="764213"/>
          </a:xfrm>
          <a:prstGeom prst="rect">
            <a:avLst/>
          </a:prstGeom>
        </p:spPr>
      </p:pic>
      <p:sp>
        <p:nvSpPr>
          <p:cNvPr id="175" name="Google Shape;1053;p48"/>
          <p:cNvSpPr txBox="1"/>
          <p:nvPr/>
        </p:nvSpPr>
        <p:spPr>
          <a:xfrm>
            <a:off x="398727" y="1742702"/>
            <a:ext cx="7966242"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800" dirty="0">
                <a:solidFill>
                  <a:schemeClr val="tx1"/>
                </a:solidFill>
                <a:latin typeface="Times New Roman" panose="02020603050405020304" pitchFamily="18" charset="0"/>
                <a:cs typeface="Times New Roman" panose="02020603050405020304" pitchFamily="18" charset="0"/>
              </a:rPr>
              <a:t> a.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Việt</a:t>
            </a:r>
            <a:r>
              <a:rPr lang="en-US" sz="2800" dirty="0">
                <a:solidFill>
                  <a:schemeClr val="tx1"/>
                </a:solidFill>
                <a:latin typeface="Times New Roman" panose="02020603050405020304" pitchFamily="18" charset="0"/>
                <a:cs typeface="Times New Roman" panose="02020603050405020304" pitchFamily="18" charset="0"/>
              </a:rPr>
              <a:t> Nam </a:t>
            </a:r>
            <a:r>
              <a:rPr lang="en-US" sz="2800" dirty="0" err="1">
                <a:solidFill>
                  <a:schemeClr val="tx1"/>
                </a:solidFill>
                <a:latin typeface="Times New Roman" panose="02020603050405020304" pitchFamily="18" charset="0"/>
                <a:cs typeface="Times New Roman" panose="02020603050405020304" pitchFamily="18" charset="0"/>
              </a:rPr>
              <a:t>thà</a:t>
            </a:r>
            <a:r>
              <a:rPr lang="en-US" sz="2800" dirty="0">
                <a:solidFill>
                  <a:schemeClr val="tx1"/>
                </a:solidFill>
                <a:latin typeface="Times New Roman" panose="02020603050405020304" pitchFamily="18" charset="0"/>
                <a:cs typeface="Times New Roman" panose="02020603050405020304" pitchFamily="18" charset="0"/>
              </a:rPr>
              <a:t> hi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chịu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endParaRPr>
          </a:p>
        </p:txBody>
      </p:sp>
      <p:sp>
        <p:nvSpPr>
          <p:cNvPr id="177" name="Google Shape;1054;p48"/>
          <p:cNvSpPr txBox="1"/>
          <p:nvPr/>
        </p:nvSpPr>
        <p:spPr>
          <a:xfrm>
            <a:off x="452275" y="2723798"/>
            <a:ext cx="7255956"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nSpc>
                <a:spcPct val="107000"/>
              </a:lnSpc>
              <a:spcAft>
                <a:spcPts val="800"/>
              </a:spcAft>
            </a:pPr>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Tinh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ta.</a:t>
            </a:r>
            <a:endParaRPr lang="vi-VN" sz="28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78" name="Google Shape;1055;p48"/>
          <p:cNvSpPr txBox="1"/>
          <p:nvPr/>
        </p:nvSpPr>
        <p:spPr>
          <a:xfrm>
            <a:off x="415044" y="3333998"/>
            <a:ext cx="7067738"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nSpc>
                <a:spcPct val="107000"/>
              </a:lnSpc>
              <a:spcAft>
                <a:spcPts val="800"/>
              </a:spcAft>
            </a:pPr>
            <a:r>
              <a:rPr lang="en-US" sz="2800" dirty="0">
                <a:solidFill>
                  <a:schemeClr val="tx1"/>
                </a:solidFill>
                <a:latin typeface="Times New Roman" panose="02020603050405020304" pitchFamily="18" charset="0"/>
                <a:cs typeface="Times New Roman" panose="02020603050405020304" pitchFamily="18" charset="0"/>
              </a:rPr>
              <a:t> c. </a:t>
            </a:r>
            <a:r>
              <a:rPr lang="en-US" sz="2800" dirty="0" err="1">
                <a:solidFill>
                  <a:schemeClr val="tx1"/>
                </a:solidFill>
                <a:latin typeface="Times New Roman" panose="02020603050405020304" pitchFamily="18" charset="0"/>
                <a:cs typeface="Times New Roman" panose="02020603050405020304" pitchFamily="18" charset="0"/>
              </a:rPr>
              <a:t>Cả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đúng</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79" name="Oval 178"/>
          <p:cNvSpPr/>
          <p:nvPr/>
        </p:nvSpPr>
        <p:spPr>
          <a:xfrm>
            <a:off x="452275" y="3421369"/>
            <a:ext cx="446196" cy="50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oogle Shape;3896;p80"/>
          <p:cNvGrpSpPr/>
          <p:nvPr/>
        </p:nvGrpSpPr>
        <p:grpSpPr>
          <a:xfrm>
            <a:off x="7520012" y="2571751"/>
            <a:ext cx="1468043" cy="2249648"/>
            <a:chOff x="-1254075" y="6362388"/>
            <a:chExt cx="982525" cy="1754400"/>
          </a:xfrm>
        </p:grpSpPr>
        <p:sp>
          <p:nvSpPr>
            <p:cNvPr id="10" name="Google Shape;3897;p80"/>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3898;p80"/>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3899;p80"/>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900;p80"/>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901;p80"/>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3902;p80"/>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3903;p80"/>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3904;p80"/>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3905;p80"/>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906;p80"/>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3907;p80"/>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3908;p80"/>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909;p80"/>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910;p80"/>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3911;p80"/>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912;p80"/>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3913;p80"/>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3914;p80"/>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3915;p80"/>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3916;p80"/>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917;p80"/>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918;p80"/>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919;p80"/>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920;p80"/>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921;p80"/>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922;p80"/>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923;p80"/>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924;p80"/>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925;p80"/>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26;p80"/>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3927;p80"/>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3928;p80"/>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3929;p80"/>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3930;p80"/>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3931;p80"/>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3932;p80"/>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3933;p80"/>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3934;p80"/>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3935;p80"/>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3936;p80"/>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3937;p80"/>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3938;p80"/>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3939;p80"/>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3940;p80"/>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3941;p80"/>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3942;p80"/>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3943;p80"/>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3944;p80"/>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3945;p80"/>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3946;p80"/>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3947;p80"/>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3948;p80"/>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3949;p80"/>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3950;p80"/>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3951;p80"/>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3952;p80"/>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3953;p80"/>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3954;p80"/>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3955;p80"/>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3956;p80"/>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3957;p80"/>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3958;p80"/>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3959;p80"/>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3960;p80"/>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3961;p80"/>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3962;p80"/>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3963;p80"/>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3964;p80"/>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3965;p80"/>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174"/>
                </p:tgtEl>
              </p:cMediaNode>
            </p:video>
          </p:childTnLst>
        </p:cTn>
      </p:par>
    </p:tnLst>
    <p:bldLst>
      <p:bldP spid="1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8" name="Google Shape;1138;p50"/>
          <p:cNvSpPr txBox="1">
            <a:spLocks noGrp="1"/>
          </p:cNvSpPr>
          <p:nvPr>
            <p:ph type="title"/>
          </p:nvPr>
        </p:nvSpPr>
        <p:spPr>
          <a:xfrm>
            <a:off x="720899" y="634150"/>
            <a:ext cx="8210449"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600" dirty="0" smtClean="0"/>
              <a:t> </a:t>
            </a:r>
            <a:r>
              <a:rPr lang="en-GB" sz="3600" dirty="0"/>
              <a:t>Nguyễn Trường Tộ đã trình lên vua Tự Đức bản điều trần, trong đó bày tỏ:</a:t>
            </a:r>
            <a:endParaRPr sz="3600" dirty="0"/>
          </a:p>
        </p:txBody>
      </p:sp>
      <p:grpSp>
        <p:nvGrpSpPr>
          <p:cNvPr id="113" name="Google Shape;4049;p80"/>
          <p:cNvGrpSpPr/>
          <p:nvPr/>
        </p:nvGrpSpPr>
        <p:grpSpPr>
          <a:xfrm>
            <a:off x="-68296" y="1650872"/>
            <a:ext cx="1090110" cy="885290"/>
            <a:chOff x="-437750" y="1965325"/>
            <a:chExt cx="1231825" cy="897950"/>
          </a:xfrm>
        </p:grpSpPr>
        <p:sp>
          <p:nvSpPr>
            <p:cNvPr id="114" name="Google Shape;4050;p80"/>
            <p:cNvSpPr/>
            <p:nvPr/>
          </p:nvSpPr>
          <p:spPr>
            <a:xfrm>
              <a:off x="-267372" y="2214675"/>
              <a:ext cx="461275" cy="525125"/>
            </a:xfrm>
            <a:custGeom>
              <a:avLst/>
              <a:gdLst/>
              <a:ahLst/>
              <a:cxnLst/>
              <a:rect l="l" t="t" r="r" b="b"/>
              <a:pathLst>
                <a:path w="18451" h="21005" extrusionOk="0">
                  <a:moveTo>
                    <a:pt x="15381" y="1"/>
                  </a:moveTo>
                  <a:lnTo>
                    <a:pt x="1" y="3527"/>
                  </a:lnTo>
                  <a:lnTo>
                    <a:pt x="1672" y="17752"/>
                  </a:lnTo>
                  <a:cubicBezTo>
                    <a:pt x="1672" y="17752"/>
                    <a:pt x="15320" y="19545"/>
                    <a:pt x="18238" y="21004"/>
                  </a:cubicBezTo>
                  <a:cubicBezTo>
                    <a:pt x="18238" y="21004"/>
                    <a:pt x="18329" y="20943"/>
                    <a:pt x="18451" y="20852"/>
                  </a:cubicBezTo>
                  <a:cubicBezTo>
                    <a:pt x="17660" y="13800"/>
                    <a:pt x="16597" y="6901"/>
                    <a:pt x="15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4051;p80"/>
            <p:cNvSpPr/>
            <p:nvPr/>
          </p:nvSpPr>
          <p:spPr>
            <a:xfrm>
              <a:off x="111650" y="2134125"/>
              <a:ext cx="421000" cy="601100"/>
            </a:xfrm>
            <a:custGeom>
              <a:avLst/>
              <a:gdLst/>
              <a:ahLst/>
              <a:cxnLst/>
              <a:rect l="l" t="t" r="r" b="b"/>
              <a:pathLst>
                <a:path w="16840" h="24044" extrusionOk="0">
                  <a:moveTo>
                    <a:pt x="13983" y="1"/>
                  </a:moveTo>
                  <a:lnTo>
                    <a:pt x="1" y="3223"/>
                  </a:lnTo>
                  <a:cubicBezTo>
                    <a:pt x="1217" y="10123"/>
                    <a:pt x="2280" y="17022"/>
                    <a:pt x="3071" y="24044"/>
                  </a:cubicBezTo>
                  <a:cubicBezTo>
                    <a:pt x="4651" y="22828"/>
                    <a:pt x="14378" y="15320"/>
                    <a:pt x="16840" y="15290"/>
                  </a:cubicBezTo>
                  <a:lnTo>
                    <a:pt x="13983" y="1"/>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4052;p80"/>
            <p:cNvSpPr/>
            <p:nvPr/>
          </p:nvSpPr>
          <p:spPr>
            <a:xfrm>
              <a:off x="-437750" y="1965325"/>
              <a:ext cx="1090475" cy="440900"/>
            </a:xfrm>
            <a:custGeom>
              <a:avLst/>
              <a:gdLst/>
              <a:ahLst/>
              <a:cxnLst/>
              <a:rect l="l" t="t" r="r" b="b"/>
              <a:pathLst>
                <a:path w="43619" h="17636" extrusionOk="0">
                  <a:moveTo>
                    <a:pt x="22928" y="1"/>
                  </a:moveTo>
                  <a:cubicBezTo>
                    <a:pt x="22100" y="1"/>
                    <a:pt x="21013" y="134"/>
                    <a:pt x="20092" y="689"/>
                  </a:cubicBezTo>
                  <a:cubicBezTo>
                    <a:pt x="18329" y="1783"/>
                    <a:pt x="3314" y="10355"/>
                    <a:pt x="3314" y="10355"/>
                  </a:cubicBezTo>
                  <a:cubicBezTo>
                    <a:pt x="3314" y="10355"/>
                    <a:pt x="1" y="11784"/>
                    <a:pt x="1551" y="12939"/>
                  </a:cubicBezTo>
                  <a:lnTo>
                    <a:pt x="21399" y="17255"/>
                  </a:lnTo>
                  <a:cubicBezTo>
                    <a:pt x="21399" y="17255"/>
                    <a:pt x="22130" y="17636"/>
                    <a:pt x="23141" y="17636"/>
                  </a:cubicBezTo>
                  <a:cubicBezTo>
                    <a:pt x="23843" y="17636"/>
                    <a:pt x="24680" y="17452"/>
                    <a:pt x="25503" y="16829"/>
                  </a:cubicBezTo>
                  <a:cubicBezTo>
                    <a:pt x="27478" y="15279"/>
                    <a:pt x="41552" y="6495"/>
                    <a:pt x="41552" y="6495"/>
                  </a:cubicBezTo>
                  <a:cubicBezTo>
                    <a:pt x="41552" y="6495"/>
                    <a:pt x="43618" y="4914"/>
                    <a:pt x="42129" y="4094"/>
                  </a:cubicBezTo>
                  <a:cubicBezTo>
                    <a:pt x="40609" y="3242"/>
                    <a:pt x="24226" y="112"/>
                    <a:pt x="24226" y="112"/>
                  </a:cubicBezTo>
                  <a:cubicBezTo>
                    <a:pt x="24226" y="112"/>
                    <a:pt x="23685" y="1"/>
                    <a:pt x="22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4053;p80"/>
            <p:cNvSpPr/>
            <p:nvPr/>
          </p:nvSpPr>
          <p:spPr>
            <a:xfrm>
              <a:off x="96700" y="2134125"/>
              <a:ext cx="549175" cy="624400"/>
            </a:xfrm>
            <a:custGeom>
              <a:avLst/>
              <a:gdLst/>
              <a:ahLst/>
              <a:cxnLst/>
              <a:rect l="l" t="t" r="r" b="b"/>
              <a:pathLst>
                <a:path w="21967" h="24976" extrusionOk="0">
                  <a:moveTo>
                    <a:pt x="2086" y="0"/>
                  </a:moveTo>
                  <a:cubicBezTo>
                    <a:pt x="1458" y="0"/>
                    <a:pt x="815" y="224"/>
                    <a:pt x="173" y="746"/>
                  </a:cubicBezTo>
                  <a:cubicBezTo>
                    <a:pt x="0" y="890"/>
                    <a:pt x="155" y="1143"/>
                    <a:pt x="353" y="1143"/>
                  </a:cubicBezTo>
                  <a:cubicBezTo>
                    <a:pt x="364" y="1143"/>
                    <a:pt x="375" y="1143"/>
                    <a:pt x="386" y="1141"/>
                  </a:cubicBezTo>
                  <a:cubicBezTo>
                    <a:pt x="854" y="1025"/>
                    <a:pt x="1294" y="971"/>
                    <a:pt x="1708" y="971"/>
                  </a:cubicBezTo>
                  <a:cubicBezTo>
                    <a:pt x="6621" y="971"/>
                    <a:pt x="7873" y="8638"/>
                    <a:pt x="8350" y="12479"/>
                  </a:cubicBezTo>
                  <a:cubicBezTo>
                    <a:pt x="9098" y="18948"/>
                    <a:pt x="14186" y="24975"/>
                    <a:pt x="21053" y="24975"/>
                  </a:cubicBezTo>
                  <a:cubicBezTo>
                    <a:pt x="21154" y="24975"/>
                    <a:pt x="21257" y="24974"/>
                    <a:pt x="21359" y="24971"/>
                  </a:cubicBezTo>
                  <a:cubicBezTo>
                    <a:pt x="21937" y="24971"/>
                    <a:pt x="21967" y="24120"/>
                    <a:pt x="21389" y="24090"/>
                  </a:cubicBezTo>
                  <a:cubicBezTo>
                    <a:pt x="16800" y="23847"/>
                    <a:pt x="12848" y="21324"/>
                    <a:pt x="10629" y="17311"/>
                  </a:cubicBezTo>
                  <a:cubicBezTo>
                    <a:pt x="8836" y="14059"/>
                    <a:pt x="9444" y="10229"/>
                    <a:pt x="8258" y="6825"/>
                  </a:cubicBezTo>
                  <a:cubicBezTo>
                    <a:pt x="7535" y="4704"/>
                    <a:pt x="496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4054;p80"/>
            <p:cNvSpPr/>
            <p:nvPr/>
          </p:nvSpPr>
          <p:spPr>
            <a:xfrm>
              <a:off x="620175" y="2702925"/>
              <a:ext cx="173900" cy="160350"/>
            </a:xfrm>
            <a:custGeom>
              <a:avLst/>
              <a:gdLst/>
              <a:ahLst/>
              <a:cxnLst/>
              <a:rect l="l" t="t" r="r" b="b"/>
              <a:pathLst>
                <a:path w="6956" h="6414" extrusionOk="0">
                  <a:moveTo>
                    <a:pt x="6621" y="0"/>
                  </a:moveTo>
                  <a:cubicBezTo>
                    <a:pt x="6621" y="0"/>
                    <a:pt x="5739" y="395"/>
                    <a:pt x="4523" y="395"/>
                  </a:cubicBezTo>
                  <a:cubicBezTo>
                    <a:pt x="4413" y="395"/>
                    <a:pt x="4284" y="394"/>
                    <a:pt x="4141" y="394"/>
                  </a:cubicBezTo>
                  <a:cubicBezTo>
                    <a:pt x="2743" y="394"/>
                    <a:pt x="1" y="494"/>
                    <a:pt x="359" y="2645"/>
                  </a:cubicBezTo>
                  <a:cubicBezTo>
                    <a:pt x="359" y="2645"/>
                    <a:pt x="754" y="4104"/>
                    <a:pt x="3216" y="5046"/>
                  </a:cubicBezTo>
                  <a:cubicBezTo>
                    <a:pt x="4311" y="5532"/>
                    <a:pt x="4827" y="6414"/>
                    <a:pt x="4827" y="6414"/>
                  </a:cubicBezTo>
                  <a:cubicBezTo>
                    <a:pt x="4827" y="6414"/>
                    <a:pt x="5770" y="5654"/>
                    <a:pt x="6104" y="4286"/>
                  </a:cubicBezTo>
                  <a:lnTo>
                    <a:pt x="4463" y="3526"/>
                  </a:lnTo>
                  <a:lnTo>
                    <a:pt x="4463" y="3526"/>
                  </a:lnTo>
                  <a:lnTo>
                    <a:pt x="6347" y="3769"/>
                  </a:lnTo>
                  <a:cubicBezTo>
                    <a:pt x="6347" y="3769"/>
                    <a:pt x="6773" y="2705"/>
                    <a:pt x="6682" y="1824"/>
                  </a:cubicBezTo>
                  <a:lnTo>
                    <a:pt x="6682" y="1824"/>
                  </a:lnTo>
                  <a:cubicBezTo>
                    <a:pt x="6627" y="1836"/>
                    <a:pt x="6547" y="1841"/>
                    <a:pt x="6453" y="1841"/>
                  </a:cubicBezTo>
                  <a:cubicBezTo>
                    <a:pt x="6080" y="1841"/>
                    <a:pt x="5496" y="1763"/>
                    <a:pt x="5496" y="1763"/>
                  </a:cubicBezTo>
                  <a:lnTo>
                    <a:pt x="6955" y="1307"/>
                  </a:lnTo>
                  <a:cubicBezTo>
                    <a:pt x="6955" y="1307"/>
                    <a:pt x="6894" y="730"/>
                    <a:pt x="6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 name="Google Shape;846;p44">
            <a:hlinkClick r:id="rId1"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51" name="Đồng hồ đếm ngược 20s">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2863" y="4400667"/>
            <a:ext cx="1018951" cy="764213"/>
          </a:xfrm>
          <a:prstGeom prst="rect">
            <a:avLst/>
          </a:prstGeom>
        </p:spPr>
      </p:pic>
      <p:sp>
        <p:nvSpPr>
          <p:cNvPr id="52" name="Google Shape;1053;p48"/>
          <p:cNvSpPr txBox="1"/>
          <p:nvPr/>
        </p:nvSpPr>
        <p:spPr>
          <a:xfrm>
            <a:off x="1021814" y="1512192"/>
            <a:ext cx="7966242"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800" dirty="0">
                <a:solidFill>
                  <a:schemeClr val="tx1"/>
                </a:solidFill>
                <a:latin typeface="Times New Roman" panose="02020603050405020304" pitchFamily="18" charset="0"/>
                <a:cs typeface="Times New Roman" panose="02020603050405020304" pitchFamily="18" charset="0"/>
              </a:rPr>
              <a:t> a. </a:t>
            </a:r>
            <a:r>
              <a:rPr lang="en-US" sz="2800" dirty="0" err="1">
                <a:solidFill>
                  <a:schemeClr val="tx1"/>
                </a:solidFill>
                <a:latin typeface="Times New Roman" panose="02020603050405020304" pitchFamily="18" charset="0"/>
                <a:cs typeface="Times New Roman" panose="02020603050405020304" pitchFamily="18" charset="0"/>
              </a:rPr>
              <a:t>Xây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endParaRPr>
          </a:p>
        </p:txBody>
      </p:sp>
      <p:sp>
        <p:nvSpPr>
          <p:cNvPr id="53" name="Google Shape;1054;p48"/>
          <p:cNvSpPr txBox="1"/>
          <p:nvPr/>
        </p:nvSpPr>
        <p:spPr>
          <a:xfrm>
            <a:off x="1090993" y="2021785"/>
            <a:ext cx="7169539"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nSpc>
                <a:spcPct val="107000"/>
              </a:lnSpc>
              <a:spcAft>
                <a:spcPts val="800"/>
              </a:spcAft>
            </a:pPr>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4" name="Google Shape;1055;p48"/>
          <p:cNvSpPr txBox="1"/>
          <p:nvPr/>
        </p:nvSpPr>
        <p:spPr>
          <a:xfrm>
            <a:off x="1022583" y="2969979"/>
            <a:ext cx="7587484" cy="61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nSpc>
                <a:spcPct val="107000"/>
              </a:lnSpc>
              <a:spcAft>
                <a:spcPts val="800"/>
              </a:spcAft>
            </a:pPr>
            <a:r>
              <a:rPr lang="en-US" sz="2800" dirty="0">
                <a:solidFill>
                  <a:schemeClr val="tx1"/>
                </a:solidFill>
                <a:latin typeface="Times New Roman" panose="02020603050405020304" pitchFamily="18" charset="0"/>
                <a:cs typeface="Times New Roman" panose="02020603050405020304" pitchFamily="18" charset="0"/>
              </a:rPr>
              <a:t> c.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súng</a:t>
            </a:r>
            <a:r>
              <a:rPr lang="en-US"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5" name="Oval 54"/>
          <p:cNvSpPr/>
          <p:nvPr/>
        </p:nvSpPr>
        <p:spPr>
          <a:xfrm>
            <a:off x="1059814" y="3057350"/>
            <a:ext cx="446196" cy="507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oogle Shape;3524;p80"/>
          <p:cNvGrpSpPr/>
          <p:nvPr/>
        </p:nvGrpSpPr>
        <p:grpSpPr>
          <a:xfrm>
            <a:off x="7679342" y="4322232"/>
            <a:ext cx="1366871" cy="715734"/>
            <a:chOff x="853575" y="4182525"/>
            <a:chExt cx="1444575" cy="629425"/>
          </a:xfrm>
        </p:grpSpPr>
        <p:sp>
          <p:nvSpPr>
            <p:cNvPr id="124" name="Google Shape;3525;p80"/>
            <p:cNvSpPr/>
            <p:nvPr/>
          </p:nvSpPr>
          <p:spPr>
            <a:xfrm>
              <a:off x="1374875" y="4184800"/>
              <a:ext cx="183150" cy="581325"/>
            </a:xfrm>
            <a:custGeom>
              <a:avLst/>
              <a:gdLst/>
              <a:ahLst/>
              <a:cxnLst/>
              <a:rect l="l" t="t" r="r" b="b"/>
              <a:pathLst>
                <a:path w="7326" h="23253" extrusionOk="0">
                  <a:moveTo>
                    <a:pt x="1216" y="0"/>
                  </a:moveTo>
                  <a:lnTo>
                    <a:pt x="821" y="3557"/>
                  </a:lnTo>
                  <a:lnTo>
                    <a:pt x="0" y="17356"/>
                  </a:lnTo>
                  <a:lnTo>
                    <a:pt x="7325" y="23253"/>
                  </a:lnTo>
                  <a:lnTo>
                    <a:pt x="7325" y="7052"/>
                  </a:lnTo>
                  <a:cubicBezTo>
                    <a:pt x="5866" y="3374"/>
                    <a:pt x="1216" y="0"/>
                    <a:pt x="1216" y="0"/>
                  </a:cubicBezTo>
                  <a:close/>
                </a:path>
              </a:pathLst>
            </a:custGeom>
            <a:solidFill>
              <a:srgbClr val="DCD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3526;p80"/>
            <p:cNvSpPr/>
            <p:nvPr/>
          </p:nvSpPr>
          <p:spPr>
            <a:xfrm>
              <a:off x="1543550" y="4182525"/>
              <a:ext cx="183175" cy="582100"/>
            </a:xfrm>
            <a:custGeom>
              <a:avLst/>
              <a:gdLst/>
              <a:ahLst/>
              <a:cxnLst/>
              <a:rect l="l" t="t" r="r" b="b"/>
              <a:pathLst>
                <a:path w="7327" h="23284" extrusionOk="0">
                  <a:moveTo>
                    <a:pt x="6110" y="0"/>
                  </a:moveTo>
                  <a:cubicBezTo>
                    <a:pt x="6110" y="0"/>
                    <a:pt x="1460" y="3405"/>
                    <a:pt x="1" y="7052"/>
                  </a:cubicBezTo>
                  <a:lnTo>
                    <a:pt x="1" y="23283"/>
                  </a:lnTo>
                  <a:lnTo>
                    <a:pt x="7326" y="17356"/>
                  </a:lnTo>
                  <a:lnTo>
                    <a:pt x="6506" y="3556"/>
                  </a:lnTo>
                  <a:lnTo>
                    <a:pt x="6110" y="0"/>
                  </a:lnTo>
                  <a:close/>
                </a:path>
              </a:pathLst>
            </a:custGeom>
            <a:solidFill>
              <a:srgbClr val="DCD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3527;p80"/>
            <p:cNvSpPr/>
            <p:nvPr/>
          </p:nvSpPr>
          <p:spPr>
            <a:xfrm>
              <a:off x="1289000" y="4194675"/>
              <a:ext cx="268275" cy="582100"/>
            </a:xfrm>
            <a:custGeom>
              <a:avLst/>
              <a:gdLst/>
              <a:ahLst/>
              <a:cxnLst/>
              <a:rect l="l" t="t" r="r" b="b"/>
              <a:pathLst>
                <a:path w="10731" h="23284" extrusionOk="0">
                  <a:moveTo>
                    <a:pt x="1763" y="1"/>
                  </a:moveTo>
                  <a:lnTo>
                    <a:pt x="1186" y="3557"/>
                  </a:lnTo>
                  <a:lnTo>
                    <a:pt x="0" y="17356"/>
                  </a:lnTo>
                  <a:lnTo>
                    <a:pt x="10730" y="23284"/>
                  </a:lnTo>
                  <a:lnTo>
                    <a:pt x="10730" y="7083"/>
                  </a:lnTo>
                  <a:cubicBezTo>
                    <a:pt x="8602" y="3405"/>
                    <a:pt x="1763" y="1"/>
                    <a:pt x="1763"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3528;p80"/>
            <p:cNvSpPr/>
            <p:nvPr/>
          </p:nvSpPr>
          <p:spPr>
            <a:xfrm>
              <a:off x="1545075" y="4192400"/>
              <a:ext cx="268275" cy="582100"/>
            </a:xfrm>
            <a:custGeom>
              <a:avLst/>
              <a:gdLst/>
              <a:ahLst/>
              <a:cxnLst/>
              <a:rect l="l" t="t" r="r" b="b"/>
              <a:pathLst>
                <a:path w="10731" h="23284" extrusionOk="0">
                  <a:moveTo>
                    <a:pt x="8937" y="0"/>
                  </a:moveTo>
                  <a:cubicBezTo>
                    <a:pt x="8937" y="0"/>
                    <a:pt x="2098" y="3405"/>
                    <a:pt x="1" y="7083"/>
                  </a:cubicBezTo>
                  <a:lnTo>
                    <a:pt x="1" y="23283"/>
                  </a:lnTo>
                  <a:lnTo>
                    <a:pt x="10730" y="17356"/>
                  </a:lnTo>
                  <a:lnTo>
                    <a:pt x="9515" y="3587"/>
                  </a:lnTo>
                  <a:lnTo>
                    <a:pt x="893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3529;p80"/>
            <p:cNvSpPr/>
            <p:nvPr/>
          </p:nvSpPr>
          <p:spPr>
            <a:xfrm>
              <a:off x="1395375" y="4184800"/>
              <a:ext cx="9900" cy="88925"/>
            </a:xfrm>
            <a:custGeom>
              <a:avLst/>
              <a:gdLst/>
              <a:ahLst/>
              <a:cxnLst/>
              <a:rect l="l" t="t" r="r" b="b"/>
              <a:pathLst>
                <a:path w="396" h="3557" extrusionOk="0">
                  <a:moveTo>
                    <a:pt x="1" y="3557"/>
                  </a:moveTo>
                  <a:lnTo>
                    <a:pt x="396" y="0"/>
                  </a:lnTo>
                </a:path>
              </a:pathLst>
            </a:custGeom>
            <a:solidFill>
              <a:srgbClr val="DCD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3530;p80"/>
            <p:cNvSpPr/>
            <p:nvPr/>
          </p:nvSpPr>
          <p:spPr>
            <a:xfrm>
              <a:off x="1208450" y="4209125"/>
              <a:ext cx="334375" cy="582100"/>
            </a:xfrm>
            <a:custGeom>
              <a:avLst/>
              <a:gdLst/>
              <a:ahLst/>
              <a:cxnLst/>
              <a:rect l="l" t="t" r="r" b="b"/>
              <a:pathLst>
                <a:path w="13375" h="23284" extrusionOk="0">
                  <a:moveTo>
                    <a:pt x="2219" y="0"/>
                  </a:moveTo>
                  <a:lnTo>
                    <a:pt x="1490" y="3556"/>
                  </a:lnTo>
                  <a:lnTo>
                    <a:pt x="0" y="17356"/>
                  </a:lnTo>
                  <a:lnTo>
                    <a:pt x="13375" y="23283"/>
                  </a:lnTo>
                  <a:lnTo>
                    <a:pt x="13375" y="7052"/>
                  </a:lnTo>
                  <a:cubicBezTo>
                    <a:pt x="10730" y="3404"/>
                    <a:pt x="2219" y="0"/>
                    <a:pt x="2219" y="0"/>
                  </a:cubicBezTo>
                  <a:close/>
                </a:path>
              </a:pathLst>
            </a:custGeom>
            <a:solidFill>
              <a:srgbClr val="F4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3531;p80"/>
            <p:cNvSpPr/>
            <p:nvPr/>
          </p:nvSpPr>
          <p:spPr>
            <a:xfrm>
              <a:off x="1558750" y="4206825"/>
              <a:ext cx="334375" cy="582100"/>
            </a:xfrm>
            <a:custGeom>
              <a:avLst/>
              <a:gdLst/>
              <a:ahLst/>
              <a:cxnLst/>
              <a:rect l="l" t="t" r="r" b="b"/>
              <a:pathLst>
                <a:path w="13375" h="23284" extrusionOk="0">
                  <a:moveTo>
                    <a:pt x="11156" y="1"/>
                  </a:moveTo>
                  <a:cubicBezTo>
                    <a:pt x="11156" y="1"/>
                    <a:pt x="2645" y="3405"/>
                    <a:pt x="1" y="7083"/>
                  </a:cubicBezTo>
                  <a:lnTo>
                    <a:pt x="1" y="23284"/>
                  </a:lnTo>
                  <a:lnTo>
                    <a:pt x="13375" y="17357"/>
                  </a:lnTo>
                  <a:lnTo>
                    <a:pt x="11886" y="3588"/>
                  </a:lnTo>
                  <a:lnTo>
                    <a:pt x="11156" y="1"/>
                  </a:lnTo>
                  <a:close/>
                </a:path>
              </a:pathLst>
            </a:custGeom>
            <a:solidFill>
              <a:srgbClr val="F4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3532;p80"/>
            <p:cNvSpPr/>
            <p:nvPr/>
          </p:nvSpPr>
          <p:spPr>
            <a:xfrm>
              <a:off x="1161925" y="4244775"/>
              <a:ext cx="360375" cy="562400"/>
            </a:xfrm>
            <a:custGeom>
              <a:avLst/>
              <a:gdLst/>
              <a:ahLst/>
              <a:cxnLst/>
              <a:rect l="l" t="t" r="r" b="b"/>
              <a:pathLst>
                <a:path w="14415" h="22496" extrusionOk="0">
                  <a:moveTo>
                    <a:pt x="2011" y="0"/>
                  </a:moveTo>
                  <a:cubicBezTo>
                    <a:pt x="0" y="0"/>
                    <a:pt x="281" y="2373"/>
                    <a:pt x="281" y="2373"/>
                  </a:cubicBezTo>
                  <a:lnTo>
                    <a:pt x="767" y="14562"/>
                  </a:lnTo>
                  <a:cubicBezTo>
                    <a:pt x="767" y="16021"/>
                    <a:pt x="1193" y="17207"/>
                    <a:pt x="3077" y="18027"/>
                  </a:cubicBezTo>
                  <a:cubicBezTo>
                    <a:pt x="7059" y="19790"/>
                    <a:pt x="14415" y="22495"/>
                    <a:pt x="14415" y="22495"/>
                  </a:cubicBezTo>
                  <a:lnTo>
                    <a:pt x="14415" y="5535"/>
                  </a:lnTo>
                  <a:cubicBezTo>
                    <a:pt x="13594" y="4896"/>
                    <a:pt x="5296" y="580"/>
                    <a:pt x="2621" y="63"/>
                  </a:cubicBezTo>
                  <a:cubicBezTo>
                    <a:pt x="2397" y="20"/>
                    <a:pt x="2194" y="0"/>
                    <a:pt x="2011"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3533;p80"/>
            <p:cNvSpPr/>
            <p:nvPr/>
          </p:nvSpPr>
          <p:spPr>
            <a:xfrm>
              <a:off x="1592950" y="4236400"/>
              <a:ext cx="361150" cy="562400"/>
            </a:xfrm>
            <a:custGeom>
              <a:avLst/>
              <a:gdLst/>
              <a:ahLst/>
              <a:cxnLst/>
              <a:rect l="l" t="t" r="r" b="b"/>
              <a:pathLst>
                <a:path w="14446" h="22496" extrusionOk="0">
                  <a:moveTo>
                    <a:pt x="12435" y="1"/>
                  </a:moveTo>
                  <a:cubicBezTo>
                    <a:pt x="12251" y="1"/>
                    <a:pt x="12049" y="21"/>
                    <a:pt x="11825" y="64"/>
                  </a:cubicBezTo>
                  <a:cubicBezTo>
                    <a:pt x="9119" y="581"/>
                    <a:pt x="852" y="5110"/>
                    <a:pt x="1" y="5778"/>
                  </a:cubicBezTo>
                  <a:lnTo>
                    <a:pt x="1" y="22496"/>
                  </a:lnTo>
                  <a:lnTo>
                    <a:pt x="11612" y="17602"/>
                  </a:lnTo>
                  <a:cubicBezTo>
                    <a:pt x="11612" y="17602"/>
                    <a:pt x="13679" y="17086"/>
                    <a:pt x="13679" y="15414"/>
                  </a:cubicBezTo>
                  <a:lnTo>
                    <a:pt x="14165" y="2374"/>
                  </a:lnTo>
                  <a:cubicBezTo>
                    <a:pt x="14165" y="2374"/>
                    <a:pt x="14446" y="1"/>
                    <a:pt x="1243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3534;p80"/>
            <p:cNvSpPr/>
            <p:nvPr/>
          </p:nvSpPr>
          <p:spPr>
            <a:xfrm>
              <a:off x="1522275" y="4369925"/>
              <a:ext cx="70700" cy="442025"/>
            </a:xfrm>
            <a:custGeom>
              <a:avLst/>
              <a:gdLst/>
              <a:ahLst/>
              <a:cxnLst/>
              <a:rect l="l" t="t" r="r" b="b"/>
              <a:pathLst>
                <a:path w="2828" h="17681" extrusionOk="0">
                  <a:moveTo>
                    <a:pt x="1732" y="1"/>
                  </a:moveTo>
                  <a:cubicBezTo>
                    <a:pt x="871" y="1"/>
                    <a:pt x="1" y="529"/>
                    <a:pt x="1" y="529"/>
                  </a:cubicBezTo>
                  <a:lnTo>
                    <a:pt x="1" y="17489"/>
                  </a:lnTo>
                  <a:cubicBezTo>
                    <a:pt x="578" y="17628"/>
                    <a:pt x="1042" y="17681"/>
                    <a:pt x="1412" y="17681"/>
                  </a:cubicBezTo>
                  <a:cubicBezTo>
                    <a:pt x="2582" y="17681"/>
                    <a:pt x="2828" y="17155"/>
                    <a:pt x="2828" y="17155"/>
                  </a:cubicBezTo>
                  <a:lnTo>
                    <a:pt x="2828" y="437"/>
                  </a:lnTo>
                  <a:cubicBezTo>
                    <a:pt x="2521" y="112"/>
                    <a:pt x="2128" y="1"/>
                    <a:pt x="1732"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3535;p80"/>
            <p:cNvSpPr/>
            <p:nvPr/>
          </p:nvSpPr>
          <p:spPr>
            <a:xfrm>
              <a:off x="970600" y="4589050"/>
              <a:ext cx="166450" cy="167200"/>
            </a:xfrm>
            <a:custGeom>
              <a:avLst/>
              <a:gdLst/>
              <a:ahLst/>
              <a:cxnLst/>
              <a:rect l="l" t="t" r="r" b="b"/>
              <a:pathLst>
                <a:path w="6658" h="6688" extrusionOk="0">
                  <a:moveTo>
                    <a:pt x="4742" y="1"/>
                  </a:moveTo>
                  <a:lnTo>
                    <a:pt x="2767" y="1916"/>
                  </a:lnTo>
                  <a:lnTo>
                    <a:pt x="1" y="1946"/>
                  </a:lnTo>
                  <a:lnTo>
                    <a:pt x="1916" y="3891"/>
                  </a:lnTo>
                  <a:lnTo>
                    <a:pt x="1946" y="6688"/>
                  </a:lnTo>
                  <a:lnTo>
                    <a:pt x="3891" y="4773"/>
                  </a:lnTo>
                  <a:lnTo>
                    <a:pt x="6657" y="4743"/>
                  </a:lnTo>
                  <a:lnTo>
                    <a:pt x="4742" y="2797"/>
                  </a:lnTo>
                  <a:lnTo>
                    <a:pt x="47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3536;p80"/>
            <p:cNvSpPr/>
            <p:nvPr/>
          </p:nvSpPr>
          <p:spPr>
            <a:xfrm>
              <a:off x="2054200" y="4384650"/>
              <a:ext cx="149725" cy="148950"/>
            </a:xfrm>
            <a:custGeom>
              <a:avLst/>
              <a:gdLst/>
              <a:ahLst/>
              <a:cxnLst/>
              <a:rect l="l" t="t" r="r" b="b"/>
              <a:pathLst>
                <a:path w="5989" h="5958" extrusionOk="0">
                  <a:moveTo>
                    <a:pt x="5016" y="0"/>
                  </a:moveTo>
                  <a:lnTo>
                    <a:pt x="2736" y="1490"/>
                  </a:lnTo>
                  <a:lnTo>
                    <a:pt x="1" y="943"/>
                  </a:lnTo>
                  <a:lnTo>
                    <a:pt x="1490" y="3253"/>
                  </a:lnTo>
                  <a:lnTo>
                    <a:pt x="974" y="5958"/>
                  </a:lnTo>
                  <a:lnTo>
                    <a:pt x="3253" y="4469"/>
                  </a:lnTo>
                  <a:lnTo>
                    <a:pt x="5989" y="5016"/>
                  </a:lnTo>
                  <a:lnTo>
                    <a:pt x="5989" y="5016"/>
                  </a:lnTo>
                  <a:lnTo>
                    <a:pt x="4499" y="2706"/>
                  </a:lnTo>
                  <a:lnTo>
                    <a:pt x="50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3537;p80"/>
            <p:cNvSpPr/>
            <p:nvPr/>
          </p:nvSpPr>
          <p:spPr>
            <a:xfrm>
              <a:off x="1974425" y="4557150"/>
              <a:ext cx="196825" cy="206700"/>
            </a:xfrm>
            <a:custGeom>
              <a:avLst/>
              <a:gdLst/>
              <a:ahLst/>
              <a:cxnLst/>
              <a:rect l="l" t="t" r="r" b="b"/>
              <a:pathLst>
                <a:path w="7873" h="8268" extrusionOk="0">
                  <a:moveTo>
                    <a:pt x="2949" y="2158"/>
                  </a:moveTo>
                  <a:cubicBezTo>
                    <a:pt x="2949" y="2158"/>
                    <a:pt x="4347" y="0"/>
                    <a:pt x="4924" y="274"/>
                  </a:cubicBezTo>
                  <a:cubicBezTo>
                    <a:pt x="5472" y="547"/>
                    <a:pt x="5593" y="2614"/>
                    <a:pt x="5593" y="2614"/>
                  </a:cubicBezTo>
                  <a:cubicBezTo>
                    <a:pt x="5593" y="2614"/>
                    <a:pt x="7873" y="3708"/>
                    <a:pt x="7782" y="4316"/>
                  </a:cubicBezTo>
                  <a:cubicBezTo>
                    <a:pt x="7660" y="4924"/>
                    <a:pt x="5654" y="5259"/>
                    <a:pt x="5654" y="5259"/>
                  </a:cubicBezTo>
                  <a:cubicBezTo>
                    <a:pt x="5654" y="5259"/>
                    <a:pt x="6110" y="7933"/>
                    <a:pt x="5563" y="8116"/>
                  </a:cubicBezTo>
                  <a:cubicBezTo>
                    <a:pt x="5016" y="8268"/>
                    <a:pt x="3344" y="6079"/>
                    <a:pt x="3344" y="6079"/>
                  </a:cubicBezTo>
                  <a:cubicBezTo>
                    <a:pt x="3344" y="6079"/>
                    <a:pt x="943" y="6961"/>
                    <a:pt x="395" y="6535"/>
                  </a:cubicBezTo>
                  <a:cubicBezTo>
                    <a:pt x="61" y="6292"/>
                    <a:pt x="1763" y="4195"/>
                    <a:pt x="1763" y="4195"/>
                  </a:cubicBezTo>
                  <a:cubicBezTo>
                    <a:pt x="1763" y="4195"/>
                    <a:pt x="0" y="2553"/>
                    <a:pt x="335" y="2067"/>
                  </a:cubicBezTo>
                  <a:cubicBezTo>
                    <a:pt x="699" y="1550"/>
                    <a:pt x="2949" y="2158"/>
                    <a:pt x="2949" y="21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3538;p80"/>
            <p:cNvSpPr/>
            <p:nvPr/>
          </p:nvSpPr>
          <p:spPr>
            <a:xfrm>
              <a:off x="886250" y="4383900"/>
              <a:ext cx="197600" cy="194550"/>
            </a:xfrm>
            <a:custGeom>
              <a:avLst/>
              <a:gdLst/>
              <a:ahLst/>
              <a:cxnLst/>
              <a:rect l="l" t="t" r="r" b="b"/>
              <a:pathLst>
                <a:path w="7904" h="7782" extrusionOk="0">
                  <a:moveTo>
                    <a:pt x="2463" y="2553"/>
                  </a:moveTo>
                  <a:cubicBezTo>
                    <a:pt x="2463" y="2553"/>
                    <a:pt x="2736" y="0"/>
                    <a:pt x="3375" y="0"/>
                  </a:cubicBezTo>
                  <a:cubicBezTo>
                    <a:pt x="4013" y="0"/>
                    <a:pt x="5046" y="1793"/>
                    <a:pt x="5046" y="1793"/>
                  </a:cubicBezTo>
                  <a:cubicBezTo>
                    <a:pt x="5046" y="1793"/>
                    <a:pt x="7569" y="1763"/>
                    <a:pt x="7752" y="2340"/>
                  </a:cubicBezTo>
                  <a:cubicBezTo>
                    <a:pt x="7904" y="2918"/>
                    <a:pt x="6262" y="4134"/>
                    <a:pt x="6262" y="4134"/>
                  </a:cubicBezTo>
                  <a:cubicBezTo>
                    <a:pt x="6262" y="4134"/>
                    <a:pt x="7873" y="6353"/>
                    <a:pt x="7478" y="6748"/>
                  </a:cubicBezTo>
                  <a:cubicBezTo>
                    <a:pt x="7052" y="7143"/>
                    <a:pt x="4560" y="5897"/>
                    <a:pt x="4560" y="5897"/>
                  </a:cubicBezTo>
                  <a:cubicBezTo>
                    <a:pt x="4560" y="5897"/>
                    <a:pt x="2797" y="7781"/>
                    <a:pt x="2128" y="7629"/>
                  </a:cubicBezTo>
                  <a:cubicBezTo>
                    <a:pt x="1733" y="7538"/>
                    <a:pt x="2311" y="4924"/>
                    <a:pt x="2311" y="4924"/>
                  </a:cubicBezTo>
                  <a:cubicBezTo>
                    <a:pt x="2311" y="4924"/>
                    <a:pt x="1" y="4255"/>
                    <a:pt x="92" y="3648"/>
                  </a:cubicBezTo>
                  <a:cubicBezTo>
                    <a:pt x="183" y="3040"/>
                    <a:pt x="2463" y="2553"/>
                    <a:pt x="2463" y="25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3539;p80"/>
            <p:cNvSpPr/>
            <p:nvPr/>
          </p:nvSpPr>
          <p:spPr>
            <a:xfrm>
              <a:off x="2215300" y="4552025"/>
              <a:ext cx="82850" cy="73875"/>
            </a:xfrm>
            <a:custGeom>
              <a:avLst/>
              <a:gdLst/>
              <a:ahLst/>
              <a:cxnLst/>
              <a:rect l="l" t="t" r="r" b="b"/>
              <a:pathLst>
                <a:path w="3314" h="2955" extrusionOk="0">
                  <a:moveTo>
                    <a:pt x="1656" y="1"/>
                  </a:moveTo>
                  <a:cubicBezTo>
                    <a:pt x="1347" y="1"/>
                    <a:pt x="1034" y="98"/>
                    <a:pt x="761" y="296"/>
                  </a:cubicBezTo>
                  <a:cubicBezTo>
                    <a:pt x="122" y="783"/>
                    <a:pt x="1" y="1695"/>
                    <a:pt x="487" y="2363"/>
                  </a:cubicBezTo>
                  <a:cubicBezTo>
                    <a:pt x="779" y="2746"/>
                    <a:pt x="1224" y="2954"/>
                    <a:pt x="1671" y="2954"/>
                  </a:cubicBezTo>
                  <a:cubicBezTo>
                    <a:pt x="1969" y="2954"/>
                    <a:pt x="2268" y="2862"/>
                    <a:pt x="2524" y="2667"/>
                  </a:cubicBezTo>
                  <a:cubicBezTo>
                    <a:pt x="3192" y="2181"/>
                    <a:pt x="3314" y="1239"/>
                    <a:pt x="2828" y="600"/>
                  </a:cubicBezTo>
                  <a:cubicBezTo>
                    <a:pt x="2540" y="205"/>
                    <a:pt x="2103" y="1"/>
                    <a:pt x="1656"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3540;p80"/>
            <p:cNvSpPr/>
            <p:nvPr/>
          </p:nvSpPr>
          <p:spPr>
            <a:xfrm>
              <a:off x="853575" y="4597125"/>
              <a:ext cx="50950" cy="46200"/>
            </a:xfrm>
            <a:custGeom>
              <a:avLst/>
              <a:gdLst/>
              <a:ahLst/>
              <a:cxnLst/>
              <a:rect l="l" t="t" r="r" b="b"/>
              <a:pathLst>
                <a:path w="2038" h="1848" extrusionOk="0">
                  <a:moveTo>
                    <a:pt x="1004" y="1"/>
                  </a:moveTo>
                  <a:cubicBezTo>
                    <a:pt x="913" y="1"/>
                    <a:pt x="821" y="14"/>
                    <a:pt x="730" y="43"/>
                  </a:cubicBezTo>
                  <a:cubicBezTo>
                    <a:pt x="244" y="225"/>
                    <a:pt x="1" y="742"/>
                    <a:pt x="153" y="1198"/>
                  </a:cubicBezTo>
                  <a:cubicBezTo>
                    <a:pt x="276" y="1593"/>
                    <a:pt x="641" y="1848"/>
                    <a:pt x="1034" y="1848"/>
                  </a:cubicBezTo>
                  <a:cubicBezTo>
                    <a:pt x="1124" y="1848"/>
                    <a:pt x="1217" y="1834"/>
                    <a:pt x="1308" y="1806"/>
                  </a:cubicBezTo>
                  <a:cubicBezTo>
                    <a:pt x="1794" y="1654"/>
                    <a:pt x="2037" y="1106"/>
                    <a:pt x="1885" y="650"/>
                  </a:cubicBezTo>
                  <a:cubicBezTo>
                    <a:pt x="1762" y="255"/>
                    <a:pt x="1397" y="1"/>
                    <a:pt x="1004" y="1"/>
                  </a:cubicBezTo>
                  <a:close/>
                </a:path>
              </a:pathLst>
            </a:custGeom>
            <a:solidFill>
              <a:srgbClr val="7CD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51"/>
                </p:tgtEl>
              </p:cMediaNode>
            </p:video>
          </p:childTnLst>
        </p:cTn>
      </p:par>
    </p:tnLst>
    <p:bldLst>
      <p:bldP spid="5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5954</Words>
  <Application>WPS Presentation</Application>
  <PresentationFormat>On-screen Show (16:9)</PresentationFormat>
  <Paragraphs>302</Paragraphs>
  <Slides>35</Slides>
  <Notes>14</Notes>
  <HiddenSlides>0</HiddenSlides>
  <MMClips>10</MMClips>
  <ScaleCrop>false</ScaleCrop>
  <HeadingPairs>
    <vt:vector size="6" baseType="variant">
      <vt:variant>
        <vt:lpstr>已用的字体</vt:lpstr>
      </vt:variant>
      <vt:variant>
        <vt:i4>25</vt:i4>
      </vt:variant>
      <vt:variant>
        <vt:lpstr>主题</vt:lpstr>
      </vt:variant>
      <vt:variant>
        <vt:i4>12</vt:i4>
      </vt:variant>
      <vt:variant>
        <vt:lpstr>幻灯片标题</vt:lpstr>
      </vt:variant>
      <vt:variant>
        <vt:i4>35</vt:i4>
      </vt:variant>
    </vt:vector>
  </HeadingPairs>
  <TitlesOfParts>
    <vt:vector size="72" baseType="lpstr">
      <vt:lpstr>Arial</vt:lpstr>
      <vt:lpstr>SimSun</vt:lpstr>
      <vt:lpstr>Wingdings</vt:lpstr>
      <vt:lpstr>Arial</vt:lpstr>
      <vt:lpstr>Roboto Condensed Light</vt:lpstr>
      <vt:lpstr>Lato</vt:lpstr>
      <vt:lpstr>Calibri Light</vt:lpstr>
      <vt:lpstr>Patrick Hand</vt:lpstr>
      <vt:lpstr>Times New Roman</vt:lpstr>
      <vt:lpstr>Nunito Black</vt:lpstr>
      <vt:lpstr>Cambria</vt:lpstr>
      <vt:lpstr>#9Slide07 FS North Land Sans</vt:lpstr>
      <vt:lpstr>Source Sans Pro Light</vt:lpstr>
      <vt:lpstr>UTM Silk Script</vt:lpstr>
      <vt:lpstr>Microsoft YaHei</vt:lpstr>
      <vt:lpstr>Arial Unicode MS</vt:lpstr>
      <vt:lpstr>Calibri</vt:lpstr>
      <vt:lpstr>Patrick Hand</vt:lpstr>
      <vt:lpstr>#9Slide05 Lobster</vt:lpstr>
      <vt:lpstr>#9Slide05 Claudia</vt:lpstr>
      <vt:lpstr>Tahoma</vt:lpstr>
      <vt:lpstr>#9Slide05 FS Blonde Script</vt:lpstr>
      <vt:lpstr>#9Slide05 Fourth Medium</vt:lpstr>
      <vt:lpstr>Source Sans Pro Black</vt:lpstr>
      <vt:lpstr>#9Slide03 Source Sans Pro Black</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11_Office Theme</vt:lpstr>
      <vt:lpstr>10_Office Theme</vt:lpstr>
      <vt:lpstr>ÔN TẬP:  Lịch sử nước ta từ giữa thế kỉ XIX  đến nay</vt:lpstr>
      <vt:lpstr>PowerPoint 演示文稿</vt:lpstr>
      <vt:lpstr>MỤC TIÊU BÀI HỌC</vt:lpstr>
      <vt:lpstr>PowerPoint 演示文稿</vt:lpstr>
      <vt:lpstr>a. Vua Hàm Nghi b. Tôn Thất Thuyết c. Phan Đình Phùng</vt:lpstr>
      <vt:lpstr>a. Tuyên bố sự chấm dứt của triều đại phong kiến nhà Nguyễn. b. Tuyên bố cho cả nước và thế giới biết về quyền  độc lập tự do của nước ta. c. Tuyên bố tổng khởi nghĩa thành công trong cả nước.</vt:lpstr>
      <vt:lpstr>a. Phan Bội Châu b. Trương Định c. Nguyễn Trường Tộ</vt:lpstr>
      <vt:lpstr> Lời kêu gọi toàn quốc kháng chiến của Hồ Chí Minh thể hiện: </vt:lpstr>
      <vt:lpstr> Nguyễn Trường Tộ đã trình lên vua Tự Đức bản điều trần, trong đó bày tỏ:</vt:lpstr>
      <vt:lpstr>a. Ngày 2/3/1930 b. Ngày 3/2/1930 c. Ngày 2/9/1945</vt:lpstr>
      <vt:lpstr>a. Cuộc khởi nghĩa giành chính quyền ở Hà Nội toàn thắng. b. Cuộc khởi nghĩa giành chính quyền ở Sài Gòn toàn thắng. c. Cuộc tổng khởi nghĩa thành công trên cả nước. </vt:lpstr>
      <vt:lpstr>Những thay đổi về kinh tế đã tạo ra giai cấp, tầng lớp mới nào trong xã hội VN cuối thế kỉ XIX đầu thế kỉ XX?</vt:lpstr>
      <vt:lpstr>Cuộc khởi nghĩa nào sau đây hưởng ứng chiếu Cần Vương?</vt:lpstr>
      <vt:lpstr>Sự kiện nào sau đây chưa chính xác?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MÁI TRƯỜNG NGUYỄN SIÊU TRÒN 30 TUỔI </dc:title>
  <dc:creator/>
  <cp:lastModifiedBy>HUONG GIANG</cp:lastModifiedBy>
  <cp:revision>38</cp:revision>
  <dcterms:created xsi:type="dcterms:W3CDTF">2024-04-24T08:36:50Z</dcterms:created>
  <dcterms:modified xsi:type="dcterms:W3CDTF">2024-04-24T08:38:22Z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93E4A3694E574E1DA4CA4FF889212B15_12</vt:lpwstr>
  </property>
  <property fmtid="{D5CDD505-2E9C-101B-9397-08002B2CF9AE}" pid="3" name="KSOProductBuildVer">
    <vt:lpwstr>1033-12.2.0.16731</vt:lpwstr>
  </property>
</Properties>
</file>