
<file path=[Content_Types].xml><?xml version="1.0" encoding="utf-8"?>
<Types xmlns="http://schemas.openxmlformats.org/package/2006/content-types">
  <Default Extension="fntdata" ContentType="application/x-fontdata"/>
  <Default Extension="jpg" ContentType="image/j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12" r:id="rId1"/>
  </p:sldMasterIdLst>
  <p:notesMasterIdLst>
    <p:notesMasterId r:id="rId19"/>
  </p:notesMasterIdLst>
  <p:sldIdLst>
    <p:sldId id="256" r:id="rId2"/>
    <p:sldId id="257" r:id="rId3"/>
    <p:sldId id="334" r:id="rId4"/>
    <p:sldId id="259" r:id="rId5"/>
    <p:sldId id="262" r:id="rId6"/>
    <p:sldId id="261" r:id="rId7"/>
    <p:sldId id="273" r:id="rId8"/>
    <p:sldId id="294" r:id="rId9"/>
    <p:sldId id="269" r:id="rId10"/>
    <p:sldId id="265" r:id="rId11"/>
    <p:sldId id="274" r:id="rId12"/>
    <p:sldId id="305" r:id="rId13"/>
    <p:sldId id="275" r:id="rId14"/>
    <p:sldId id="310" r:id="rId15"/>
    <p:sldId id="311" r:id="rId16"/>
    <p:sldId id="316" r:id="rId17"/>
    <p:sldId id="314" r:id="rId18"/>
  </p:sldIdLst>
  <p:sldSz cx="9144000" cy="5143500" type="screen16x9"/>
  <p:notesSz cx="6858000" cy="9144000"/>
  <p:embeddedFontLst>
    <p:embeddedFont>
      <p:font typeface="#9Slide03 Neutra" panose="02040603050506020204" pitchFamily="18" charset="0"/>
      <p:regular r:id="rId20"/>
    </p:embeddedFont>
    <p:embeddedFont>
      <p:font typeface="Aleo" panose="00000500000000000000" pitchFamily="2" charset="0"/>
      <p:regular r:id="rId21"/>
      <p:bold r:id="rId22"/>
      <p:italic r:id="rId23"/>
      <p:boldItalic r:id="rId24"/>
    </p:embeddedFont>
    <p:embeddedFont>
      <p:font typeface="Algerian" panose="04020705040A02060702" pitchFamily="82" charset="0"/>
      <p:regular r:id="rId25"/>
    </p:embeddedFont>
    <p:embeddedFont>
      <p:font typeface="Broadway" panose="04040905080B02020502" pitchFamily="82" charset="0"/>
      <p:regular r:id="rId26"/>
    </p:embeddedFont>
    <p:embeddedFont>
      <p:font typeface="Questrial" pitchFamily="2" charset="0"/>
      <p:regular r:id="rId2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764" userDrawn="1">
          <p15:clr>
            <a:srgbClr val="A4A3A4"/>
          </p15:clr>
        </p15:guide>
        <p15:guide id="2" pos="288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6661C"/>
    <a:srgbClr val="E5E2DE"/>
    <a:srgbClr val="F4934F"/>
    <a:srgbClr val="C65E01"/>
    <a:srgbClr val="C8742B"/>
    <a:srgbClr val="B1673B"/>
    <a:srgbClr val="B95801"/>
    <a:srgbClr val="E88A55"/>
    <a:srgbClr val="0B0502"/>
    <a:srgbClr val="DC570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8F8E175-29E7-490A-A7DE-F53EF26BADFC}">
  <a:tblStyle styleId="{B8F8E175-29E7-490A-A7DE-F53EF26BADF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1964" autoAdjust="0"/>
    <p:restoredTop sz="94660"/>
  </p:normalViewPr>
  <p:slideViewPr>
    <p:cSldViewPr snapToGrid="0" showGuides="1">
      <p:cViewPr varScale="1">
        <p:scale>
          <a:sx n="78" d="100"/>
          <a:sy n="78" d="100"/>
        </p:scale>
        <p:origin x="1320" y="60"/>
      </p:cViewPr>
      <p:guideLst>
        <p:guide orient="horz" pos="1764"/>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7.fntdata"/><Relationship Id="rId3" Type="http://schemas.openxmlformats.org/officeDocument/2006/relationships/slide" Target="slides/slide2.xml"/><Relationship Id="rId21" Type="http://schemas.openxmlformats.org/officeDocument/2006/relationships/font" Target="fonts/font2.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6.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font" Target="fonts/font1.fntdata"/><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5.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4.fntdata"/><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notesMaster" Target="notesMasters/notesMaster1.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3.fntdata"/><Relationship Id="rId27" Type="http://schemas.openxmlformats.org/officeDocument/2006/relationships/font" Target="fonts/font8.fntdata"/><Relationship Id="rId30"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5"/>
        <p:cNvGrpSpPr/>
        <p:nvPr/>
      </p:nvGrpSpPr>
      <p:grpSpPr>
        <a:xfrm>
          <a:off x="0" y="0"/>
          <a:ext cx="0" cy="0"/>
          <a:chOff x="0" y="0"/>
          <a:chExt cx="0" cy="0"/>
        </a:xfrm>
      </p:grpSpPr>
      <p:sp>
        <p:nvSpPr>
          <p:cNvPr id="4876" name="Google Shape;4876;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7" name="Google Shape;487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00"/>
        <p:cNvGrpSpPr/>
        <p:nvPr/>
      </p:nvGrpSpPr>
      <p:grpSpPr>
        <a:xfrm>
          <a:off x="0" y="0"/>
          <a:ext cx="0" cy="0"/>
          <a:chOff x="0" y="0"/>
          <a:chExt cx="0" cy="0"/>
        </a:xfrm>
      </p:grpSpPr>
      <p:sp>
        <p:nvSpPr>
          <p:cNvPr id="8401" name="Google Shape;8401;g11b25f69734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02" name="Google Shape;8402;g11b25f69734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51"/>
        <p:cNvGrpSpPr/>
        <p:nvPr/>
      </p:nvGrpSpPr>
      <p:grpSpPr>
        <a:xfrm>
          <a:off x="0" y="0"/>
          <a:ext cx="0" cy="0"/>
          <a:chOff x="0" y="0"/>
          <a:chExt cx="0" cy="0"/>
        </a:xfrm>
      </p:grpSpPr>
      <p:sp>
        <p:nvSpPr>
          <p:cNvPr id="11552" name="Google Shape;11552;g124f779fa67_0_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53" name="Google Shape;11553;g124f779fa67_0_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53"/>
        <p:cNvGrpSpPr/>
        <p:nvPr/>
      </p:nvGrpSpPr>
      <p:grpSpPr>
        <a:xfrm>
          <a:off x="0" y="0"/>
          <a:ext cx="0" cy="0"/>
          <a:chOff x="0" y="0"/>
          <a:chExt cx="0" cy="0"/>
        </a:xfrm>
      </p:grpSpPr>
      <p:sp>
        <p:nvSpPr>
          <p:cNvPr id="25854" name="Google Shape;25854;g15f6e6d4ca0_0_4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55" name="Google Shape;25855;g15f6e6d4ca0_0_4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02"/>
        <p:cNvGrpSpPr/>
        <p:nvPr/>
      </p:nvGrpSpPr>
      <p:grpSpPr>
        <a:xfrm>
          <a:off x="0" y="0"/>
          <a:ext cx="0" cy="0"/>
          <a:chOff x="0" y="0"/>
          <a:chExt cx="0" cy="0"/>
        </a:xfrm>
      </p:grpSpPr>
      <p:sp>
        <p:nvSpPr>
          <p:cNvPr id="13103" name="Google Shape;13103;g15960431a6b_0_2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04" name="Google Shape;13104;g15960431a6b_0_2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17"/>
        <p:cNvGrpSpPr/>
        <p:nvPr/>
      </p:nvGrpSpPr>
      <p:grpSpPr>
        <a:xfrm>
          <a:off x="0" y="0"/>
          <a:ext cx="0" cy="0"/>
          <a:chOff x="0" y="0"/>
          <a:chExt cx="0" cy="0"/>
        </a:xfrm>
      </p:grpSpPr>
      <p:sp>
        <p:nvSpPr>
          <p:cNvPr id="27018" name="Google Shape;27018;g15f6e6d4ca0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19" name="Google Shape;27019;g15f6e6d4ca0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05"/>
        <p:cNvGrpSpPr/>
        <p:nvPr/>
      </p:nvGrpSpPr>
      <p:grpSpPr>
        <a:xfrm>
          <a:off x="0" y="0"/>
          <a:ext cx="0" cy="0"/>
          <a:chOff x="0" y="0"/>
          <a:chExt cx="0" cy="0"/>
        </a:xfrm>
      </p:grpSpPr>
      <p:sp>
        <p:nvSpPr>
          <p:cNvPr id="28106" name="Google Shape;28106;g15f6e6d4ca0_0_9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07" name="Google Shape;28107;g15f6e6d4ca0_0_9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49"/>
        <p:cNvGrpSpPr/>
        <p:nvPr/>
      </p:nvGrpSpPr>
      <p:grpSpPr>
        <a:xfrm>
          <a:off x="0" y="0"/>
          <a:ext cx="0" cy="0"/>
          <a:chOff x="0" y="0"/>
          <a:chExt cx="0" cy="0"/>
        </a:xfrm>
      </p:grpSpPr>
      <p:sp>
        <p:nvSpPr>
          <p:cNvPr id="28250" name="Google Shape;28250;g15f6e6d4ca0_0_9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51" name="Google Shape;28251;g15f6e6d4ca0_0_9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78"/>
        <p:cNvGrpSpPr/>
        <p:nvPr/>
      </p:nvGrpSpPr>
      <p:grpSpPr>
        <a:xfrm>
          <a:off x="0" y="0"/>
          <a:ext cx="0" cy="0"/>
          <a:chOff x="0" y="0"/>
          <a:chExt cx="0" cy="0"/>
        </a:xfrm>
      </p:grpSpPr>
      <p:sp>
        <p:nvSpPr>
          <p:cNvPr id="28179" name="Google Shape;28179;g124f779fa67_0_4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80" name="Google Shape;28180;g124f779fa67_0_4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68"/>
        <p:cNvGrpSpPr/>
        <p:nvPr/>
      </p:nvGrpSpPr>
      <p:grpSpPr>
        <a:xfrm>
          <a:off x="0" y="0"/>
          <a:ext cx="0" cy="0"/>
          <a:chOff x="0" y="0"/>
          <a:chExt cx="0" cy="0"/>
        </a:xfrm>
      </p:grpSpPr>
      <p:sp>
        <p:nvSpPr>
          <p:cNvPr id="5969" name="Google Shape;5969;g11b25f69734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70" name="Google Shape;5970;g11b25f69734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02"/>
        <p:cNvGrpSpPr/>
        <p:nvPr/>
      </p:nvGrpSpPr>
      <p:grpSpPr>
        <a:xfrm>
          <a:off x="0" y="0"/>
          <a:ext cx="0" cy="0"/>
          <a:chOff x="0" y="0"/>
          <a:chExt cx="0" cy="0"/>
        </a:xfrm>
      </p:grpSpPr>
      <p:sp>
        <p:nvSpPr>
          <p:cNvPr id="13103" name="Google Shape;13103;g15960431a6b_0_2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04" name="Google Shape;13104;g15960431a6b_0_2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057886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01"/>
        <p:cNvGrpSpPr/>
        <p:nvPr/>
      </p:nvGrpSpPr>
      <p:grpSpPr>
        <a:xfrm>
          <a:off x="0" y="0"/>
          <a:ext cx="0" cy="0"/>
          <a:chOff x="0" y="0"/>
          <a:chExt cx="0" cy="0"/>
        </a:xfrm>
      </p:grpSpPr>
      <p:sp>
        <p:nvSpPr>
          <p:cNvPr id="6002" name="Google Shape;6002;g15f6e6d4ca0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03" name="Google Shape;6003;g15f6e6d4ca0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24"/>
        <p:cNvGrpSpPr/>
        <p:nvPr/>
      </p:nvGrpSpPr>
      <p:grpSpPr>
        <a:xfrm>
          <a:off x="0" y="0"/>
          <a:ext cx="0" cy="0"/>
          <a:chOff x="0" y="0"/>
          <a:chExt cx="0" cy="0"/>
        </a:xfrm>
      </p:grpSpPr>
      <p:sp>
        <p:nvSpPr>
          <p:cNvPr id="6825" name="Google Shape;6825;g124f779fa67_0_2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26" name="Google Shape;6826;g124f779fa67_0_2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43"/>
        <p:cNvGrpSpPr/>
        <p:nvPr/>
      </p:nvGrpSpPr>
      <p:grpSpPr>
        <a:xfrm>
          <a:off x="0" y="0"/>
          <a:ext cx="0" cy="0"/>
          <a:chOff x="0" y="0"/>
          <a:chExt cx="0" cy="0"/>
        </a:xfrm>
      </p:grpSpPr>
      <p:sp>
        <p:nvSpPr>
          <p:cNvPr id="6044" name="Google Shape;6044;g124f779fa67_0_2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45" name="Google Shape;6045;g124f779fa67_0_2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82"/>
        <p:cNvGrpSpPr/>
        <p:nvPr/>
      </p:nvGrpSpPr>
      <p:grpSpPr>
        <a:xfrm>
          <a:off x="0" y="0"/>
          <a:ext cx="0" cy="0"/>
          <a:chOff x="0" y="0"/>
          <a:chExt cx="0" cy="0"/>
        </a:xfrm>
      </p:grpSpPr>
      <p:sp>
        <p:nvSpPr>
          <p:cNvPr id="9383" name="Google Shape;9383;g124f779fa67_0_2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84" name="Google Shape;9384;g124f779fa67_0_2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99"/>
        <p:cNvGrpSpPr/>
        <p:nvPr/>
      </p:nvGrpSpPr>
      <p:grpSpPr>
        <a:xfrm>
          <a:off x="0" y="0"/>
          <a:ext cx="0" cy="0"/>
          <a:chOff x="0" y="0"/>
          <a:chExt cx="0" cy="0"/>
        </a:xfrm>
      </p:grpSpPr>
      <p:sp>
        <p:nvSpPr>
          <p:cNvPr id="20200" name="Google Shape;20200;g124f779fa67_0_4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01" name="Google Shape;20201;g124f779fa67_0_4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64"/>
        <p:cNvGrpSpPr/>
        <p:nvPr/>
      </p:nvGrpSpPr>
      <p:grpSpPr>
        <a:xfrm>
          <a:off x="0" y="0"/>
          <a:ext cx="0" cy="0"/>
          <a:chOff x="0" y="0"/>
          <a:chExt cx="0" cy="0"/>
        </a:xfrm>
      </p:grpSpPr>
      <p:sp>
        <p:nvSpPr>
          <p:cNvPr id="9265" name="Google Shape;9265;g124f779fa67_0_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66" name="Google Shape;9266;g124f779fa67_0_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0" name="Google Shape;10;p2"/>
          <p:cNvSpPr txBox="1">
            <a:spLocks noGrp="1"/>
          </p:cNvSpPr>
          <p:nvPr>
            <p:ph type="ctrTitle"/>
          </p:nvPr>
        </p:nvSpPr>
        <p:spPr>
          <a:xfrm>
            <a:off x="1078825" y="1710950"/>
            <a:ext cx="6986400" cy="914100"/>
          </a:xfrm>
          <a:prstGeom prst="rect">
            <a:avLst/>
          </a:prstGeom>
        </p:spPr>
        <p:txBody>
          <a:bodyPr spcFirstLastPara="1" wrap="square" lIns="91425" tIns="0" rIns="91425" bIns="0" anchor="b"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2788500" y="3073085"/>
            <a:ext cx="3567000" cy="297000"/>
          </a:xfrm>
          <a:prstGeom prst="rect">
            <a:avLst/>
          </a:prstGeom>
        </p:spPr>
        <p:txBody>
          <a:bodyPr spcFirstLastPara="1" wrap="square" lIns="91425" tIns="0" rIns="91425" bIns="0" anchor="t" anchorCtr="0">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2" name="Google Shape;12;p2"/>
          <p:cNvGrpSpPr/>
          <p:nvPr/>
        </p:nvGrpSpPr>
        <p:grpSpPr>
          <a:xfrm rot="8100030">
            <a:off x="7915249" y="3953406"/>
            <a:ext cx="2602157" cy="2298827"/>
            <a:chOff x="3375445" y="3388204"/>
            <a:chExt cx="326198" cy="288171"/>
          </a:xfrm>
        </p:grpSpPr>
        <p:sp>
          <p:nvSpPr>
            <p:cNvPr id="13" name="Google Shape;13;p2"/>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5;p2"/>
          <p:cNvGrpSpPr/>
          <p:nvPr/>
        </p:nvGrpSpPr>
        <p:grpSpPr>
          <a:xfrm rot="-2413412">
            <a:off x="-1116814" y="-1156288"/>
            <a:ext cx="2602175" cy="2298841"/>
            <a:chOff x="3375445" y="3388204"/>
            <a:chExt cx="326198" cy="288171"/>
          </a:xfrm>
        </p:grpSpPr>
        <p:sp>
          <p:nvSpPr>
            <p:cNvPr id="16" name="Google Shape;16;p2"/>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Quote 1">
  <p:cSld name="CUSTOM_1_1">
    <p:spTree>
      <p:nvGrpSpPr>
        <p:cNvPr id="1" name="Shape 139"/>
        <p:cNvGrpSpPr/>
        <p:nvPr/>
      </p:nvGrpSpPr>
      <p:grpSpPr>
        <a:xfrm>
          <a:off x="0" y="0"/>
          <a:ext cx="0" cy="0"/>
          <a:chOff x="0" y="0"/>
          <a:chExt cx="0" cy="0"/>
        </a:xfrm>
      </p:grpSpPr>
      <p:pic>
        <p:nvPicPr>
          <p:cNvPr id="140" name="Google Shape;140;p18"/>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41" name="Google Shape;141;p18"/>
          <p:cNvSpPr txBox="1">
            <a:spLocks noGrp="1"/>
          </p:cNvSpPr>
          <p:nvPr>
            <p:ph type="subTitle" idx="1"/>
          </p:nvPr>
        </p:nvSpPr>
        <p:spPr>
          <a:xfrm>
            <a:off x="1545175" y="1756825"/>
            <a:ext cx="5969100" cy="1277100"/>
          </a:xfrm>
          <a:prstGeom prst="rect">
            <a:avLst/>
          </a:prstGeom>
        </p:spPr>
        <p:txBody>
          <a:bodyPr spcFirstLastPara="1" wrap="square" lIns="91425" tIns="0" rIns="91425" bIns="0" anchor="b" anchorCtr="0">
            <a:noAutofit/>
          </a:bodyPr>
          <a:lstStyle>
            <a:lvl1pPr lvl="0" rtl="0">
              <a:spcBef>
                <a:spcPts val="0"/>
              </a:spcBef>
              <a:spcAft>
                <a:spcPts val="0"/>
              </a:spcAft>
              <a:buSzPts val="3000"/>
              <a:buNone/>
              <a:defRPr sz="24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42" name="Google Shape;142;p18"/>
          <p:cNvSpPr txBox="1">
            <a:spLocks noGrp="1"/>
          </p:cNvSpPr>
          <p:nvPr>
            <p:ph type="subTitle" idx="2"/>
          </p:nvPr>
        </p:nvSpPr>
        <p:spPr>
          <a:xfrm>
            <a:off x="1545175" y="3076225"/>
            <a:ext cx="5969100" cy="394200"/>
          </a:xfrm>
          <a:prstGeom prst="rect">
            <a:avLst/>
          </a:prstGeom>
        </p:spPr>
        <p:txBody>
          <a:bodyPr spcFirstLastPara="1" wrap="square" lIns="91425" tIns="0" rIns="91425" bIns="0" anchor="t" anchorCtr="0">
            <a:noAutofit/>
          </a:bodyPr>
          <a:lstStyle>
            <a:lvl1pPr lvl="0" rtl="0">
              <a:spcBef>
                <a:spcPts val="0"/>
              </a:spcBef>
              <a:spcAft>
                <a:spcPts val="0"/>
              </a:spcAft>
              <a:buSzPts val="2200"/>
              <a:buFont typeface="Aleo"/>
              <a:buNone/>
              <a:defRPr sz="2200">
                <a:solidFill>
                  <a:schemeClr val="accent5"/>
                </a:solidFill>
                <a:latin typeface="Aleo"/>
                <a:ea typeface="Aleo"/>
                <a:cs typeface="Aleo"/>
                <a:sym typeface="Aleo"/>
              </a:defRPr>
            </a:lvl1pPr>
            <a:lvl2pPr lvl="1" rtl="0">
              <a:spcBef>
                <a:spcPts val="0"/>
              </a:spcBef>
              <a:spcAft>
                <a:spcPts val="0"/>
              </a:spcAft>
              <a:buSzPts val="2200"/>
              <a:buFont typeface="Aleo"/>
              <a:buNone/>
              <a:defRPr sz="2200">
                <a:latin typeface="Aleo"/>
                <a:ea typeface="Aleo"/>
                <a:cs typeface="Aleo"/>
                <a:sym typeface="Aleo"/>
              </a:defRPr>
            </a:lvl2pPr>
            <a:lvl3pPr lvl="2" rtl="0">
              <a:spcBef>
                <a:spcPts val="0"/>
              </a:spcBef>
              <a:spcAft>
                <a:spcPts val="0"/>
              </a:spcAft>
              <a:buSzPts val="2200"/>
              <a:buFont typeface="Aleo"/>
              <a:buNone/>
              <a:defRPr sz="2200">
                <a:latin typeface="Aleo"/>
                <a:ea typeface="Aleo"/>
                <a:cs typeface="Aleo"/>
                <a:sym typeface="Aleo"/>
              </a:defRPr>
            </a:lvl3pPr>
            <a:lvl4pPr lvl="3" rtl="0">
              <a:spcBef>
                <a:spcPts val="0"/>
              </a:spcBef>
              <a:spcAft>
                <a:spcPts val="0"/>
              </a:spcAft>
              <a:buSzPts val="2200"/>
              <a:buFont typeface="Aleo"/>
              <a:buNone/>
              <a:defRPr sz="2200">
                <a:latin typeface="Aleo"/>
                <a:ea typeface="Aleo"/>
                <a:cs typeface="Aleo"/>
                <a:sym typeface="Aleo"/>
              </a:defRPr>
            </a:lvl4pPr>
            <a:lvl5pPr lvl="4" rtl="0">
              <a:spcBef>
                <a:spcPts val="0"/>
              </a:spcBef>
              <a:spcAft>
                <a:spcPts val="0"/>
              </a:spcAft>
              <a:buSzPts val="2200"/>
              <a:buFont typeface="Aleo"/>
              <a:buNone/>
              <a:defRPr sz="2200">
                <a:latin typeface="Aleo"/>
                <a:ea typeface="Aleo"/>
                <a:cs typeface="Aleo"/>
                <a:sym typeface="Aleo"/>
              </a:defRPr>
            </a:lvl5pPr>
            <a:lvl6pPr lvl="5" rtl="0">
              <a:spcBef>
                <a:spcPts val="0"/>
              </a:spcBef>
              <a:spcAft>
                <a:spcPts val="0"/>
              </a:spcAft>
              <a:buSzPts val="2200"/>
              <a:buFont typeface="Aleo"/>
              <a:buNone/>
              <a:defRPr sz="2200">
                <a:latin typeface="Aleo"/>
                <a:ea typeface="Aleo"/>
                <a:cs typeface="Aleo"/>
                <a:sym typeface="Aleo"/>
              </a:defRPr>
            </a:lvl6pPr>
            <a:lvl7pPr lvl="6" rtl="0">
              <a:spcBef>
                <a:spcPts val="0"/>
              </a:spcBef>
              <a:spcAft>
                <a:spcPts val="0"/>
              </a:spcAft>
              <a:buSzPts val="2200"/>
              <a:buFont typeface="Aleo"/>
              <a:buNone/>
              <a:defRPr sz="2200">
                <a:latin typeface="Aleo"/>
                <a:ea typeface="Aleo"/>
                <a:cs typeface="Aleo"/>
                <a:sym typeface="Aleo"/>
              </a:defRPr>
            </a:lvl7pPr>
            <a:lvl8pPr lvl="7" rtl="0">
              <a:spcBef>
                <a:spcPts val="0"/>
              </a:spcBef>
              <a:spcAft>
                <a:spcPts val="0"/>
              </a:spcAft>
              <a:buSzPts val="2200"/>
              <a:buFont typeface="Aleo"/>
              <a:buNone/>
              <a:defRPr sz="2200">
                <a:latin typeface="Aleo"/>
                <a:ea typeface="Aleo"/>
                <a:cs typeface="Aleo"/>
                <a:sym typeface="Aleo"/>
              </a:defRPr>
            </a:lvl8pPr>
            <a:lvl9pPr lvl="8" rtl="0">
              <a:spcBef>
                <a:spcPts val="0"/>
              </a:spcBef>
              <a:spcAft>
                <a:spcPts val="0"/>
              </a:spcAft>
              <a:buSzPts val="2200"/>
              <a:buFont typeface="Aleo"/>
              <a:buNone/>
              <a:defRPr sz="2200">
                <a:latin typeface="Aleo"/>
                <a:ea typeface="Aleo"/>
                <a:cs typeface="Aleo"/>
                <a:sym typeface="Aleo"/>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149"/>
        <p:cNvGrpSpPr/>
        <p:nvPr/>
      </p:nvGrpSpPr>
      <p:grpSpPr>
        <a:xfrm>
          <a:off x="0" y="0"/>
          <a:ext cx="0" cy="0"/>
          <a:chOff x="0" y="0"/>
          <a:chExt cx="0" cy="0"/>
        </a:xfrm>
      </p:grpSpPr>
      <p:pic>
        <p:nvPicPr>
          <p:cNvPr id="150" name="Google Shape;150;p21"/>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51" name="Google Shape;151;p21"/>
          <p:cNvSpPr txBox="1">
            <a:spLocks noGrp="1"/>
          </p:cNvSpPr>
          <p:nvPr>
            <p:ph type="title"/>
          </p:nvPr>
        </p:nvSpPr>
        <p:spPr>
          <a:xfrm>
            <a:off x="3001200" y="2584638"/>
            <a:ext cx="3141600" cy="574800"/>
          </a:xfrm>
          <a:prstGeom prst="rect">
            <a:avLst/>
          </a:prstGeom>
        </p:spPr>
        <p:txBody>
          <a:bodyPr spcFirstLastPara="1" wrap="square" lIns="91425" tIns="0" rIns="91425" bIns="0"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2" name="Google Shape;152;p21"/>
          <p:cNvSpPr txBox="1">
            <a:spLocks noGrp="1"/>
          </p:cNvSpPr>
          <p:nvPr>
            <p:ph type="title" idx="2" hasCustomPrompt="1"/>
          </p:nvPr>
        </p:nvSpPr>
        <p:spPr>
          <a:xfrm>
            <a:off x="1855650" y="1155113"/>
            <a:ext cx="5432700" cy="1429500"/>
          </a:xfrm>
          <a:prstGeom prst="rect">
            <a:avLst/>
          </a:prstGeom>
        </p:spPr>
        <p:txBody>
          <a:bodyPr spcFirstLastPara="1" wrap="square" lIns="91425" tIns="0" rIns="91425" bIns="0" anchor="b" anchorCtr="0">
            <a:noAutofit/>
          </a:bodyPr>
          <a:lstStyle>
            <a:lvl1pPr lvl="0" rtl="0">
              <a:spcBef>
                <a:spcPts val="0"/>
              </a:spcBef>
              <a:spcAft>
                <a:spcPts val="0"/>
              </a:spcAft>
              <a:buSzPts val="12000"/>
              <a:buNone/>
              <a:defRPr sz="12000">
                <a:solidFill>
                  <a:schemeClr val="accent1"/>
                </a:solidFill>
              </a:defRPr>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153" name="Google Shape;153;p21"/>
          <p:cNvSpPr txBox="1">
            <a:spLocks noGrp="1"/>
          </p:cNvSpPr>
          <p:nvPr>
            <p:ph type="subTitle" idx="1"/>
          </p:nvPr>
        </p:nvSpPr>
        <p:spPr>
          <a:xfrm>
            <a:off x="3001175" y="3413588"/>
            <a:ext cx="3141600" cy="5748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2">
  <p:cSld name="SECTION_HEADER_1_1">
    <p:spTree>
      <p:nvGrpSpPr>
        <p:cNvPr id="1" name="Shape 154"/>
        <p:cNvGrpSpPr/>
        <p:nvPr/>
      </p:nvGrpSpPr>
      <p:grpSpPr>
        <a:xfrm>
          <a:off x="0" y="0"/>
          <a:ext cx="0" cy="0"/>
          <a:chOff x="0" y="0"/>
          <a:chExt cx="0" cy="0"/>
        </a:xfrm>
      </p:grpSpPr>
      <p:pic>
        <p:nvPicPr>
          <p:cNvPr id="155" name="Google Shape;155;p22"/>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56" name="Google Shape;156;p22"/>
          <p:cNvSpPr txBox="1">
            <a:spLocks noGrp="1"/>
          </p:cNvSpPr>
          <p:nvPr>
            <p:ph type="title"/>
          </p:nvPr>
        </p:nvSpPr>
        <p:spPr>
          <a:xfrm rot="-188007">
            <a:off x="4163630" y="1913954"/>
            <a:ext cx="3638740" cy="575136"/>
          </a:xfrm>
          <a:prstGeom prst="rect">
            <a:avLst/>
          </a:prstGeom>
        </p:spPr>
        <p:txBody>
          <a:bodyPr spcFirstLastPara="1" wrap="square" lIns="91425" tIns="0" rIns="91425" bIns="0" anchor="b" anchorCtr="0">
            <a:noAutofit/>
          </a:bodyPr>
          <a:lstStyle>
            <a:lvl1pPr lvl="0" algn="l"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7" name="Google Shape;157;p22"/>
          <p:cNvSpPr txBox="1">
            <a:spLocks noGrp="1"/>
          </p:cNvSpPr>
          <p:nvPr>
            <p:ph type="title" idx="2" hasCustomPrompt="1"/>
          </p:nvPr>
        </p:nvSpPr>
        <p:spPr>
          <a:xfrm rot="-217916">
            <a:off x="1773670" y="1863562"/>
            <a:ext cx="2410541" cy="1601014"/>
          </a:xfrm>
          <a:prstGeom prst="rect">
            <a:avLst/>
          </a:prstGeom>
        </p:spPr>
        <p:txBody>
          <a:bodyPr spcFirstLastPara="1" wrap="square" lIns="91425" tIns="0" rIns="91425" bIns="0" anchor="ctr" anchorCtr="0">
            <a:noAutofit/>
          </a:bodyPr>
          <a:lstStyle>
            <a:lvl1pPr lvl="0" rtl="0">
              <a:spcBef>
                <a:spcPts val="0"/>
              </a:spcBef>
              <a:spcAft>
                <a:spcPts val="0"/>
              </a:spcAft>
              <a:buSzPts val="12000"/>
              <a:buNone/>
              <a:defRPr sz="12000">
                <a:solidFill>
                  <a:schemeClr val="accent1"/>
                </a:solidFill>
              </a:defRPr>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158" name="Google Shape;158;p22"/>
          <p:cNvSpPr txBox="1">
            <a:spLocks noGrp="1"/>
          </p:cNvSpPr>
          <p:nvPr>
            <p:ph type="subTitle" idx="1"/>
          </p:nvPr>
        </p:nvSpPr>
        <p:spPr>
          <a:xfrm rot="-188007">
            <a:off x="4205808" y="2487591"/>
            <a:ext cx="3638740" cy="575136"/>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sz="1800"/>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3">
  <p:cSld name="SECTION_HEADER_1_1_1">
    <p:spTree>
      <p:nvGrpSpPr>
        <p:cNvPr id="1" name="Shape 159"/>
        <p:cNvGrpSpPr/>
        <p:nvPr/>
      </p:nvGrpSpPr>
      <p:grpSpPr>
        <a:xfrm>
          <a:off x="0" y="0"/>
          <a:ext cx="0" cy="0"/>
          <a:chOff x="0" y="0"/>
          <a:chExt cx="0" cy="0"/>
        </a:xfrm>
      </p:grpSpPr>
      <p:pic>
        <p:nvPicPr>
          <p:cNvPr id="160" name="Google Shape;160;p23"/>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61" name="Google Shape;161;p23"/>
          <p:cNvSpPr txBox="1">
            <a:spLocks noGrp="1"/>
          </p:cNvSpPr>
          <p:nvPr>
            <p:ph type="title"/>
          </p:nvPr>
        </p:nvSpPr>
        <p:spPr>
          <a:xfrm rot="195602">
            <a:off x="2755918" y="2733232"/>
            <a:ext cx="3566171" cy="575047"/>
          </a:xfrm>
          <a:prstGeom prst="rect">
            <a:avLst/>
          </a:prstGeom>
        </p:spPr>
        <p:txBody>
          <a:bodyPr spcFirstLastPara="1" wrap="square" lIns="91425" tIns="0" rIns="91425" bIns="0" anchor="b"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2" name="Google Shape;162;p23"/>
          <p:cNvSpPr txBox="1">
            <a:spLocks noGrp="1"/>
          </p:cNvSpPr>
          <p:nvPr>
            <p:ph type="title" idx="2" hasCustomPrompt="1"/>
          </p:nvPr>
        </p:nvSpPr>
        <p:spPr>
          <a:xfrm rot="181757">
            <a:off x="3527168" y="1058741"/>
            <a:ext cx="2191262" cy="1678734"/>
          </a:xfrm>
          <a:prstGeom prst="rect">
            <a:avLst/>
          </a:prstGeom>
        </p:spPr>
        <p:txBody>
          <a:bodyPr spcFirstLastPara="1" wrap="square" lIns="91425" tIns="0" rIns="91425" bIns="0" anchor="ctr" anchorCtr="0">
            <a:noAutofit/>
          </a:bodyPr>
          <a:lstStyle>
            <a:lvl1pPr lvl="0" rtl="0">
              <a:spcBef>
                <a:spcPts val="0"/>
              </a:spcBef>
              <a:spcAft>
                <a:spcPts val="0"/>
              </a:spcAft>
              <a:buSzPts val="12000"/>
              <a:buNone/>
              <a:defRPr sz="12000">
                <a:solidFill>
                  <a:schemeClr val="accent1"/>
                </a:solidFill>
              </a:defRPr>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163" name="Google Shape;163;p23"/>
          <p:cNvSpPr txBox="1">
            <a:spLocks noGrp="1"/>
          </p:cNvSpPr>
          <p:nvPr>
            <p:ph type="subTitle" idx="1"/>
          </p:nvPr>
        </p:nvSpPr>
        <p:spPr>
          <a:xfrm rot="195602">
            <a:off x="2718662" y="3306799"/>
            <a:ext cx="3566171" cy="575047"/>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sz="1800"/>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4">
  <p:cSld name="SECTION_HEADER_1_1_1_1">
    <p:spTree>
      <p:nvGrpSpPr>
        <p:cNvPr id="1" name="Shape 164"/>
        <p:cNvGrpSpPr/>
        <p:nvPr/>
      </p:nvGrpSpPr>
      <p:grpSpPr>
        <a:xfrm>
          <a:off x="0" y="0"/>
          <a:ext cx="0" cy="0"/>
          <a:chOff x="0" y="0"/>
          <a:chExt cx="0" cy="0"/>
        </a:xfrm>
      </p:grpSpPr>
      <p:pic>
        <p:nvPicPr>
          <p:cNvPr id="165" name="Google Shape;165;p24"/>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66" name="Google Shape;166;p24"/>
          <p:cNvSpPr txBox="1">
            <a:spLocks noGrp="1"/>
          </p:cNvSpPr>
          <p:nvPr>
            <p:ph type="title"/>
          </p:nvPr>
        </p:nvSpPr>
        <p:spPr>
          <a:xfrm rot="248715">
            <a:off x="1848111" y="1856642"/>
            <a:ext cx="3141719" cy="574793"/>
          </a:xfrm>
          <a:prstGeom prst="rect">
            <a:avLst/>
          </a:prstGeom>
        </p:spPr>
        <p:txBody>
          <a:bodyPr spcFirstLastPara="1" wrap="square" lIns="91425" tIns="0" rIns="91425" bIns="0" anchor="b" anchorCtr="0">
            <a:noAutofit/>
          </a:bodyPr>
          <a:lstStyle>
            <a:lvl1pPr lvl="0" algn="r" rtl="0">
              <a:spcBef>
                <a:spcPts val="0"/>
              </a:spcBef>
              <a:spcAft>
                <a:spcPts val="0"/>
              </a:spcAft>
              <a:buSzPts val="3600"/>
              <a:buNone/>
              <a:defRPr sz="3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7" name="Google Shape;167;p24"/>
          <p:cNvSpPr txBox="1">
            <a:spLocks noGrp="1"/>
          </p:cNvSpPr>
          <p:nvPr>
            <p:ph type="title" idx="2" hasCustomPrompt="1"/>
          </p:nvPr>
        </p:nvSpPr>
        <p:spPr>
          <a:xfrm rot="248441">
            <a:off x="4961754" y="1793517"/>
            <a:ext cx="2334995" cy="1669661"/>
          </a:xfrm>
          <a:prstGeom prst="rect">
            <a:avLst/>
          </a:prstGeom>
        </p:spPr>
        <p:txBody>
          <a:bodyPr spcFirstLastPara="1" wrap="square" lIns="91425" tIns="0" rIns="91425" bIns="0" anchor="ctr" anchorCtr="0">
            <a:noAutofit/>
          </a:bodyPr>
          <a:lstStyle>
            <a:lvl1pPr lvl="0" rtl="0">
              <a:spcBef>
                <a:spcPts val="0"/>
              </a:spcBef>
              <a:spcAft>
                <a:spcPts val="0"/>
              </a:spcAft>
              <a:buSzPts val="12000"/>
              <a:buNone/>
              <a:defRPr sz="12000">
                <a:solidFill>
                  <a:schemeClr val="accent1"/>
                </a:solidFill>
              </a:defRPr>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168" name="Google Shape;168;p24"/>
          <p:cNvSpPr txBox="1">
            <a:spLocks noGrp="1"/>
          </p:cNvSpPr>
          <p:nvPr>
            <p:ph type="subTitle" idx="1"/>
          </p:nvPr>
        </p:nvSpPr>
        <p:spPr>
          <a:xfrm rot="248715">
            <a:off x="1806584" y="2429940"/>
            <a:ext cx="3141719" cy="574793"/>
          </a:xfrm>
          <a:prstGeom prst="rect">
            <a:avLst/>
          </a:prstGeom>
        </p:spPr>
        <p:txBody>
          <a:bodyPr spcFirstLastPara="1" wrap="square" lIns="91425" tIns="0" rIns="91425" bIns="0" anchor="t" anchorCtr="0">
            <a:noAutofit/>
          </a:bodyPr>
          <a:lstStyle>
            <a:lvl1pPr lvl="0" algn="r" rtl="0">
              <a:spcBef>
                <a:spcPts val="0"/>
              </a:spcBef>
              <a:spcAft>
                <a:spcPts val="0"/>
              </a:spcAft>
              <a:buSzPts val="1600"/>
              <a:buNone/>
              <a:defRPr sz="1800"/>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grpSp>
        <p:nvGrpSpPr>
          <p:cNvPr id="169" name="Google Shape;169;p24"/>
          <p:cNvGrpSpPr/>
          <p:nvPr/>
        </p:nvGrpSpPr>
        <p:grpSpPr>
          <a:xfrm rot="-8689972">
            <a:off x="-1039126" y="4287793"/>
            <a:ext cx="2602162" cy="2298835"/>
            <a:chOff x="3375445" y="3388204"/>
            <a:chExt cx="326198" cy="288171"/>
          </a:xfrm>
        </p:grpSpPr>
        <p:sp>
          <p:nvSpPr>
            <p:cNvPr id="170" name="Google Shape;170;p24"/>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4"/>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7">
  <p:cSld name="SECTION_TITLE_AND_DESCRIPTION_1_2_1_1">
    <p:spTree>
      <p:nvGrpSpPr>
        <p:cNvPr id="1" name="Shape 200"/>
        <p:cNvGrpSpPr/>
        <p:nvPr/>
      </p:nvGrpSpPr>
      <p:grpSpPr>
        <a:xfrm>
          <a:off x="0" y="0"/>
          <a:ext cx="0" cy="0"/>
          <a:chOff x="0" y="0"/>
          <a:chExt cx="0" cy="0"/>
        </a:xfrm>
      </p:grpSpPr>
      <p:pic>
        <p:nvPicPr>
          <p:cNvPr id="201" name="Google Shape;201;p29"/>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202" name="Google Shape;202;p29"/>
          <p:cNvSpPr txBox="1">
            <a:spLocks noGrp="1"/>
          </p:cNvSpPr>
          <p:nvPr>
            <p:ph type="title"/>
          </p:nvPr>
        </p:nvSpPr>
        <p:spPr>
          <a:xfrm>
            <a:off x="5345900" y="1407950"/>
            <a:ext cx="3078000" cy="1006200"/>
          </a:xfrm>
          <a:prstGeom prst="rect">
            <a:avLst/>
          </a:prstGeom>
        </p:spPr>
        <p:txBody>
          <a:bodyPr spcFirstLastPara="1" wrap="square" lIns="91425" tIns="0" rIns="91425" bIns="0" anchor="b" anchorCtr="0">
            <a:noAutofit/>
          </a:bodyPr>
          <a:lstStyle>
            <a:lvl1pPr lvl="0" algn="r" rtl="0">
              <a:spcBef>
                <a:spcPts val="0"/>
              </a:spcBef>
              <a:spcAft>
                <a:spcPts val="0"/>
              </a:spcAft>
              <a:buSzPts val="3500"/>
              <a:buNone/>
              <a:defRPr sz="3500"/>
            </a:lvl1pPr>
            <a:lvl2pPr lvl="1" algn="r" rtl="0">
              <a:spcBef>
                <a:spcPts val="0"/>
              </a:spcBef>
              <a:spcAft>
                <a:spcPts val="0"/>
              </a:spcAft>
              <a:buSzPts val="3500"/>
              <a:buNone/>
              <a:defRPr sz="3500"/>
            </a:lvl2pPr>
            <a:lvl3pPr lvl="2" algn="r" rtl="0">
              <a:spcBef>
                <a:spcPts val="0"/>
              </a:spcBef>
              <a:spcAft>
                <a:spcPts val="0"/>
              </a:spcAft>
              <a:buSzPts val="3500"/>
              <a:buNone/>
              <a:defRPr sz="3500"/>
            </a:lvl3pPr>
            <a:lvl4pPr lvl="3" algn="r" rtl="0">
              <a:spcBef>
                <a:spcPts val="0"/>
              </a:spcBef>
              <a:spcAft>
                <a:spcPts val="0"/>
              </a:spcAft>
              <a:buSzPts val="3500"/>
              <a:buNone/>
              <a:defRPr sz="3500"/>
            </a:lvl4pPr>
            <a:lvl5pPr lvl="4" algn="r" rtl="0">
              <a:spcBef>
                <a:spcPts val="0"/>
              </a:spcBef>
              <a:spcAft>
                <a:spcPts val="0"/>
              </a:spcAft>
              <a:buSzPts val="3500"/>
              <a:buNone/>
              <a:defRPr sz="3500"/>
            </a:lvl5pPr>
            <a:lvl6pPr lvl="5" algn="r" rtl="0">
              <a:spcBef>
                <a:spcPts val="0"/>
              </a:spcBef>
              <a:spcAft>
                <a:spcPts val="0"/>
              </a:spcAft>
              <a:buSzPts val="3500"/>
              <a:buNone/>
              <a:defRPr sz="3500"/>
            </a:lvl6pPr>
            <a:lvl7pPr lvl="6" algn="r" rtl="0">
              <a:spcBef>
                <a:spcPts val="0"/>
              </a:spcBef>
              <a:spcAft>
                <a:spcPts val="0"/>
              </a:spcAft>
              <a:buSzPts val="3500"/>
              <a:buNone/>
              <a:defRPr sz="3500"/>
            </a:lvl7pPr>
            <a:lvl8pPr lvl="7" algn="r" rtl="0">
              <a:spcBef>
                <a:spcPts val="0"/>
              </a:spcBef>
              <a:spcAft>
                <a:spcPts val="0"/>
              </a:spcAft>
              <a:buSzPts val="3500"/>
              <a:buNone/>
              <a:defRPr sz="3500"/>
            </a:lvl8pPr>
            <a:lvl9pPr lvl="8" algn="r" rtl="0">
              <a:spcBef>
                <a:spcPts val="0"/>
              </a:spcBef>
              <a:spcAft>
                <a:spcPts val="0"/>
              </a:spcAft>
              <a:buSzPts val="3500"/>
              <a:buNone/>
              <a:defRPr sz="3500"/>
            </a:lvl9pPr>
          </a:lstStyle>
          <a:p>
            <a:endParaRPr/>
          </a:p>
        </p:txBody>
      </p:sp>
      <p:sp>
        <p:nvSpPr>
          <p:cNvPr id="203" name="Google Shape;203;p29"/>
          <p:cNvSpPr txBox="1">
            <a:spLocks noGrp="1"/>
          </p:cNvSpPr>
          <p:nvPr>
            <p:ph type="subTitle" idx="1"/>
          </p:nvPr>
        </p:nvSpPr>
        <p:spPr>
          <a:xfrm>
            <a:off x="5161950" y="2551350"/>
            <a:ext cx="3262200" cy="1235100"/>
          </a:xfrm>
          <a:prstGeom prst="rect">
            <a:avLst/>
          </a:prstGeom>
        </p:spPr>
        <p:txBody>
          <a:bodyPr spcFirstLastPara="1" wrap="square" lIns="91425" tIns="0" rIns="91425" bIns="0" anchor="t" anchorCtr="0">
            <a:noAutofit/>
          </a:bodyPr>
          <a:lstStyle>
            <a:lvl1pPr lvl="0" algn="r" rtl="0">
              <a:lnSpc>
                <a:spcPct val="100000"/>
              </a:lnSpc>
              <a:spcBef>
                <a:spcPts val="0"/>
              </a:spcBef>
              <a:spcAft>
                <a:spcPts val="0"/>
              </a:spcAft>
              <a:buSzPts val="1600"/>
              <a:buNone/>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p:cSld name="CUSTOM_2">
    <p:spTree>
      <p:nvGrpSpPr>
        <p:cNvPr id="1" name="Shape 2010"/>
        <p:cNvGrpSpPr/>
        <p:nvPr/>
      </p:nvGrpSpPr>
      <p:grpSpPr>
        <a:xfrm>
          <a:off x="0" y="0"/>
          <a:ext cx="0" cy="0"/>
          <a:chOff x="0" y="0"/>
          <a:chExt cx="0" cy="0"/>
        </a:xfrm>
      </p:grpSpPr>
      <p:pic>
        <p:nvPicPr>
          <p:cNvPr id="2011" name="Google Shape;2011;p46"/>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2012" name="Google Shape;2012;p46"/>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13" name="Google Shape;2013;p46"/>
          <p:cNvSpPr txBox="1">
            <a:spLocks noGrp="1"/>
          </p:cNvSpPr>
          <p:nvPr>
            <p:ph type="subTitle" idx="1"/>
          </p:nvPr>
        </p:nvSpPr>
        <p:spPr>
          <a:xfrm>
            <a:off x="1967556" y="1756450"/>
            <a:ext cx="2559900" cy="3372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2014" name="Google Shape;2014;p46"/>
          <p:cNvSpPr txBox="1">
            <a:spLocks noGrp="1"/>
          </p:cNvSpPr>
          <p:nvPr>
            <p:ph type="subTitle" idx="2"/>
          </p:nvPr>
        </p:nvSpPr>
        <p:spPr>
          <a:xfrm>
            <a:off x="1967545" y="2165475"/>
            <a:ext cx="2559900" cy="4320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1600"/>
              <a:buNone/>
              <a:defRPr>
                <a:solidFill>
                  <a:schemeClr val="dk1"/>
                </a:solidFill>
              </a:defRPr>
            </a:lvl1pPr>
            <a:lvl2pPr lvl="1" rtl="0">
              <a:spcBef>
                <a:spcPts val="0"/>
              </a:spcBef>
              <a:spcAft>
                <a:spcPts val="0"/>
              </a:spcAft>
              <a:buClr>
                <a:schemeClr val="dk1"/>
              </a:buClr>
              <a:buSzPts val="1600"/>
              <a:buNone/>
              <a:defRPr>
                <a:solidFill>
                  <a:schemeClr val="dk1"/>
                </a:solidFill>
              </a:defRPr>
            </a:lvl2pPr>
            <a:lvl3pPr lvl="2" rtl="0">
              <a:spcBef>
                <a:spcPts val="0"/>
              </a:spcBef>
              <a:spcAft>
                <a:spcPts val="0"/>
              </a:spcAft>
              <a:buClr>
                <a:schemeClr val="dk1"/>
              </a:buClr>
              <a:buSzPts val="1600"/>
              <a:buNone/>
              <a:defRPr>
                <a:solidFill>
                  <a:schemeClr val="dk1"/>
                </a:solidFill>
              </a:defRPr>
            </a:lvl3pPr>
            <a:lvl4pPr lvl="3" rtl="0">
              <a:spcBef>
                <a:spcPts val="0"/>
              </a:spcBef>
              <a:spcAft>
                <a:spcPts val="0"/>
              </a:spcAft>
              <a:buClr>
                <a:schemeClr val="dk1"/>
              </a:buClr>
              <a:buSzPts val="1600"/>
              <a:buNone/>
              <a:defRPr>
                <a:solidFill>
                  <a:schemeClr val="dk1"/>
                </a:solidFill>
              </a:defRPr>
            </a:lvl4pPr>
            <a:lvl5pPr lvl="4" rtl="0">
              <a:spcBef>
                <a:spcPts val="0"/>
              </a:spcBef>
              <a:spcAft>
                <a:spcPts val="0"/>
              </a:spcAft>
              <a:buClr>
                <a:schemeClr val="dk1"/>
              </a:buClr>
              <a:buSzPts val="1600"/>
              <a:buNone/>
              <a:defRPr>
                <a:solidFill>
                  <a:schemeClr val="dk1"/>
                </a:solidFill>
              </a:defRPr>
            </a:lvl5pPr>
            <a:lvl6pPr lvl="5" rtl="0">
              <a:spcBef>
                <a:spcPts val="0"/>
              </a:spcBef>
              <a:spcAft>
                <a:spcPts val="0"/>
              </a:spcAft>
              <a:buClr>
                <a:schemeClr val="dk1"/>
              </a:buClr>
              <a:buSzPts val="1600"/>
              <a:buNone/>
              <a:defRPr>
                <a:solidFill>
                  <a:schemeClr val="dk1"/>
                </a:solidFill>
              </a:defRPr>
            </a:lvl6pPr>
            <a:lvl7pPr lvl="6" rtl="0">
              <a:spcBef>
                <a:spcPts val="0"/>
              </a:spcBef>
              <a:spcAft>
                <a:spcPts val="0"/>
              </a:spcAft>
              <a:buClr>
                <a:schemeClr val="dk1"/>
              </a:buClr>
              <a:buSzPts val="1600"/>
              <a:buNone/>
              <a:defRPr>
                <a:solidFill>
                  <a:schemeClr val="dk1"/>
                </a:solidFill>
              </a:defRPr>
            </a:lvl7pPr>
            <a:lvl8pPr lvl="7" rtl="0">
              <a:spcBef>
                <a:spcPts val="0"/>
              </a:spcBef>
              <a:spcAft>
                <a:spcPts val="0"/>
              </a:spcAft>
              <a:buClr>
                <a:schemeClr val="dk1"/>
              </a:buClr>
              <a:buSzPts val="1600"/>
              <a:buNone/>
              <a:defRPr>
                <a:solidFill>
                  <a:schemeClr val="dk1"/>
                </a:solidFill>
              </a:defRPr>
            </a:lvl8pPr>
            <a:lvl9pPr lvl="8" rtl="0">
              <a:spcBef>
                <a:spcPts val="0"/>
              </a:spcBef>
              <a:spcAft>
                <a:spcPts val="0"/>
              </a:spcAft>
              <a:buClr>
                <a:schemeClr val="dk1"/>
              </a:buClr>
              <a:buSzPts val="1600"/>
              <a:buNone/>
              <a:defRPr>
                <a:solidFill>
                  <a:schemeClr val="dk1"/>
                </a:solidFill>
              </a:defRPr>
            </a:lvl9pPr>
          </a:lstStyle>
          <a:p>
            <a:endParaRPr/>
          </a:p>
        </p:txBody>
      </p:sp>
      <p:sp>
        <p:nvSpPr>
          <p:cNvPr id="2015" name="Google Shape;2015;p46"/>
          <p:cNvSpPr txBox="1">
            <a:spLocks noGrp="1"/>
          </p:cNvSpPr>
          <p:nvPr>
            <p:ph type="subTitle" idx="3"/>
          </p:nvPr>
        </p:nvSpPr>
        <p:spPr>
          <a:xfrm>
            <a:off x="1967556" y="3498750"/>
            <a:ext cx="2559900" cy="3372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2016" name="Google Shape;2016;p46"/>
          <p:cNvSpPr txBox="1">
            <a:spLocks noGrp="1"/>
          </p:cNvSpPr>
          <p:nvPr>
            <p:ph type="subTitle" idx="4"/>
          </p:nvPr>
        </p:nvSpPr>
        <p:spPr>
          <a:xfrm>
            <a:off x="1967545" y="3907875"/>
            <a:ext cx="2559900" cy="4320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1600"/>
              <a:buNone/>
              <a:defRPr>
                <a:solidFill>
                  <a:schemeClr val="dk1"/>
                </a:solidFill>
              </a:defRPr>
            </a:lvl1pPr>
            <a:lvl2pPr lvl="1" rtl="0">
              <a:spcBef>
                <a:spcPts val="0"/>
              </a:spcBef>
              <a:spcAft>
                <a:spcPts val="0"/>
              </a:spcAft>
              <a:buClr>
                <a:schemeClr val="dk1"/>
              </a:buClr>
              <a:buSzPts val="1600"/>
              <a:buNone/>
              <a:defRPr>
                <a:solidFill>
                  <a:schemeClr val="dk1"/>
                </a:solidFill>
              </a:defRPr>
            </a:lvl2pPr>
            <a:lvl3pPr lvl="2" rtl="0">
              <a:spcBef>
                <a:spcPts val="0"/>
              </a:spcBef>
              <a:spcAft>
                <a:spcPts val="0"/>
              </a:spcAft>
              <a:buClr>
                <a:schemeClr val="dk1"/>
              </a:buClr>
              <a:buSzPts val="1600"/>
              <a:buNone/>
              <a:defRPr>
                <a:solidFill>
                  <a:schemeClr val="dk1"/>
                </a:solidFill>
              </a:defRPr>
            </a:lvl3pPr>
            <a:lvl4pPr lvl="3" rtl="0">
              <a:spcBef>
                <a:spcPts val="0"/>
              </a:spcBef>
              <a:spcAft>
                <a:spcPts val="0"/>
              </a:spcAft>
              <a:buClr>
                <a:schemeClr val="dk1"/>
              </a:buClr>
              <a:buSzPts val="1600"/>
              <a:buNone/>
              <a:defRPr>
                <a:solidFill>
                  <a:schemeClr val="dk1"/>
                </a:solidFill>
              </a:defRPr>
            </a:lvl4pPr>
            <a:lvl5pPr lvl="4" rtl="0">
              <a:spcBef>
                <a:spcPts val="0"/>
              </a:spcBef>
              <a:spcAft>
                <a:spcPts val="0"/>
              </a:spcAft>
              <a:buClr>
                <a:schemeClr val="dk1"/>
              </a:buClr>
              <a:buSzPts val="1600"/>
              <a:buNone/>
              <a:defRPr>
                <a:solidFill>
                  <a:schemeClr val="dk1"/>
                </a:solidFill>
              </a:defRPr>
            </a:lvl5pPr>
            <a:lvl6pPr lvl="5" rtl="0">
              <a:spcBef>
                <a:spcPts val="0"/>
              </a:spcBef>
              <a:spcAft>
                <a:spcPts val="0"/>
              </a:spcAft>
              <a:buClr>
                <a:schemeClr val="dk1"/>
              </a:buClr>
              <a:buSzPts val="1600"/>
              <a:buNone/>
              <a:defRPr>
                <a:solidFill>
                  <a:schemeClr val="dk1"/>
                </a:solidFill>
              </a:defRPr>
            </a:lvl6pPr>
            <a:lvl7pPr lvl="6" rtl="0">
              <a:spcBef>
                <a:spcPts val="0"/>
              </a:spcBef>
              <a:spcAft>
                <a:spcPts val="0"/>
              </a:spcAft>
              <a:buClr>
                <a:schemeClr val="dk1"/>
              </a:buClr>
              <a:buSzPts val="1600"/>
              <a:buNone/>
              <a:defRPr>
                <a:solidFill>
                  <a:schemeClr val="dk1"/>
                </a:solidFill>
              </a:defRPr>
            </a:lvl7pPr>
            <a:lvl8pPr lvl="7" rtl="0">
              <a:spcBef>
                <a:spcPts val="0"/>
              </a:spcBef>
              <a:spcAft>
                <a:spcPts val="0"/>
              </a:spcAft>
              <a:buClr>
                <a:schemeClr val="dk1"/>
              </a:buClr>
              <a:buSzPts val="1600"/>
              <a:buNone/>
              <a:defRPr>
                <a:solidFill>
                  <a:schemeClr val="dk1"/>
                </a:solidFill>
              </a:defRPr>
            </a:lvl8pPr>
            <a:lvl9pPr lvl="8" rtl="0">
              <a:spcBef>
                <a:spcPts val="0"/>
              </a:spcBef>
              <a:spcAft>
                <a:spcPts val="0"/>
              </a:spcAft>
              <a:buClr>
                <a:schemeClr val="dk1"/>
              </a:buClr>
              <a:buSzPts val="1600"/>
              <a:buNone/>
              <a:defRPr>
                <a:solidFill>
                  <a:schemeClr val="dk1"/>
                </a:solidFill>
              </a:defRPr>
            </a:lvl9pPr>
          </a:lstStyle>
          <a:p>
            <a:endParaRPr/>
          </a:p>
        </p:txBody>
      </p:sp>
      <p:sp>
        <p:nvSpPr>
          <p:cNvPr id="2017" name="Google Shape;2017;p46"/>
          <p:cNvSpPr txBox="1">
            <a:spLocks noGrp="1"/>
          </p:cNvSpPr>
          <p:nvPr>
            <p:ph type="subTitle" idx="5"/>
          </p:nvPr>
        </p:nvSpPr>
        <p:spPr>
          <a:xfrm>
            <a:off x="5818081" y="1756450"/>
            <a:ext cx="2559900" cy="3372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2018" name="Google Shape;2018;p46"/>
          <p:cNvSpPr txBox="1">
            <a:spLocks noGrp="1"/>
          </p:cNvSpPr>
          <p:nvPr>
            <p:ph type="subTitle" idx="6"/>
          </p:nvPr>
        </p:nvSpPr>
        <p:spPr>
          <a:xfrm>
            <a:off x="5818069" y="2165475"/>
            <a:ext cx="2559900" cy="4320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1600"/>
              <a:buNone/>
              <a:defRPr>
                <a:solidFill>
                  <a:schemeClr val="dk1"/>
                </a:solidFill>
              </a:defRPr>
            </a:lvl1pPr>
            <a:lvl2pPr lvl="1" rtl="0">
              <a:spcBef>
                <a:spcPts val="0"/>
              </a:spcBef>
              <a:spcAft>
                <a:spcPts val="0"/>
              </a:spcAft>
              <a:buClr>
                <a:schemeClr val="dk1"/>
              </a:buClr>
              <a:buSzPts val="1600"/>
              <a:buNone/>
              <a:defRPr>
                <a:solidFill>
                  <a:schemeClr val="dk1"/>
                </a:solidFill>
              </a:defRPr>
            </a:lvl2pPr>
            <a:lvl3pPr lvl="2" rtl="0">
              <a:spcBef>
                <a:spcPts val="0"/>
              </a:spcBef>
              <a:spcAft>
                <a:spcPts val="0"/>
              </a:spcAft>
              <a:buClr>
                <a:schemeClr val="dk1"/>
              </a:buClr>
              <a:buSzPts val="1600"/>
              <a:buNone/>
              <a:defRPr>
                <a:solidFill>
                  <a:schemeClr val="dk1"/>
                </a:solidFill>
              </a:defRPr>
            </a:lvl3pPr>
            <a:lvl4pPr lvl="3" rtl="0">
              <a:spcBef>
                <a:spcPts val="0"/>
              </a:spcBef>
              <a:spcAft>
                <a:spcPts val="0"/>
              </a:spcAft>
              <a:buClr>
                <a:schemeClr val="dk1"/>
              </a:buClr>
              <a:buSzPts val="1600"/>
              <a:buNone/>
              <a:defRPr>
                <a:solidFill>
                  <a:schemeClr val="dk1"/>
                </a:solidFill>
              </a:defRPr>
            </a:lvl4pPr>
            <a:lvl5pPr lvl="4" rtl="0">
              <a:spcBef>
                <a:spcPts val="0"/>
              </a:spcBef>
              <a:spcAft>
                <a:spcPts val="0"/>
              </a:spcAft>
              <a:buClr>
                <a:schemeClr val="dk1"/>
              </a:buClr>
              <a:buSzPts val="1600"/>
              <a:buNone/>
              <a:defRPr>
                <a:solidFill>
                  <a:schemeClr val="dk1"/>
                </a:solidFill>
              </a:defRPr>
            </a:lvl5pPr>
            <a:lvl6pPr lvl="5" rtl="0">
              <a:spcBef>
                <a:spcPts val="0"/>
              </a:spcBef>
              <a:spcAft>
                <a:spcPts val="0"/>
              </a:spcAft>
              <a:buClr>
                <a:schemeClr val="dk1"/>
              </a:buClr>
              <a:buSzPts val="1600"/>
              <a:buNone/>
              <a:defRPr>
                <a:solidFill>
                  <a:schemeClr val="dk1"/>
                </a:solidFill>
              </a:defRPr>
            </a:lvl6pPr>
            <a:lvl7pPr lvl="6" rtl="0">
              <a:spcBef>
                <a:spcPts val="0"/>
              </a:spcBef>
              <a:spcAft>
                <a:spcPts val="0"/>
              </a:spcAft>
              <a:buClr>
                <a:schemeClr val="dk1"/>
              </a:buClr>
              <a:buSzPts val="1600"/>
              <a:buNone/>
              <a:defRPr>
                <a:solidFill>
                  <a:schemeClr val="dk1"/>
                </a:solidFill>
              </a:defRPr>
            </a:lvl7pPr>
            <a:lvl8pPr lvl="7" rtl="0">
              <a:spcBef>
                <a:spcPts val="0"/>
              </a:spcBef>
              <a:spcAft>
                <a:spcPts val="0"/>
              </a:spcAft>
              <a:buClr>
                <a:schemeClr val="dk1"/>
              </a:buClr>
              <a:buSzPts val="1600"/>
              <a:buNone/>
              <a:defRPr>
                <a:solidFill>
                  <a:schemeClr val="dk1"/>
                </a:solidFill>
              </a:defRPr>
            </a:lvl8pPr>
            <a:lvl9pPr lvl="8" rtl="0">
              <a:spcBef>
                <a:spcPts val="0"/>
              </a:spcBef>
              <a:spcAft>
                <a:spcPts val="0"/>
              </a:spcAft>
              <a:buClr>
                <a:schemeClr val="dk1"/>
              </a:buClr>
              <a:buSzPts val="1600"/>
              <a:buNone/>
              <a:defRPr>
                <a:solidFill>
                  <a:schemeClr val="dk1"/>
                </a:solidFill>
              </a:defRPr>
            </a:lvl9pPr>
          </a:lstStyle>
          <a:p>
            <a:endParaRPr/>
          </a:p>
        </p:txBody>
      </p:sp>
      <p:sp>
        <p:nvSpPr>
          <p:cNvPr id="2019" name="Google Shape;2019;p46"/>
          <p:cNvSpPr txBox="1">
            <a:spLocks noGrp="1"/>
          </p:cNvSpPr>
          <p:nvPr>
            <p:ph type="subTitle" idx="7"/>
          </p:nvPr>
        </p:nvSpPr>
        <p:spPr>
          <a:xfrm>
            <a:off x="5818081" y="3498750"/>
            <a:ext cx="2559900" cy="3372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2020" name="Google Shape;2020;p46"/>
          <p:cNvSpPr txBox="1">
            <a:spLocks noGrp="1"/>
          </p:cNvSpPr>
          <p:nvPr>
            <p:ph type="subTitle" idx="8"/>
          </p:nvPr>
        </p:nvSpPr>
        <p:spPr>
          <a:xfrm>
            <a:off x="5818069" y="3907875"/>
            <a:ext cx="2559900" cy="4320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1600"/>
              <a:buNone/>
              <a:defRPr>
                <a:solidFill>
                  <a:schemeClr val="dk1"/>
                </a:solidFill>
              </a:defRPr>
            </a:lvl1pPr>
            <a:lvl2pPr lvl="1" rtl="0">
              <a:spcBef>
                <a:spcPts val="0"/>
              </a:spcBef>
              <a:spcAft>
                <a:spcPts val="0"/>
              </a:spcAft>
              <a:buClr>
                <a:schemeClr val="dk1"/>
              </a:buClr>
              <a:buSzPts val="1600"/>
              <a:buNone/>
              <a:defRPr>
                <a:solidFill>
                  <a:schemeClr val="dk1"/>
                </a:solidFill>
              </a:defRPr>
            </a:lvl2pPr>
            <a:lvl3pPr lvl="2" rtl="0">
              <a:spcBef>
                <a:spcPts val="0"/>
              </a:spcBef>
              <a:spcAft>
                <a:spcPts val="0"/>
              </a:spcAft>
              <a:buClr>
                <a:schemeClr val="dk1"/>
              </a:buClr>
              <a:buSzPts val="1600"/>
              <a:buNone/>
              <a:defRPr>
                <a:solidFill>
                  <a:schemeClr val="dk1"/>
                </a:solidFill>
              </a:defRPr>
            </a:lvl3pPr>
            <a:lvl4pPr lvl="3" rtl="0">
              <a:spcBef>
                <a:spcPts val="0"/>
              </a:spcBef>
              <a:spcAft>
                <a:spcPts val="0"/>
              </a:spcAft>
              <a:buClr>
                <a:schemeClr val="dk1"/>
              </a:buClr>
              <a:buSzPts val="1600"/>
              <a:buNone/>
              <a:defRPr>
                <a:solidFill>
                  <a:schemeClr val="dk1"/>
                </a:solidFill>
              </a:defRPr>
            </a:lvl4pPr>
            <a:lvl5pPr lvl="4" rtl="0">
              <a:spcBef>
                <a:spcPts val="0"/>
              </a:spcBef>
              <a:spcAft>
                <a:spcPts val="0"/>
              </a:spcAft>
              <a:buClr>
                <a:schemeClr val="dk1"/>
              </a:buClr>
              <a:buSzPts val="1600"/>
              <a:buNone/>
              <a:defRPr>
                <a:solidFill>
                  <a:schemeClr val="dk1"/>
                </a:solidFill>
              </a:defRPr>
            </a:lvl5pPr>
            <a:lvl6pPr lvl="5" rtl="0">
              <a:spcBef>
                <a:spcPts val="0"/>
              </a:spcBef>
              <a:spcAft>
                <a:spcPts val="0"/>
              </a:spcAft>
              <a:buClr>
                <a:schemeClr val="dk1"/>
              </a:buClr>
              <a:buSzPts val="1600"/>
              <a:buNone/>
              <a:defRPr>
                <a:solidFill>
                  <a:schemeClr val="dk1"/>
                </a:solidFill>
              </a:defRPr>
            </a:lvl6pPr>
            <a:lvl7pPr lvl="6" rtl="0">
              <a:spcBef>
                <a:spcPts val="0"/>
              </a:spcBef>
              <a:spcAft>
                <a:spcPts val="0"/>
              </a:spcAft>
              <a:buClr>
                <a:schemeClr val="dk1"/>
              </a:buClr>
              <a:buSzPts val="1600"/>
              <a:buNone/>
              <a:defRPr>
                <a:solidFill>
                  <a:schemeClr val="dk1"/>
                </a:solidFill>
              </a:defRPr>
            </a:lvl7pPr>
            <a:lvl8pPr lvl="7" rtl="0">
              <a:spcBef>
                <a:spcPts val="0"/>
              </a:spcBef>
              <a:spcAft>
                <a:spcPts val="0"/>
              </a:spcAft>
              <a:buClr>
                <a:schemeClr val="dk1"/>
              </a:buClr>
              <a:buSzPts val="1600"/>
              <a:buNone/>
              <a:defRPr>
                <a:solidFill>
                  <a:schemeClr val="dk1"/>
                </a:solidFill>
              </a:defRPr>
            </a:lvl8pPr>
            <a:lvl9pPr lvl="8" rtl="0">
              <a:spcBef>
                <a:spcPts val="0"/>
              </a:spcBef>
              <a:spcAft>
                <a:spcPts val="0"/>
              </a:spcAft>
              <a:buClr>
                <a:schemeClr val="dk1"/>
              </a:buClr>
              <a:buSzPts val="1600"/>
              <a:buNone/>
              <a:defRPr>
                <a:solidFill>
                  <a:schemeClr val="dk1"/>
                </a:solidFill>
              </a:defRPr>
            </a:lvl9pPr>
          </a:lstStyle>
          <a:p>
            <a:endParaRPr/>
          </a:p>
        </p:txBody>
      </p:sp>
      <p:grpSp>
        <p:nvGrpSpPr>
          <p:cNvPr id="2021" name="Google Shape;2021;p46"/>
          <p:cNvGrpSpPr/>
          <p:nvPr/>
        </p:nvGrpSpPr>
        <p:grpSpPr>
          <a:xfrm rot="-8386588" flipH="1">
            <a:off x="-1202339" y="4067134"/>
            <a:ext cx="2602175" cy="2298841"/>
            <a:chOff x="3375445" y="3388204"/>
            <a:chExt cx="326198" cy="288171"/>
          </a:xfrm>
        </p:grpSpPr>
        <p:sp>
          <p:nvSpPr>
            <p:cNvPr id="2022" name="Google Shape;2022;p46"/>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6"/>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even columns">
  <p:cSld name="CUSTOM_5_1">
    <p:spTree>
      <p:nvGrpSpPr>
        <p:cNvPr id="1" name="Shape 2426"/>
        <p:cNvGrpSpPr/>
        <p:nvPr/>
      </p:nvGrpSpPr>
      <p:grpSpPr>
        <a:xfrm>
          <a:off x="0" y="0"/>
          <a:ext cx="0" cy="0"/>
          <a:chOff x="0" y="0"/>
          <a:chExt cx="0" cy="0"/>
        </a:xfrm>
      </p:grpSpPr>
      <p:pic>
        <p:nvPicPr>
          <p:cNvPr id="2427" name="Google Shape;2427;p53"/>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2428" name="Google Shape;2428;p53"/>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rtl="0">
              <a:spcBef>
                <a:spcPts val="0"/>
              </a:spcBef>
              <a:spcAft>
                <a:spcPts val="0"/>
              </a:spcAft>
              <a:buSzPts val="2800"/>
              <a:buNone/>
              <a:defRPr>
                <a:latin typeface="Questrial"/>
                <a:ea typeface="Questrial"/>
                <a:cs typeface="Questrial"/>
                <a:sym typeface="Questrial"/>
              </a:defRPr>
            </a:lvl1pPr>
            <a:lvl2pPr lvl="1" rtl="0">
              <a:spcBef>
                <a:spcPts val="0"/>
              </a:spcBef>
              <a:spcAft>
                <a:spcPts val="0"/>
              </a:spcAft>
              <a:buSzPts val="2800"/>
              <a:buNone/>
              <a:defRPr>
                <a:latin typeface="Questrial"/>
                <a:ea typeface="Questrial"/>
                <a:cs typeface="Questrial"/>
                <a:sym typeface="Questrial"/>
              </a:defRPr>
            </a:lvl2pPr>
            <a:lvl3pPr lvl="2" rtl="0">
              <a:spcBef>
                <a:spcPts val="0"/>
              </a:spcBef>
              <a:spcAft>
                <a:spcPts val="0"/>
              </a:spcAft>
              <a:buSzPts val="2800"/>
              <a:buNone/>
              <a:defRPr>
                <a:latin typeface="Questrial"/>
                <a:ea typeface="Questrial"/>
                <a:cs typeface="Questrial"/>
                <a:sym typeface="Questrial"/>
              </a:defRPr>
            </a:lvl3pPr>
            <a:lvl4pPr lvl="3" rtl="0">
              <a:spcBef>
                <a:spcPts val="0"/>
              </a:spcBef>
              <a:spcAft>
                <a:spcPts val="0"/>
              </a:spcAft>
              <a:buSzPts val="2800"/>
              <a:buNone/>
              <a:defRPr>
                <a:latin typeface="Questrial"/>
                <a:ea typeface="Questrial"/>
                <a:cs typeface="Questrial"/>
                <a:sym typeface="Questrial"/>
              </a:defRPr>
            </a:lvl4pPr>
            <a:lvl5pPr lvl="4" rtl="0">
              <a:spcBef>
                <a:spcPts val="0"/>
              </a:spcBef>
              <a:spcAft>
                <a:spcPts val="0"/>
              </a:spcAft>
              <a:buSzPts val="2800"/>
              <a:buNone/>
              <a:defRPr>
                <a:latin typeface="Questrial"/>
                <a:ea typeface="Questrial"/>
                <a:cs typeface="Questrial"/>
                <a:sym typeface="Questrial"/>
              </a:defRPr>
            </a:lvl5pPr>
            <a:lvl6pPr lvl="5" rtl="0">
              <a:spcBef>
                <a:spcPts val="0"/>
              </a:spcBef>
              <a:spcAft>
                <a:spcPts val="0"/>
              </a:spcAft>
              <a:buSzPts val="2800"/>
              <a:buNone/>
              <a:defRPr>
                <a:latin typeface="Questrial"/>
                <a:ea typeface="Questrial"/>
                <a:cs typeface="Questrial"/>
                <a:sym typeface="Questrial"/>
              </a:defRPr>
            </a:lvl6pPr>
            <a:lvl7pPr lvl="6" rtl="0">
              <a:spcBef>
                <a:spcPts val="0"/>
              </a:spcBef>
              <a:spcAft>
                <a:spcPts val="0"/>
              </a:spcAft>
              <a:buSzPts val="2800"/>
              <a:buNone/>
              <a:defRPr>
                <a:latin typeface="Questrial"/>
                <a:ea typeface="Questrial"/>
                <a:cs typeface="Questrial"/>
                <a:sym typeface="Questrial"/>
              </a:defRPr>
            </a:lvl7pPr>
            <a:lvl8pPr lvl="7" rtl="0">
              <a:spcBef>
                <a:spcPts val="0"/>
              </a:spcBef>
              <a:spcAft>
                <a:spcPts val="0"/>
              </a:spcAft>
              <a:buSzPts val="2800"/>
              <a:buNone/>
              <a:defRPr>
                <a:latin typeface="Questrial"/>
                <a:ea typeface="Questrial"/>
                <a:cs typeface="Questrial"/>
                <a:sym typeface="Questrial"/>
              </a:defRPr>
            </a:lvl8pPr>
            <a:lvl9pPr lvl="8" rtl="0">
              <a:spcBef>
                <a:spcPts val="0"/>
              </a:spcBef>
              <a:spcAft>
                <a:spcPts val="0"/>
              </a:spcAft>
              <a:buSzPts val="2800"/>
              <a:buNone/>
              <a:defRPr>
                <a:latin typeface="Questrial"/>
                <a:ea typeface="Questrial"/>
                <a:cs typeface="Questrial"/>
                <a:sym typeface="Questrial"/>
              </a:defRPr>
            </a:lvl9pPr>
          </a:lstStyle>
          <a:p>
            <a:endParaRPr/>
          </a:p>
        </p:txBody>
      </p:sp>
      <p:sp>
        <p:nvSpPr>
          <p:cNvPr id="2429" name="Google Shape;2429;p53"/>
          <p:cNvSpPr txBox="1">
            <a:spLocks noGrp="1"/>
          </p:cNvSpPr>
          <p:nvPr>
            <p:ph type="subTitle" idx="1"/>
          </p:nvPr>
        </p:nvSpPr>
        <p:spPr>
          <a:xfrm>
            <a:off x="1696199" y="3215031"/>
            <a:ext cx="1846800" cy="371400"/>
          </a:xfrm>
          <a:prstGeom prst="rect">
            <a:avLst/>
          </a:prstGeom>
        </p:spPr>
        <p:txBody>
          <a:bodyPr spcFirstLastPara="1" wrap="square" lIns="91425" tIns="0" rIns="91425" bIns="0" anchor="b" anchorCtr="0">
            <a:noAutofit/>
          </a:bodyPr>
          <a:lstStyle>
            <a:lvl1pPr lvl="0" algn="ctr" rtl="0">
              <a:lnSpc>
                <a:spcPct val="100000"/>
              </a:lnSpc>
              <a:spcBef>
                <a:spcPts val="0"/>
              </a:spcBef>
              <a:spcAft>
                <a:spcPts val="0"/>
              </a:spcAft>
              <a:buNone/>
              <a:defRPr sz="2200">
                <a:solidFill>
                  <a:schemeClr val="accent5"/>
                </a:solidFill>
                <a:latin typeface="Aleo"/>
                <a:ea typeface="Aleo"/>
                <a:cs typeface="Aleo"/>
                <a:sym typeface="Aleo"/>
              </a:defRPr>
            </a:lvl1pPr>
            <a:lvl2pPr lvl="1" rtl="0">
              <a:lnSpc>
                <a:spcPct val="100000"/>
              </a:lnSpc>
              <a:spcBef>
                <a:spcPts val="1200"/>
              </a:spcBef>
              <a:spcAft>
                <a:spcPts val="0"/>
              </a:spcAft>
              <a:buNone/>
              <a:defRPr sz="2200">
                <a:solidFill>
                  <a:schemeClr val="accent5"/>
                </a:solidFill>
                <a:latin typeface="Aleo"/>
                <a:ea typeface="Aleo"/>
                <a:cs typeface="Aleo"/>
                <a:sym typeface="Aleo"/>
              </a:defRPr>
            </a:lvl2pPr>
            <a:lvl3pPr lvl="2" rtl="0">
              <a:lnSpc>
                <a:spcPct val="100000"/>
              </a:lnSpc>
              <a:spcBef>
                <a:spcPts val="1200"/>
              </a:spcBef>
              <a:spcAft>
                <a:spcPts val="0"/>
              </a:spcAft>
              <a:buNone/>
              <a:defRPr sz="2200">
                <a:solidFill>
                  <a:schemeClr val="accent5"/>
                </a:solidFill>
                <a:latin typeface="Aleo"/>
                <a:ea typeface="Aleo"/>
                <a:cs typeface="Aleo"/>
                <a:sym typeface="Aleo"/>
              </a:defRPr>
            </a:lvl3pPr>
            <a:lvl4pPr lvl="3" rtl="0">
              <a:lnSpc>
                <a:spcPct val="100000"/>
              </a:lnSpc>
              <a:spcBef>
                <a:spcPts val="1200"/>
              </a:spcBef>
              <a:spcAft>
                <a:spcPts val="0"/>
              </a:spcAft>
              <a:buNone/>
              <a:defRPr sz="2200">
                <a:solidFill>
                  <a:schemeClr val="accent5"/>
                </a:solidFill>
                <a:latin typeface="Aleo"/>
                <a:ea typeface="Aleo"/>
                <a:cs typeface="Aleo"/>
                <a:sym typeface="Aleo"/>
              </a:defRPr>
            </a:lvl4pPr>
            <a:lvl5pPr lvl="4" rtl="0">
              <a:lnSpc>
                <a:spcPct val="100000"/>
              </a:lnSpc>
              <a:spcBef>
                <a:spcPts val="1200"/>
              </a:spcBef>
              <a:spcAft>
                <a:spcPts val="0"/>
              </a:spcAft>
              <a:buNone/>
              <a:defRPr sz="2200">
                <a:solidFill>
                  <a:schemeClr val="accent5"/>
                </a:solidFill>
                <a:latin typeface="Aleo"/>
                <a:ea typeface="Aleo"/>
                <a:cs typeface="Aleo"/>
                <a:sym typeface="Aleo"/>
              </a:defRPr>
            </a:lvl5pPr>
            <a:lvl6pPr lvl="5" rtl="0">
              <a:lnSpc>
                <a:spcPct val="100000"/>
              </a:lnSpc>
              <a:spcBef>
                <a:spcPts val="1200"/>
              </a:spcBef>
              <a:spcAft>
                <a:spcPts val="0"/>
              </a:spcAft>
              <a:buNone/>
              <a:defRPr sz="2200">
                <a:solidFill>
                  <a:schemeClr val="accent5"/>
                </a:solidFill>
                <a:latin typeface="Aleo"/>
                <a:ea typeface="Aleo"/>
                <a:cs typeface="Aleo"/>
                <a:sym typeface="Aleo"/>
              </a:defRPr>
            </a:lvl6pPr>
            <a:lvl7pPr lvl="6" rtl="0">
              <a:lnSpc>
                <a:spcPct val="100000"/>
              </a:lnSpc>
              <a:spcBef>
                <a:spcPts val="1200"/>
              </a:spcBef>
              <a:spcAft>
                <a:spcPts val="0"/>
              </a:spcAft>
              <a:buNone/>
              <a:defRPr sz="2200">
                <a:solidFill>
                  <a:schemeClr val="accent5"/>
                </a:solidFill>
                <a:latin typeface="Aleo"/>
                <a:ea typeface="Aleo"/>
                <a:cs typeface="Aleo"/>
                <a:sym typeface="Aleo"/>
              </a:defRPr>
            </a:lvl7pPr>
            <a:lvl8pPr lvl="7" rtl="0">
              <a:lnSpc>
                <a:spcPct val="100000"/>
              </a:lnSpc>
              <a:spcBef>
                <a:spcPts val="1200"/>
              </a:spcBef>
              <a:spcAft>
                <a:spcPts val="0"/>
              </a:spcAft>
              <a:buNone/>
              <a:defRPr sz="2200">
                <a:solidFill>
                  <a:schemeClr val="accent5"/>
                </a:solidFill>
                <a:latin typeface="Aleo"/>
                <a:ea typeface="Aleo"/>
                <a:cs typeface="Aleo"/>
                <a:sym typeface="Aleo"/>
              </a:defRPr>
            </a:lvl8pPr>
            <a:lvl9pPr lvl="8" rtl="0">
              <a:lnSpc>
                <a:spcPct val="100000"/>
              </a:lnSpc>
              <a:spcBef>
                <a:spcPts val="1200"/>
              </a:spcBef>
              <a:spcAft>
                <a:spcPts val="1200"/>
              </a:spcAft>
              <a:buNone/>
              <a:defRPr sz="2200">
                <a:solidFill>
                  <a:schemeClr val="accent5"/>
                </a:solidFill>
                <a:latin typeface="Aleo"/>
                <a:ea typeface="Aleo"/>
                <a:cs typeface="Aleo"/>
                <a:sym typeface="Aleo"/>
              </a:defRPr>
            </a:lvl9pPr>
          </a:lstStyle>
          <a:p>
            <a:endParaRPr/>
          </a:p>
        </p:txBody>
      </p:sp>
      <p:sp>
        <p:nvSpPr>
          <p:cNvPr id="2430" name="Google Shape;2430;p53"/>
          <p:cNvSpPr txBox="1">
            <a:spLocks noGrp="1"/>
          </p:cNvSpPr>
          <p:nvPr>
            <p:ph type="subTitle" idx="2"/>
          </p:nvPr>
        </p:nvSpPr>
        <p:spPr>
          <a:xfrm>
            <a:off x="1696199" y="3672223"/>
            <a:ext cx="1846800" cy="6126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a:lvl1pPr>
            <a:lvl2pPr lvl="1" rtl="0">
              <a:lnSpc>
                <a:spcPct val="100000"/>
              </a:lnSpc>
              <a:spcBef>
                <a:spcPts val="1200"/>
              </a:spcBef>
              <a:spcAft>
                <a:spcPts val="0"/>
              </a:spcAft>
              <a:buNone/>
              <a:defRPr/>
            </a:lvl2pPr>
            <a:lvl3pPr lvl="2" rtl="0">
              <a:lnSpc>
                <a:spcPct val="100000"/>
              </a:lnSpc>
              <a:spcBef>
                <a:spcPts val="1200"/>
              </a:spcBef>
              <a:spcAft>
                <a:spcPts val="0"/>
              </a:spcAft>
              <a:buNone/>
              <a:defRPr/>
            </a:lvl3pPr>
            <a:lvl4pPr lvl="3" rtl="0">
              <a:lnSpc>
                <a:spcPct val="100000"/>
              </a:lnSpc>
              <a:spcBef>
                <a:spcPts val="1200"/>
              </a:spcBef>
              <a:spcAft>
                <a:spcPts val="0"/>
              </a:spcAft>
              <a:buNone/>
              <a:defRPr/>
            </a:lvl4pPr>
            <a:lvl5pPr lvl="4" rtl="0">
              <a:lnSpc>
                <a:spcPct val="100000"/>
              </a:lnSpc>
              <a:spcBef>
                <a:spcPts val="1200"/>
              </a:spcBef>
              <a:spcAft>
                <a:spcPts val="0"/>
              </a:spcAft>
              <a:buNone/>
              <a:defRPr/>
            </a:lvl5pPr>
            <a:lvl6pPr lvl="5" rtl="0">
              <a:lnSpc>
                <a:spcPct val="100000"/>
              </a:lnSpc>
              <a:spcBef>
                <a:spcPts val="1200"/>
              </a:spcBef>
              <a:spcAft>
                <a:spcPts val="0"/>
              </a:spcAft>
              <a:buNone/>
              <a:defRPr/>
            </a:lvl6pPr>
            <a:lvl7pPr lvl="6" rtl="0">
              <a:lnSpc>
                <a:spcPct val="100000"/>
              </a:lnSpc>
              <a:spcBef>
                <a:spcPts val="1200"/>
              </a:spcBef>
              <a:spcAft>
                <a:spcPts val="0"/>
              </a:spcAft>
              <a:buNone/>
              <a:defRPr/>
            </a:lvl7pPr>
            <a:lvl8pPr lvl="7" rtl="0">
              <a:lnSpc>
                <a:spcPct val="100000"/>
              </a:lnSpc>
              <a:spcBef>
                <a:spcPts val="1200"/>
              </a:spcBef>
              <a:spcAft>
                <a:spcPts val="0"/>
              </a:spcAft>
              <a:buNone/>
              <a:defRPr/>
            </a:lvl8pPr>
            <a:lvl9pPr lvl="8" rtl="0">
              <a:lnSpc>
                <a:spcPct val="100000"/>
              </a:lnSpc>
              <a:spcBef>
                <a:spcPts val="1200"/>
              </a:spcBef>
              <a:spcAft>
                <a:spcPts val="1200"/>
              </a:spcAft>
              <a:buNone/>
              <a:defRPr/>
            </a:lvl9pPr>
          </a:lstStyle>
          <a:p>
            <a:endParaRPr/>
          </a:p>
        </p:txBody>
      </p:sp>
      <p:sp>
        <p:nvSpPr>
          <p:cNvPr id="2431" name="Google Shape;2431;p53"/>
          <p:cNvSpPr txBox="1">
            <a:spLocks noGrp="1"/>
          </p:cNvSpPr>
          <p:nvPr>
            <p:ph type="subTitle" idx="3"/>
          </p:nvPr>
        </p:nvSpPr>
        <p:spPr>
          <a:xfrm>
            <a:off x="3648596" y="3215010"/>
            <a:ext cx="1846800" cy="371400"/>
          </a:xfrm>
          <a:prstGeom prst="rect">
            <a:avLst/>
          </a:prstGeom>
        </p:spPr>
        <p:txBody>
          <a:bodyPr spcFirstLastPara="1" wrap="square" lIns="91425" tIns="0" rIns="91425" bIns="0" anchor="b" anchorCtr="0">
            <a:noAutofit/>
          </a:bodyPr>
          <a:lstStyle>
            <a:lvl1pPr lvl="0" algn="ctr" rtl="0">
              <a:lnSpc>
                <a:spcPct val="100000"/>
              </a:lnSpc>
              <a:spcBef>
                <a:spcPts val="0"/>
              </a:spcBef>
              <a:spcAft>
                <a:spcPts val="0"/>
              </a:spcAft>
              <a:buNone/>
              <a:defRPr sz="2200">
                <a:solidFill>
                  <a:schemeClr val="accent5"/>
                </a:solidFill>
                <a:latin typeface="Aleo"/>
                <a:ea typeface="Aleo"/>
                <a:cs typeface="Aleo"/>
                <a:sym typeface="Aleo"/>
              </a:defRPr>
            </a:lvl1pPr>
            <a:lvl2pPr lvl="1" rtl="0">
              <a:lnSpc>
                <a:spcPct val="100000"/>
              </a:lnSpc>
              <a:spcBef>
                <a:spcPts val="1200"/>
              </a:spcBef>
              <a:spcAft>
                <a:spcPts val="0"/>
              </a:spcAft>
              <a:buNone/>
              <a:defRPr sz="2200">
                <a:solidFill>
                  <a:schemeClr val="accent5"/>
                </a:solidFill>
                <a:latin typeface="Aleo"/>
                <a:ea typeface="Aleo"/>
                <a:cs typeface="Aleo"/>
                <a:sym typeface="Aleo"/>
              </a:defRPr>
            </a:lvl2pPr>
            <a:lvl3pPr lvl="2" rtl="0">
              <a:lnSpc>
                <a:spcPct val="100000"/>
              </a:lnSpc>
              <a:spcBef>
                <a:spcPts val="1200"/>
              </a:spcBef>
              <a:spcAft>
                <a:spcPts val="0"/>
              </a:spcAft>
              <a:buNone/>
              <a:defRPr sz="2200">
                <a:solidFill>
                  <a:schemeClr val="accent5"/>
                </a:solidFill>
                <a:latin typeface="Aleo"/>
                <a:ea typeface="Aleo"/>
                <a:cs typeface="Aleo"/>
                <a:sym typeface="Aleo"/>
              </a:defRPr>
            </a:lvl3pPr>
            <a:lvl4pPr lvl="3" rtl="0">
              <a:lnSpc>
                <a:spcPct val="100000"/>
              </a:lnSpc>
              <a:spcBef>
                <a:spcPts val="1200"/>
              </a:spcBef>
              <a:spcAft>
                <a:spcPts val="0"/>
              </a:spcAft>
              <a:buNone/>
              <a:defRPr sz="2200">
                <a:solidFill>
                  <a:schemeClr val="accent5"/>
                </a:solidFill>
                <a:latin typeface="Aleo"/>
                <a:ea typeface="Aleo"/>
                <a:cs typeface="Aleo"/>
                <a:sym typeface="Aleo"/>
              </a:defRPr>
            </a:lvl4pPr>
            <a:lvl5pPr lvl="4" rtl="0">
              <a:lnSpc>
                <a:spcPct val="100000"/>
              </a:lnSpc>
              <a:spcBef>
                <a:spcPts val="1200"/>
              </a:spcBef>
              <a:spcAft>
                <a:spcPts val="0"/>
              </a:spcAft>
              <a:buNone/>
              <a:defRPr sz="2200">
                <a:solidFill>
                  <a:schemeClr val="accent5"/>
                </a:solidFill>
                <a:latin typeface="Aleo"/>
                <a:ea typeface="Aleo"/>
                <a:cs typeface="Aleo"/>
                <a:sym typeface="Aleo"/>
              </a:defRPr>
            </a:lvl5pPr>
            <a:lvl6pPr lvl="5" rtl="0">
              <a:lnSpc>
                <a:spcPct val="100000"/>
              </a:lnSpc>
              <a:spcBef>
                <a:spcPts val="1200"/>
              </a:spcBef>
              <a:spcAft>
                <a:spcPts val="0"/>
              </a:spcAft>
              <a:buNone/>
              <a:defRPr sz="2200">
                <a:solidFill>
                  <a:schemeClr val="accent5"/>
                </a:solidFill>
                <a:latin typeface="Aleo"/>
                <a:ea typeface="Aleo"/>
                <a:cs typeface="Aleo"/>
                <a:sym typeface="Aleo"/>
              </a:defRPr>
            </a:lvl6pPr>
            <a:lvl7pPr lvl="6" rtl="0">
              <a:lnSpc>
                <a:spcPct val="100000"/>
              </a:lnSpc>
              <a:spcBef>
                <a:spcPts val="1200"/>
              </a:spcBef>
              <a:spcAft>
                <a:spcPts val="0"/>
              </a:spcAft>
              <a:buNone/>
              <a:defRPr sz="2200">
                <a:solidFill>
                  <a:schemeClr val="accent5"/>
                </a:solidFill>
                <a:latin typeface="Aleo"/>
                <a:ea typeface="Aleo"/>
                <a:cs typeface="Aleo"/>
                <a:sym typeface="Aleo"/>
              </a:defRPr>
            </a:lvl7pPr>
            <a:lvl8pPr lvl="7" rtl="0">
              <a:lnSpc>
                <a:spcPct val="100000"/>
              </a:lnSpc>
              <a:spcBef>
                <a:spcPts val="1200"/>
              </a:spcBef>
              <a:spcAft>
                <a:spcPts val="0"/>
              </a:spcAft>
              <a:buNone/>
              <a:defRPr sz="2200">
                <a:solidFill>
                  <a:schemeClr val="accent5"/>
                </a:solidFill>
                <a:latin typeface="Aleo"/>
                <a:ea typeface="Aleo"/>
                <a:cs typeface="Aleo"/>
                <a:sym typeface="Aleo"/>
              </a:defRPr>
            </a:lvl8pPr>
            <a:lvl9pPr lvl="8" rtl="0">
              <a:lnSpc>
                <a:spcPct val="100000"/>
              </a:lnSpc>
              <a:spcBef>
                <a:spcPts val="1200"/>
              </a:spcBef>
              <a:spcAft>
                <a:spcPts val="1200"/>
              </a:spcAft>
              <a:buNone/>
              <a:defRPr sz="2200">
                <a:solidFill>
                  <a:schemeClr val="accent5"/>
                </a:solidFill>
                <a:latin typeface="Aleo"/>
                <a:ea typeface="Aleo"/>
                <a:cs typeface="Aleo"/>
                <a:sym typeface="Aleo"/>
              </a:defRPr>
            </a:lvl9pPr>
          </a:lstStyle>
          <a:p>
            <a:endParaRPr/>
          </a:p>
        </p:txBody>
      </p:sp>
      <p:sp>
        <p:nvSpPr>
          <p:cNvPr id="2432" name="Google Shape;2432;p53"/>
          <p:cNvSpPr txBox="1">
            <a:spLocks noGrp="1"/>
          </p:cNvSpPr>
          <p:nvPr>
            <p:ph type="subTitle" idx="4"/>
          </p:nvPr>
        </p:nvSpPr>
        <p:spPr>
          <a:xfrm>
            <a:off x="3648600" y="3672225"/>
            <a:ext cx="1846800" cy="6126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a:lvl1pPr>
            <a:lvl2pPr lvl="1" rtl="0">
              <a:lnSpc>
                <a:spcPct val="100000"/>
              </a:lnSpc>
              <a:spcBef>
                <a:spcPts val="1200"/>
              </a:spcBef>
              <a:spcAft>
                <a:spcPts val="0"/>
              </a:spcAft>
              <a:buNone/>
              <a:defRPr/>
            </a:lvl2pPr>
            <a:lvl3pPr lvl="2" rtl="0">
              <a:lnSpc>
                <a:spcPct val="100000"/>
              </a:lnSpc>
              <a:spcBef>
                <a:spcPts val="1200"/>
              </a:spcBef>
              <a:spcAft>
                <a:spcPts val="0"/>
              </a:spcAft>
              <a:buNone/>
              <a:defRPr/>
            </a:lvl3pPr>
            <a:lvl4pPr lvl="3" rtl="0">
              <a:lnSpc>
                <a:spcPct val="100000"/>
              </a:lnSpc>
              <a:spcBef>
                <a:spcPts val="1200"/>
              </a:spcBef>
              <a:spcAft>
                <a:spcPts val="0"/>
              </a:spcAft>
              <a:buNone/>
              <a:defRPr/>
            </a:lvl4pPr>
            <a:lvl5pPr lvl="4" rtl="0">
              <a:lnSpc>
                <a:spcPct val="100000"/>
              </a:lnSpc>
              <a:spcBef>
                <a:spcPts val="1200"/>
              </a:spcBef>
              <a:spcAft>
                <a:spcPts val="0"/>
              </a:spcAft>
              <a:buNone/>
              <a:defRPr/>
            </a:lvl5pPr>
            <a:lvl6pPr lvl="5" rtl="0">
              <a:lnSpc>
                <a:spcPct val="100000"/>
              </a:lnSpc>
              <a:spcBef>
                <a:spcPts val="1200"/>
              </a:spcBef>
              <a:spcAft>
                <a:spcPts val="0"/>
              </a:spcAft>
              <a:buNone/>
              <a:defRPr/>
            </a:lvl6pPr>
            <a:lvl7pPr lvl="6" rtl="0">
              <a:lnSpc>
                <a:spcPct val="100000"/>
              </a:lnSpc>
              <a:spcBef>
                <a:spcPts val="1200"/>
              </a:spcBef>
              <a:spcAft>
                <a:spcPts val="0"/>
              </a:spcAft>
              <a:buNone/>
              <a:defRPr/>
            </a:lvl7pPr>
            <a:lvl8pPr lvl="7" rtl="0">
              <a:lnSpc>
                <a:spcPct val="100000"/>
              </a:lnSpc>
              <a:spcBef>
                <a:spcPts val="1200"/>
              </a:spcBef>
              <a:spcAft>
                <a:spcPts val="0"/>
              </a:spcAft>
              <a:buNone/>
              <a:defRPr/>
            </a:lvl8pPr>
            <a:lvl9pPr lvl="8" rtl="0">
              <a:lnSpc>
                <a:spcPct val="100000"/>
              </a:lnSpc>
              <a:spcBef>
                <a:spcPts val="1200"/>
              </a:spcBef>
              <a:spcAft>
                <a:spcPts val="1200"/>
              </a:spcAft>
              <a:buNone/>
              <a:defRPr/>
            </a:lvl9pPr>
          </a:lstStyle>
          <a:p>
            <a:endParaRPr/>
          </a:p>
        </p:txBody>
      </p:sp>
      <p:sp>
        <p:nvSpPr>
          <p:cNvPr id="2433" name="Google Shape;2433;p53"/>
          <p:cNvSpPr txBox="1">
            <a:spLocks noGrp="1"/>
          </p:cNvSpPr>
          <p:nvPr>
            <p:ph type="subTitle" idx="5"/>
          </p:nvPr>
        </p:nvSpPr>
        <p:spPr>
          <a:xfrm>
            <a:off x="5600992" y="3215006"/>
            <a:ext cx="1846800" cy="371400"/>
          </a:xfrm>
          <a:prstGeom prst="rect">
            <a:avLst/>
          </a:prstGeom>
          <a:noFill/>
        </p:spPr>
        <p:txBody>
          <a:bodyPr spcFirstLastPara="1" wrap="square" lIns="91425" tIns="0" rIns="91425" bIns="0" anchor="b" anchorCtr="0">
            <a:noAutofit/>
          </a:bodyPr>
          <a:lstStyle>
            <a:lvl1pPr lvl="0" algn="ctr" rtl="0">
              <a:lnSpc>
                <a:spcPct val="100000"/>
              </a:lnSpc>
              <a:spcBef>
                <a:spcPts val="0"/>
              </a:spcBef>
              <a:spcAft>
                <a:spcPts val="0"/>
              </a:spcAft>
              <a:buNone/>
              <a:defRPr sz="2200">
                <a:solidFill>
                  <a:schemeClr val="accent5"/>
                </a:solidFill>
                <a:latin typeface="Aleo"/>
                <a:ea typeface="Aleo"/>
                <a:cs typeface="Aleo"/>
                <a:sym typeface="Aleo"/>
              </a:defRPr>
            </a:lvl1pPr>
            <a:lvl2pPr lvl="1" rtl="0">
              <a:lnSpc>
                <a:spcPct val="100000"/>
              </a:lnSpc>
              <a:spcBef>
                <a:spcPts val="1200"/>
              </a:spcBef>
              <a:spcAft>
                <a:spcPts val="0"/>
              </a:spcAft>
              <a:buNone/>
              <a:defRPr sz="2200">
                <a:solidFill>
                  <a:schemeClr val="accent5"/>
                </a:solidFill>
                <a:latin typeface="Aleo"/>
                <a:ea typeface="Aleo"/>
                <a:cs typeface="Aleo"/>
                <a:sym typeface="Aleo"/>
              </a:defRPr>
            </a:lvl2pPr>
            <a:lvl3pPr lvl="2" rtl="0">
              <a:lnSpc>
                <a:spcPct val="100000"/>
              </a:lnSpc>
              <a:spcBef>
                <a:spcPts val="1200"/>
              </a:spcBef>
              <a:spcAft>
                <a:spcPts val="0"/>
              </a:spcAft>
              <a:buNone/>
              <a:defRPr sz="2200">
                <a:solidFill>
                  <a:schemeClr val="accent5"/>
                </a:solidFill>
                <a:latin typeface="Aleo"/>
                <a:ea typeface="Aleo"/>
                <a:cs typeface="Aleo"/>
                <a:sym typeface="Aleo"/>
              </a:defRPr>
            </a:lvl3pPr>
            <a:lvl4pPr lvl="3" rtl="0">
              <a:lnSpc>
                <a:spcPct val="100000"/>
              </a:lnSpc>
              <a:spcBef>
                <a:spcPts val="1200"/>
              </a:spcBef>
              <a:spcAft>
                <a:spcPts val="0"/>
              </a:spcAft>
              <a:buNone/>
              <a:defRPr sz="2200">
                <a:solidFill>
                  <a:schemeClr val="accent5"/>
                </a:solidFill>
                <a:latin typeface="Aleo"/>
                <a:ea typeface="Aleo"/>
                <a:cs typeface="Aleo"/>
                <a:sym typeface="Aleo"/>
              </a:defRPr>
            </a:lvl4pPr>
            <a:lvl5pPr lvl="4" rtl="0">
              <a:lnSpc>
                <a:spcPct val="100000"/>
              </a:lnSpc>
              <a:spcBef>
                <a:spcPts val="1200"/>
              </a:spcBef>
              <a:spcAft>
                <a:spcPts val="0"/>
              </a:spcAft>
              <a:buNone/>
              <a:defRPr sz="2200">
                <a:solidFill>
                  <a:schemeClr val="accent5"/>
                </a:solidFill>
                <a:latin typeface="Aleo"/>
                <a:ea typeface="Aleo"/>
                <a:cs typeface="Aleo"/>
                <a:sym typeface="Aleo"/>
              </a:defRPr>
            </a:lvl5pPr>
            <a:lvl6pPr lvl="5" rtl="0">
              <a:lnSpc>
                <a:spcPct val="100000"/>
              </a:lnSpc>
              <a:spcBef>
                <a:spcPts val="1200"/>
              </a:spcBef>
              <a:spcAft>
                <a:spcPts val="0"/>
              </a:spcAft>
              <a:buNone/>
              <a:defRPr sz="2200">
                <a:solidFill>
                  <a:schemeClr val="accent5"/>
                </a:solidFill>
                <a:latin typeface="Aleo"/>
                <a:ea typeface="Aleo"/>
                <a:cs typeface="Aleo"/>
                <a:sym typeface="Aleo"/>
              </a:defRPr>
            </a:lvl6pPr>
            <a:lvl7pPr lvl="6" rtl="0">
              <a:lnSpc>
                <a:spcPct val="100000"/>
              </a:lnSpc>
              <a:spcBef>
                <a:spcPts val="1200"/>
              </a:spcBef>
              <a:spcAft>
                <a:spcPts val="0"/>
              </a:spcAft>
              <a:buNone/>
              <a:defRPr sz="2200">
                <a:solidFill>
                  <a:schemeClr val="accent5"/>
                </a:solidFill>
                <a:latin typeface="Aleo"/>
                <a:ea typeface="Aleo"/>
                <a:cs typeface="Aleo"/>
                <a:sym typeface="Aleo"/>
              </a:defRPr>
            </a:lvl7pPr>
            <a:lvl8pPr lvl="7" rtl="0">
              <a:lnSpc>
                <a:spcPct val="100000"/>
              </a:lnSpc>
              <a:spcBef>
                <a:spcPts val="1200"/>
              </a:spcBef>
              <a:spcAft>
                <a:spcPts val="0"/>
              </a:spcAft>
              <a:buNone/>
              <a:defRPr sz="2200">
                <a:solidFill>
                  <a:schemeClr val="accent5"/>
                </a:solidFill>
                <a:latin typeface="Aleo"/>
                <a:ea typeface="Aleo"/>
                <a:cs typeface="Aleo"/>
                <a:sym typeface="Aleo"/>
              </a:defRPr>
            </a:lvl8pPr>
            <a:lvl9pPr lvl="8" rtl="0">
              <a:lnSpc>
                <a:spcPct val="100000"/>
              </a:lnSpc>
              <a:spcBef>
                <a:spcPts val="1200"/>
              </a:spcBef>
              <a:spcAft>
                <a:spcPts val="1200"/>
              </a:spcAft>
              <a:buNone/>
              <a:defRPr sz="2200">
                <a:solidFill>
                  <a:schemeClr val="accent5"/>
                </a:solidFill>
                <a:latin typeface="Aleo"/>
                <a:ea typeface="Aleo"/>
                <a:cs typeface="Aleo"/>
                <a:sym typeface="Aleo"/>
              </a:defRPr>
            </a:lvl9pPr>
          </a:lstStyle>
          <a:p>
            <a:endParaRPr/>
          </a:p>
        </p:txBody>
      </p:sp>
      <p:sp>
        <p:nvSpPr>
          <p:cNvPr id="2434" name="Google Shape;2434;p53"/>
          <p:cNvSpPr txBox="1">
            <a:spLocks noGrp="1"/>
          </p:cNvSpPr>
          <p:nvPr>
            <p:ph type="subTitle" idx="6"/>
          </p:nvPr>
        </p:nvSpPr>
        <p:spPr>
          <a:xfrm>
            <a:off x="5601000" y="3672198"/>
            <a:ext cx="1846800" cy="6126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a:lvl1pPr>
            <a:lvl2pPr lvl="1" rtl="0">
              <a:lnSpc>
                <a:spcPct val="100000"/>
              </a:lnSpc>
              <a:spcBef>
                <a:spcPts val="1200"/>
              </a:spcBef>
              <a:spcAft>
                <a:spcPts val="0"/>
              </a:spcAft>
              <a:buNone/>
              <a:defRPr/>
            </a:lvl2pPr>
            <a:lvl3pPr lvl="2" rtl="0">
              <a:lnSpc>
                <a:spcPct val="100000"/>
              </a:lnSpc>
              <a:spcBef>
                <a:spcPts val="1200"/>
              </a:spcBef>
              <a:spcAft>
                <a:spcPts val="0"/>
              </a:spcAft>
              <a:buNone/>
              <a:defRPr/>
            </a:lvl3pPr>
            <a:lvl4pPr lvl="3" rtl="0">
              <a:lnSpc>
                <a:spcPct val="100000"/>
              </a:lnSpc>
              <a:spcBef>
                <a:spcPts val="1200"/>
              </a:spcBef>
              <a:spcAft>
                <a:spcPts val="0"/>
              </a:spcAft>
              <a:buNone/>
              <a:defRPr/>
            </a:lvl4pPr>
            <a:lvl5pPr lvl="4" rtl="0">
              <a:lnSpc>
                <a:spcPct val="100000"/>
              </a:lnSpc>
              <a:spcBef>
                <a:spcPts val="1200"/>
              </a:spcBef>
              <a:spcAft>
                <a:spcPts val="0"/>
              </a:spcAft>
              <a:buNone/>
              <a:defRPr/>
            </a:lvl5pPr>
            <a:lvl6pPr lvl="5" rtl="0">
              <a:lnSpc>
                <a:spcPct val="100000"/>
              </a:lnSpc>
              <a:spcBef>
                <a:spcPts val="1200"/>
              </a:spcBef>
              <a:spcAft>
                <a:spcPts val="0"/>
              </a:spcAft>
              <a:buNone/>
              <a:defRPr/>
            </a:lvl6pPr>
            <a:lvl7pPr lvl="6" rtl="0">
              <a:lnSpc>
                <a:spcPct val="100000"/>
              </a:lnSpc>
              <a:spcBef>
                <a:spcPts val="1200"/>
              </a:spcBef>
              <a:spcAft>
                <a:spcPts val="0"/>
              </a:spcAft>
              <a:buNone/>
              <a:defRPr/>
            </a:lvl7pPr>
            <a:lvl8pPr lvl="7" rtl="0">
              <a:lnSpc>
                <a:spcPct val="100000"/>
              </a:lnSpc>
              <a:spcBef>
                <a:spcPts val="1200"/>
              </a:spcBef>
              <a:spcAft>
                <a:spcPts val="0"/>
              </a:spcAft>
              <a:buNone/>
              <a:defRPr/>
            </a:lvl8pPr>
            <a:lvl9pPr lvl="8" rtl="0">
              <a:lnSpc>
                <a:spcPct val="100000"/>
              </a:lnSpc>
              <a:spcBef>
                <a:spcPts val="1200"/>
              </a:spcBef>
              <a:spcAft>
                <a:spcPts val="1200"/>
              </a:spcAft>
              <a:buNone/>
              <a:defRPr/>
            </a:lvl9pPr>
          </a:lstStyle>
          <a:p>
            <a:endParaRPr/>
          </a:p>
        </p:txBody>
      </p:sp>
      <p:sp>
        <p:nvSpPr>
          <p:cNvPr id="2435" name="Google Shape;2435;p53"/>
          <p:cNvSpPr txBox="1">
            <a:spLocks noGrp="1"/>
          </p:cNvSpPr>
          <p:nvPr>
            <p:ph type="subTitle" idx="7"/>
          </p:nvPr>
        </p:nvSpPr>
        <p:spPr>
          <a:xfrm>
            <a:off x="721060" y="1773306"/>
            <a:ext cx="1846800" cy="371400"/>
          </a:xfrm>
          <a:prstGeom prst="rect">
            <a:avLst/>
          </a:prstGeom>
        </p:spPr>
        <p:txBody>
          <a:bodyPr spcFirstLastPara="1" wrap="square" lIns="91425" tIns="0" rIns="91425" bIns="0" anchor="b" anchorCtr="0">
            <a:noAutofit/>
          </a:bodyPr>
          <a:lstStyle>
            <a:lvl1pPr lvl="0" algn="ctr" rtl="0">
              <a:lnSpc>
                <a:spcPct val="100000"/>
              </a:lnSpc>
              <a:spcBef>
                <a:spcPts val="0"/>
              </a:spcBef>
              <a:spcAft>
                <a:spcPts val="0"/>
              </a:spcAft>
              <a:buNone/>
              <a:defRPr sz="2200">
                <a:solidFill>
                  <a:schemeClr val="accent5"/>
                </a:solidFill>
                <a:latin typeface="Aleo"/>
                <a:ea typeface="Aleo"/>
                <a:cs typeface="Aleo"/>
                <a:sym typeface="Aleo"/>
              </a:defRPr>
            </a:lvl1pPr>
            <a:lvl2pPr lvl="1" rtl="0">
              <a:lnSpc>
                <a:spcPct val="100000"/>
              </a:lnSpc>
              <a:spcBef>
                <a:spcPts val="1200"/>
              </a:spcBef>
              <a:spcAft>
                <a:spcPts val="0"/>
              </a:spcAft>
              <a:buNone/>
              <a:defRPr sz="2200">
                <a:solidFill>
                  <a:schemeClr val="accent5"/>
                </a:solidFill>
                <a:latin typeface="Aleo"/>
                <a:ea typeface="Aleo"/>
                <a:cs typeface="Aleo"/>
                <a:sym typeface="Aleo"/>
              </a:defRPr>
            </a:lvl2pPr>
            <a:lvl3pPr lvl="2" rtl="0">
              <a:lnSpc>
                <a:spcPct val="100000"/>
              </a:lnSpc>
              <a:spcBef>
                <a:spcPts val="1200"/>
              </a:spcBef>
              <a:spcAft>
                <a:spcPts val="0"/>
              </a:spcAft>
              <a:buNone/>
              <a:defRPr sz="2200">
                <a:solidFill>
                  <a:schemeClr val="accent5"/>
                </a:solidFill>
                <a:latin typeface="Aleo"/>
                <a:ea typeface="Aleo"/>
                <a:cs typeface="Aleo"/>
                <a:sym typeface="Aleo"/>
              </a:defRPr>
            </a:lvl3pPr>
            <a:lvl4pPr lvl="3" rtl="0">
              <a:lnSpc>
                <a:spcPct val="100000"/>
              </a:lnSpc>
              <a:spcBef>
                <a:spcPts val="1200"/>
              </a:spcBef>
              <a:spcAft>
                <a:spcPts val="0"/>
              </a:spcAft>
              <a:buNone/>
              <a:defRPr sz="2200">
                <a:solidFill>
                  <a:schemeClr val="accent5"/>
                </a:solidFill>
                <a:latin typeface="Aleo"/>
                <a:ea typeface="Aleo"/>
                <a:cs typeface="Aleo"/>
                <a:sym typeface="Aleo"/>
              </a:defRPr>
            </a:lvl4pPr>
            <a:lvl5pPr lvl="4" rtl="0">
              <a:lnSpc>
                <a:spcPct val="100000"/>
              </a:lnSpc>
              <a:spcBef>
                <a:spcPts val="1200"/>
              </a:spcBef>
              <a:spcAft>
                <a:spcPts val="0"/>
              </a:spcAft>
              <a:buNone/>
              <a:defRPr sz="2200">
                <a:solidFill>
                  <a:schemeClr val="accent5"/>
                </a:solidFill>
                <a:latin typeface="Aleo"/>
                <a:ea typeface="Aleo"/>
                <a:cs typeface="Aleo"/>
                <a:sym typeface="Aleo"/>
              </a:defRPr>
            </a:lvl5pPr>
            <a:lvl6pPr lvl="5" rtl="0">
              <a:lnSpc>
                <a:spcPct val="100000"/>
              </a:lnSpc>
              <a:spcBef>
                <a:spcPts val="1200"/>
              </a:spcBef>
              <a:spcAft>
                <a:spcPts val="0"/>
              </a:spcAft>
              <a:buNone/>
              <a:defRPr sz="2200">
                <a:solidFill>
                  <a:schemeClr val="accent5"/>
                </a:solidFill>
                <a:latin typeface="Aleo"/>
                <a:ea typeface="Aleo"/>
                <a:cs typeface="Aleo"/>
                <a:sym typeface="Aleo"/>
              </a:defRPr>
            </a:lvl6pPr>
            <a:lvl7pPr lvl="6" rtl="0">
              <a:lnSpc>
                <a:spcPct val="100000"/>
              </a:lnSpc>
              <a:spcBef>
                <a:spcPts val="1200"/>
              </a:spcBef>
              <a:spcAft>
                <a:spcPts val="0"/>
              </a:spcAft>
              <a:buNone/>
              <a:defRPr sz="2200">
                <a:solidFill>
                  <a:schemeClr val="accent5"/>
                </a:solidFill>
                <a:latin typeface="Aleo"/>
                <a:ea typeface="Aleo"/>
                <a:cs typeface="Aleo"/>
                <a:sym typeface="Aleo"/>
              </a:defRPr>
            </a:lvl7pPr>
            <a:lvl8pPr lvl="7" rtl="0">
              <a:lnSpc>
                <a:spcPct val="100000"/>
              </a:lnSpc>
              <a:spcBef>
                <a:spcPts val="1200"/>
              </a:spcBef>
              <a:spcAft>
                <a:spcPts val="0"/>
              </a:spcAft>
              <a:buNone/>
              <a:defRPr sz="2200">
                <a:solidFill>
                  <a:schemeClr val="accent5"/>
                </a:solidFill>
                <a:latin typeface="Aleo"/>
                <a:ea typeface="Aleo"/>
                <a:cs typeface="Aleo"/>
                <a:sym typeface="Aleo"/>
              </a:defRPr>
            </a:lvl8pPr>
            <a:lvl9pPr lvl="8" rtl="0">
              <a:lnSpc>
                <a:spcPct val="100000"/>
              </a:lnSpc>
              <a:spcBef>
                <a:spcPts val="1200"/>
              </a:spcBef>
              <a:spcAft>
                <a:spcPts val="1200"/>
              </a:spcAft>
              <a:buNone/>
              <a:defRPr sz="2200">
                <a:solidFill>
                  <a:schemeClr val="accent5"/>
                </a:solidFill>
                <a:latin typeface="Aleo"/>
                <a:ea typeface="Aleo"/>
                <a:cs typeface="Aleo"/>
                <a:sym typeface="Aleo"/>
              </a:defRPr>
            </a:lvl9pPr>
          </a:lstStyle>
          <a:p>
            <a:endParaRPr/>
          </a:p>
        </p:txBody>
      </p:sp>
      <p:sp>
        <p:nvSpPr>
          <p:cNvPr id="2436" name="Google Shape;2436;p53"/>
          <p:cNvSpPr txBox="1">
            <a:spLocks noGrp="1"/>
          </p:cNvSpPr>
          <p:nvPr>
            <p:ph type="subTitle" idx="8"/>
          </p:nvPr>
        </p:nvSpPr>
        <p:spPr>
          <a:xfrm>
            <a:off x="721060" y="2230525"/>
            <a:ext cx="1846800" cy="6126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a:lvl1pPr>
            <a:lvl2pPr lvl="1" rtl="0">
              <a:lnSpc>
                <a:spcPct val="100000"/>
              </a:lnSpc>
              <a:spcBef>
                <a:spcPts val="1200"/>
              </a:spcBef>
              <a:spcAft>
                <a:spcPts val="0"/>
              </a:spcAft>
              <a:buNone/>
              <a:defRPr/>
            </a:lvl2pPr>
            <a:lvl3pPr lvl="2" rtl="0">
              <a:lnSpc>
                <a:spcPct val="100000"/>
              </a:lnSpc>
              <a:spcBef>
                <a:spcPts val="1200"/>
              </a:spcBef>
              <a:spcAft>
                <a:spcPts val="0"/>
              </a:spcAft>
              <a:buNone/>
              <a:defRPr/>
            </a:lvl3pPr>
            <a:lvl4pPr lvl="3" rtl="0">
              <a:lnSpc>
                <a:spcPct val="100000"/>
              </a:lnSpc>
              <a:spcBef>
                <a:spcPts val="1200"/>
              </a:spcBef>
              <a:spcAft>
                <a:spcPts val="0"/>
              </a:spcAft>
              <a:buNone/>
              <a:defRPr/>
            </a:lvl4pPr>
            <a:lvl5pPr lvl="4" rtl="0">
              <a:lnSpc>
                <a:spcPct val="100000"/>
              </a:lnSpc>
              <a:spcBef>
                <a:spcPts val="1200"/>
              </a:spcBef>
              <a:spcAft>
                <a:spcPts val="0"/>
              </a:spcAft>
              <a:buNone/>
              <a:defRPr/>
            </a:lvl5pPr>
            <a:lvl6pPr lvl="5" rtl="0">
              <a:lnSpc>
                <a:spcPct val="100000"/>
              </a:lnSpc>
              <a:spcBef>
                <a:spcPts val="1200"/>
              </a:spcBef>
              <a:spcAft>
                <a:spcPts val="0"/>
              </a:spcAft>
              <a:buNone/>
              <a:defRPr/>
            </a:lvl6pPr>
            <a:lvl7pPr lvl="6" rtl="0">
              <a:lnSpc>
                <a:spcPct val="100000"/>
              </a:lnSpc>
              <a:spcBef>
                <a:spcPts val="1200"/>
              </a:spcBef>
              <a:spcAft>
                <a:spcPts val="0"/>
              </a:spcAft>
              <a:buNone/>
              <a:defRPr/>
            </a:lvl7pPr>
            <a:lvl8pPr lvl="7" rtl="0">
              <a:lnSpc>
                <a:spcPct val="100000"/>
              </a:lnSpc>
              <a:spcBef>
                <a:spcPts val="1200"/>
              </a:spcBef>
              <a:spcAft>
                <a:spcPts val="0"/>
              </a:spcAft>
              <a:buNone/>
              <a:defRPr/>
            </a:lvl8pPr>
            <a:lvl9pPr lvl="8" rtl="0">
              <a:lnSpc>
                <a:spcPct val="100000"/>
              </a:lnSpc>
              <a:spcBef>
                <a:spcPts val="1200"/>
              </a:spcBef>
              <a:spcAft>
                <a:spcPts val="1200"/>
              </a:spcAft>
              <a:buNone/>
              <a:defRPr/>
            </a:lvl9pPr>
          </a:lstStyle>
          <a:p>
            <a:endParaRPr/>
          </a:p>
        </p:txBody>
      </p:sp>
      <p:sp>
        <p:nvSpPr>
          <p:cNvPr id="2437" name="Google Shape;2437;p53"/>
          <p:cNvSpPr txBox="1">
            <a:spLocks noGrp="1"/>
          </p:cNvSpPr>
          <p:nvPr>
            <p:ph type="subTitle" idx="9"/>
          </p:nvPr>
        </p:nvSpPr>
        <p:spPr>
          <a:xfrm>
            <a:off x="2673103" y="1773306"/>
            <a:ext cx="1846800" cy="371400"/>
          </a:xfrm>
          <a:prstGeom prst="rect">
            <a:avLst/>
          </a:prstGeom>
        </p:spPr>
        <p:txBody>
          <a:bodyPr spcFirstLastPara="1" wrap="square" lIns="91425" tIns="0" rIns="91425" bIns="0" anchor="b" anchorCtr="0">
            <a:noAutofit/>
          </a:bodyPr>
          <a:lstStyle>
            <a:lvl1pPr lvl="0" algn="ctr" rtl="0">
              <a:lnSpc>
                <a:spcPct val="100000"/>
              </a:lnSpc>
              <a:spcBef>
                <a:spcPts val="0"/>
              </a:spcBef>
              <a:spcAft>
                <a:spcPts val="0"/>
              </a:spcAft>
              <a:buNone/>
              <a:defRPr sz="2200">
                <a:solidFill>
                  <a:schemeClr val="accent5"/>
                </a:solidFill>
                <a:latin typeface="Aleo"/>
                <a:ea typeface="Aleo"/>
                <a:cs typeface="Aleo"/>
                <a:sym typeface="Aleo"/>
              </a:defRPr>
            </a:lvl1pPr>
            <a:lvl2pPr lvl="1" rtl="0">
              <a:lnSpc>
                <a:spcPct val="100000"/>
              </a:lnSpc>
              <a:spcBef>
                <a:spcPts val="1200"/>
              </a:spcBef>
              <a:spcAft>
                <a:spcPts val="0"/>
              </a:spcAft>
              <a:buNone/>
              <a:defRPr sz="2200">
                <a:solidFill>
                  <a:schemeClr val="accent5"/>
                </a:solidFill>
                <a:latin typeface="Aleo"/>
                <a:ea typeface="Aleo"/>
                <a:cs typeface="Aleo"/>
                <a:sym typeface="Aleo"/>
              </a:defRPr>
            </a:lvl2pPr>
            <a:lvl3pPr lvl="2" rtl="0">
              <a:lnSpc>
                <a:spcPct val="100000"/>
              </a:lnSpc>
              <a:spcBef>
                <a:spcPts val="1200"/>
              </a:spcBef>
              <a:spcAft>
                <a:spcPts val="0"/>
              </a:spcAft>
              <a:buNone/>
              <a:defRPr sz="2200">
                <a:solidFill>
                  <a:schemeClr val="accent5"/>
                </a:solidFill>
                <a:latin typeface="Aleo"/>
                <a:ea typeface="Aleo"/>
                <a:cs typeface="Aleo"/>
                <a:sym typeface="Aleo"/>
              </a:defRPr>
            </a:lvl3pPr>
            <a:lvl4pPr lvl="3" rtl="0">
              <a:lnSpc>
                <a:spcPct val="100000"/>
              </a:lnSpc>
              <a:spcBef>
                <a:spcPts val="1200"/>
              </a:spcBef>
              <a:spcAft>
                <a:spcPts val="0"/>
              </a:spcAft>
              <a:buNone/>
              <a:defRPr sz="2200">
                <a:solidFill>
                  <a:schemeClr val="accent5"/>
                </a:solidFill>
                <a:latin typeface="Aleo"/>
                <a:ea typeface="Aleo"/>
                <a:cs typeface="Aleo"/>
                <a:sym typeface="Aleo"/>
              </a:defRPr>
            </a:lvl4pPr>
            <a:lvl5pPr lvl="4" rtl="0">
              <a:lnSpc>
                <a:spcPct val="100000"/>
              </a:lnSpc>
              <a:spcBef>
                <a:spcPts val="1200"/>
              </a:spcBef>
              <a:spcAft>
                <a:spcPts val="0"/>
              </a:spcAft>
              <a:buNone/>
              <a:defRPr sz="2200">
                <a:solidFill>
                  <a:schemeClr val="accent5"/>
                </a:solidFill>
                <a:latin typeface="Aleo"/>
                <a:ea typeface="Aleo"/>
                <a:cs typeface="Aleo"/>
                <a:sym typeface="Aleo"/>
              </a:defRPr>
            </a:lvl5pPr>
            <a:lvl6pPr lvl="5" rtl="0">
              <a:lnSpc>
                <a:spcPct val="100000"/>
              </a:lnSpc>
              <a:spcBef>
                <a:spcPts val="1200"/>
              </a:spcBef>
              <a:spcAft>
                <a:spcPts val="0"/>
              </a:spcAft>
              <a:buNone/>
              <a:defRPr sz="2200">
                <a:solidFill>
                  <a:schemeClr val="accent5"/>
                </a:solidFill>
                <a:latin typeface="Aleo"/>
                <a:ea typeface="Aleo"/>
                <a:cs typeface="Aleo"/>
                <a:sym typeface="Aleo"/>
              </a:defRPr>
            </a:lvl6pPr>
            <a:lvl7pPr lvl="6" rtl="0">
              <a:lnSpc>
                <a:spcPct val="100000"/>
              </a:lnSpc>
              <a:spcBef>
                <a:spcPts val="1200"/>
              </a:spcBef>
              <a:spcAft>
                <a:spcPts val="0"/>
              </a:spcAft>
              <a:buNone/>
              <a:defRPr sz="2200">
                <a:solidFill>
                  <a:schemeClr val="accent5"/>
                </a:solidFill>
                <a:latin typeface="Aleo"/>
                <a:ea typeface="Aleo"/>
                <a:cs typeface="Aleo"/>
                <a:sym typeface="Aleo"/>
              </a:defRPr>
            </a:lvl7pPr>
            <a:lvl8pPr lvl="7" rtl="0">
              <a:lnSpc>
                <a:spcPct val="100000"/>
              </a:lnSpc>
              <a:spcBef>
                <a:spcPts val="1200"/>
              </a:spcBef>
              <a:spcAft>
                <a:spcPts val="0"/>
              </a:spcAft>
              <a:buNone/>
              <a:defRPr sz="2200">
                <a:solidFill>
                  <a:schemeClr val="accent5"/>
                </a:solidFill>
                <a:latin typeface="Aleo"/>
                <a:ea typeface="Aleo"/>
                <a:cs typeface="Aleo"/>
                <a:sym typeface="Aleo"/>
              </a:defRPr>
            </a:lvl8pPr>
            <a:lvl9pPr lvl="8" rtl="0">
              <a:lnSpc>
                <a:spcPct val="100000"/>
              </a:lnSpc>
              <a:spcBef>
                <a:spcPts val="1200"/>
              </a:spcBef>
              <a:spcAft>
                <a:spcPts val="1200"/>
              </a:spcAft>
              <a:buNone/>
              <a:defRPr sz="2200">
                <a:solidFill>
                  <a:schemeClr val="accent5"/>
                </a:solidFill>
                <a:latin typeface="Aleo"/>
                <a:ea typeface="Aleo"/>
                <a:cs typeface="Aleo"/>
                <a:sym typeface="Aleo"/>
              </a:defRPr>
            </a:lvl9pPr>
          </a:lstStyle>
          <a:p>
            <a:endParaRPr/>
          </a:p>
        </p:txBody>
      </p:sp>
      <p:sp>
        <p:nvSpPr>
          <p:cNvPr id="2438" name="Google Shape;2438;p53"/>
          <p:cNvSpPr txBox="1">
            <a:spLocks noGrp="1"/>
          </p:cNvSpPr>
          <p:nvPr>
            <p:ph type="subTitle" idx="13"/>
          </p:nvPr>
        </p:nvSpPr>
        <p:spPr>
          <a:xfrm>
            <a:off x="2673103" y="2230523"/>
            <a:ext cx="1846800" cy="6126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a:lvl1pPr>
            <a:lvl2pPr lvl="1" rtl="0">
              <a:lnSpc>
                <a:spcPct val="100000"/>
              </a:lnSpc>
              <a:spcBef>
                <a:spcPts val="1200"/>
              </a:spcBef>
              <a:spcAft>
                <a:spcPts val="0"/>
              </a:spcAft>
              <a:buNone/>
              <a:defRPr/>
            </a:lvl2pPr>
            <a:lvl3pPr lvl="2" rtl="0">
              <a:lnSpc>
                <a:spcPct val="100000"/>
              </a:lnSpc>
              <a:spcBef>
                <a:spcPts val="1200"/>
              </a:spcBef>
              <a:spcAft>
                <a:spcPts val="0"/>
              </a:spcAft>
              <a:buNone/>
              <a:defRPr/>
            </a:lvl3pPr>
            <a:lvl4pPr lvl="3" rtl="0">
              <a:lnSpc>
                <a:spcPct val="100000"/>
              </a:lnSpc>
              <a:spcBef>
                <a:spcPts val="1200"/>
              </a:spcBef>
              <a:spcAft>
                <a:spcPts val="0"/>
              </a:spcAft>
              <a:buNone/>
              <a:defRPr/>
            </a:lvl4pPr>
            <a:lvl5pPr lvl="4" rtl="0">
              <a:lnSpc>
                <a:spcPct val="100000"/>
              </a:lnSpc>
              <a:spcBef>
                <a:spcPts val="1200"/>
              </a:spcBef>
              <a:spcAft>
                <a:spcPts val="0"/>
              </a:spcAft>
              <a:buNone/>
              <a:defRPr/>
            </a:lvl5pPr>
            <a:lvl6pPr lvl="5" rtl="0">
              <a:lnSpc>
                <a:spcPct val="100000"/>
              </a:lnSpc>
              <a:spcBef>
                <a:spcPts val="1200"/>
              </a:spcBef>
              <a:spcAft>
                <a:spcPts val="0"/>
              </a:spcAft>
              <a:buNone/>
              <a:defRPr/>
            </a:lvl6pPr>
            <a:lvl7pPr lvl="6" rtl="0">
              <a:lnSpc>
                <a:spcPct val="100000"/>
              </a:lnSpc>
              <a:spcBef>
                <a:spcPts val="1200"/>
              </a:spcBef>
              <a:spcAft>
                <a:spcPts val="0"/>
              </a:spcAft>
              <a:buNone/>
              <a:defRPr/>
            </a:lvl7pPr>
            <a:lvl8pPr lvl="7" rtl="0">
              <a:lnSpc>
                <a:spcPct val="100000"/>
              </a:lnSpc>
              <a:spcBef>
                <a:spcPts val="1200"/>
              </a:spcBef>
              <a:spcAft>
                <a:spcPts val="0"/>
              </a:spcAft>
              <a:buNone/>
              <a:defRPr/>
            </a:lvl8pPr>
            <a:lvl9pPr lvl="8" rtl="0">
              <a:lnSpc>
                <a:spcPct val="100000"/>
              </a:lnSpc>
              <a:spcBef>
                <a:spcPts val="1200"/>
              </a:spcBef>
              <a:spcAft>
                <a:spcPts val="1200"/>
              </a:spcAft>
              <a:buNone/>
              <a:defRPr/>
            </a:lvl9pPr>
          </a:lstStyle>
          <a:p>
            <a:endParaRPr/>
          </a:p>
        </p:txBody>
      </p:sp>
      <p:sp>
        <p:nvSpPr>
          <p:cNvPr id="2439" name="Google Shape;2439;p53"/>
          <p:cNvSpPr txBox="1">
            <a:spLocks noGrp="1"/>
          </p:cNvSpPr>
          <p:nvPr>
            <p:ph type="subTitle" idx="14"/>
          </p:nvPr>
        </p:nvSpPr>
        <p:spPr>
          <a:xfrm>
            <a:off x="4625146" y="1773306"/>
            <a:ext cx="1846800" cy="371400"/>
          </a:xfrm>
          <a:prstGeom prst="rect">
            <a:avLst/>
          </a:prstGeom>
        </p:spPr>
        <p:txBody>
          <a:bodyPr spcFirstLastPara="1" wrap="square" lIns="91425" tIns="0" rIns="91425" bIns="0" anchor="b" anchorCtr="0">
            <a:noAutofit/>
          </a:bodyPr>
          <a:lstStyle>
            <a:lvl1pPr lvl="0" algn="ctr" rtl="0">
              <a:lnSpc>
                <a:spcPct val="100000"/>
              </a:lnSpc>
              <a:spcBef>
                <a:spcPts val="0"/>
              </a:spcBef>
              <a:spcAft>
                <a:spcPts val="0"/>
              </a:spcAft>
              <a:buNone/>
              <a:defRPr sz="2200">
                <a:solidFill>
                  <a:schemeClr val="accent5"/>
                </a:solidFill>
                <a:latin typeface="Aleo"/>
                <a:ea typeface="Aleo"/>
                <a:cs typeface="Aleo"/>
                <a:sym typeface="Aleo"/>
              </a:defRPr>
            </a:lvl1pPr>
            <a:lvl2pPr lvl="1" rtl="0">
              <a:lnSpc>
                <a:spcPct val="100000"/>
              </a:lnSpc>
              <a:spcBef>
                <a:spcPts val="1200"/>
              </a:spcBef>
              <a:spcAft>
                <a:spcPts val="0"/>
              </a:spcAft>
              <a:buNone/>
              <a:defRPr sz="2200">
                <a:solidFill>
                  <a:schemeClr val="accent5"/>
                </a:solidFill>
                <a:latin typeface="Aleo"/>
                <a:ea typeface="Aleo"/>
                <a:cs typeface="Aleo"/>
                <a:sym typeface="Aleo"/>
              </a:defRPr>
            </a:lvl2pPr>
            <a:lvl3pPr lvl="2" rtl="0">
              <a:lnSpc>
                <a:spcPct val="100000"/>
              </a:lnSpc>
              <a:spcBef>
                <a:spcPts val="1200"/>
              </a:spcBef>
              <a:spcAft>
                <a:spcPts val="0"/>
              </a:spcAft>
              <a:buNone/>
              <a:defRPr sz="2200">
                <a:solidFill>
                  <a:schemeClr val="accent5"/>
                </a:solidFill>
                <a:latin typeface="Aleo"/>
                <a:ea typeface="Aleo"/>
                <a:cs typeface="Aleo"/>
                <a:sym typeface="Aleo"/>
              </a:defRPr>
            </a:lvl3pPr>
            <a:lvl4pPr lvl="3" rtl="0">
              <a:lnSpc>
                <a:spcPct val="100000"/>
              </a:lnSpc>
              <a:spcBef>
                <a:spcPts val="1200"/>
              </a:spcBef>
              <a:spcAft>
                <a:spcPts val="0"/>
              </a:spcAft>
              <a:buNone/>
              <a:defRPr sz="2200">
                <a:solidFill>
                  <a:schemeClr val="accent5"/>
                </a:solidFill>
                <a:latin typeface="Aleo"/>
                <a:ea typeface="Aleo"/>
                <a:cs typeface="Aleo"/>
                <a:sym typeface="Aleo"/>
              </a:defRPr>
            </a:lvl4pPr>
            <a:lvl5pPr lvl="4" rtl="0">
              <a:lnSpc>
                <a:spcPct val="100000"/>
              </a:lnSpc>
              <a:spcBef>
                <a:spcPts val="1200"/>
              </a:spcBef>
              <a:spcAft>
                <a:spcPts val="0"/>
              </a:spcAft>
              <a:buNone/>
              <a:defRPr sz="2200">
                <a:solidFill>
                  <a:schemeClr val="accent5"/>
                </a:solidFill>
                <a:latin typeface="Aleo"/>
                <a:ea typeface="Aleo"/>
                <a:cs typeface="Aleo"/>
                <a:sym typeface="Aleo"/>
              </a:defRPr>
            </a:lvl5pPr>
            <a:lvl6pPr lvl="5" rtl="0">
              <a:lnSpc>
                <a:spcPct val="100000"/>
              </a:lnSpc>
              <a:spcBef>
                <a:spcPts val="1200"/>
              </a:spcBef>
              <a:spcAft>
                <a:spcPts val="0"/>
              </a:spcAft>
              <a:buNone/>
              <a:defRPr sz="2200">
                <a:solidFill>
                  <a:schemeClr val="accent5"/>
                </a:solidFill>
                <a:latin typeface="Aleo"/>
                <a:ea typeface="Aleo"/>
                <a:cs typeface="Aleo"/>
                <a:sym typeface="Aleo"/>
              </a:defRPr>
            </a:lvl6pPr>
            <a:lvl7pPr lvl="6" rtl="0">
              <a:lnSpc>
                <a:spcPct val="100000"/>
              </a:lnSpc>
              <a:spcBef>
                <a:spcPts val="1200"/>
              </a:spcBef>
              <a:spcAft>
                <a:spcPts val="0"/>
              </a:spcAft>
              <a:buNone/>
              <a:defRPr sz="2200">
                <a:solidFill>
                  <a:schemeClr val="accent5"/>
                </a:solidFill>
                <a:latin typeface="Aleo"/>
                <a:ea typeface="Aleo"/>
                <a:cs typeface="Aleo"/>
                <a:sym typeface="Aleo"/>
              </a:defRPr>
            </a:lvl7pPr>
            <a:lvl8pPr lvl="7" rtl="0">
              <a:lnSpc>
                <a:spcPct val="100000"/>
              </a:lnSpc>
              <a:spcBef>
                <a:spcPts val="1200"/>
              </a:spcBef>
              <a:spcAft>
                <a:spcPts val="0"/>
              </a:spcAft>
              <a:buNone/>
              <a:defRPr sz="2200">
                <a:solidFill>
                  <a:schemeClr val="accent5"/>
                </a:solidFill>
                <a:latin typeface="Aleo"/>
                <a:ea typeface="Aleo"/>
                <a:cs typeface="Aleo"/>
                <a:sym typeface="Aleo"/>
              </a:defRPr>
            </a:lvl8pPr>
            <a:lvl9pPr lvl="8" rtl="0">
              <a:lnSpc>
                <a:spcPct val="100000"/>
              </a:lnSpc>
              <a:spcBef>
                <a:spcPts val="1200"/>
              </a:spcBef>
              <a:spcAft>
                <a:spcPts val="1200"/>
              </a:spcAft>
              <a:buNone/>
              <a:defRPr sz="2200">
                <a:solidFill>
                  <a:schemeClr val="accent5"/>
                </a:solidFill>
                <a:latin typeface="Aleo"/>
                <a:ea typeface="Aleo"/>
                <a:cs typeface="Aleo"/>
                <a:sym typeface="Aleo"/>
              </a:defRPr>
            </a:lvl9pPr>
          </a:lstStyle>
          <a:p>
            <a:endParaRPr/>
          </a:p>
        </p:txBody>
      </p:sp>
      <p:sp>
        <p:nvSpPr>
          <p:cNvPr id="2440" name="Google Shape;2440;p53"/>
          <p:cNvSpPr txBox="1">
            <a:spLocks noGrp="1"/>
          </p:cNvSpPr>
          <p:nvPr>
            <p:ph type="subTitle" idx="15"/>
          </p:nvPr>
        </p:nvSpPr>
        <p:spPr>
          <a:xfrm>
            <a:off x="4625146" y="2230525"/>
            <a:ext cx="1846800" cy="6126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a:lvl1pPr>
            <a:lvl2pPr lvl="1" rtl="0">
              <a:lnSpc>
                <a:spcPct val="100000"/>
              </a:lnSpc>
              <a:spcBef>
                <a:spcPts val="1200"/>
              </a:spcBef>
              <a:spcAft>
                <a:spcPts val="0"/>
              </a:spcAft>
              <a:buNone/>
              <a:defRPr/>
            </a:lvl2pPr>
            <a:lvl3pPr lvl="2" rtl="0">
              <a:lnSpc>
                <a:spcPct val="100000"/>
              </a:lnSpc>
              <a:spcBef>
                <a:spcPts val="1200"/>
              </a:spcBef>
              <a:spcAft>
                <a:spcPts val="0"/>
              </a:spcAft>
              <a:buNone/>
              <a:defRPr/>
            </a:lvl3pPr>
            <a:lvl4pPr lvl="3" rtl="0">
              <a:lnSpc>
                <a:spcPct val="100000"/>
              </a:lnSpc>
              <a:spcBef>
                <a:spcPts val="1200"/>
              </a:spcBef>
              <a:spcAft>
                <a:spcPts val="0"/>
              </a:spcAft>
              <a:buNone/>
              <a:defRPr/>
            </a:lvl4pPr>
            <a:lvl5pPr lvl="4" rtl="0">
              <a:lnSpc>
                <a:spcPct val="100000"/>
              </a:lnSpc>
              <a:spcBef>
                <a:spcPts val="1200"/>
              </a:spcBef>
              <a:spcAft>
                <a:spcPts val="0"/>
              </a:spcAft>
              <a:buNone/>
              <a:defRPr/>
            </a:lvl5pPr>
            <a:lvl6pPr lvl="5" rtl="0">
              <a:lnSpc>
                <a:spcPct val="100000"/>
              </a:lnSpc>
              <a:spcBef>
                <a:spcPts val="1200"/>
              </a:spcBef>
              <a:spcAft>
                <a:spcPts val="0"/>
              </a:spcAft>
              <a:buNone/>
              <a:defRPr/>
            </a:lvl6pPr>
            <a:lvl7pPr lvl="6" rtl="0">
              <a:lnSpc>
                <a:spcPct val="100000"/>
              </a:lnSpc>
              <a:spcBef>
                <a:spcPts val="1200"/>
              </a:spcBef>
              <a:spcAft>
                <a:spcPts val="0"/>
              </a:spcAft>
              <a:buNone/>
              <a:defRPr/>
            </a:lvl7pPr>
            <a:lvl8pPr lvl="7" rtl="0">
              <a:lnSpc>
                <a:spcPct val="100000"/>
              </a:lnSpc>
              <a:spcBef>
                <a:spcPts val="1200"/>
              </a:spcBef>
              <a:spcAft>
                <a:spcPts val="0"/>
              </a:spcAft>
              <a:buNone/>
              <a:defRPr/>
            </a:lvl8pPr>
            <a:lvl9pPr lvl="8" rtl="0">
              <a:lnSpc>
                <a:spcPct val="100000"/>
              </a:lnSpc>
              <a:spcBef>
                <a:spcPts val="1200"/>
              </a:spcBef>
              <a:spcAft>
                <a:spcPts val="1200"/>
              </a:spcAft>
              <a:buNone/>
              <a:defRPr/>
            </a:lvl9pPr>
          </a:lstStyle>
          <a:p>
            <a:endParaRPr/>
          </a:p>
        </p:txBody>
      </p:sp>
      <p:sp>
        <p:nvSpPr>
          <p:cNvPr id="2441" name="Google Shape;2441;p53"/>
          <p:cNvSpPr txBox="1">
            <a:spLocks noGrp="1"/>
          </p:cNvSpPr>
          <p:nvPr>
            <p:ph type="subTitle" idx="16"/>
          </p:nvPr>
        </p:nvSpPr>
        <p:spPr>
          <a:xfrm>
            <a:off x="6577188" y="1773331"/>
            <a:ext cx="1846800" cy="371400"/>
          </a:xfrm>
          <a:prstGeom prst="rect">
            <a:avLst/>
          </a:prstGeom>
        </p:spPr>
        <p:txBody>
          <a:bodyPr spcFirstLastPara="1" wrap="square" lIns="91425" tIns="0" rIns="91425" bIns="0" anchor="b" anchorCtr="0">
            <a:noAutofit/>
          </a:bodyPr>
          <a:lstStyle>
            <a:lvl1pPr lvl="0" algn="ctr" rtl="0">
              <a:lnSpc>
                <a:spcPct val="100000"/>
              </a:lnSpc>
              <a:spcBef>
                <a:spcPts val="0"/>
              </a:spcBef>
              <a:spcAft>
                <a:spcPts val="0"/>
              </a:spcAft>
              <a:buNone/>
              <a:defRPr sz="2200">
                <a:solidFill>
                  <a:schemeClr val="accent5"/>
                </a:solidFill>
                <a:latin typeface="Aleo"/>
                <a:ea typeface="Aleo"/>
                <a:cs typeface="Aleo"/>
                <a:sym typeface="Aleo"/>
              </a:defRPr>
            </a:lvl1pPr>
            <a:lvl2pPr lvl="1" rtl="0">
              <a:lnSpc>
                <a:spcPct val="100000"/>
              </a:lnSpc>
              <a:spcBef>
                <a:spcPts val="1200"/>
              </a:spcBef>
              <a:spcAft>
                <a:spcPts val="0"/>
              </a:spcAft>
              <a:buNone/>
              <a:defRPr sz="2200">
                <a:solidFill>
                  <a:schemeClr val="accent5"/>
                </a:solidFill>
                <a:latin typeface="Aleo"/>
                <a:ea typeface="Aleo"/>
                <a:cs typeface="Aleo"/>
                <a:sym typeface="Aleo"/>
              </a:defRPr>
            </a:lvl2pPr>
            <a:lvl3pPr lvl="2" rtl="0">
              <a:lnSpc>
                <a:spcPct val="100000"/>
              </a:lnSpc>
              <a:spcBef>
                <a:spcPts val="1200"/>
              </a:spcBef>
              <a:spcAft>
                <a:spcPts val="0"/>
              </a:spcAft>
              <a:buNone/>
              <a:defRPr sz="2200">
                <a:solidFill>
                  <a:schemeClr val="accent5"/>
                </a:solidFill>
                <a:latin typeface="Aleo"/>
                <a:ea typeface="Aleo"/>
                <a:cs typeface="Aleo"/>
                <a:sym typeface="Aleo"/>
              </a:defRPr>
            </a:lvl3pPr>
            <a:lvl4pPr lvl="3" rtl="0">
              <a:lnSpc>
                <a:spcPct val="100000"/>
              </a:lnSpc>
              <a:spcBef>
                <a:spcPts val="1200"/>
              </a:spcBef>
              <a:spcAft>
                <a:spcPts val="0"/>
              </a:spcAft>
              <a:buNone/>
              <a:defRPr sz="2200">
                <a:solidFill>
                  <a:schemeClr val="accent5"/>
                </a:solidFill>
                <a:latin typeface="Aleo"/>
                <a:ea typeface="Aleo"/>
                <a:cs typeface="Aleo"/>
                <a:sym typeface="Aleo"/>
              </a:defRPr>
            </a:lvl4pPr>
            <a:lvl5pPr lvl="4" rtl="0">
              <a:lnSpc>
                <a:spcPct val="100000"/>
              </a:lnSpc>
              <a:spcBef>
                <a:spcPts val="1200"/>
              </a:spcBef>
              <a:spcAft>
                <a:spcPts val="0"/>
              </a:spcAft>
              <a:buNone/>
              <a:defRPr sz="2200">
                <a:solidFill>
                  <a:schemeClr val="accent5"/>
                </a:solidFill>
                <a:latin typeface="Aleo"/>
                <a:ea typeface="Aleo"/>
                <a:cs typeface="Aleo"/>
                <a:sym typeface="Aleo"/>
              </a:defRPr>
            </a:lvl5pPr>
            <a:lvl6pPr lvl="5" rtl="0">
              <a:lnSpc>
                <a:spcPct val="100000"/>
              </a:lnSpc>
              <a:spcBef>
                <a:spcPts val="1200"/>
              </a:spcBef>
              <a:spcAft>
                <a:spcPts val="0"/>
              </a:spcAft>
              <a:buNone/>
              <a:defRPr sz="2200">
                <a:solidFill>
                  <a:schemeClr val="accent5"/>
                </a:solidFill>
                <a:latin typeface="Aleo"/>
                <a:ea typeface="Aleo"/>
                <a:cs typeface="Aleo"/>
                <a:sym typeface="Aleo"/>
              </a:defRPr>
            </a:lvl6pPr>
            <a:lvl7pPr lvl="6" rtl="0">
              <a:lnSpc>
                <a:spcPct val="100000"/>
              </a:lnSpc>
              <a:spcBef>
                <a:spcPts val="1200"/>
              </a:spcBef>
              <a:spcAft>
                <a:spcPts val="0"/>
              </a:spcAft>
              <a:buNone/>
              <a:defRPr sz="2200">
                <a:solidFill>
                  <a:schemeClr val="accent5"/>
                </a:solidFill>
                <a:latin typeface="Aleo"/>
                <a:ea typeface="Aleo"/>
                <a:cs typeface="Aleo"/>
                <a:sym typeface="Aleo"/>
              </a:defRPr>
            </a:lvl7pPr>
            <a:lvl8pPr lvl="7" rtl="0">
              <a:lnSpc>
                <a:spcPct val="100000"/>
              </a:lnSpc>
              <a:spcBef>
                <a:spcPts val="1200"/>
              </a:spcBef>
              <a:spcAft>
                <a:spcPts val="0"/>
              </a:spcAft>
              <a:buNone/>
              <a:defRPr sz="2200">
                <a:solidFill>
                  <a:schemeClr val="accent5"/>
                </a:solidFill>
                <a:latin typeface="Aleo"/>
                <a:ea typeface="Aleo"/>
                <a:cs typeface="Aleo"/>
                <a:sym typeface="Aleo"/>
              </a:defRPr>
            </a:lvl8pPr>
            <a:lvl9pPr lvl="8" rtl="0">
              <a:lnSpc>
                <a:spcPct val="100000"/>
              </a:lnSpc>
              <a:spcBef>
                <a:spcPts val="1200"/>
              </a:spcBef>
              <a:spcAft>
                <a:spcPts val="1200"/>
              </a:spcAft>
              <a:buNone/>
              <a:defRPr sz="2200">
                <a:solidFill>
                  <a:schemeClr val="accent5"/>
                </a:solidFill>
                <a:latin typeface="Aleo"/>
                <a:ea typeface="Aleo"/>
                <a:cs typeface="Aleo"/>
                <a:sym typeface="Aleo"/>
              </a:defRPr>
            </a:lvl9pPr>
          </a:lstStyle>
          <a:p>
            <a:endParaRPr/>
          </a:p>
        </p:txBody>
      </p:sp>
      <p:sp>
        <p:nvSpPr>
          <p:cNvPr id="2442" name="Google Shape;2442;p53"/>
          <p:cNvSpPr txBox="1">
            <a:spLocks noGrp="1"/>
          </p:cNvSpPr>
          <p:nvPr>
            <p:ph type="subTitle" idx="17"/>
          </p:nvPr>
        </p:nvSpPr>
        <p:spPr>
          <a:xfrm>
            <a:off x="6577188" y="2230523"/>
            <a:ext cx="1846800" cy="6126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a:lvl1pPr>
            <a:lvl2pPr lvl="1" rtl="0">
              <a:lnSpc>
                <a:spcPct val="100000"/>
              </a:lnSpc>
              <a:spcBef>
                <a:spcPts val="1200"/>
              </a:spcBef>
              <a:spcAft>
                <a:spcPts val="0"/>
              </a:spcAft>
              <a:buNone/>
              <a:defRPr/>
            </a:lvl2pPr>
            <a:lvl3pPr lvl="2" rtl="0">
              <a:lnSpc>
                <a:spcPct val="100000"/>
              </a:lnSpc>
              <a:spcBef>
                <a:spcPts val="1200"/>
              </a:spcBef>
              <a:spcAft>
                <a:spcPts val="0"/>
              </a:spcAft>
              <a:buNone/>
              <a:defRPr/>
            </a:lvl3pPr>
            <a:lvl4pPr lvl="3" rtl="0">
              <a:lnSpc>
                <a:spcPct val="100000"/>
              </a:lnSpc>
              <a:spcBef>
                <a:spcPts val="1200"/>
              </a:spcBef>
              <a:spcAft>
                <a:spcPts val="0"/>
              </a:spcAft>
              <a:buNone/>
              <a:defRPr/>
            </a:lvl4pPr>
            <a:lvl5pPr lvl="4" rtl="0">
              <a:lnSpc>
                <a:spcPct val="100000"/>
              </a:lnSpc>
              <a:spcBef>
                <a:spcPts val="1200"/>
              </a:spcBef>
              <a:spcAft>
                <a:spcPts val="0"/>
              </a:spcAft>
              <a:buNone/>
              <a:defRPr/>
            </a:lvl5pPr>
            <a:lvl6pPr lvl="5" rtl="0">
              <a:lnSpc>
                <a:spcPct val="100000"/>
              </a:lnSpc>
              <a:spcBef>
                <a:spcPts val="1200"/>
              </a:spcBef>
              <a:spcAft>
                <a:spcPts val="0"/>
              </a:spcAft>
              <a:buNone/>
              <a:defRPr/>
            </a:lvl6pPr>
            <a:lvl7pPr lvl="6" rtl="0">
              <a:lnSpc>
                <a:spcPct val="100000"/>
              </a:lnSpc>
              <a:spcBef>
                <a:spcPts val="1200"/>
              </a:spcBef>
              <a:spcAft>
                <a:spcPts val="0"/>
              </a:spcAft>
              <a:buNone/>
              <a:defRPr/>
            </a:lvl7pPr>
            <a:lvl8pPr lvl="7" rtl="0">
              <a:lnSpc>
                <a:spcPct val="100000"/>
              </a:lnSpc>
              <a:spcBef>
                <a:spcPts val="1200"/>
              </a:spcBef>
              <a:spcAft>
                <a:spcPts val="0"/>
              </a:spcAft>
              <a:buNone/>
              <a:defRPr/>
            </a:lvl8pPr>
            <a:lvl9pPr lvl="8" rtl="0">
              <a:lnSpc>
                <a:spcPct val="100000"/>
              </a:lnSpc>
              <a:spcBef>
                <a:spcPts val="1200"/>
              </a:spcBef>
              <a:spcAft>
                <a:spcPts val="1200"/>
              </a:spcAft>
              <a:buNone/>
              <a:defRPr/>
            </a:lvl9pPr>
          </a:lstStyle>
          <a:p>
            <a:endParaRPr/>
          </a:p>
        </p:txBody>
      </p:sp>
      <p:grpSp>
        <p:nvGrpSpPr>
          <p:cNvPr id="2443" name="Google Shape;2443;p53"/>
          <p:cNvGrpSpPr/>
          <p:nvPr/>
        </p:nvGrpSpPr>
        <p:grpSpPr>
          <a:xfrm rot="7584683">
            <a:off x="8066094" y="3854941"/>
            <a:ext cx="2602206" cy="2298832"/>
            <a:chOff x="3375445" y="3388204"/>
            <a:chExt cx="326198" cy="288171"/>
          </a:xfrm>
        </p:grpSpPr>
        <p:sp>
          <p:nvSpPr>
            <p:cNvPr id="2444" name="Google Shape;2444;p53"/>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3"/>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6" name="Google Shape;2446;p53"/>
          <p:cNvGrpSpPr/>
          <p:nvPr/>
        </p:nvGrpSpPr>
        <p:grpSpPr>
          <a:xfrm rot="591140" flipH="1">
            <a:off x="-1016825" y="3873675"/>
            <a:ext cx="2515978" cy="1966085"/>
            <a:chOff x="3360402" y="1405432"/>
            <a:chExt cx="341781" cy="267077"/>
          </a:xfrm>
        </p:grpSpPr>
        <p:sp>
          <p:nvSpPr>
            <p:cNvPr id="2447" name="Google Shape;2447;p53"/>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3"/>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3"/>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3"/>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3"/>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3"/>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3"/>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3"/>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3"/>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3"/>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3"/>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3"/>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3"/>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3"/>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3"/>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3"/>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3"/>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3"/>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3"/>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3"/>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3"/>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3"/>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3"/>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3"/>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3"/>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3"/>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3"/>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3"/>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3"/>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3"/>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3"/>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3"/>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3"/>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3"/>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3"/>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3"/>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3"/>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3"/>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3"/>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3"/>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3"/>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3"/>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3"/>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3"/>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3"/>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3"/>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3"/>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3"/>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3"/>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3"/>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3"/>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3"/>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3"/>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3"/>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3"/>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3"/>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3"/>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3"/>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3"/>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3"/>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3"/>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3"/>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3"/>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3"/>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3"/>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3"/>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3"/>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3"/>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3"/>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3"/>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3"/>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3"/>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3"/>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3"/>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3"/>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3"/>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3"/>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3"/>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3"/>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3"/>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3"/>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3"/>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3"/>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3"/>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3"/>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3"/>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3"/>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3"/>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3"/>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3"/>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3"/>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3"/>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3"/>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3"/>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3"/>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3"/>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3"/>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3"/>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3"/>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3"/>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3"/>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3"/>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3"/>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3"/>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3"/>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3"/>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3"/>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3"/>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3"/>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3"/>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3"/>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3"/>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3"/>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3"/>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3"/>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3"/>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3"/>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3"/>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3"/>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3"/>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3"/>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3"/>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3"/>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3"/>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3"/>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3"/>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3"/>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3"/>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3"/>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3"/>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3"/>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3"/>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3"/>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3"/>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3"/>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3"/>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3"/>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3"/>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3"/>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3"/>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3"/>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3"/>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3"/>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3"/>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3"/>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3"/>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3"/>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3"/>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3"/>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3"/>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3"/>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3"/>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3"/>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3"/>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3"/>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3"/>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3"/>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3"/>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3"/>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3"/>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3"/>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3"/>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3"/>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3"/>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3"/>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3"/>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3"/>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3"/>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3"/>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3"/>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3"/>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3"/>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3"/>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3"/>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3"/>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3"/>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3"/>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3"/>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3"/>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3"/>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3"/>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3"/>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3"/>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3"/>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3"/>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3"/>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3"/>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3"/>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3"/>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3"/>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3"/>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3"/>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3"/>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3"/>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3"/>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3"/>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3"/>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3"/>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3"/>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3"/>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3"/>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3"/>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3"/>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3"/>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3"/>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3"/>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3"/>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3"/>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3"/>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3"/>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3"/>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3"/>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3"/>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3"/>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3"/>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3"/>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3"/>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3"/>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3"/>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3"/>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3"/>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3"/>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3"/>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3"/>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3"/>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3"/>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3"/>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3"/>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3"/>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3"/>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3"/>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3"/>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3"/>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3"/>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3"/>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3"/>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3"/>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3"/>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3"/>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3"/>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3"/>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3"/>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3"/>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3"/>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3"/>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3"/>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3"/>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3"/>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3"/>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3"/>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3"/>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3"/>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3"/>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3"/>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3"/>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3"/>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3"/>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3"/>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3"/>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3"/>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3"/>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3"/>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3"/>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3"/>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3"/>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3"/>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3"/>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3"/>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3"/>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3"/>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3"/>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3"/>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3"/>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3"/>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3"/>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3"/>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3"/>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3"/>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3"/>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3"/>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3"/>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3"/>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3"/>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3"/>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3"/>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3"/>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3"/>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3"/>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3"/>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3"/>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3"/>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3"/>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3"/>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3"/>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3"/>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3"/>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3"/>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3"/>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3"/>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3"/>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3"/>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3"/>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3"/>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3"/>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3"/>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3"/>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3"/>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3"/>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p:cSld name="CUSTOM_3">
    <p:spTree>
      <p:nvGrpSpPr>
        <p:cNvPr id="1" name="Shape 4861"/>
        <p:cNvGrpSpPr/>
        <p:nvPr/>
      </p:nvGrpSpPr>
      <p:grpSpPr>
        <a:xfrm>
          <a:off x="0" y="0"/>
          <a:ext cx="0" cy="0"/>
          <a:chOff x="0" y="0"/>
          <a:chExt cx="0" cy="0"/>
        </a:xfrm>
      </p:grpSpPr>
      <p:pic>
        <p:nvPicPr>
          <p:cNvPr id="4862" name="Google Shape;4862;p61"/>
          <p:cNvPicPr preferRelativeResize="0"/>
          <p:nvPr/>
        </p:nvPicPr>
        <p:blipFill rotWithShape="1">
          <a:blip r:embed="rId2">
            <a:alphaModFix amt="36000"/>
          </a:blip>
          <a:srcRect t="19267" b="1992"/>
          <a:stretch/>
        </p:blipFill>
        <p:spPr>
          <a:xfrm>
            <a:off x="0" y="0"/>
            <a:ext cx="9144003" cy="5143498"/>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1">
  <p:cSld name="CUSTOM_3_1">
    <p:spTree>
      <p:nvGrpSpPr>
        <p:cNvPr id="1" name="Shape 4863"/>
        <p:cNvGrpSpPr/>
        <p:nvPr/>
      </p:nvGrpSpPr>
      <p:grpSpPr>
        <a:xfrm>
          <a:off x="0" y="0"/>
          <a:ext cx="0" cy="0"/>
          <a:chOff x="0" y="0"/>
          <a:chExt cx="0" cy="0"/>
        </a:xfrm>
      </p:grpSpPr>
      <p:pic>
        <p:nvPicPr>
          <p:cNvPr id="4864" name="Google Shape;4864;p62"/>
          <p:cNvPicPr preferRelativeResize="0"/>
          <p:nvPr/>
        </p:nvPicPr>
        <p:blipFill rotWithShape="1">
          <a:blip r:embed="rId2">
            <a:alphaModFix amt="36000"/>
          </a:blip>
          <a:srcRect t="19267" b="1992"/>
          <a:stretch/>
        </p:blipFill>
        <p:spPr>
          <a:xfrm>
            <a:off x="0" y="0"/>
            <a:ext cx="9144003" cy="5143498"/>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8"/>
        <p:cNvGrpSpPr/>
        <p:nvPr/>
      </p:nvGrpSpPr>
      <p:grpSpPr>
        <a:xfrm>
          <a:off x="0" y="0"/>
          <a:ext cx="0" cy="0"/>
          <a:chOff x="0" y="0"/>
          <a:chExt cx="0" cy="0"/>
        </a:xfrm>
      </p:grpSpPr>
      <p:pic>
        <p:nvPicPr>
          <p:cNvPr id="19" name="Google Shape;19;p3"/>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20" name="Google Shape;20;p3"/>
          <p:cNvSpPr txBox="1">
            <a:spLocks noGrp="1"/>
          </p:cNvSpPr>
          <p:nvPr>
            <p:ph type="title"/>
          </p:nvPr>
        </p:nvSpPr>
        <p:spPr>
          <a:xfrm>
            <a:off x="5465763" y="2740650"/>
            <a:ext cx="2651400" cy="666000"/>
          </a:xfrm>
          <a:prstGeom prst="rect">
            <a:avLst/>
          </a:prstGeom>
        </p:spPr>
        <p:txBody>
          <a:bodyPr spcFirstLastPara="1" wrap="square" lIns="91425" tIns="0" rIns="91425" bIns="0"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1" name="Google Shape;21;p3"/>
          <p:cNvSpPr txBox="1">
            <a:spLocks noGrp="1"/>
          </p:cNvSpPr>
          <p:nvPr>
            <p:ph type="title" idx="2" hasCustomPrompt="1"/>
          </p:nvPr>
        </p:nvSpPr>
        <p:spPr>
          <a:xfrm>
            <a:off x="720000" y="639650"/>
            <a:ext cx="2651400" cy="1963500"/>
          </a:xfrm>
          <a:prstGeom prst="rect">
            <a:avLst/>
          </a:prstGeom>
        </p:spPr>
        <p:txBody>
          <a:bodyPr spcFirstLastPara="1" wrap="square" lIns="91425" tIns="0" rIns="91425" bIns="0" anchor="b" anchorCtr="0">
            <a:noAutofit/>
          </a:bodyPr>
          <a:lstStyle>
            <a:lvl1pPr lvl="0" rtl="0">
              <a:spcBef>
                <a:spcPts val="0"/>
              </a:spcBef>
              <a:spcAft>
                <a:spcPts val="0"/>
              </a:spcAft>
              <a:buSzPts val="12000"/>
              <a:buNone/>
              <a:defRPr sz="12000"/>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22" name="Google Shape;22;p3"/>
          <p:cNvSpPr txBox="1">
            <a:spLocks noGrp="1"/>
          </p:cNvSpPr>
          <p:nvPr>
            <p:ph type="subTitle" idx="1"/>
          </p:nvPr>
        </p:nvSpPr>
        <p:spPr>
          <a:xfrm>
            <a:off x="5465763" y="3443600"/>
            <a:ext cx="2651400" cy="5427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grpSp>
        <p:nvGrpSpPr>
          <p:cNvPr id="23" name="Google Shape;23;p3"/>
          <p:cNvGrpSpPr/>
          <p:nvPr/>
        </p:nvGrpSpPr>
        <p:grpSpPr>
          <a:xfrm rot="-8386588" flipH="1">
            <a:off x="-1116814" y="3968334"/>
            <a:ext cx="2602175" cy="2298841"/>
            <a:chOff x="3375445" y="3388204"/>
            <a:chExt cx="326198" cy="288171"/>
          </a:xfrm>
        </p:grpSpPr>
        <p:sp>
          <p:nvSpPr>
            <p:cNvPr id="24" name="Google Shape;24;p3"/>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oogle Shape;26;p3"/>
          <p:cNvGrpSpPr/>
          <p:nvPr/>
        </p:nvGrpSpPr>
        <p:grpSpPr>
          <a:xfrm rot="2699970" flipH="1">
            <a:off x="7786499" y="-1037120"/>
            <a:ext cx="2602157" cy="2298827"/>
            <a:chOff x="3375445" y="3388204"/>
            <a:chExt cx="326198" cy="288171"/>
          </a:xfrm>
        </p:grpSpPr>
        <p:sp>
          <p:nvSpPr>
            <p:cNvPr id="27" name="Google Shape;27;p3"/>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6"/>
        <p:cNvGrpSpPr/>
        <p:nvPr/>
      </p:nvGrpSpPr>
      <p:grpSpPr>
        <a:xfrm>
          <a:off x="0" y="0"/>
          <a:ext cx="0" cy="0"/>
          <a:chOff x="0" y="0"/>
          <a:chExt cx="0" cy="0"/>
        </a:xfrm>
      </p:grpSpPr>
      <p:pic>
        <p:nvPicPr>
          <p:cNvPr id="37" name="Google Shape;37;p5"/>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grpSp>
        <p:nvGrpSpPr>
          <p:cNvPr id="38" name="Google Shape;38;p5"/>
          <p:cNvGrpSpPr/>
          <p:nvPr/>
        </p:nvGrpSpPr>
        <p:grpSpPr>
          <a:xfrm rot="2699970" flipH="1">
            <a:off x="7915249" y="-1141345"/>
            <a:ext cx="2602157" cy="2298827"/>
            <a:chOff x="3375445" y="3388204"/>
            <a:chExt cx="326198" cy="288171"/>
          </a:xfrm>
        </p:grpSpPr>
        <p:sp>
          <p:nvSpPr>
            <p:cNvPr id="39" name="Google Shape;39;p5"/>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5"/>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 name="Google Shape;41;p5"/>
          <p:cNvGrpSpPr/>
          <p:nvPr/>
        </p:nvGrpSpPr>
        <p:grpSpPr>
          <a:xfrm rot="-8386588" flipH="1">
            <a:off x="-1116814" y="3968334"/>
            <a:ext cx="2602175" cy="2298841"/>
            <a:chOff x="3375445" y="3388204"/>
            <a:chExt cx="326198" cy="288171"/>
          </a:xfrm>
        </p:grpSpPr>
        <p:sp>
          <p:nvSpPr>
            <p:cNvPr id="42" name="Google Shape;42;p5"/>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5"/>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 name="Google Shape;44;p5"/>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5" name="Google Shape;45;p5"/>
          <p:cNvSpPr txBox="1">
            <a:spLocks noGrp="1"/>
          </p:cNvSpPr>
          <p:nvPr>
            <p:ph type="subTitle" idx="1"/>
          </p:nvPr>
        </p:nvSpPr>
        <p:spPr>
          <a:xfrm>
            <a:off x="1567313" y="3142150"/>
            <a:ext cx="2801400" cy="4320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46" name="Google Shape;46;p5"/>
          <p:cNvSpPr txBox="1">
            <a:spLocks noGrp="1"/>
          </p:cNvSpPr>
          <p:nvPr>
            <p:ph type="subTitle" idx="2"/>
          </p:nvPr>
        </p:nvSpPr>
        <p:spPr>
          <a:xfrm>
            <a:off x="1567325" y="3620375"/>
            <a:ext cx="2801400" cy="9831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dk1"/>
              </a:buClr>
              <a:buSzPts val="1600"/>
              <a:buNone/>
              <a:defRPr>
                <a:solidFill>
                  <a:schemeClr val="dk1"/>
                </a:solidFill>
              </a:defRPr>
            </a:lvl1pPr>
            <a:lvl2pPr lvl="1" algn="ctr" rtl="0">
              <a:spcBef>
                <a:spcPts val="0"/>
              </a:spcBef>
              <a:spcAft>
                <a:spcPts val="0"/>
              </a:spcAft>
              <a:buClr>
                <a:schemeClr val="dk1"/>
              </a:buClr>
              <a:buSzPts val="1600"/>
              <a:buNone/>
              <a:defRPr>
                <a:solidFill>
                  <a:schemeClr val="dk1"/>
                </a:solidFill>
              </a:defRPr>
            </a:lvl2pPr>
            <a:lvl3pPr lvl="2" algn="ctr" rtl="0">
              <a:spcBef>
                <a:spcPts val="0"/>
              </a:spcBef>
              <a:spcAft>
                <a:spcPts val="0"/>
              </a:spcAft>
              <a:buClr>
                <a:schemeClr val="dk1"/>
              </a:buClr>
              <a:buSzPts val="1600"/>
              <a:buNone/>
              <a:defRPr>
                <a:solidFill>
                  <a:schemeClr val="dk1"/>
                </a:solidFill>
              </a:defRPr>
            </a:lvl3pPr>
            <a:lvl4pPr lvl="3" algn="ctr" rtl="0">
              <a:spcBef>
                <a:spcPts val="0"/>
              </a:spcBef>
              <a:spcAft>
                <a:spcPts val="0"/>
              </a:spcAft>
              <a:buClr>
                <a:schemeClr val="dk1"/>
              </a:buClr>
              <a:buSzPts val="1600"/>
              <a:buNone/>
              <a:defRPr>
                <a:solidFill>
                  <a:schemeClr val="dk1"/>
                </a:solidFill>
              </a:defRPr>
            </a:lvl4pPr>
            <a:lvl5pPr lvl="4" algn="ctr" rtl="0">
              <a:spcBef>
                <a:spcPts val="0"/>
              </a:spcBef>
              <a:spcAft>
                <a:spcPts val="0"/>
              </a:spcAft>
              <a:buClr>
                <a:schemeClr val="dk1"/>
              </a:buClr>
              <a:buSzPts val="1600"/>
              <a:buNone/>
              <a:defRPr>
                <a:solidFill>
                  <a:schemeClr val="dk1"/>
                </a:solidFill>
              </a:defRPr>
            </a:lvl5pPr>
            <a:lvl6pPr lvl="5" algn="ctr" rtl="0">
              <a:spcBef>
                <a:spcPts val="0"/>
              </a:spcBef>
              <a:spcAft>
                <a:spcPts val="0"/>
              </a:spcAft>
              <a:buClr>
                <a:schemeClr val="dk1"/>
              </a:buClr>
              <a:buSzPts val="1600"/>
              <a:buNone/>
              <a:defRPr>
                <a:solidFill>
                  <a:schemeClr val="dk1"/>
                </a:solidFill>
              </a:defRPr>
            </a:lvl6pPr>
            <a:lvl7pPr lvl="6" algn="ctr" rtl="0">
              <a:spcBef>
                <a:spcPts val="0"/>
              </a:spcBef>
              <a:spcAft>
                <a:spcPts val="0"/>
              </a:spcAft>
              <a:buClr>
                <a:schemeClr val="dk1"/>
              </a:buClr>
              <a:buSzPts val="1600"/>
              <a:buNone/>
              <a:defRPr>
                <a:solidFill>
                  <a:schemeClr val="dk1"/>
                </a:solidFill>
              </a:defRPr>
            </a:lvl7pPr>
            <a:lvl8pPr lvl="7" algn="ctr" rtl="0">
              <a:spcBef>
                <a:spcPts val="0"/>
              </a:spcBef>
              <a:spcAft>
                <a:spcPts val="0"/>
              </a:spcAft>
              <a:buClr>
                <a:schemeClr val="dk1"/>
              </a:buClr>
              <a:buSzPts val="1600"/>
              <a:buNone/>
              <a:defRPr>
                <a:solidFill>
                  <a:schemeClr val="dk1"/>
                </a:solidFill>
              </a:defRPr>
            </a:lvl8pPr>
            <a:lvl9pPr lvl="8" algn="ctr" rtl="0">
              <a:spcBef>
                <a:spcPts val="0"/>
              </a:spcBef>
              <a:spcAft>
                <a:spcPts val="0"/>
              </a:spcAft>
              <a:buClr>
                <a:schemeClr val="dk1"/>
              </a:buClr>
              <a:buSzPts val="1600"/>
              <a:buNone/>
              <a:defRPr>
                <a:solidFill>
                  <a:schemeClr val="dk1"/>
                </a:solidFill>
              </a:defRPr>
            </a:lvl9pPr>
          </a:lstStyle>
          <a:p>
            <a:endParaRPr/>
          </a:p>
        </p:txBody>
      </p:sp>
      <p:sp>
        <p:nvSpPr>
          <p:cNvPr id="47" name="Google Shape;47;p5"/>
          <p:cNvSpPr txBox="1">
            <a:spLocks noGrp="1"/>
          </p:cNvSpPr>
          <p:nvPr>
            <p:ph type="subTitle" idx="3"/>
          </p:nvPr>
        </p:nvSpPr>
        <p:spPr>
          <a:xfrm>
            <a:off x="4775275" y="3142150"/>
            <a:ext cx="2801400" cy="4320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48" name="Google Shape;48;p5"/>
          <p:cNvSpPr txBox="1">
            <a:spLocks noGrp="1"/>
          </p:cNvSpPr>
          <p:nvPr>
            <p:ph type="subTitle" idx="4"/>
          </p:nvPr>
        </p:nvSpPr>
        <p:spPr>
          <a:xfrm>
            <a:off x="4775288" y="3620375"/>
            <a:ext cx="2801400" cy="9831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dk1"/>
              </a:buClr>
              <a:buSzPts val="1600"/>
              <a:buNone/>
              <a:defRPr>
                <a:solidFill>
                  <a:schemeClr val="dk1"/>
                </a:solidFill>
              </a:defRPr>
            </a:lvl1pPr>
            <a:lvl2pPr lvl="1" algn="ctr" rtl="0">
              <a:spcBef>
                <a:spcPts val="0"/>
              </a:spcBef>
              <a:spcAft>
                <a:spcPts val="0"/>
              </a:spcAft>
              <a:buClr>
                <a:schemeClr val="dk1"/>
              </a:buClr>
              <a:buSzPts val="1600"/>
              <a:buNone/>
              <a:defRPr>
                <a:solidFill>
                  <a:schemeClr val="dk1"/>
                </a:solidFill>
              </a:defRPr>
            </a:lvl2pPr>
            <a:lvl3pPr lvl="2" algn="ctr" rtl="0">
              <a:spcBef>
                <a:spcPts val="0"/>
              </a:spcBef>
              <a:spcAft>
                <a:spcPts val="0"/>
              </a:spcAft>
              <a:buClr>
                <a:schemeClr val="dk1"/>
              </a:buClr>
              <a:buSzPts val="1600"/>
              <a:buNone/>
              <a:defRPr>
                <a:solidFill>
                  <a:schemeClr val="dk1"/>
                </a:solidFill>
              </a:defRPr>
            </a:lvl3pPr>
            <a:lvl4pPr lvl="3" algn="ctr" rtl="0">
              <a:spcBef>
                <a:spcPts val="0"/>
              </a:spcBef>
              <a:spcAft>
                <a:spcPts val="0"/>
              </a:spcAft>
              <a:buClr>
                <a:schemeClr val="dk1"/>
              </a:buClr>
              <a:buSzPts val="1600"/>
              <a:buNone/>
              <a:defRPr>
                <a:solidFill>
                  <a:schemeClr val="dk1"/>
                </a:solidFill>
              </a:defRPr>
            </a:lvl4pPr>
            <a:lvl5pPr lvl="4" algn="ctr" rtl="0">
              <a:spcBef>
                <a:spcPts val="0"/>
              </a:spcBef>
              <a:spcAft>
                <a:spcPts val="0"/>
              </a:spcAft>
              <a:buClr>
                <a:schemeClr val="dk1"/>
              </a:buClr>
              <a:buSzPts val="1600"/>
              <a:buNone/>
              <a:defRPr>
                <a:solidFill>
                  <a:schemeClr val="dk1"/>
                </a:solidFill>
              </a:defRPr>
            </a:lvl5pPr>
            <a:lvl6pPr lvl="5" algn="ctr" rtl="0">
              <a:spcBef>
                <a:spcPts val="0"/>
              </a:spcBef>
              <a:spcAft>
                <a:spcPts val="0"/>
              </a:spcAft>
              <a:buClr>
                <a:schemeClr val="dk1"/>
              </a:buClr>
              <a:buSzPts val="1600"/>
              <a:buNone/>
              <a:defRPr>
                <a:solidFill>
                  <a:schemeClr val="dk1"/>
                </a:solidFill>
              </a:defRPr>
            </a:lvl6pPr>
            <a:lvl7pPr lvl="6" algn="ctr" rtl="0">
              <a:spcBef>
                <a:spcPts val="0"/>
              </a:spcBef>
              <a:spcAft>
                <a:spcPts val="0"/>
              </a:spcAft>
              <a:buClr>
                <a:schemeClr val="dk1"/>
              </a:buClr>
              <a:buSzPts val="1600"/>
              <a:buNone/>
              <a:defRPr>
                <a:solidFill>
                  <a:schemeClr val="dk1"/>
                </a:solidFill>
              </a:defRPr>
            </a:lvl7pPr>
            <a:lvl8pPr lvl="7" algn="ctr" rtl="0">
              <a:spcBef>
                <a:spcPts val="0"/>
              </a:spcBef>
              <a:spcAft>
                <a:spcPts val="0"/>
              </a:spcAft>
              <a:buClr>
                <a:schemeClr val="dk1"/>
              </a:buClr>
              <a:buSzPts val="1600"/>
              <a:buNone/>
              <a:defRPr>
                <a:solidFill>
                  <a:schemeClr val="dk1"/>
                </a:solidFill>
              </a:defRPr>
            </a:lvl8pPr>
            <a:lvl9pPr lvl="8" algn="ctr" rtl="0">
              <a:spcBef>
                <a:spcPts val="0"/>
              </a:spcBef>
              <a:spcAft>
                <a:spcPts val="0"/>
              </a:spcAft>
              <a:buClr>
                <a:schemeClr val="dk1"/>
              </a:buClr>
              <a:buSzPts val="1600"/>
              <a:buNone/>
              <a:defRPr>
                <a:solidFill>
                  <a:schemeClr val="dk1"/>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9"/>
        <p:cNvGrpSpPr/>
        <p:nvPr/>
      </p:nvGrpSpPr>
      <p:grpSpPr>
        <a:xfrm>
          <a:off x="0" y="0"/>
          <a:ext cx="0" cy="0"/>
          <a:chOff x="0" y="0"/>
          <a:chExt cx="0" cy="0"/>
        </a:xfrm>
      </p:grpSpPr>
      <p:pic>
        <p:nvPicPr>
          <p:cNvPr id="50" name="Google Shape;50;p6"/>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grpSp>
        <p:nvGrpSpPr>
          <p:cNvPr id="51" name="Google Shape;51;p6"/>
          <p:cNvGrpSpPr/>
          <p:nvPr/>
        </p:nvGrpSpPr>
        <p:grpSpPr>
          <a:xfrm rot="2699970" flipH="1">
            <a:off x="7786499" y="-1037120"/>
            <a:ext cx="2602157" cy="2298827"/>
            <a:chOff x="3375445" y="3388204"/>
            <a:chExt cx="326198" cy="288171"/>
          </a:xfrm>
        </p:grpSpPr>
        <p:sp>
          <p:nvSpPr>
            <p:cNvPr id="52" name="Google Shape;52;p6"/>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6"/>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 name="Google Shape;54;p6"/>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2"/>
        <p:cNvGrpSpPr/>
        <p:nvPr/>
      </p:nvGrpSpPr>
      <p:grpSpPr>
        <a:xfrm>
          <a:off x="0" y="0"/>
          <a:ext cx="0" cy="0"/>
          <a:chOff x="0" y="0"/>
          <a:chExt cx="0" cy="0"/>
        </a:xfrm>
      </p:grpSpPr>
      <p:pic>
        <p:nvPicPr>
          <p:cNvPr id="63" name="Google Shape;63;p8"/>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64" name="Google Shape;64;p8"/>
          <p:cNvSpPr txBox="1">
            <a:spLocks noGrp="1"/>
          </p:cNvSpPr>
          <p:nvPr>
            <p:ph type="title"/>
          </p:nvPr>
        </p:nvSpPr>
        <p:spPr>
          <a:xfrm>
            <a:off x="1033775" y="1724300"/>
            <a:ext cx="7156200" cy="1572300"/>
          </a:xfrm>
          <a:prstGeom prst="rect">
            <a:avLst/>
          </a:prstGeom>
        </p:spPr>
        <p:txBody>
          <a:bodyPr spcFirstLastPara="1" wrap="square" lIns="91425" tIns="0" rIns="91425" bIns="0" anchor="ctr" anchorCtr="0">
            <a:noAutofit/>
          </a:bodyPr>
          <a:lstStyle>
            <a:lvl1pPr lvl="0">
              <a:spcBef>
                <a:spcPts val="0"/>
              </a:spcBef>
              <a:spcAft>
                <a:spcPts val="0"/>
              </a:spcAft>
              <a:buSzPts val="4800"/>
              <a:buNone/>
              <a:defRPr sz="6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5"/>
        <p:cNvGrpSpPr/>
        <p:nvPr/>
      </p:nvGrpSpPr>
      <p:grpSpPr>
        <a:xfrm>
          <a:off x="0" y="0"/>
          <a:ext cx="0" cy="0"/>
          <a:chOff x="0" y="0"/>
          <a:chExt cx="0" cy="0"/>
        </a:xfrm>
      </p:grpSpPr>
      <p:pic>
        <p:nvPicPr>
          <p:cNvPr id="66" name="Google Shape;66;p9"/>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67" name="Google Shape;67;p9"/>
          <p:cNvSpPr txBox="1">
            <a:spLocks noGrp="1"/>
          </p:cNvSpPr>
          <p:nvPr>
            <p:ph type="title"/>
          </p:nvPr>
        </p:nvSpPr>
        <p:spPr>
          <a:xfrm>
            <a:off x="1332050" y="1591050"/>
            <a:ext cx="3426300" cy="1162200"/>
          </a:xfrm>
          <a:prstGeom prst="rect">
            <a:avLst/>
          </a:prstGeom>
        </p:spPr>
        <p:txBody>
          <a:bodyPr spcFirstLastPara="1" wrap="square" lIns="91425" tIns="0" rIns="91425" bIns="0" anchor="b" anchorCtr="0">
            <a:noAutofit/>
          </a:bodyPr>
          <a:lstStyle>
            <a:lvl1pPr lvl="0" algn="ctr">
              <a:spcBef>
                <a:spcPts val="0"/>
              </a:spcBef>
              <a:spcAft>
                <a:spcPts val="0"/>
              </a:spcAft>
              <a:buSzPts val="4200"/>
              <a:buNone/>
              <a:defRPr sz="78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68" name="Google Shape;68;p9"/>
          <p:cNvSpPr txBox="1">
            <a:spLocks noGrp="1"/>
          </p:cNvSpPr>
          <p:nvPr>
            <p:ph type="subTitle" idx="1"/>
          </p:nvPr>
        </p:nvSpPr>
        <p:spPr>
          <a:xfrm>
            <a:off x="1332125" y="2753250"/>
            <a:ext cx="3426300" cy="799200"/>
          </a:xfrm>
          <a:prstGeom prst="rect">
            <a:avLst/>
          </a:prstGeom>
        </p:spPr>
        <p:txBody>
          <a:bodyPr spcFirstLastPara="1" wrap="square" lIns="91425" tIns="0" rIns="91425" bIns="0" anchor="t" anchorCtr="0">
            <a:noAutofit/>
          </a:bodyPr>
          <a:lstStyle>
            <a:lvl1pPr lvl="0" algn="ct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6"/>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able of contents 2">
  <p:cSld name="CUSTOM_4_1">
    <p:spTree>
      <p:nvGrpSpPr>
        <p:cNvPr id="1" name="Shape 116"/>
        <p:cNvGrpSpPr/>
        <p:nvPr/>
      </p:nvGrpSpPr>
      <p:grpSpPr>
        <a:xfrm>
          <a:off x="0" y="0"/>
          <a:ext cx="0" cy="0"/>
          <a:chOff x="0" y="0"/>
          <a:chExt cx="0" cy="0"/>
        </a:xfrm>
      </p:grpSpPr>
      <p:pic>
        <p:nvPicPr>
          <p:cNvPr id="117" name="Google Shape;117;p15"/>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18" name="Google Shape;118;p15"/>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9" name="Google Shape;119;p15"/>
          <p:cNvSpPr txBox="1">
            <a:spLocks noGrp="1"/>
          </p:cNvSpPr>
          <p:nvPr>
            <p:ph type="title" idx="2" hasCustomPrompt="1"/>
          </p:nvPr>
        </p:nvSpPr>
        <p:spPr>
          <a:xfrm>
            <a:off x="1135805" y="1539675"/>
            <a:ext cx="1636500" cy="632700"/>
          </a:xfrm>
          <a:prstGeom prst="rect">
            <a:avLst/>
          </a:prstGeom>
        </p:spPr>
        <p:txBody>
          <a:bodyPr spcFirstLastPara="1" wrap="square" lIns="91425" tIns="0" rIns="91425" bIns="0" anchor="ctr" anchorCtr="0">
            <a:noAutofit/>
          </a:bodyPr>
          <a:lstStyle>
            <a:lvl1pPr lvl="0" algn="ctr" rtl="0">
              <a:spcBef>
                <a:spcPts val="0"/>
              </a:spcBef>
              <a:spcAft>
                <a:spcPts val="0"/>
              </a:spcAft>
              <a:buSzPts val="5000"/>
              <a:buNone/>
              <a:defRPr sz="4000">
                <a:solidFill>
                  <a:srgbClr val="EB9677"/>
                </a:solidFill>
              </a:defRPr>
            </a:lvl1pPr>
            <a:lvl2pPr lvl="1" algn="ctr" rtl="0">
              <a:spcBef>
                <a:spcPts val="0"/>
              </a:spcBef>
              <a:spcAft>
                <a:spcPts val="0"/>
              </a:spcAft>
              <a:buSzPts val="5000"/>
              <a:buNone/>
              <a:defRPr sz="5000"/>
            </a:lvl2pPr>
            <a:lvl3pPr lvl="2" algn="ctr" rtl="0">
              <a:spcBef>
                <a:spcPts val="0"/>
              </a:spcBef>
              <a:spcAft>
                <a:spcPts val="0"/>
              </a:spcAft>
              <a:buSzPts val="5000"/>
              <a:buNone/>
              <a:defRPr sz="5000"/>
            </a:lvl3pPr>
            <a:lvl4pPr lvl="3" algn="ctr" rtl="0">
              <a:spcBef>
                <a:spcPts val="0"/>
              </a:spcBef>
              <a:spcAft>
                <a:spcPts val="0"/>
              </a:spcAft>
              <a:buSzPts val="5000"/>
              <a:buNone/>
              <a:defRPr sz="5000"/>
            </a:lvl4pPr>
            <a:lvl5pPr lvl="4" algn="ctr" rtl="0">
              <a:spcBef>
                <a:spcPts val="0"/>
              </a:spcBef>
              <a:spcAft>
                <a:spcPts val="0"/>
              </a:spcAft>
              <a:buSzPts val="5000"/>
              <a:buNone/>
              <a:defRPr sz="5000"/>
            </a:lvl5pPr>
            <a:lvl6pPr lvl="5" algn="ctr" rtl="0">
              <a:spcBef>
                <a:spcPts val="0"/>
              </a:spcBef>
              <a:spcAft>
                <a:spcPts val="0"/>
              </a:spcAft>
              <a:buSzPts val="5000"/>
              <a:buNone/>
              <a:defRPr sz="5000"/>
            </a:lvl6pPr>
            <a:lvl7pPr lvl="6" algn="ctr" rtl="0">
              <a:spcBef>
                <a:spcPts val="0"/>
              </a:spcBef>
              <a:spcAft>
                <a:spcPts val="0"/>
              </a:spcAft>
              <a:buSzPts val="5000"/>
              <a:buNone/>
              <a:defRPr sz="5000"/>
            </a:lvl7pPr>
            <a:lvl8pPr lvl="7" algn="ctr" rtl="0">
              <a:spcBef>
                <a:spcPts val="0"/>
              </a:spcBef>
              <a:spcAft>
                <a:spcPts val="0"/>
              </a:spcAft>
              <a:buSzPts val="5000"/>
              <a:buNone/>
              <a:defRPr sz="5000"/>
            </a:lvl8pPr>
            <a:lvl9pPr lvl="8" algn="ctr" rtl="0">
              <a:spcBef>
                <a:spcPts val="0"/>
              </a:spcBef>
              <a:spcAft>
                <a:spcPts val="0"/>
              </a:spcAft>
              <a:buSzPts val="5000"/>
              <a:buNone/>
              <a:defRPr sz="5000"/>
            </a:lvl9pPr>
          </a:lstStyle>
          <a:p>
            <a:r>
              <a:t>xx%</a:t>
            </a:r>
          </a:p>
        </p:txBody>
      </p:sp>
      <p:sp>
        <p:nvSpPr>
          <p:cNvPr id="120" name="Google Shape;120;p15"/>
          <p:cNvSpPr txBox="1">
            <a:spLocks noGrp="1"/>
          </p:cNvSpPr>
          <p:nvPr>
            <p:ph type="subTitle" idx="1"/>
          </p:nvPr>
        </p:nvSpPr>
        <p:spPr>
          <a:xfrm>
            <a:off x="736955" y="2172475"/>
            <a:ext cx="2434200" cy="3372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121" name="Google Shape;121;p15"/>
          <p:cNvSpPr txBox="1">
            <a:spLocks noGrp="1"/>
          </p:cNvSpPr>
          <p:nvPr>
            <p:ph type="subTitle" idx="3"/>
          </p:nvPr>
        </p:nvSpPr>
        <p:spPr>
          <a:xfrm>
            <a:off x="736950" y="2581500"/>
            <a:ext cx="2434200" cy="537600"/>
          </a:xfrm>
          <a:prstGeom prst="rect">
            <a:avLst/>
          </a:prstGeom>
        </p:spPr>
        <p:txBody>
          <a:bodyPr spcFirstLastPara="1" wrap="square" lIns="91425" tIns="0" rIns="91425" bIns="0" anchor="t" anchorCtr="0">
            <a:noAutofit/>
          </a:bodyPr>
          <a:lstStyle>
            <a:lvl1pPr lvl="0" algn="ctr" rtl="0">
              <a:spcBef>
                <a:spcPts val="0"/>
              </a:spcBef>
              <a:spcAft>
                <a:spcPts val="0"/>
              </a:spcAft>
              <a:buClr>
                <a:schemeClr val="dk1"/>
              </a:buClr>
              <a:buSzPts val="1600"/>
              <a:buNone/>
              <a:defRPr>
                <a:solidFill>
                  <a:schemeClr val="dk1"/>
                </a:solidFill>
              </a:defRPr>
            </a:lvl1pPr>
            <a:lvl2pPr lvl="1" algn="ctr" rtl="0">
              <a:spcBef>
                <a:spcPts val="0"/>
              </a:spcBef>
              <a:spcAft>
                <a:spcPts val="0"/>
              </a:spcAft>
              <a:buClr>
                <a:schemeClr val="dk1"/>
              </a:buClr>
              <a:buSzPts val="1600"/>
              <a:buNone/>
              <a:defRPr>
                <a:solidFill>
                  <a:schemeClr val="dk1"/>
                </a:solidFill>
              </a:defRPr>
            </a:lvl2pPr>
            <a:lvl3pPr lvl="2" algn="ctr" rtl="0">
              <a:spcBef>
                <a:spcPts val="0"/>
              </a:spcBef>
              <a:spcAft>
                <a:spcPts val="0"/>
              </a:spcAft>
              <a:buClr>
                <a:schemeClr val="dk1"/>
              </a:buClr>
              <a:buSzPts val="1600"/>
              <a:buNone/>
              <a:defRPr>
                <a:solidFill>
                  <a:schemeClr val="dk1"/>
                </a:solidFill>
              </a:defRPr>
            </a:lvl3pPr>
            <a:lvl4pPr lvl="3" algn="ctr" rtl="0">
              <a:spcBef>
                <a:spcPts val="0"/>
              </a:spcBef>
              <a:spcAft>
                <a:spcPts val="0"/>
              </a:spcAft>
              <a:buClr>
                <a:schemeClr val="dk1"/>
              </a:buClr>
              <a:buSzPts val="1600"/>
              <a:buNone/>
              <a:defRPr>
                <a:solidFill>
                  <a:schemeClr val="dk1"/>
                </a:solidFill>
              </a:defRPr>
            </a:lvl4pPr>
            <a:lvl5pPr lvl="4" algn="ctr" rtl="0">
              <a:spcBef>
                <a:spcPts val="0"/>
              </a:spcBef>
              <a:spcAft>
                <a:spcPts val="0"/>
              </a:spcAft>
              <a:buClr>
                <a:schemeClr val="dk1"/>
              </a:buClr>
              <a:buSzPts val="1600"/>
              <a:buNone/>
              <a:defRPr>
                <a:solidFill>
                  <a:schemeClr val="dk1"/>
                </a:solidFill>
              </a:defRPr>
            </a:lvl5pPr>
            <a:lvl6pPr lvl="5" algn="ctr" rtl="0">
              <a:spcBef>
                <a:spcPts val="0"/>
              </a:spcBef>
              <a:spcAft>
                <a:spcPts val="0"/>
              </a:spcAft>
              <a:buClr>
                <a:schemeClr val="dk1"/>
              </a:buClr>
              <a:buSzPts val="1600"/>
              <a:buNone/>
              <a:defRPr>
                <a:solidFill>
                  <a:schemeClr val="dk1"/>
                </a:solidFill>
              </a:defRPr>
            </a:lvl6pPr>
            <a:lvl7pPr lvl="6" algn="ctr" rtl="0">
              <a:spcBef>
                <a:spcPts val="0"/>
              </a:spcBef>
              <a:spcAft>
                <a:spcPts val="0"/>
              </a:spcAft>
              <a:buClr>
                <a:schemeClr val="dk1"/>
              </a:buClr>
              <a:buSzPts val="1600"/>
              <a:buNone/>
              <a:defRPr>
                <a:solidFill>
                  <a:schemeClr val="dk1"/>
                </a:solidFill>
              </a:defRPr>
            </a:lvl7pPr>
            <a:lvl8pPr lvl="7" algn="ctr" rtl="0">
              <a:spcBef>
                <a:spcPts val="0"/>
              </a:spcBef>
              <a:spcAft>
                <a:spcPts val="0"/>
              </a:spcAft>
              <a:buClr>
                <a:schemeClr val="dk1"/>
              </a:buClr>
              <a:buSzPts val="1600"/>
              <a:buNone/>
              <a:defRPr>
                <a:solidFill>
                  <a:schemeClr val="dk1"/>
                </a:solidFill>
              </a:defRPr>
            </a:lvl8pPr>
            <a:lvl9pPr lvl="8" algn="ctr" rtl="0">
              <a:spcBef>
                <a:spcPts val="0"/>
              </a:spcBef>
              <a:spcAft>
                <a:spcPts val="0"/>
              </a:spcAft>
              <a:buClr>
                <a:schemeClr val="dk1"/>
              </a:buClr>
              <a:buSzPts val="1600"/>
              <a:buNone/>
              <a:defRPr>
                <a:solidFill>
                  <a:schemeClr val="dk1"/>
                </a:solidFill>
              </a:defRPr>
            </a:lvl9pPr>
          </a:lstStyle>
          <a:p>
            <a:endParaRPr/>
          </a:p>
        </p:txBody>
      </p:sp>
      <p:sp>
        <p:nvSpPr>
          <p:cNvPr id="122" name="Google Shape;122;p15"/>
          <p:cNvSpPr txBox="1">
            <a:spLocks noGrp="1"/>
          </p:cNvSpPr>
          <p:nvPr>
            <p:ph type="title" idx="4" hasCustomPrompt="1"/>
          </p:nvPr>
        </p:nvSpPr>
        <p:spPr>
          <a:xfrm>
            <a:off x="6388946" y="1539675"/>
            <a:ext cx="1636500" cy="632700"/>
          </a:xfrm>
          <a:prstGeom prst="rect">
            <a:avLst/>
          </a:prstGeom>
        </p:spPr>
        <p:txBody>
          <a:bodyPr spcFirstLastPara="1" wrap="square" lIns="91425" tIns="0" rIns="91425" bIns="0" anchor="ctr" anchorCtr="0">
            <a:noAutofit/>
          </a:bodyPr>
          <a:lstStyle>
            <a:lvl1pPr lvl="0" algn="ctr" rtl="0">
              <a:spcBef>
                <a:spcPts val="0"/>
              </a:spcBef>
              <a:spcAft>
                <a:spcPts val="0"/>
              </a:spcAft>
              <a:buSzPts val="5000"/>
              <a:buNone/>
              <a:defRPr sz="4000">
                <a:solidFill>
                  <a:srgbClr val="EB9677"/>
                </a:solidFill>
              </a:defRPr>
            </a:lvl1pPr>
            <a:lvl2pPr lvl="1" algn="ctr" rtl="0">
              <a:spcBef>
                <a:spcPts val="0"/>
              </a:spcBef>
              <a:spcAft>
                <a:spcPts val="0"/>
              </a:spcAft>
              <a:buSzPts val="5000"/>
              <a:buNone/>
              <a:defRPr sz="5000"/>
            </a:lvl2pPr>
            <a:lvl3pPr lvl="2" algn="ctr" rtl="0">
              <a:spcBef>
                <a:spcPts val="0"/>
              </a:spcBef>
              <a:spcAft>
                <a:spcPts val="0"/>
              </a:spcAft>
              <a:buSzPts val="5000"/>
              <a:buNone/>
              <a:defRPr sz="5000"/>
            </a:lvl3pPr>
            <a:lvl4pPr lvl="3" algn="ctr" rtl="0">
              <a:spcBef>
                <a:spcPts val="0"/>
              </a:spcBef>
              <a:spcAft>
                <a:spcPts val="0"/>
              </a:spcAft>
              <a:buSzPts val="5000"/>
              <a:buNone/>
              <a:defRPr sz="5000"/>
            </a:lvl4pPr>
            <a:lvl5pPr lvl="4" algn="ctr" rtl="0">
              <a:spcBef>
                <a:spcPts val="0"/>
              </a:spcBef>
              <a:spcAft>
                <a:spcPts val="0"/>
              </a:spcAft>
              <a:buSzPts val="5000"/>
              <a:buNone/>
              <a:defRPr sz="5000"/>
            </a:lvl5pPr>
            <a:lvl6pPr lvl="5" algn="ctr" rtl="0">
              <a:spcBef>
                <a:spcPts val="0"/>
              </a:spcBef>
              <a:spcAft>
                <a:spcPts val="0"/>
              </a:spcAft>
              <a:buSzPts val="5000"/>
              <a:buNone/>
              <a:defRPr sz="5000"/>
            </a:lvl6pPr>
            <a:lvl7pPr lvl="6" algn="ctr" rtl="0">
              <a:spcBef>
                <a:spcPts val="0"/>
              </a:spcBef>
              <a:spcAft>
                <a:spcPts val="0"/>
              </a:spcAft>
              <a:buSzPts val="5000"/>
              <a:buNone/>
              <a:defRPr sz="5000"/>
            </a:lvl7pPr>
            <a:lvl8pPr lvl="7" algn="ctr" rtl="0">
              <a:spcBef>
                <a:spcPts val="0"/>
              </a:spcBef>
              <a:spcAft>
                <a:spcPts val="0"/>
              </a:spcAft>
              <a:buSzPts val="5000"/>
              <a:buNone/>
              <a:defRPr sz="5000"/>
            </a:lvl8pPr>
            <a:lvl9pPr lvl="8" algn="ctr" rtl="0">
              <a:spcBef>
                <a:spcPts val="0"/>
              </a:spcBef>
              <a:spcAft>
                <a:spcPts val="0"/>
              </a:spcAft>
              <a:buSzPts val="5000"/>
              <a:buNone/>
              <a:defRPr sz="5000"/>
            </a:lvl9pPr>
          </a:lstStyle>
          <a:p>
            <a:r>
              <a:t>xx%</a:t>
            </a:r>
          </a:p>
        </p:txBody>
      </p:sp>
      <p:sp>
        <p:nvSpPr>
          <p:cNvPr id="123" name="Google Shape;123;p15"/>
          <p:cNvSpPr txBox="1">
            <a:spLocks noGrp="1"/>
          </p:cNvSpPr>
          <p:nvPr>
            <p:ph type="subTitle" idx="5"/>
          </p:nvPr>
        </p:nvSpPr>
        <p:spPr>
          <a:xfrm>
            <a:off x="5990396" y="2172475"/>
            <a:ext cx="2433600" cy="3372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124" name="Google Shape;124;p15"/>
          <p:cNvSpPr txBox="1">
            <a:spLocks noGrp="1"/>
          </p:cNvSpPr>
          <p:nvPr>
            <p:ph type="subTitle" idx="6"/>
          </p:nvPr>
        </p:nvSpPr>
        <p:spPr>
          <a:xfrm>
            <a:off x="5990399" y="2581500"/>
            <a:ext cx="2433600" cy="537600"/>
          </a:xfrm>
          <a:prstGeom prst="rect">
            <a:avLst/>
          </a:prstGeom>
        </p:spPr>
        <p:txBody>
          <a:bodyPr spcFirstLastPara="1" wrap="square" lIns="91425" tIns="0" rIns="91425" bIns="0" anchor="t" anchorCtr="0">
            <a:noAutofit/>
          </a:bodyPr>
          <a:lstStyle>
            <a:lvl1pPr lvl="0" algn="ctr" rtl="0">
              <a:spcBef>
                <a:spcPts val="0"/>
              </a:spcBef>
              <a:spcAft>
                <a:spcPts val="0"/>
              </a:spcAft>
              <a:buClr>
                <a:schemeClr val="dk1"/>
              </a:buClr>
              <a:buSzPts val="1600"/>
              <a:buNone/>
              <a:defRPr>
                <a:solidFill>
                  <a:schemeClr val="dk1"/>
                </a:solidFill>
              </a:defRPr>
            </a:lvl1pPr>
            <a:lvl2pPr lvl="1" algn="ctr" rtl="0">
              <a:spcBef>
                <a:spcPts val="0"/>
              </a:spcBef>
              <a:spcAft>
                <a:spcPts val="0"/>
              </a:spcAft>
              <a:buClr>
                <a:schemeClr val="dk1"/>
              </a:buClr>
              <a:buSzPts val="1600"/>
              <a:buNone/>
              <a:defRPr>
                <a:solidFill>
                  <a:schemeClr val="dk1"/>
                </a:solidFill>
              </a:defRPr>
            </a:lvl2pPr>
            <a:lvl3pPr lvl="2" algn="ctr" rtl="0">
              <a:spcBef>
                <a:spcPts val="0"/>
              </a:spcBef>
              <a:spcAft>
                <a:spcPts val="0"/>
              </a:spcAft>
              <a:buClr>
                <a:schemeClr val="dk1"/>
              </a:buClr>
              <a:buSzPts val="1600"/>
              <a:buNone/>
              <a:defRPr>
                <a:solidFill>
                  <a:schemeClr val="dk1"/>
                </a:solidFill>
              </a:defRPr>
            </a:lvl3pPr>
            <a:lvl4pPr lvl="3" algn="ctr" rtl="0">
              <a:spcBef>
                <a:spcPts val="0"/>
              </a:spcBef>
              <a:spcAft>
                <a:spcPts val="0"/>
              </a:spcAft>
              <a:buClr>
                <a:schemeClr val="dk1"/>
              </a:buClr>
              <a:buSzPts val="1600"/>
              <a:buNone/>
              <a:defRPr>
                <a:solidFill>
                  <a:schemeClr val="dk1"/>
                </a:solidFill>
              </a:defRPr>
            </a:lvl4pPr>
            <a:lvl5pPr lvl="4" algn="ctr" rtl="0">
              <a:spcBef>
                <a:spcPts val="0"/>
              </a:spcBef>
              <a:spcAft>
                <a:spcPts val="0"/>
              </a:spcAft>
              <a:buClr>
                <a:schemeClr val="dk1"/>
              </a:buClr>
              <a:buSzPts val="1600"/>
              <a:buNone/>
              <a:defRPr>
                <a:solidFill>
                  <a:schemeClr val="dk1"/>
                </a:solidFill>
              </a:defRPr>
            </a:lvl5pPr>
            <a:lvl6pPr lvl="5" algn="ctr" rtl="0">
              <a:spcBef>
                <a:spcPts val="0"/>
              </a:spcBef>
              <a:spcAft>
                <a:spcPts val="0"/>
              </a:spcAft>
              <a:buClr>
                <a:schemeClr val="dk1"/>
              </a:buClr>
              <a:buSzPts val="1600"/>
              <a:buNone/>
              <a:defRPr>
                <a:solidFill>
                  <a:schemeClr val="dk1"/>
                </a:solidFill>
              </a:defRPr>
            </a:lvl6pPr>
            <a:lvl7pPr lvl="6" algn="ctr" rtl="0">
              <a:spcBef>
                <a:spcPts val="0"/>
              </a:spcBef>
              <a:spcAft>
                <a:spcPts val="0"/>
              </a:spcAft>
              <a:buClr>
                <a:schemeClr val="dk1"/>
              </a:buClr>
              <a:buSzPts val="1600"/>
              <a:buNone/>
              <a:defRPr>
                <a:solidFill>
                  <a:schemeClr val="dk1"/>
                </a:solidFill>
              </a:defRPr>
            </a:lvl7pPr>
            <a:lvl8pPr lvl="7" algn="ctr" rtl="0">
              <a:spcBef>
                <a:spcPts val="0"/>
              </a:spcBef>
              <a:spcAft>
                <a:spcPts val="0"/>
              </a:spcAft>
              <a:buClr>
                <a:schemeClr val="dk1"/>
              </a:buClr>
              <a:buSzPts val="1600"/>
              <a:buNone/>
              <a:defRPr>
                <a:solidFill>
                  <a:schemeClr val="dk1"/>
                </a:solidFill>
              </a:defRPr>
            </a:lvl8pPr>
            <a:lvl9pPr lvl="8" algn="ctr" rtl="0">
              <a:spcBef>
                <a:spcPts val="0"/>
              </a:spcBef>
              <a:spcAft>
                <a:spcPts val="0"/>
              </a:spcAft>
              <a:buClr>
                <a:schemeClr val="dk1"/>
              </a:buClr>
              <a:buSzPts val="1600"/>
              <a:buNone/>
              <a:defRPr>
                <a:solidFill>
                  <a:schemeClr val="dk1"/>
                </a:solidFill>
              </a:defRPr>
            </a:lvl9pPr>
          </a:lstStyle>
          <a:p>
            <a:endParaRPr/>
          </a:p>
        </p:txBody>
      </p:sp>
      <p:sp>
        <p:nvSpPr>
          <p:cNvPr id="125" name="Google Shape;125;p15"/>
          <p:cNvSpPr txBox="1">
            <a:spLocks noGrp="1"/>
          </p:cNvSpPr>
          <p:nvPr>
            <p:ph type="title" idx="7" hasCustomPrompt="1"/>
          </p:nvPr>
        </p:nvSpPr>
        <p:spPr>
          <a:xfrm>
            <a:off x="3753750" y="2829475"/>
            <a:ext cx="1636500" cy="632700"/>
          </a:xfrm>
          <a:prstGeom prst="rect">
            <a:avLst/>
          </a:prstGeom>
        </p:spPr>
        <p:txBody>
          <a:bodyPr spcFirstLastPara="1" wrap="square" lIns="91425" tIns="0" rIns="91425" bIns="0" anchor="ctr" anchorCtr="0">
            <a:noAutofit/>
          </a:bodyPr>
          <a:lstStyle>
            <a:lvl1pPr lvl="0" algn="ctr" rtl="0">
              <a:spcBef>
                <a:spcPts val="0"/>
              </a:spcBef>
              <a:spcAft>
                <a:spcPts val="0"/>
              </a:spcAft>
              <a:buSzPts val="5000"/>
              <a:buNone/>
              <a:defRPr sz="4000">
                <a:solidFill>
                  <a:srgbClr val="EB9677"/>
                </a:solidFill>
              </a:defRPr>
            </a:lvl1pPr>
            <a:lvl2pPr lvl="1" algn="ctr" rtl="0">
              <a:spcBef>
                <a:spcPts val="0"/>
              </a:spcBef>
              <a:spcAft>
                <a:spcPts val="0"/>
              </a:spcAft>
              <a:buSzPts val="5000"/>
              <a:buNone/>
              <a:defRPr sz="5000"/>
            </a:lvl2pPr>
            <a:lvl3pPr lvl="2" algn="ctr" rtl="0">
              <a:spcBef>
                <a:spcPts val="0"/>
              </a:spcBef>
              <a:spcAft>
                <a:spcPts val="0"/>
              </a:spcAft>
              <a:buSzPts val="5000"/>
              <a:buNone/>
              <a:defRPr sz="5000"/>
            </a:lvl3pPr>
            <a:lvl4pPr lvl="3" algn="ctr" rtl="0">
              <a:spcBef>
                <a:spcPts val="0"/>
              </a:spcBef>
              <a:spcAft>
                <a:spcPts val="0"/>
              </a:spcAft>
              <a:buSzPts val="5000"/>
              <a:buNone/>
              <a:defRPr sz="5000"/>
            </a:lvl4pPr>
            <a:lvl5pPr lvl="4" algn="ctr" rtl="0">
              <a:spcBef>
                <a:spcPts val="0"/>
              </a:spcBef>
              <a:spcAft>
                <a:spcPts val="0"/>
              </a:spcAft>
              <a:buSzPts val="5000"/>
              <a:buNone/>
              <a:defRPr sz="5000"/>
            </a:lvl5pPr>
            <a:lvl6pPr lvl="5" algn="ctr" rtl="0">
              <a:spcBef>
                <a:spcPts val="0"/>
              </a:spcBef>
              <a:spcAft>
                <a:spcPts val="0"/>
              </a:spcAft>
              <a:buSzPts val="5000"/>
              <a:buNone/>
              <a:defRPr sz="5000"/>
            </a:lvl6pPr>
            <a:lvl7pPr lvl="6" algn="ctr" rtl="0">
              <a:spcBef>
                <a:spcPts val="0"/>
              </a:spcBef>
              <a:spcAft>
                <a:spcPts val="0"/>
              </a:spcAft>
              <a:buSzPts val="5000"/>
              <a:buNone/>
              <a:defRPr sz="5000"/>
            </a:lvl7pPr>
            <a:lvl8pPr lvl="7" algn="ctr" rtl="0">
              <a:spcBef>
                <a:spcPts val="0"/>
              </a:spcBef>
              <a:spcAft>
                <a:spcPts val="0"/>
              </a:spcAft>
              <a:buSzPts val="5000"/>
              <a:buNone/>
              <a:defRPr sz="5000"/>
            </a:lvl8pPr>
            <a:lvl9pPr lvl="8" algn="ctr" rtl="0">
              <a:spcBef>
                <a:spcPts val="0"/>
              </a:spcBef>
              <a:spcAft>
                <a:spcPts val="0"/>
              </a:spcAft>
              <a:buSzPts val="5000"/>
              <a:buNone/>
              <a:defRPr sz="5000"/>
            </a:lvl9pPr>
          </a:lstStyle>
          <a:p>
            <a:r>
              <a:t>xx%</a:t>
            </a:r>
          </a:p>
        </p:txBody>
      </p:sp>
      <p:sp>
        <p:nvSpPr>
          <p:cNvPr id="126" name="Google Shape;126;p15"/>
          <p:cNvSpPr txBox="1">
            <a:spLocks noGrp="1"/>
          </p:cNvSpPr>
          <p:nvPr>
            <p:ph type="subTitle" idx="8"/>
          </p:nvPr>
        </p:nvSpPr>
        <p:spPr>
          <a:xfrm>
            <a:off x="3355200" y="3462175"/>
            <a:ext cx="2433600" cy="3372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127" name="Google Shape;127;p15"/>
          <p:cNvSpPr txBox="1">
            <a:spLocks noGrp="1"/>
          </p:cNvSpPr>
          <p:nvPr>
            <p:ph type="subTitle" idx="9"/>
          </p:nvPr>
        </p:nvSpPr>
        <p:spPr>
          <a:xfrm>
            <a:off x="3355200" y="3901197"/>
            <a:ext cx="2433600" cy="508200"/>
          </a:xfrm>
          <a:prstGeom prst="rect">
            <a:avLst/>
          </a:prstGeom>
        </p:spPr>
        <p:txBody>
          <a:bodyPr spcFirstLastPara="1" wrap="square" lIns="91425" tIns="0" rIns="91425" bIns="0" anchor="t" anchorCtr="0">
            <a:noAutofit/>
          </a:bodyPr>
          <a:lstStyle>
            <a:lvl1pPr lvl="0" algn="ctr" rtl="0">
              <a:spcBef>
                <a:spcPts val="0"/>
              </a:spcBef>
              <a:spcAft>
                <a:spcPts val="0"/>
              </a:spcAft>
              <a:buClr>
                <a:schemeClr val="dk1"/>
              </a:buClr>
              <a:buSzPts val="1600"/>
              <a:buNone/>
              <a:defRPr>
                <a:solidFill>
                  <a:schemeClr val="dk1"/>
                </a:solidFill>
              </a:defRPr>
            </a:lvl1pPr>
            <a:lvl2pPr lvl="1" algn="ctr" rtl="0">
              <a:spcBef>
                <a:spcPts val="0"/>
              </a:spcBef>
              <a:spcAft>
                <a:spcPts val="0"/>
              </a:spcAft>
              <a:buClr>
                <a:schemeClr val="dk1"/>
              </a:buClr>
              <a:buSzPts val="1600"/>
              <a:buNone/>
              <a:defRPr>
                <a:solidFill>
                  <a:schemeClr val="dk1"/>
                </a:solidFill>
              </a:defRPr>
            </a:lvl2pPr>
            <a:lvl3pPr lvl="2" algn="ctr" rtl="0">
              <a:spcBef>
                <a:spcPts val="0"/>
              </a:spcBef>
              <a:spcAft>
                <a:spcPts val="0"/>
              </a:spcAft>
              <a:buClr>
                <a:schemeClr val="dk1"/>
              </a:buClr>
              <a:buSzPts val="1600"/>
              <a:buNone/>
              <a:defRPr>
                <a:solidFill>
                  <a:schemeClr val="dk1"/>
                </a:solidFill>
              </a:defRPr>
            </a:lvl3pPr>
            <a:lvl4pPr lvl="3" algn="ctr" rtl="0">
              <a:spcBef>
                <a:spcPts val="0"/>
              </a:spcBef>
              <a:spcAft>
                <a:spcPts val="0"/>
              </a:spcAft>
              <a:buClr>
                <a:schemeClr val="dk1"/>
              </a:buClr>
              <a:buSzPts val="1600"/>
              <a:buNone/>
              <a:defRPr>
                <a:solidFill>
                  <a:schemeClr val="dk1"/>
                </a:solidFill>
              </a:defRPr>
            </a:lvl4pPr>
            <a:lvl5pPr lvl="4" algn="ctr" rtl="0">
              <a:spcBef>
                <a:spcPts val="0"/>
              </a:spcBef>
              <a:spcAft>
                <a:spcPts val="0"/>
              </a:spcAft>
              <a:buClr>
                <a:schemeClr val="dk1"/>
              </a:buClr>
              <a:buSzPts val="1600"/>
              <a:buNone/>
              <a:defRPr>
                <a:solidFill>
                  <a:schemeClr val="dk1"/>
                </a:solidFill>
              </a:defRPr>
            </a:lvl5pPr>
            <a:lvl6pPr lvl="5" algn="ctr" rtl="0">
              <a:spcBef>
                <a:spcPts val="0"/>
              </a:spcBef>
              <a:spcAft>
                <a:spcPts val="0"/>
              </a:spcAft>
              <a:buClr>
                <a:schemeClr val="dk1"/>
              </a:buClr>
              <a:buSzPts val="1600"/>
              <a:buNone/>
              <a:defRPr>
                <a:solidFill>
                  <a:schemeClr val="dk1"/>
                </a:solidFill>
              </a:defRPr>
            </a:lvl6pPr>
            <a:lvl7pPr lvl="6" algn="ctr" rtl="0">
              <a:spcBef>
                <a:spcPts val="0"/>
              </a:spcBef>
              <a:spcAft>
                <a:spcPts val="0"/>
              </a:spcAft>
              <a:buClr>
                <a:schemeClr val="dk1"/>
              </a:buClr>
              <a:buSzPts val="1600"/>
              <a:buNone/>
              <a:defRPr>
                <a:solidFill>
                  <a:schemeClr val="dk1"/>
                </a:solidFill>
              </a:defRPr>
            </a:lvl7pPr>
            <a:lvl8pPr lvl="7" algn="ctr" rtl="0">
              <a:spcBef>
                <a:spcPts val="0"/>
              </a:spcBef>
              <a:spcAft>
                <a:spcPts val="0"/>
              </a:spcAft>
              <a:buClr>
                <a:schemeClr val="dk1"/>
              </a:buClr>
              <a:buSzPts val="1600"/>
              <a:buNone/>
              <a:defRPr>
                <a:solidFill>
                  <a:schemeClr val="dk1"/>
                </a:solidFill>
              </a:defRPr>
            </a:lvl8pPr>
            <a:lvl9pPr lvl="8" algn="ctr" rtl="0">
              <a:spcBef>
                <a:spcPts val="0"/>
              </a:spcBef>
              <a:spcAft>
                <a:spcPts val="0"/>
              </a:spcAft>
              <a:buClr>
                <a:schemeClr val="dk1"/>
              </a:buClr>
              <a:buSzPts val="1600"/>
              <a:buNone/>
              <a:defRPr>
                <a:solidFill>
                  <a:schemeClr val="dk1"/>
                </a:solidFil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135"/>
        <p:cNvGrpSpPr/>
        <p:nvPr/>
      </p:nvGrpSpPr>
      <p:grpSpPr>
        <a:xfrm>
          <a:off x="0" y="0"/>
          <a:ext cx="0" cy="0"/>
          <a:chOff x="0" y="0"/>
          <a:chExt cx="0" cy="0"/>
        </a:xfrm>
      </p:grpSpPr>
      <p:pic>
        <p:nvPicPr>
          <p:cNvPr id="136" name="Google Shape;136;p17"/>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37" name="Google Shape;137;p17"/>
          <p:cNvSpPr txBox="1">
            <a:spLocks noGrp="1"/>
          </p:cNvSpPr>
          <p:nvPr>
            <p:ph type="subTitle" idx="1"/>
          </p:nvPr>
        </p:nvSpPr>
        <p:spPr>
          <a:xfrm>
            <a:off x="3313888" y="1099425"/>
            <a:ext cx="4928400" cy="2519700"/>
          </a:xfrm>
          <a:prstGeom prst="rect">
            <a:avLst/>
          </a:prstGeom>
        </p:spPr>
        <p:txBody>
          <a:bodyPr spcFirstLastPara="1" wrap="square" lIns="91425" tIns="0" rIns="91425" bIns="0" anchor="t" anchorCtr="0">
            <a:noAutofit/>
          </a:bodyPr>
          <a:lstStyle>
            <a:lvl1pPr lvl="0" algn="ctr">
              <a:spcBef>
                <a:spcPts val="0"/>
              </a:spcBef>
              <a:spcAft>
                <a:spcPts val="0"/>
              </a:spcAft>
              <a:buSzPts val="3000"/>
              <a:buNone/>
              <a:defRPr sz="3000"/>
            </a:lvl1pPr>
            <a:lvl2pPr lvl="1">
              <a:spcBef>
                <a:spcPts val="0"/>
              </a:spcBef>
              <a:spcAft>
                <a:spcPts val="0"/>
              </a:spcAft>
              <a:buSzPts val="3000"/>
              <a:buNone/>
              <a:defRPr sz="3000"/>
            </a:lvl2pPr>
            <a:lvl3pPr lvl="2">
              <a:spcBef>
                <a:spcPts val="0"/>
              </a:spcBef>
              <a:spcAft>
                <a:spcPts val="0"/>
              </a:spcAft>
              <a:buSzPts val="3000"/>
              <a:buNone/>
              <a:defRPr sz="3000"/>
            </a:lvl3pPr>
            <a:lvl4pPr lvl="3">
              <a:spcBef>
                <a:spcPts val="0"/>
              </a:spcBef>
              <a:spcAft>
                <a:spcPts val="0"/>
              </a:spcAft>
              <a:buSzPts val="3000"/>
              <a:buNone/>
              <a:defRPr sz="3000"/>
            </a:lvl4pPr>
            <a:lvl5pPr lvl="4">
              <a:spcBef>
                <a:spcPts val="0"/>
              </a:spcBef>
              <a:spcAft>
                <a:spcPts val="0"/>
              </a:spcAft>
              <a:buSzPts val="3000"/>
              <a:buNone/>
              <a:defRPr sz="3000"/>
            </a:lvl5pPr>
            <a:lvl6pPr lvl="5">
              <a:spcBef>
                <a:spcPts val="0"/>
              </a:spcBef>
              <a:spcAft>
                <a:spcPts val="0"/>
              </a:spcAft>
              <a:buSzPts val="3000"/>
              <a:buNone/>
              <a:defRPr sz="3000"/>
            </a:lvl6pPr>
            <a:lvl7pPr lvl="6">
              <a:spcBef>
                <a:spcPts val="0"/>
              </a:spcBef>
              <a:spcAft>
                <a:spcPts val="0"/>
              </a:spcAft>
              <a:buSzPts val="3000"/>
              <a:buNone/>
              <a:defRPr sz="3000"/>
            </a:lvl7pPr>
            <a:lvl8pPr lvl="7">
              <a:spcBef>
                <a:spcPts val="0"/>
              </a:spcBef>
              <a:spcAft>
                <a:spcPts val="0"/>
              </a:spcAft>
              <a:buSzPts val="3000"/>
              <a:buNone/>
              <a:defRPr sz="3000"/>
            </a:lvl8pPr>
            <a:lvl9pPr lvl="8">
              <a:spcBef>
                <a:spcPts val="0"/>
              </a:spcBef>
              <a:spcAft>
                <a:spcPts val="0"/>
              </a:spcAft>
              <a:buSzPts val="3000"/>
              <a:buNone/>
              <a:defRPr sz="3000"/>
            </a:lvl9pPr>
          </a:lstStyle>
          <a:p>
            <a:endParaRPr/>
          </a:p>
        </p:txBody>
      </p:sp>
      <p:sp>
        <p:nvSpPr>
          <p:cNvPr id="138" name="Google Shape;138;p17"/>
          <p:cNvSpPr txBox="1">
            <a:spLocks noGrp="1"/>
          </p:cNvSpPr>
          <p:nvPr>
            <p:ph type="subTitle" idx="2"/>
          </p:nvPr>
        </p:nvSpPr>
        <p:spPr>
          <a:xfrm>
            <a:off x="3317313" y="3633700"/>
            <a:ext cx="4935000" cy="443700"/>
          </a:xfrm>
          <a:prstGeom prst="rect">
            <a:avLst/>
          </a:prstGeom>
        </p:spPr>
        <p:txBody>
          <a:bodyPr spcFirstLastPara="1" wrap="square" lIns="91425" tIns="0" rIns="91425" bIns="0" anchor="t" anchorCtr="0">
            <a:noAutofit/>
          </a:bodyPr>
          <a:lstStyle>
            <a:lvl1pPr lvl="0" algn="ctr">
              <a:spcBef>
                <a:spcPts val="0"/>
              </a:spcBef>
              <a:spcAft>
                <a:spcPts val="0"/>
              </a:spcAft>
              <a:buSzPts val="2200"/>
              <a:buFont typeface="Aleo"/>
              <a:buNone/>
              <a:defRPr sz="2200">
                <a:solidFill>
                  <a:schemeClr val="accent5"/>
                </a:solidFill>
                <a:latin typeface="Aleo"/>
                <a:ea typeface="Aleo"/>
                <a:cs typeface="Aleo"/>
                <a:sym typeface="Aleo"/>
              </a:defRPr>
            </a:lvl1pPr>
            <a:lvl2pPr lvl="1">
              <a:spcBef>
                <a:spcPts val="0"/>
              </a:spcBef>
              <a:spcAft>
                <a:spcPts val="0"/>
              </a:spcAft>
              <a:buSzPts val="2200"/>
              <a:buFont typeface="Aleo"/>
              <a:buNone/>
              <a:defRPr sz="2200">
                <a:latin typeface="Aleo"/>
                <a:ea typeface="Aleo"/>
                <a:cs typeface="Aleo"/>
                <a:sym typeface="Aleo"/>
              </a:defRPr>
            </a:lvl2pPr>
            <a:lvl3pPr lvl="2">
              <a:spcBef>
                <a:spcPts val="0"/>
              </a:spcBef>
              <a:spcAft>
                <a:spcPts val="0"/>
              </a:spcAft>
              <a:buSzPts val="2200"/>
              <a:buFont typeface="Aleo"/>
              <a:buNone/>
              <a:defRPr sz="2200">
                <a:latin typeface="Aleo"/>
                <a:ea typeface="Aleo"/>
                <a:cs typeface="Aleo"/>
                <a:sym typeface="Aleo"/>
              </a:defRPr>
            </a:lvl3pPr>
            <a:lvl4pPr lvl="3">
              <a:spcBef>
                <a:spcPts val="0"/>
              </a:spcBef>
              <a:spcAft>
                <a:spcPts val="0"/>
              </a:spcAft>
              <a:buSzPts val="2200"/>
              <a:buFont typeface="Aleo"/>
              <a:buNone/>
              <a:defRPr sz="2200">
                <a:latin typeface="Aleo"/>
                <a:ea typeface="Aleo"/>
                <a:cs typeface="Aleo"/>
                <a:sym typeface="Aleo"/>
              </a:defRPr>
            </a:lvl4pPr>
            <a:lvl5pPr lvl="4">
              <a:spcBef>
                <a:spcPts val="0"/>
              </a:spcBef>
              <a:spcAft>
                <a:spcPts val="0"/>
              </a:spcAft>
              <a:buSzPts val="2200"/>
              <a:buFont typeface="Aleo"/>
              <a:buNone/>
              <a:defRPr sz="2200">
                <a:latin typeface="Aleo"/>
                <a:ea typeface="Aleo"/>
                <a:cs typeface="Aleo"/>
                <a:sym typeface="Aleo"/>
              </a:defRPr>
            </a:lvl5pPr>
            <a:lvl6pPr lvl="5">
              <a:spcBef>
                <a:spcPts val="0"/>
              </a:spcBef>
              <a:spcAft>
                <a:spcPts val="0"/>
              </a:spcAft>
              <a:buSzPts val="2200"/>
              <a:buFont typeface="Aleo"/>
              <a:buNone/>
              <a:defRPr sz="2200">
                <a:latin typeface="Aleo"/>
                <a:ea typeface="Aleo"/>
                <a:cs typeface="Aleo"/>
                <a:sym typeface="Aleo"/>
              </a:defRPr>
            </a:lvl6pPr>
            <a:lvl7pPr lvl="6">
              <a:spcBef>
                <a:spcPts val="0"/>
              </a:spcBef>
              <a:spcAft>
                <a:spcPts val="0"/>
              </a:spcAft>
              <a:buSzPts val="2200"/>
              <a:buFont typeface="Aleo"/>
              <a:buNone/>
              <a:defRPr sz="2200">
                <a:latin typeface="Aleo"/>
                <a:ea typeface="Aleo"/>
                <a:cs typeface="Aleo"/>
                <a:sym typeface="Aleo"/>
              </a:defRPr>
            </a:lvl7pPr>
            <a:lvl8pPr lvl="7">
              <a:spcBef>
                <a:spcPts val="0"/>
              </a:spcBef>
              <a:spcAft>
                <a:spcPts val="0"/>
              </a:spcAft>
              <a:buSzPts val="2200"/>
              <a:buFont typeface="Aleo"/>
              <a:buNone/>
              <a:defRPr sz="2200">
                <a:latin typeface="Aleo"/>
                <a:ea typeface="Aleo"/>
                <a:cs typeface="Aleo"/>
                <a:sym typeface="Aleo"/>
              </a:defRPr>
            </a:lvl8pPr>
            <a:lvl9pPr lvl="8">
              <a:spcBef>
                <a:spcPts val="0"/>
              </a:spcBef>
              <a:spcAft>
                <a:spcPts val="0"/>
              </a:spcAft>
              <a:buSzPts val="2200"/>
              <a:buFont typeface="Aleo"/>
              <a:buNone/>
              <a:defRPr sz="2200">
                <a:latin typeface="Aleo"/>
                <a:ea typeface="Aleo"/>
                <a:cs typeface="Aleo"/>
                <a:sym typeface="Aleo"/>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477600"/>
          </a:xfrm>
          <a:prstGeom prst="rect">
            <a:avLst/>
          </a:prstGeom>
          <a:noFill/>
          <a:ln>
            <a:noFill/>
          </a:ln>
        </p:spPr>
        <p:txBody>
          <a:bodyPr spcFirstLastPara="1" wrap="square" lIns="91425" tIns="0" rIns="91425" bIns="0" anchor="t" anchorCtr="0">
            <a:noAutofit/>
          </a:bodyPr>
          <a:lstStyle>
            <a:lvl1pPr lvl="0"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1pPr>
            <a:lvl2pPr lvl="1"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2pPr>
            <a:lvl3pPr lvl="2"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3pPr>
            <a:lvl4pPr lvl="3"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4pPr>
            <a:lvl5pPr lvl="4"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5pPr>
            <a:lvl6pPr lvl="5"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6pPr>
            <a:lvl7pPr lvl="6"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7pPr>
            <a:lvl8pPr lvl="7"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8pPr>
            <a:lvl9pPr lvl="8"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91425" tIns="0" rIns="91425" bIns="0" anchor="t" anchorCtr="0">
            <a:noAutofit/>
          </a:bodyPr>
          <a:lstStyle>
            <a:lvl1pPr marL="457200" lvl="0"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1pPr>
            <a:lvl2pPr marL="914400" lvl="1"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2pPr>
            <a:lvl3pPr marL="1371600" lvl="2"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3pPr>
            <a:lvl4pPr marL="1828800" lvl="3"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4pPr>
            <a:lvl5pPr marL="2286000" lvl="4"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5pPr>
            <a:lvl6pPr marL="2743200" lvl="5"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6pPr>
            <a:lvl7pPr marL="3200400" lvl="6"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7pPr>
            <a:lvl8pPr marL="3657600" lvl="7"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8pPr>
            <a:lvl9pPr marL="4114800" lvl="8"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4" r:id="rId5"/>
    <p:sldLayoutId id="2147483655" r:id="rId6"/>
    <p:sldLayoutId id="2147483658" r:id="rId7"/>
    <p:sldLayoutId id="2147483661" r:id="rId8"/>
    <p:sldLayoutId id="2147483663" r:id="rId9"/>
    <p:sldLayoutId id="2147483664" r:id="rId10"/>
    <p:sldLayoutId id="2147483667" r:id="rId11"/>
    <p:sldLayoutId id="2147483668" r:id="rId12"/>
    <p:sldLayoutId id="2147483669" r:id="rId13"/>
    <p:sldLayoutId id="2147483670" r:id="rId14"/>
    <p:sldLayoutId id="2147483675" r:id="rId15"/>
    <p:sldLayoutId id="2147483692" r:id="rId16"/>
    <p:sldLayoutId id="2147483699" r:id="rId17"/>
    <p:sldLayoutId id="2147483707" r:id="rId18"/>
    <p:sldLayoutId id="2147483708" r:id="rId1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6.png"/><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8" Type="http://schemas.openxmlformats.org/officeDocument/2006/relationships/image" Target="../media/image28.jpg"/><Relationship Id="rId3" Type="http://schemas.openxmlformats.org/officeDocument/2006/relationships/image" Target="../media/image4.png"/><Relationship Id="rId7" Type="http://schemas.openxmlformats.org/officeDocument/2006/relationships/image" Target="../media/image27.jpg"/><Relationship Id="rId2" Type="http://schemas.openxmlformats.org/officeDocument/2006/relationships/notesSlide" Target="../notesSlides/notesSlide10.xml"/><Relationship Id="rId1" Type="http://schemas.openxmlformats.org/officeDocument/2006/relationships/slideLayout" Target="../slideLayouts/slideLayout3.xml"/><Relationship Id="rId6" Type="http://schemas.openxmlformats.org/officeDocument/2006/relationships/image" Target="../media/image26.jpg"/><Relationship Id="rId5" Type="http://schemas.openxmlformats.org/officeDocument/2006/relationships/image" Target="../media/image25.jpg"/><Relationship Id="rId4" Type="http://schemas.openxmlformats.org/officeDocument/2006/relationships/image" Target="../media/image20.jpg"/></Relationships>
</file>

<file path=ppt/slides/_rels/slide1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1.xml"/><Relationship Id="rId1" Type="http://schemas.openxmlformats.org/officeDocument/2006/relationships/slideLayout" Target="../slideLayouts/slideLayout9.xml"/><Relationship Id="rId5" Type="http://schemas.openxmlformats.org/officeDocument/2006/relationships/image" Target="../media/image30.jpg"/><Relationship Id="rId4" Type="http://schemas.openxmlformats.org/officeDocument/2006/relationships/image" Target="../media/image5.png"/></Relationships>
</file>

<file path=ppt/slides/_rels/slide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10.xml"/><Relationship Id="rId4" Type="http://schemas.openxmlformats.org/officeDocument/2006/relationships/image" Target="../media/image12.png"/></Relationships>
</file>

<file path=ppt/slides/_rels/slide1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4.xml"/><Relationship Id="rId1" Type="http://schemas.openxmlformats.org/officeDocument/2006/relationships/slideLayout" Target="../slideLayouts/slideLayout13.xml"/><Relationship Id="rId4" Type="http://schemas.openxmlformats.org/officeDocument/2006/relationships/image" Target="../media/image32.png"/></Relationships>
</file>

<file path=ppt/slides/_rels/slide1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5.xml"/><Relationship Id="rId1"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14.xml"/><Relationship Id="rId4" Type="http://schemas.openxmlformats.org/officeDocument/2006/relationships/image" Target="../media/image31.png"/></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4.xml"/><Relationship Id="rId7" Type="http://schemas.openxmlformats.org/officeDocument/2006/relationships/image" Target="../media/image29.png"/><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6.png"/><Relationship Id="rId5" Type="http://schemas.openxmlformats.org/officeDocument/2006/relationships/image" Target="../media/image34.png"/><Relationship Id="rId4" Type="http://schemas.openxmlformats.org/officeDocument/2006/relationships/notesSlide" Target="../notesSlides/notesSlide17.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10.jpg"/><Relationship Id="rId2" Type="http://schemas.openxmlformats.org/officeDocument/2006/relationships/notesSlide" Target="../notesSlides/notesSlide2.xml"/><Relationship Id="rId1" Type="http://schemas.openxmlformats.org/officeDocument/2006/relationships/slideLayout" Target="../slideLayouts/slideLayout4.xml"/><Relationship Id="rId6" Type="http://schemas.openxmlformats.org/officeDocument/2006/relationships/image" Target="../media/image9.png"/><Relationship Id="rId5" Type="http://schemas.openxmlformats.org/officeDocument/2006/relationships/image" Target="../media/image8.jpg"/><Relationship Id="rId4" Type="http://schemas.openxmlformats.org/officeDocument/2006/relationships/image" Target="../media/image7.jpg"/></Relationships>
</file>

<file path=ppt/slides/_rels/slide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10.xml"/><Relationship Id="rId4" Type="http://schemas.openxmlformats.org/officeDocument/2006/relationships/image" Target="../media/image12.png"/></Relationships>
</file>

<file path=ppt/slides/_rels/slide4.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9.png"/><Relationship Id="rId7" Type="http://schemas.microsoft.com/office/2007/relationships/hdphoto" Target="../media/hdphoto2.wdp"/><Relationship Id="rId2" Type="http://schemas.openxmlformats.org/officeDocument/2006/relationships/notesSlide" Target="../notesSlides/notesSlide4.xml"/><Relationship Id="rId1" Type="http://schemas.openxmlformats.org/officeDocument/2006/relationships/slideLayout" Target="../slideLayouts/slideLayout8.xml"/><Relationship Id="rId6" Type="http://schemas.openxmlformats.org/officeDocument/2006/relationships/image" Target="../media/image14.png"/><Relationship Id="rId11" Type="http://schemas.microsoft.com/office/2007/relationships/hdphoto" Target="../media/hdphoto4.wdp"/><Relationship Id="rId5" Type="http://schemas.microsoft.com/office/2007/relationships/hdphoto" Target="../media/hdphoto1.wdp"/><Relationship Id="rId10" Type="http://schemas.openxmlformats.org/officeDocument/2006/relationships/image" Target="../media/image16.png"/><Relationship Id="rId4" Type="http://schemas.openxmlformats.org/officeDocument/2006/relationships/image" Target="../media/image13.png"/><Relationship Id="rId9" Type="http://schemas.microsoft.com/office/2007/relationships/hdphoto" Target="../media/hdphoto3.wdp"/></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17.jpg"/></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6.xml"/><Relationship Id="rId4" Type="http://schemas.openxmlformats.org/officeDocument/2006/relationships/image" Target="../media/image18.jpg"/></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5.xml"/><Relationship Id="rId5" Type="http://schemas.openxmlformats.org/officeDocument/2006/relationships/image" Target="../media/image19.jpg"/><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11.xml"/><Relationship Id="rId4" Type="http://schemas.openxmlformats.org/officeDocument/2006/relationships/image" Target="../media/image20.jpg"/></Relationships>
</file>

<file path=ppt/slides/_rels/slide9.xml.rels><?xml version="1.0" encoding="UTF-8" standalone="yes"?>
<Relationships xmlns="http://schemas.openxmlformats.org/package/2006/relationships"><Relationship Id="rId8" Type="http://schemas.openxmlformats.org/officeDocument/2006/relationships/image" Target="../media/image24.jpg"/><Relationship Id="rId3" Type="http://schemas.openxmlformats.org/officeDocument/2006/relationships/image" Target="../media/image6.png"/><Relationship Id="rId7" Type="http://schemas.openxmlformats.org/officeDocument/2006/relationships/image" Target="../media/image23.jpg"/><Relationship Id="rId2" Type="http://schemas.openxmlformats.org/officeDocument/2006/relationships/notesSlide" Target="../notesSlides/notesSlide9.xml"/><Relationship Id="rId1" Type="http://schemas.openxmlformats.org/officeDocument/2006/relationships/slideLayout" Target="../slideLayouts/slideLayout16.xml"/><Relationship Id="rId6" Type="http://schemas.openxmlformats.org/officeDocument/2006/relationships/image" Target="../media/image22.jpg"/><Relationship Id="rId5" Type="http://schemas.openxmlformats.org/officeDocument/2006/relationships/image" Target="../media/image21.jpg"/><Relationship Id="rId4" Type="http://schemas.openxmlformats.org/officeDocument/2006/relationships/image" Target="../media/image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878"/>
        <p:cNvGrpSpPr/>
        <p:nvPr/>
      </p:nvGrpSpPr>
      <p:grpSpPr>
        <a:xfrm>
          <a:off x="0" y="0"/>
          <a:ext cx="0" cy="0"/>
          <a:chOff x="0" y="0"/>
          <a:chExt cx="0" cy="0"/>
        </a:xfrm>
      </p:grpSpPr>
      <p:grpSp>
        <p:nvGrpSpPr>
          <p:cNvPr id="4879" name="Google Shape;4879;p68"/>
          <p:cNvGrpSpPr/>
          <p:nvPr/>
        </p:nvGrpSpPr>
        <p:grpSpPr>
          <a:xfrm>
            <a:off x="822381" y="3528821"/>
            <a:ext cx="5127050" cy="1139552"/>
            <a:chOff x="2999621" y="1744174"/>
            <a:chExt cx="460023" cy="102245"/>
          </a:xfrm>
        </p:grpSpPr>
        <p:sp>
          <p:nvSpPr>
            <p:cNvPr id="4880" name="Google Shape;4880;p68"/>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8"/>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8"/>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8"/>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8"/>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8"/>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8"/>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8"/>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8"/>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8"/>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8"/>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8"/>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8"/>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8"/>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8"/>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8"/>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8"/>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8"/>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8"/>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8"/>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8"/>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8"/>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8"/>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8"/>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8"/>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8"/>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8"/>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8"/>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8"/>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8"/>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8"/>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8"/>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8"/>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8"/>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8"/>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8"/>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8"/>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8"/>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8"/>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8"/>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8"/>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8"/>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8"/>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8"/>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8"/>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8"/>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8"/>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8"/>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8"/>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8"/>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8"/>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8"/>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8"/>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8"/>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8"/>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8"/>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8"/>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8"/>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8"/>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8"/>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8"/>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8"/>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8"/>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8"/>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8"/>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8"/>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8"/>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8"/>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8"/>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8"/>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8"/>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8"/>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8"/>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8"/>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8"/>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8"/>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8"/>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8"/>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8"/>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8"/>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8"/>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8"/>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8"/>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8"/>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8"/>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8"/>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8"/>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8"/>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8"/>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8"/>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8"/>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8"/>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8"/>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8"/>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8"/>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8"/>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8"/>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8"/>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8"/>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8"/>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8"/>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8"/>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8"/>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8"/>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8"/>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8"/>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8"/>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8"/>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8"/>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8"/>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8"/>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8"/>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8"/>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8"/>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8"/>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8"/>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8"/>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8"/>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8"/>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8"/>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8"/>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8"/>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8"/>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8"/>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8"/>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8"/>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8"/>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8"/>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8"/>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8"/>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8"/>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8"/>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8"/>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8"/>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8"/>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8"/>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8"/>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8"/>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8"/>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8"/>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8"/>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8"/>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8"/>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8"/>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8"/>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8"/>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8"/>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8"/>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8"/>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8"/>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8"/>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8"/>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8"/>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8"/>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8"/>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8"/>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8"/>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8"/>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8"/>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8"/>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8"/>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8"/>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8"/>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8"/>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8"/>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8"/>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8"/>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8"/>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8"/>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8"/>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8"/>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8"/>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8"/>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8"/>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8"/>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8"/>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8"/>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8"/>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8"/>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8"/>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8"/>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8"/>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8"/>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8"/>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8"/>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8"/>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8"/>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8"/>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8"/>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8"/>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8"/>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8"/>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8"/>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8"/>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8"/>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8"/>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8"/>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8"/>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8"/>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8"/>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8"/>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8"/>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8"/>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8"/>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8"/>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8"/>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8"/>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8"/>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8"/>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8"/>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8"/>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8"/>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8"/>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8"/>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8"/>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8"/>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8"/>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8"/>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8"/>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8"/>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8"/>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8"/>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8"/>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8"/>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8"/>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8"/>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8"/>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8"/>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8"/>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8"/>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8"/>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8"/>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8"/>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8"/>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8"/>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8"/>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8"/>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8"/>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8"/>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8"/>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8"/>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8"/>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8"/>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8"/>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8"/>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8"/>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8"/>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8"/>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8"/>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8"/>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8"/>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8"/>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8"/>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8"/>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8"/>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8"/>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8"/>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8"/>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8"/>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8"/>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8"/>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8"/>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8"/>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8"/>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8"/>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8"/>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8"/>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8"/>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8"/>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8"/>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8"/>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8"/>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8"/>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8"/>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8"/>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8"/>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8"/>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8"/>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8"/>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8"/>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8"/>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8"/>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8"/>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8"/>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8"/>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8"/>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8"/>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8"/>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8"/>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8"/>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8"/>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8"/>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8"/>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8"/>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8"/>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8"/>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8"/>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8"/>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8"/>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8"/>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8"/>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8"/>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8"/>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8"/>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8"/>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8"/>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8"/>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8"/>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8"/>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8"/>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8"/>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8"/>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8"/>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8"/>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8"/>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8"/>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8"/>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8"/>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8"/>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8"/>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8"/>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8"/>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8"/>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8"/>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8"/>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8"/>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8"/>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8"/>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8"/>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8"/>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8"/>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8"/>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8"/>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8"/>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8"/>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8"/>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8"/>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8"/>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8"/>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8"/>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8"/>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8"/>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8"/>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8"/>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8"/>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8"/>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8"/>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8"/>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8"/>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8"/>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8"/>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8"/>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8"/>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8"/>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8"/>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8"/>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8"/>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8"/>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8"/>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8"/>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8"/>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8"/>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8"/>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8"/>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8"/>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8"/>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8"/>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8"/>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8"/>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8"/>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8"/>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8"/>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8"/>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8"/>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8"/>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8"/>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8"/>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8"/>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8"/>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8"/>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8"/>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8"/>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8"/>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8"/>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8"/>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8"/>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8"/>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8"/>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8"/>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8"/>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8"/>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8"/>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8"/>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8"/>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8"/>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8"/>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8"/>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8"/>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8"/>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8"/>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8"/>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8"/>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8"/>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8"/>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8"/>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8"/>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8"/>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8"/>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8"/>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8"/>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8"/>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8"/>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8"/>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8"/>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8"/>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8"/>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8"/>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8"/>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8"/>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8"/>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8"/>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8"/>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8"/>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8"/>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8"/>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8"/>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8"/>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8"/>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8"/>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8"/>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8"/>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8"/>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8"/>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8"/>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8"/>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8"/>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8"/>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8"/>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8"/>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8"/>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8"/>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8"/>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8"/>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8"/>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8"/>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8"/>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8"/>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8"/>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8"/>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8"/>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8"/>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8"/>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8"/>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8"/>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8"/>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8"/>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8"/>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8"/>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8"/>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8"/>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8"/>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8"/>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8"/>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8"/>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8"/>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8"/>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8"/>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8"/>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8"/>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8"/>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8"/>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8"/>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8"/>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8"/>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8"/>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8"/>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8"/>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8"/>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8"/>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8"/>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8"/>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8"/>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8"/>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8"/>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8"/>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8"/>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8"/>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8"/>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8"/>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8"/>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8"/>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8"/>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8"/>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8"/>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8"/>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8"/>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8"/>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8"/>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8"/>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8"/>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8"/>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8"/>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8"/>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8"/>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8"/>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8"/>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8"/>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8"/>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8"/>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8"/>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8"/>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8"/>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8"/>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8"/>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8"/>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8"/>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8"/>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8"/>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8"/>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8"/>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8"/>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8"/>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8"/>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8"/>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8"/>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8"/>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8"/>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8"/>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8"/>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8"/>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8"/>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8"/>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8"/>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8"/>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8"/>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8"/>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8"/>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8"/>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8"/>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8"/>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8"/>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8"/>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8"/>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8"/>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8"/>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8"/>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8"/>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8"/>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8"/>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8"/>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8"/>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8"/>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8"/>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8"/>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8"/>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8"/>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8"/>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8"/>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8"/>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8"/>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8"/>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8"/>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8"/>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8"/>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8"/>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8"/>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8"/>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8"/>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8"/>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8"/>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8"/>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8"/>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8"/>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8"/>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8"/>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8"/>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8"/>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8"/>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8"/>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8"/>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8"/>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8"/>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8"/>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8"/>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8"/>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8"/>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8"/>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8"/>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8"/>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8"/>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8"/>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8"/>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8"/>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8"/>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8"/>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8"/>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8"/>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8"/>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8"/>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8"/>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8"/>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8"/>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8"/>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8"/>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8"/>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8"/>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8"/>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8"/>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8"/>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8"/>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8"/>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8"/>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8"/>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8"/>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8"/>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8"/>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8"/>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8"/>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8"/>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8"/>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8"/>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8"/>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8"/>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8"/>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8"/>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8"/>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8"/>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8"/>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8"/>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8"/>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8"/>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8"/>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8"/>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8"/>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8"/>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8"/>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8"/>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8"/>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8"/>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8"/>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8"/>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8"/>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8"/>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8"/>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8"/>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8"/>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8"/>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8"/>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8"/>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8"/>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8"/>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8"/>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8"/>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8"/>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8"/>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8"/>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8"/>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8"/>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8"/>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8"/>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8"/>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8"/>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8"/>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8"/>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8"/>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8"/>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8"/>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8"/>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8"/>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8"/>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8"/>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8"/>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8"/>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8"/>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8"/>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8"/>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8"/>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8"/>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8"/>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8"/>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8"/>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8"/>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8"/>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8"/>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8"/>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8"/>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8"/>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8"/>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8"/>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8"/>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8"/>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8"/>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8"/>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8"/>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8"/>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8"/>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8"/>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8"/>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8"/>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8"/>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8"/>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8"/>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8"/>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8"/>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8"/>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8"/>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8"/>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8"/>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8"/>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8"/>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8"/>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8"/>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8"/>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8"/>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8"/>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8"/>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8"/>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8"/>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8"/>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8"/>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8"/>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8"/>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8"/>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8"/>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8"/>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8"/>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8"/>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8"/>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8"/>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8"/>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8"/>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8"/>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8"/>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8"/>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8"/>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8"/>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8"/>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8"/>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8"/>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8"/>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8"/>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8"/>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8"/>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8"/>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8"/>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8"/>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8"/>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8"/>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8"/>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8"/>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8"/>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8"/>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8"/>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8"/>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8"/>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8"/>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8"/>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8"/>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8"/>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8"/>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8"/>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8"/>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8"/>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8"/>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8"/>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8"/>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8"/>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8"/>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8" name="Google Shape;5648;p68"/>
          <p:cNvGrpSpPr/>
          <p:nvPr/>
        </p:nvGrpSpPr>
        <p:grpSpPr>
          <a:xfrm>
            <a:off x="6129764" y="2436373"/>
            <a:ext cx="2515990" cy="1966090"/>
            <a:chOff x="3360402" y="1405432"/>
            <a:chExt cx="341781" cy="267077"/>
          </a:xfrm>
        </p:grpSpPr>
        <p:sp>
          <p:nvSpPr>
            <p:cNvPr id="5649" name="Google Shape;5649;p68"/>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8"/>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8"/>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8"/>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8"/>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8"/>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8"/>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8"/>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8"/>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8"/>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8"/>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8"/>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8"/>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8"/>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8"/>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8"/>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8"/>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8"/>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8"/>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8"/>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8"/>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8"/>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8"/>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8"/>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8"/>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8"/>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8"/>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8"/>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8"/>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8"/>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8"/>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8"/>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8"/>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8"/>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8"/>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8"/>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8"/>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8"/>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8"/>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8"/>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8"/>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8"/>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8"/>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8"/>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8"/>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8"/>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8"/>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8"/>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8"/>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8"/>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8"/>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8"/>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8"/>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8"/>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8"/>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8"/>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8"/>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8"/>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8"/>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8"/>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8"/>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8"/>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8"/>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8"/>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8"/>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8"/>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8"/>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8"/>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8"/>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8"/>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8"/>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8"/>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8"/>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8"/>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8"/>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8"/>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8"/>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8"/>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8"/>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8"/>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8"/>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8"/>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8"/>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8"/>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8"/>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8"/>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8"/>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8"/>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8"/>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8"/>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8"/>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8"/>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8"/>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8"/>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8"/>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8"/>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8"/>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8"/>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8"/>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8"/>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8"/>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8"/>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8"/>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8"/>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8"/>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8"/>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8"/>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8"/>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8"/>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8"/>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8"/>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8"/>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8"/>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8"/>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8"/>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8"/>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8"/>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8"/>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8"/>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8"/>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8"/>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8"/>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8"/>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8"/>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8"/>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8"/>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8"/>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8"/>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8"/>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8"/>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8"/>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8"/>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8"/>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8"/>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8"/>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8"/>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8"/>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8"/>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8"/>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8"/>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8"/>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8"/>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8"/>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8"/>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8"/>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8"/>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8"/>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8"/>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8"/>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8"/>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8"/>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8"/>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8"/>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8"/>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8"/>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8"/>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8"/>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8"/>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8"/>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8"/>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8"/>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8"/>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8"/>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8"/>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8"/>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8"/>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8"/>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8"/>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8"/>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8"/>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8"/>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8"/>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8"/>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8"/>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8"/>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8"/>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8"/>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8"/>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8"/>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8"/>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8"/>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8"/>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8"/>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8"/>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8"/>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8"/>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8"/>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8"/>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8"/>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8"/>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8"/>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8"/>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8"/>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8"/>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8"/>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8"/>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8"/>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8"/>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8"/>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8"/>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8"/>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8"/>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8"/>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8"/>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8"/>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8"/>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8"/>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8"/>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8"/>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8"/>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8"/>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8"/>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8"/>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8"/>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8"/>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8"/>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8"/>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8"/>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8"/>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8"/>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8"/>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8"/>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8"/>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8"/>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8"/>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8"/>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8"/>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8"/>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8"/>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8"/>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8"/>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8"/>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8"/>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8"/>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8"/>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8"/>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8"/>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8"/>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8"/>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8"/>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8"/>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8"/>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8"/>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8"/>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8"/>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8"/>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8"/>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8"/>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8"/>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8"/>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8"/>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8"/>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8"/>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8"/>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8"/>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8"/>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8"/>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8"/>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8"/>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8"/>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8"/>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8"/>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8"/>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8"/>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8"/>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8"/>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8"/>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8"/>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8"/>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8"/>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8"/>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8"/>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8"/>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8"/>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8"/>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8"/>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8"/>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8"/>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8"/>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8"/>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8"/>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8"/>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8"/>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8"/>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8"/>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8"/>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8"/>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8"/>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8"/>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8"/>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8"/>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8"/>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8"/>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8"/>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8"/>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8"/>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8"/>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8"/>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8"/>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8"/>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8"/>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8"/>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8"/>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8"/>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8"/>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8"/>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8"/>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8"/>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7" name="Google Shape;5957;p68"/>
          <p:cNvSpPr/>
          <p:nvPr/>
        </p:nvSpPr>
        <p:spPr>
          <a:xfrm rot="-148814">
            <a:off x="1152794" y="1023689"/>
            <a:ext cx="7339106" cy="2716104"/>
          </a:xfrm>
          <a:custGeom>
            <a:avLst/>
            <a:gdLst/>
            <a:ahLst/>
            <a:cxnLst/>
            <a:rect l="l" t="t" r="r" b="b"/>
            <a:pathLst>
              <a:path w="22311" h="8257" extrusionOk="0">
                <a:moveTo>
                  <a:pt x="22121" y="7280"/>
                </a:moveTo>
                <a:cubicBezTo>
                  <a:pt x="22043" y="6964"/>
                  <a:pt x="21932" y="6996"/>
                  <a:pt x="21932" y="6666"/>
                </a:cubicBezTo>
                <a:cubicBezTo>
                  <a:pt x="21932" y="6351"/>
                  <a:pt x="21995" y="6351"/>
                  <a:pt x="21995" y="6035"/>
                </a:cubicBezTo>
                <a:cubicBezTo>
                  <a:pt x="21995" y="5720"/>
                  <a:pt x="22075" y="5720"/>
                  <a:pt x="22075" y="5389"/>
                </a:cubicBezTo>
                <a:cubicBezTo>
                  <a:pt x="22075" y="5074"/>
                  <a:pt x="21791" y="5074"/>
                  <a:pt x="21791" y="4759"/>
                </a:cubicBezTo>
                <a:cubicBezTo>
                  <a:pt x="21791" y="4428"/>
                  <a:pt x="22106" y="4428"/>
                  <a:pt x="22106" y="4113"/>
                </a:cubicBezTo>
                <a:cubicBezTo>
                  <a:pt x="22106" y="3798"/>
                  <a:pt x="21791" y="3798"/>
                  <a:pt x="21791" y="3483"/>
                </a:cubicBezTo>
                <a:cubicBezTo>
                  <a:pt x="21791" y="3152"/>
                  <a:pt x="22121" y="3152"/>
                  <a:pt x="22121" y="2836"/>
                </a:cubicBezTo>
                <a:cubicBezTo>
                  <a:pt x="22121" y="2521"/>
                  <a:pt x="21964" y="2521"/>
                  <a:pt x="21964" y="2191"/>
                </a:cubicBezTo>
                <a:cubicBezTo>
                  <a:pt x="21964" y="1876"/>
                  <a:pt x="21932" y="1876"/>
                  <a:pt x="21932" y="1561"/>
                </a:cubicBezTo>
                <a:cubicBezTo>
                  <a:pt x="21932" y="1246"/>
                  <a:pt x="22153" y="1246"/>
                  <a:pt x="22153" y="914"/>
                </a:cubicBezTo>
                <a:cubicBezTo>
                  <a:pt x="22153" y="599"/>
                  <a:pt x="22279" y="458"/>
                  <a:pt x="22058" y="221"/>
                </a:cubicBezTo>
                <a:cubicBezTo>
                  <a:pt x="21838" y="0"/>
                  <a:pt x="21680" y="253"/>
                  <a:pt x="21365" y="253"/>
                </a:cubicBezTo>
                <a:cubicBezTo>
                  <a:pt x="21050" y="253"/>
                  <a:pt x="21050" y="158"/>
                  <a:pt x="20720" y="158"/>
                </a:cubicBezTo>
                <a:cubicBezTo>
                  <a:pt x="20405" y="158"/>
                  <a:pt x="20405" y="458"/>
                  <a:pt x="20089" y="458"/>
                </a:cubicBezTo>
                <a:cubicBezTo>
                  <a:pt x="19774" y="458"/>
                  <a:pt x="19774" y="300"/>
                  <a:pt x="19443" y="300"/>
                </a:cubicBezTo>
                <a:cubicBezTo>
                  <a:pt x="19128" y="300"/>
                  <a:pt x="19128" y="143"/>
                  <a:pt x="18813" y="143"/>
                </a:cubicBezTo>
                <a:lnTo>
                  <a:pt x="18182" y="143"/>
                </a:lnTo>
                <a:cubicBezTo>
                  <a:pt x="17852" y="143"/>
                  <a:pt x="17852" y="426"/>
                  <a:pt x="17537" y="426"/>
                </a:cubicBezTo>
                <a:cubicBezTo>
                  <a:pt x="17222" y="426"/>
                  <a:pt x="17222" y="80"/>
                  <a:pt x="16907" y="80"/>
                </a:cubicBezTo>
                <a:cubicBezTo>
                  <a:pt x="16575" y="80"/>
                  <a:pt x="16575" y="190"/>
                  <a:pt x="16260" y="190"/>
                </a:cubicBezTo>
                <a:cubicBezTo>
                  <a:pt x="15945" y="190"/>
                  <a:pt x="15945" y="458"/>
                  <a:pt x="15630" y="458"/>
                </a:cubicBezTo>
                <a:lnTo>
                  <a:pt x="14985" y="458"/>
                </a:lnTo>
                <a:cubicBezTo>
                  <a:pt x="14670" y="458"/>
                  <a:pt x="14670" y="490"/>
                  <a:pt x="14354" y="490"/>
                </a:cubicBezTo>
                <a:cubicBezTo>
                  <a:pt x="14023" y="490"/>
                  <a:pt x="14023" y="111"/>
                  <a:pt x="13708" y="111"/>
                </a:cubicBezTo>
                <a:cubicBezTo>
                  <a:pt x="13393" y="111"/>
                  <a:pt x="13393" y="395"/>
                  <a:pt x="13078" y="395"/>
                </a:cubicBezTo>
                <a:cubicBezTo>
                  <a:pt x="12762" y="395"/>
                  <a:pt x="12762" y="253"/>
                  <a:pt x="12432" y="253"/>
                </a:cubicBezTo>
                <a:cubicBezTo>
                  <a:pt x="12117" y="253"/>
                  <a:pt x="12117" y="237"/>
                  <a:pt x="11802" y="237"/>
                </a:cubicBezTo>
                <a:cubicBezTo>
                  <a:pt x="11487" y="237"/>
                  <a:pt x="11487" y="300"/>
                  <a:pt x="11155" y="300"/>
                </a:cubicBezTo>
                <a:cubicBezTo>
                  <a:pt x="10840" y="300"/>
                  <a:pt x="10840" y="442"/>
                  <a:pt x="10525" y="442"/>
                </a:cubicBezTo>
                <a:cubicBezTo>
                  <a:pt x="10210" y="442"/>
                  <a:pt x="10210" y="363"/>
                  <a:pt x="9880" y="363"/>
                </a:cubicBezTo>
                <a:cubicBezTo>
                  <a:pt x="9565" y="363"/>
                  <a:pt x="9565" y="143"/>
                  <a:pt x="9250" y="143"/>
                </a:cubicBezTo>
                <a:cubicBezTo>
                  <a:pt x="8934" y="143"/>
                  <a:pt x="8934" y="206"/>
                  <a:pt x="8619" y="206"/>
                </a:cubicBezTo>
                <a:cubicBezTo>
                  <a:pt x="8288" y="206"/>
                  <a:pt x="8288" y="490"/>
                  <a:pt x="7973" y="490"/>
                </a:cubicBezTo>
                <a:cubicBezTo>
                  <a:pt x="7658" y="490"/>
                  <a:pt x="7658" y="473"/>
                  <a:pt x="7343" y="473"/>
                </a:cubicBezTo>
                <a:cubicBezTo>
                  <a:pt x="7012" y="473"/>
                  <a:pt x="7012" y="206"/>
                  <a:pt x="6697" y="206"/>
                </a:cubicBezTo>
                <a:cubicBezTo>
                  <a:pt x="6382" y="206"/>
                  <a:pt x="6382" y="95"/>
                  <a:pt x="6067" y="95"/>
                </a:cubicBezTo>
                <a:cubicBezTo>
                  <a:pt x="5752" y="95"/>
                  <a:pt x="5752" y="143"/>
                  <a:pt x="5420" y="143"/>
                </a:cubicBezTo>
                <a:cubicBezTo>
                  <a:pt x="5105" y="143"/>
                  <a:pt x="5105" y="111"/>
                  <a:pt x="4790" y="111"/>
                </a:cubicBezTo>
                <a:cubicBezTo>
                  <a:pt x="4475" y="111"/>
                  <a:pt x="4475" y="143"/>
                  <a:pt x="4145" y="143"/>
                </a:cubicBezTo>
                <a:cubicBezTo>
                  <a:pt x="3830" y="143"/>
                  <a:pt x="3830" y="490"/>
                  <a:pt x="3515" y="490"/>
                </a:cubicBezTo>
                <a:cubicBezTo>
                  <a:pt x="3199" y="490"/>
                  <a:pt x="3199" y="269"/>
                  <a:pt x="2884" y="269"/>
                </a:cubicBezTo>
                <a:cubicBezTo>
                  <a:pt x="2553" y="269"/>
                  <a:pt x="2553" y="379"/>
                  <a:pt x="2238" y="379"/>
                </a:cubicBezTo>
                <a:cubicBezTo>
                  <a:pt x="1923" y="379"/>
                  <a:pt x="1923" y="237"/>
                  <a:pt x="1607" y="237"/>
                </a:cubicBezTo>
                <a:cubicBezTo>
                  <a:pt x="1292" y="237"/>
                  <a:pt x="1292" y="80"/>
                  <a:pt x="962" y="80"/>
                </a:cubicBezTo>
                <a:cubicBezTo>
                  <a:pt x="647" y="80"/>
                  <a:pt x="647" y="111"/>
                  <a:pt x="332" y="111"/>
                </a:cubicBezTo>
                <a:cubicBezTo>
                  <a:pt x="206" y="111"/>
                  <a:pt x="95" y="95"/>
                  <a:pt x="0" y="80"/>
                </a:cubicBezTo>
                <a:lnTo>
                  <a:pt x="0" y="836"/>
                </a:lnTo>
                <a:lnTo>
                  <a:pt x="568" y="899"/>
                </a:lnTo>
                <a:cubicBezTo>
                  <a:pt x="647" y="773"/>
                  <a:pt x="773" y="694"/>
                  <a:pt x="931" y="694"/>
                </a:cubicBezTo>
                <a:cubicBezTo>
                  <a:pt x="1151" y="694"/>
                  <a:pt x="1340" y="868"/>
                  <a:pt x="1340" y="1088"/>
                </a:cubicBezTo>
                <a:cubicBezTo>
                  <a:pt x="1340" y="1324"/>
                  <a:pt x="1151" y="1498"/>
                  <a:pt x="931" y="1498"/>
                </a:cubicBezTo>
                <a:cubicBezTo>
                  <a:pt x="757" y="1498"/>
                  <a:pt x="616" y="1403"/>
                  <a:pt x="552" y="1261"/>
                </a:cubicBezTo>
                <a:lnTo>
                  <a:pt x="473" y="1261"/>
                </a:lnTo>
                <a:cubicBezTo>
                  <a:pt x="189" y="1261"/>
                  <a:pt x="552" y="1246"/>
                  <a:pt x="284" y="1355"/>
                </a:cubicBezTo>
                <a:cubicBezTo>
                  <a:pt x="0" y="1466"/>
                  <a:pt x="95" y="1355"/>
                  <a:pt x="95" y="1355"/>
                </a:cubicBezTo>
                <a:lnTo>
                  <a:pt x="0" y="1355"/>
                </a:lnTo>
                <a:lnTo>
                  <a:pt x="0" y="2286"/>
                </a:lnTo>
                <a:lnTo>
                  <a:pt x="568" y="2349"/>
                </a:lnTo>
                <a:cubicBezTo>
                  <a:pt x="647" y="2223"/>
                  <a:pt x="773" y="2143"/>
                  <a:pt x="931" y="2143"/>
                </a:cubicBezTo>
                <a:cubicBezTo>
                  <a:pt x="1151" y="2143"/>
                  <a:pt x="1340" y="2317"/>
                  <a:pt x="1340" y="2538"/>
                </a:cubicBezTo>
                <a:cubicBezTo>
                  <a:pt x="1340" y="2773"/>
                  <a:pt x="1151" y="2947"/>
                  <a:pt x="931" y="2947"/>
                </a:cubicBezTo>
                <a:cubicBezTo>
                  <a:pt x="757" y="2947"/>
                  <a:pt x="616" y="2853"/>
                  <a:pt x="552" y="2710"/>
                </a:cubicBezTo>
                <a:lnTo>
                  <a:pt x="473" y="2710"/>
                </a:lnTo>
                <a:cubicBezTo>
                  <a:pt x="189" y="2710"/>
                  <a:pt x="552" y="2695"/>
                  <a:pt x="284" y="2805"/>
                </a:cubicBezTo>
                <a:cubicBezTo>
                  <a:pt x="0" y="2916"/>
                  <a:pt x="95" y="2805"/>
                  <a:pt x="95" y="2805"/>
                </a:cubicBezTo>
                <a:lnTo>
                  <a:pt x="0" y="2805"/>
                </a:lnTo>
                <a:lnTo>
                  <a:pt x="0" y="3735"/>
                </a:lnTo>
                <a:lnTo>
                  <a:pt x="568" y="3798"/>
                </a:lnTo>
                <a:cubicBezTo>
                  <a:pt x="647" y="3672"/>
                  <a:pt x="773" y="3593"/>
                  <a:pt x="931" y="3593"/>
                </a:cubicBezTo>
                <a:cubicBezTo>
                  <a:pt x="1151" y="3593"/>
                  <a:pt x="1340" y="3767"/>
                  <a:pt x="1340" y="3987"/>
                </a:cubicBezTo>
                <a:cubicBezTo>
                  <a:pt x="1340" y="4223"/>
                  <a:pt x="1151" y="4397"/>
                  <a:pt x="931" y="4397"/>
                </a:cubicBezTo>
                <a:cubicBezTo>
                  <a:pt x="757" y="4397"/>
                  <a:pt x="616" y="4302"/>
                  <a:pt x="552" y="4160"/>
                </a:cubicBezTo>
                <a:lnTo>
                  <a:pt x="473" y="4160"/>
                </a:lnTo>
                <a:cubicBezTo>
                  <a:pt x="189" y="4160"/>
                  <a:pt x="552" y="4145"/>
                  <a:pt x="284" y="4254"/>
                </a:cubicBezTo>
                <a:cubicBezTo>
                  <a:pt x="0" y="4365"/>
                  <a:pt x="95" y="4254"/>
                  <a:pt x="95" y="4254"/>
                </a:cubicBezTo>
                <a:lnTo>
                  <a:pt x="0" y="4254"/>
                </a:lnTo>
                <a:lnTo>
                  <a:pt x="0" y="5185"/>
                </a:lnTo>
                <a:lnTo>
                  <a:pt x="568" y="5248"/>
                </a:lnTo>
                <a:cubicBezTo>
                  <a:pt x="647" y="5122"/>
                  <a:pt x="773" y="5027"/>
                  <a:pt x="931" y="5027"/>
                </a:cubicBezTo>
                <a:cubicBezTo>
                  <a:pt x="1151" y="5027"/>
                  <a:pt x="1340" y="5216"/>
                  <a:pt x="1340" y="5437"/>
                </a:cubicBezTo>
                <a:cubicBezTo>
                  <a:pt x="1340" y="5672"/>
                  <a:pt x="1151" y="5846"/>
                  <a:pt x="931" y="5846"/>
                </a:cubicBezTo>
                <a:cubicBezTo>
                  <a:pt x="757" y="5846"/>
                  <a:pt x="616" y="5752"/>
                  <a:pt x="552" y="5609"/>
                </a:cubicBezTo>
                <a:lnTo>
                  <a:pt x="473" y="5609"/>
                </a:lnTo>
                <a:cubicBezTo>
                  <a:pt x="189" y="5609"/>
                  <a:pt x="552" y="5594"/>
                  <a:pt x="284" y="5704"/>
                </a:cubicBezTo>
                <a:cubicBezTo>
                  <a:pt x="0" y="5815"/>
                  <a:pt x="95" y="5704"/>
                  <a:pt x="95" y="5704"/>
                </a:cubicBezTo>
                <a:lnTo>
                  <a:pt x="0" y="5704"/>
                </a:lnTo>
                <a:lnTo>
                  <a:pt x="0" y="6634"/>
                </a:lnTo>
                <a:lnTo>
                  <a:pt x="568" y="6697"/>
                </a:lnTo>
                <a:cubicBezTo>
                  <a:pt x="647" y="6571"/>
                  <a:pt x="773" y="6477"/>
                  <a:pt x="931" y="6477"/>
                </a:cubicBezTo>
                <a:cubicBezTo>
                  <a:pt x="1151" y="6477"/>
                  <a:pt x="1340" y="6666"/>
                  <a:pt x="1340" y="6886"/>
                </a:cubicBezTo>
                <a:cubicBezTo>
                  <a:pt x="1340" y="7107"/>
                  <a:pt x="1151" y="7296"/>
                  <a:pt x="931" y="7296"/>
                </a:cubicBezTo>
                <a:cubicBezTo>
                  <a:pt x="757" y="7296"/>
                  <a:pt x="616" y="7201"/>
                  <a:pt x="552" y="7059"/>
                </a:cubicBezTo>
                <a:lnTo>
                  <a:pt x="473" y="7059"/>
                </a:lnTo>
                <a:cubicBezTo>
                  <a:pt x="189" y="7059"/>
                  <a:pt x="552" y="7044"/>
                  <a:pt x="284" y="7154"/>
                </a:cubicBezTo>
                <a:cubicBezTo>
                  <a:pt x="0" y="7264"/>
                  <a:pt x="95" y="7154"/>
                  <a:pt x="95" y="7154"/>
                </a:cubicBezTo>
                <a:lnTo>
                  <a:pt x="0" y="7154"/>
                </a:lnTo>
                <a:lnTo>
                  <a:pt x="0" y="8036"/>
                </a:lnTo>
                <a:cubicBezTo>
                  <a:pt x="80" y="8004"/>
                  <a:pt x="189" y="7958"/>
                  <a:pt x="332" y="7958"/>
                </a:cubicBezTo>
                <a:cubicBezTo>
                  <a:pt x="647" y="7958"/>
                  <a:pt x="647" y="7752"/>
                  <a:pt x="962" y="7752"/>
                </a:cubicBezTo>
                <a:lnTo>
                  <a:pt x="1607" y="7752"/>
                </a:lnTo>
                <a:cubicBezTo>
                  <a:pt x="1923" y="7752"/>
                  <a:pt x="1923" y="7895"/>
                  <a:pt x="2238" y="7895"/>
                </a:cubicBezTo>
                <a:cubicBezTo>
                  <a:pt x="2569" y="7895"/>
                  <a:pt x="2569" y="7989"/>
                  <a:pt x="2884" y="7989"/>
                </a:cubicBezTo>
                <a:cubicBezTo>
                  <a:pt x="3199" y="7989"/>
                  <a:pt x="3199" y="7895"/>
                  <a:pt x="3515" y="7895"/>
                </a:cubicBezTo>
                <a:cubicBezTo>
                  <a:pt x="3845" y="7895"/>
                  <a:pt x="3845" y="8021"/>
                  <a:pt x="4160" y="8021"/>
                </a:cubicBezTo>
                <a:cubicBezTo>
                  <a:pt x="4475" y="8021"/>
                  <a:pt x="4475" y="7832"/>
                  <a:pt x="4790" y="7832"/>
                </a:cubicBezTo>
                <a:cubicBezTo>
                  <a:pt x="5122" y="7832"/>
                  <a:pt x="5122" y="8004"/>
                  <a:pt x="5437" y="8004"/>
                </a:cubicBezTo>
                <a:cubicBezTo>
                  <a:pt x="5752" y="8004"/>
                  <a:pt x="5752" y="7958"/>
                  <a:pt x="6067" y="7958"/>
                </a:cubicBezTo>
                <a:cubicBezTo>
                  <a:pt x="6382" y="7958"/>
                  <a:pt x="6382" y="8115"/>
                  <a:pt x="6712" y="8115"/>
                </a:cubicBezTo>
                <a:cubicBezTo>
                  <a:pt x="7027" y="8115"/>
                  <a:pt x="7027" y="7784"/>
                  <a:pt x="7343" y="7784"/>
                </a:cubicBezTo>
                <a:cubicBezTo>
                  <a:pt x="7658" y="7784"/>
                  <a:pt x="7658" y="8067"/>
                  <a:pt x="7989" y="8067"/>
                </a:cubicBezTo>
                <a:cubicBezTo>
                  <a:pt x="8304" y="8067"/>
                  <a:pt x="8304" y="8162"/>
                  <a:pt x="8619" y="8162"/>
                </a:cubicBezTo>
                <a:cubicBezTo>
                  <a:pt x="8934" y="8162"/>
                  <a:pt x="8934" y="7878"/>
                  <a:pt x="9265" y="7878"/>
                </a:cubicBezTo>
                <a:cubicBezTo>
                  <a:pt x="9580" y="7878"/>
                  <a:pt x="9580" y="8004"/>
                  <a:pt x="9895" y="8004"/>
                </a:cubicBezTo>
                <a:cubicBezTo>
                  <a:pt x="10210" y="8004"/>
                  <a:pt x="10210" y="8084"/>
                  <a:pt x="10542" y="8084"/>
                </a:cubicBezTo>
                <a:lnTo>
                  <a:pt x="11172" y="8084"/>
                </a:lnTo>
                <a:cubicBezTo>
                  <a:pt x="11487" y="8084"/>
                  <a:pt x="11487" y="8004"/>
                  <a:pt x="11802" y="8004"/>
                </a:cubicBezTo>
                <a:cubicBezTo>
                  <a:pt x="12132" y="8004"/>
                  <a:pt x="12132" y="7832"/>
                  <a:pt x="12447" y="7832"/>
                </a:cubicBezTo>
                <a:cubicBezTo>
                  <a:pt x="12762" y="7832"/>
                  <a:pt x="12762" y="8021"/>
                  <a:pt x="13078" y="8021"/>
                </a:cubicBezTo>
                <a:cubicBezTo>
                  <a:pt x="13409" y="8021"/>
                  <a:pt x="13409" y="7878"/>
                  <a:pt x="13724" y="7878"/>
                </a:cubicBezTo>
                <a:cubicBezTo>
                  <a:pt x="14039" y="7878"/>
                  <a:pt x="14039" y="7815"/>
                  <a:pt x="14354" y="7815"/>
                </a:cubicBezTo>
                <a:cubicBezTo>
                  <a:pt x="14670" y="7815"/>
                  <a:pt x="14670" y="7973"/>
                  <a:pt x="15000" y="7973"/>
                </a:cubicBezTo>
                <a:cubicBezTo>
                  <a:pt x="15315" y="7973"/>
                  <a:pt x="15315" y="8067"/>
                  <a:pt x="15630" y="8067"/>
                </a:cubicBezTo>
                <a:cubicBezTo>
                  <a:pt x="15945" y="8067"/>
                  <a:pt x="15945" y="7973"/>
                  <a:pt x="16277" y="7973"/>
                </a:cubicBezTo>
                <a:cubicBezTo>
                  <a:pt x="16592" y="7973"/>
                  <a:pt x="16592" y="7941"/>
                  <a:pt x="16907" y="7941"/>
                </a:cubicBezTo>
                <a:cubicBezTo>
                  <a:pt x="17222" y="7941"/>
                  <a:pt x="17222" y="8115"/>
                  <a:pt x="17537" y="8115"/>
                </a:cubicBezTo>
                <a:cubicBezTo>
                  <a:pt x="17867" y="8115"/>
                  <a:pt x="17867" y="7769"/>
                  <a:pt x="18182" y="7769"/>
                </a:cubicBezTo>
                <a:cubicBezTo>
                  <a:pt x="18498" y="7769"/>
                  <a:pt x="18498" y="8021"/>
                  <a:pt x="18813" y="8021"/>
                </a:cubicBezTo>
                <a:cubicBezTo>
                  <a:pt x="19144" y="8021"/>
                  <a:pt x="19144" y="7878"/>
                  <a:pt x="19459" y="7878"/>
                </a:cubicBezTo>
                <a:cubicBezTo>
                  <a:pt x="19774" y="7878"/>
                  <a:pt x="19774" y="8147"/>
                  <a:pt x="20089" y="8147"/>
                </a:cubicBezTo>
                <a:cubicBezTo>
                  <a:pt x="20405" y="8147"/>
                  <a:pt x="20405" y="8036"/>
                  <a:pt x="20735" y="8036"/>
                </a:cubicBezTo>
                <a:cubicBezTo>
                  <a:pt x="21050" y="8036"/>
                  <a:pt x="21050" y="7878"/>
                  <a:pt x="21365" y="7878"/>
                </a:cubicBezTo>
                <a:cubicBezTo>
                  <a:pt x="21680" y="7878"/>
                  <a:pt x="21854" y="8256"/>
                  <a:pt x="22075" y="8021"/>
                </a:cubicBezTo>
                <a:cubicBezTo>
                  <a:pt x="22310" y="7800"/>
                  <a:pt x="22232" y="7658"/>
                  <a:pt x="22121" y="7280"/>
                </a:cubicBezTo>
                <a:close/>
              </a:path>
            </a:pathLst>
          </a:custGeom>
          <a:solidFill>
            <a:srgbClr val="FFFFFF"/>
          </a:solidFill>
          <a:ln>
            <a:noFill/>
          </a:ln>
          <a:effectLst>
            <a:outerShdw blurRad="57150" dist="19050" dir="5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8"/>
          <p:cNvSpPr txBox="1">
            <a:spLocks noGrp="1"/>
          </p:cNvSpPr>
          <p:nvPr>
            <p:ph type="ctrTitle"/>
          </p:nvPr>
        </p:nvSpPr>
        <p:spPr>
          <a:xfrm>
            <a:off x="897676" y="1376232"/>
            <a:ext cx="7685151" cy="914100"/>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pt-BR" sz="4400" b="1" dirty="0">
                <a:solidFill>
                  <a:schemeClr val="accent4">
                    <a:lumMod val="50000"/>
                  </a:schemeClr>
                </a:solidFill>
                <a:effectLst>
                  <a:outerShdw blurRad="50800" dist="38100" algn="l" rotWithShape="0">
                    <a:prstClr val="black">
                      <a:alpha val="40000"/>
                    </a:prstClr>
                  </a:outerShdw>
                </a:effectLst>
                <a:latin typeface="Times New Roman" panose="02020603050405020304" pitchFamily="18" charset="0"/>
                <a:cs typeface="Times New Roman" panose="02020603050405020304" pitchFamily="18" charset="0"/>
              </a:rPr>
              <a:t>Chào mừng các em học sinh</a:t>
            </a:r>
            <a:endParaRPr sz="4400" b="1" dirty="0">
              <a:solidFill>
                <a:schemeClr val="accent4">
                  <a:lumMod val="50000"/>
                </a:schemeClr>
              </a:solidFill>
              <a:effectLst>
                <a:outerShdw blurRad="50800" dist="38100" algn="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5959" name="Google Shape;5959;p68"/>
          <p:cNvSpPr txBox="1">
            <a:spLocks noGrp="1"/>
          </p:cNvSpPr>
          <p:nvPr>
            <p:ph type="subTitle" idx="1"/>
          </p:nvPr>
        </p:nvSpPr>
        <p:spPr>
          <a:xfrm>
            <a:off x="2220705" y="3123954"/>
            <a:ext cx="3567000" cy="2970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pt-BR" sz="2400" b="1" dirty="0">
                <a:solidFill>
                  <a:srgbClr val="235948"/>
                </a:solidFill>
                <a:latin typeface="Times New Roman" panose="02020603050405020304" pitchFamily="18" charset="0"/>
                <a:cs typeface="Times New Roman" panose="02020603050405020304" pitchFamily="18" charset="0"/>
              </a:rPr>
              <a:t>Giáo viên thực hiện: </a:t>
            </a:r>
            <a:endParaRPr sz="2400" b="1" dirty="0">
              <a:solidFill>
                <a:srgbClr val="235948"/>
              </a:solidFill>
              <a:latin typeface="Times New Roman" panose="02020603050405020304" pitchFamily="18" charset="0"/>
              <a:cs typeface="Times New Roman" panose="02020603050405020304" pitchFamily="18" charset="0"/>
            </a:endParaRPr>
          </a:p>
        </p:txBody>
      </p:sp>
      <p:sp>
        <p:nvSpPr>
          <p:cNvPr id="5960" name="Google Shape;5960;p68"/>
          <p:cNvSpPr/>
          <p:nvPr/>
        </p:nvSpPr>
        <p:spPr>
          <a:xfrm rot="-1439826">
            <a:off x="6118624" y="584674"/>
            <a:ext cx="1686958" cy="1190564"/>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1" name="Google Shape;5961;p68"/>
          <p:cNvGrpSpPr/>
          <p:nvPr/>
        </p:nvGrpSpPr>
        <p:grpSpPr>
          <a:xfrm>
            <a:off x="2665124" y="2707269"/>
            <a:ext cx="3706384" cy="207050"/>
            <a:chOff x="1455775" y="1654456"/>
            <a:chExt cx="368344" cy="20576"/>
          </a:xfrm>
        </p:grpSpPr>
        <p:sp>
          <p:nvSpPr>
            <p:cNvPr id="5962" name="Google Shape;5962;p68"/>
            <p:cNvSpPr/>
            <p:nvPr/>
          </p:nvSpPr>
          <p:spPr>
            <a:xfrm>
              <a:off x="1647170" y="1654456"/>
              <a:ext cx="176949" cy="20576"/>
            </a:xfrm>
            <a:custGeom>
              <a:avLst/>
              <a:gdLst/>
              <a:ahLst/>
              <a:cxnLst/>
              <a:rect l="l" t="t" r="r" b="b"/>
              <a:pathLst>
                <a:path w="5564" h="647" extrusionOk="0">
                  <a:moveTo>
                    <a:pt x="5532" y="269"/>
                  </a:moveTo>
                  <a:cubicBezTo>
                    <a:pt x="5484" y="252"/>
                    <a:pt x="5437" y="237"/>
                    <a:pt x="5406" y="189"/>
                  </a:cubicBezTo>
                  <a:cubicBezTo>
                    <a:pt x="5389" y="174"/>
                    <a:pt x="5374" y="189"/>
                    <a:pt x="5358" y="206"/>
                  </a:cubicBezTo>
                  <a:cubicBezTo>
                    <a:pt x="5342" y="252"/>
                    <a:pt x="5311" y="284"/>
                    <a:pt x="5279" y="315"/>
                  </a:cubicBezTo>
                  <a:lnTo>
                    <a:pt x="5279" y="315"/>
                  </a:lnTo>
                  <a:lnTo>
                    <a:pt x="4979" y="315"/>
                  </a:lnTo>
                  <a:cubicBezTo>
                    <a:pt x="4979" y="300"/>
                    <a:pt x="4996" y="300"/>
                    <a:pt x="5011" y="300"/>
                  </a:cubicBezTo>
                  <a:cubicBezTo>
                    <a:pt x="5059" y="269"/>
                    <a:pt x="5122" y="237"/>
                    <a:pt x="5169" y="189"/>
                  </a:cubicBezTo>
                  <a:cubicBezTo>
                    <a:pt x="5216" y="143"/>
                    <a:pt x="5216" y="32"/>
                    <a:pt x="5122" y="32"/>
                  </a:cubicBezTo>
                  <a:cubicBezTo>
                    <a:pt x="5042" y="48"/>
                    <a:pt x="4979" y="126"/>
                    <a:pt x="4933" y="174"/>
                  </a:cubicBezTo>
                  <a:cubicBezTo>
                    <a:pt x="4885" y="206"/>
                    <a:pt x="4838" y="252"/>
                    <a:pt x="4807" y="300"/>
                  </a:cubicBezTo>
                  <a:lnTo>
                    <a:pt x="4555" y="300"/>
                  </a:lnTo>
                  <a:cubicBezTo>
                    <a:pt x="4601" y="284"/>
                    <a:pt x="4649" y="252"/>
                    <a:pt x="4696" y="221"/>
                  </a:cubicBezTo>
                  <a:cubicBezTo>
                    <a:pt x="4744" y="189"/>
                    <a:pt x="4822" y="111"/>
                    <a:pt x="4744" y="48"/>
                  </a:cubicBezTo>
                  <a:cubicBezTo>
                    <a:pt x="4681" y="0"/>
                    <a:pt x="4570" y="95"/>
                    <a:pt x="4523" y="126"/>
                  </a:cubicBezTo>
                  <a:cubicBezTo>
                    <a:pt x="4475" y="174"/>
                    <a:pt x="4412" y="237"/>
                    <a:pt x="4381" y="300"/>
                  </a:cubicBezTo>
                  <a:cubicBezTo>
                    <a:pt x="4051" y="300"/>
                    <a:pt x="3719" y="315"/>
                    <a:pt x="3389" y="300"/>
                  </a:cubicBezTo>
                  <a:lnTo>
                    <a:pt x="931" y="300"/>
                  </a:lnTo>
                  <a:cubicBezTo>
                    <a:pt x="631" y="300"/>
                    <a:pt x="332" y="300"/>
                    <a:pt x="49" y="315"/>
                  </a:cubicBezTo>
                  <a:cubicBezTo>
                    <a:pt x="32" y="315"/>
                    <a:pt x="1" y="363"/>
                    <a:pt x="32" y="363"/>
                  </a:cubicBezTo>
                  <a:cubicBezTo>
                    <a:pt x="662" y="379"/>
                    <a:pt x="1293" y="363"/>
                    <a:pt x="1923" y="363"/>
                  </a:cubicBezTo>
                  <a:lnTo>
                    <a:pt x="4381" y="363"/>
                  </a:lnTo>
                  <a:lnTo>
                    <a:pt x="4381" y="363"/>
                  </a:lnTo>
                  <a:cubicBezTo>
                    <a:pt x="4412" y="458"/>
                    <a:pt x="4492" y="536"/>
                    <a:pt x="4586" y="584"/>
                  </a:cubicBezTo>
                  <a:cubicBezTo>
                    <a:pt x="4633" y="615"/>
                    <a:pt x="4712" y="647"/>
                    <a:pt x="4759" y="615"/>
                  </a:cubicBezTo>
                  <a:cubicBezTo>
                    <a:pt x="4870" y="536"/>
                    <a:pt x="4727" y="426"/>
                    <a:pt x="4618" y="363"/>
                  </a:cubicBezTo>
                  <a:lnTo>
                    <a:pt x="4790" y="363"/>
                  </a:lnTo>
                  <a:lnTo>
                    <a:pt x="4790" y="363"/>
                  </a:lnTo>
                  <a:cubicBezTo>
                    <a:pt x="4790" y="363"/>
                    <a:pt x="4790" y="379"/>
                    <a:pt x="4807" y="379"/>
                  </a:cubicBezTo>
                  <a:lnTo>
                    <a:pt x="4807" y="379"/>
                  </a:lnTo>
                  <a:cubicBezTo>
                    <a:pt x="4853" y="458"/>
                    <a:pt x="4933" y="521"/>
                    <a:pt x="5011" y="552"/>
                  </a:cubicBezTo>
                  <a:cubicBezTo>
                    <a:pt x="5074" y="568"/>
                    <a:pt x="5185" y="599"/>
                    <a:pt x="5216" y="536"/>
                  </a:cubicBezTo>
                  <a:cubicBezTo>
                    <a:pt x="5248" y="458"/>
                    <a:pt x="5137" y="395"/>
                    <a:pt x="5011" y="363"/>
                  </a:cubicBezTo>
                  <a:cubicBezTo>
                    <a:pt x="5106" y="347"/>
                    <a:pt x="5185" y="347"/>
                    <a:pt x="5263" y="347"/>
                  </a:cubicBezTo>
                  <a:lnTo>
                    <a:pt x="5263" y="347"/>
                  </a:lnTo>
                  <a:lnTo>
                    <a:pt x="5279" y="347"/>
                  </a:lnTo>
                  <a:cubicBezTo>
                    <a:pt x="5326" y="395"/>
                    <a:pt x="5358" y="426"/>
                    <a:pt x="5406" y="458"/>
                  </a:cubicBezTo>
                  <a:cubicBezTo>
                    <a:pt x="5421" y="473"/>
                    <a:pt x="5437" y="458"/>
                    <a:pt x="5437" y="442"/>
                  </a:cubicBezTo>
                  <a:cubicBezTo>
                    <a:pt x="5452" y="395"/>
                    <a:pt x="5484" y="347"/>
                    <a:pt x="5532" y="315"/>
                  </a:cubicBezTo>
                  <a:cubicBezTo>
                    <a:pt x="5532" y="315"/>
                    <a:pt x="5563" y="269"/>
                    <a:pt x="5532" y="269"/>
                  </a:cubicBezTo>
                  <a:close/>
                  <a:moveTo>
                    <a:pt x="5042" y="126"/>
                  </a:moveTo>
                  <a:cubicBezTo>
                    <a:pt x="5059" y="111"/>
                    <a:pt x="5106" y="80"/>
                    <a:pt x="5137" y="95"/>
                  </a:cubicBezTo>
                  <a:cubicBezTo>
                    <a:pt x="5137" y="111"/>
                    <a:pt x="5153" y="126"/>
                    <a:pt x="5153" y="143"/>
                  </a:cubicBezTo>
                  <a:cubicBezTo>
                    <a:pt x="5137" y="158"/>
                    <a:pt x="5137" y="174"/>
                    <a:pt x="5122" y="174"/>
                  </a:cubicBezTo>
                  <a:cubicBezTo>
                    <a:pt x="5106" y="189"/>
                    <a:pt x="5090" y="206"/>
                    <a:pt x="5059" y="221"/>
                  </a:cubicBezTo>
                  <a:cubicBezTo>
                    <a:pt x="5011" y="252"/>
                    <a:pt x="4948" y="284"/>
                    <a:pt x="4885" y="315"/>
                  </a:cubicBezTo>
                  <a:lnTo>
                    <a:pt x="4870" y="315"/>
                  </a:lnTo>
                  <a:cubicBezTo>
                    <a:pt x="4916" y="237"/>
                    <a:pt x="4979" y="189"/>
                    <a:pt x="5042" y="126"/>
                  </a:cubicBezTo>
                  <a:close/>
                  <a:moveTo>
                    <a:pt x="4507" y="206"/>
                  </a:moveTo>
                  <a:cubicBezTo>
                    <a:pt x="4538" y="174"/>
                    <a:pt x="4618" y="95"/>
                    <a:pt x="4681" y="95"/>
                  </a:cubicBezTo>
                  <a:cubicBezTo>
                    <a:pt x="4759" y="126"/>
                    <a:pt x="4664" y="189"/>
                    <a:pt x="4649" y="206"/>
                  </a:cubicBezTo>
                  <a:cubicBezTo>
                    <a:pt x="4618" y="221"/>
                    <a:pt x="4586" y="237"/>
                    <a:pt x="4570" y="252"/>
                  </a:cubicBezTo>
                  <a:cubicBezTo>
                    <a:pt x="4523" y="269"/>
                    <a:pt x="4492" y="284"/>
                    <a:pt x="4444" y="300"/>
                  </a:cubicBezTo>
                  <a:lnTo>
                    <a:pt x="4429" y="300"/>
                  </a:lnTo>
                  <a:cubicBezTo>
                    <a:pt x="4460" y="269"/>
                    <a:pt x="4475" y="237"/>
                    <a:pt x="4507" y="206"/>
                  </a:cubicBezTo>
                  <a:close/>
                  <a:moveTo>
                    <a:pt x="4633" y="442"/>
                  </a:moveTo>
                  <a:cubicBezTo>
                    <a:pt x="4664" y="473"/>
                    <a:pt x="4790" y="584"/>
                    <a:pt x="4681" y="552"/>
                  </a:cubicBezTo>
                  <a:cubicBezTo>
                    <a:pt x="4570" y="536"/>
                    <a:pt x="4492" y="442"/>
                    <a:pt x="4429" y="363"/>
                  </a:cubicBezTo>
                  <a:lnTo>
                    <a:pt x="4475" y="363"/>
                  </a:lnTo>
                  <a:cubicBezTo>
                    <a:pt x="4523" y="395"/>
                    <a:pt x="4586" y="410"/>
                    <a:pt x="4633" y="442"/>
                  </a:cubicBezTo>
                  <a:close/>
                  <a:moveTo>
                    <a:pt x="5153" y="505"/>
                  </a:moveTo>
                  <a:cubicBezTo>
                    <a:pt x="5169" y="552"/>
                    <a:pt x="4979" y="473"/>
                    <a:pt x="4964" y="473"/>
                  </a:cubicBezTo>
                  <a:cubicBezTo>
                    <a:pt x="4916" y="442"/>
                    <a:pt x="4885" y="410"/>
                    <a:pt x="4853" y="379"/>
                  </a:cubicBezTo>
                  <a:cubicBezTo>
                    <a:pt x="4901" y="395"/>
                    <a:pt x="4948" y="395"/>
                    <a:pt x="4996" y="410"/>
                  </a:cubicBezTo>
                  <a:cubicBezTo>
                    <a:pt x="5027" y="426"/>
                    <a:pt x="5137" y="458"/>
                    <a:pt x="5153" y="505"/>
                  </a:cubicBezTo>
                  <a:close/>
                  <a:moveTo>
                    <a:pt x="5406" y="395"/>
                  </a:moveTo>
                  <a:cubicBezTo>
                    <a:pt x="5389" y="363"/>
                    <a:pt x="5358" y="347"/>
                    <a:pt x="5311" y="332"/>
                  </a:cubicBezTo>
                  <a:cubicBezTo>
                    <a:pt x="5342" y="315"/>
                    <a:pt x="5374" y="284"/>
                    <a:pt x="5389" y="252"/>
                  </a:cubicBezTo>
                  <a:cubicBezTo>
                    <a:pt x="5406" y="269"/>
                    <a:pt x="5437" y="300"/>
                    <a:pt x="5469" y="300"/>
                  </a:cubicBezTo>
                  <a:cubicBezTo>
                    <a:pt x="5452" y="332"/>
                    <a:pt x="5421" y="363"/>
                    <a:pt x="5406" y="3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8"/>
            <p:cNvSpPr/>
            <p:nvPr/>
          </p:nvSpPr>
          <p:spPr>
            <a:xfrm>
              <a:off x="1455775" y="1654965"/>
              <a:ext cx="176917" cy="20067"/>
            </a:xfrm>
            <a:custGeom>
              <a:avLst/>
              <a:gdLst/>
              <a:ahLst/>
              <a:cxnLst/>
              <a:rect l="l" t="t" r="r" b="b"/>
              <a:pathLst>
                <a:path w="5563" h="631" extrusionOk="0">
                  <a:moveTo>
                    <a:pt x="3640" y="284"/>
                  </a:moveTo>
                  <a:cubicBezTo>
                    <a:pt x="2821" y="284"/>
                    <a:pt x="2002" y="284"/>
                    <a:pt x="1182" y="299"/>
                  </a:cubicBezTo>
                  <a:cubicBezTo>
                    <a:pt x="1166" y="221"/>
                    <a:pt x="1088" y="142"/>
                    <a:pt x="1025" y="95"/>
                  </a:cubicBezTo>
                  <a:cubicBezTo>
                    <a:pt x="977" y="47"/>
                    <a:pt x="882" y="1"/>
                    <a:pt x="819" y="47"/>
                  </a:cubicBezTo>
                  <a:cubicBezTo>
                    <a:pt x="710" y="142"/>
                    <a:pt x="882" y="236"/>
                    <a:pt x="1008" y="299"/>
                  </a:cubicBezTo>
                  <a:lnTo>
                    <a:pt x="756" y="299"/>
                  </a:lnTo>
                  <a:cubicBezTo>
                    <a:pt x="741" y="236"/>
                    <a:pt x="678" y="190"/>
                    <a:pt x="647" y="142"/>
                  </a:cubicBezTo>
                  <a:cubicBezTo>
                    <a:pt x="584" y="95"/>
                    <a:pt x="521" y="16"/>
                    <a:pt x="441" y="16"/>
                  </a:cubicBezTo>
                  <a:cubicBezTo>
                    <a:pt x="347" y="32"/>
                    <a:pt x="332" y="127"/>
                    <a:pt x="378" y="173"/>
                  </a:cubicBezTo>
                  <a:cubicBezTo>
                    <a:pt x="410" y="221"/>
                    <a:pt x="473" y="236"/>
                    <a:pt x="521" y="268"/>
                  </a:cubicBezTo>
                  <a:cubicBezTo>
                    <a:pt x="536" y="284"/>
                    <a:pt x="552" y="284"/>
                    <a:pt x="584" y="299"/>
                  </a:cubicBezTo>
                  <a:lnTo>
                    <a:pt x="300" y="299"/>
                  </a:lnTo>
                  <a:lnTo>
                    <a:pt x="300" y="299"/>
                  </a:lnTo>
                  <a:lnTo>
                    <a:pt x="300" y="299"/>
                  </a:lnTo>
                  <a:cubicBezTo>
                    <a:pt x="252" y="268"/>
                    <a:pt x="221" y="221"/>
                    <a:pt x="205" y="173"/>
                  </a:cubicBezTo>
                  <a:cubicBezTo>
                    <a:pt x="189" y="158"/>
                    <a:pt x="174" y="173"/>
                    <a:pt x="158" y="190"/>
                  </a:cubicBezTo>
                  <a:cubicBezTo>
                    <a:pt x="126" y="221"/>
                    <a:pt x="95" y="236"/>
                    <a:pt x="48" y="253"/>
                  </a:cubicBezTo>
                  <a:cubicBezTo>
                    <a:pt x="32" y="253"/>
                    <a:pt x="0" y="284"/>
                    <a:pt x="16" y="299"/>
                  </a:cubicBezTo>
                  <a:cubicBezTo>
                    <a:pt x="79" y="331"/>
                    <a:pt x="111" y="379"/>
                    <a:pt x="126" y="442"/>
                  </a:cubicBezTo>
                  <a:cubicBezTo>
                    <a:pt x="126" y="457"/>
                    <a:pt x="142" y="442"/>
                    <a:pt x="158" y="442"/>
                  </a:cubicBezTo>
                  <a:cubicBezTo>
                    <a:pt x="189" y="394"/>
                    <a:pt x="237" y="363"/>
                    <a:pt x="269" y="331"/>
                  </a:cubicBezTo>
                  <a:lnTo>
                    <a:pt x="284" y="331"/>
                  </a:lnTo>
                  <a:cubicBezTo>
                    <a:pt x="378" y="331"/>
                    <a:pt x="458" y="347"/>
                    <a:pt x="552" y="347"/>
                  </a:cubicBezTo>
                  <a:cubicBezTo>
                    <a:pt x="441" y="379"/>
                    <a:pt x="315" y="457"/>
                    <a:pt x="347" y="520"/>
                  </a:cubicBezTo>
                  <a:cubicBezTo>
                    <a:pt x="378" y="599"/>
                    <a:pt x="504" y="536"/>
                    <a:pt x="552" y="520"/>
                  </a:cubicBezTo>
                  <a:cubicBezTo>
                    <a:pt x="630" y="489"/>
                    <a:pt x="710" y="426"/>
                    <a:pt x="756" y="363"/>
                  </a:cubicBezTo>
                  <a:lnTo>
                    <a:pt x="756" y="347"/>
                  </a:lnTo>
                  <a:lnTo>
                    <a:pt x="756" y="347"/>
                  </a:lnTo>
                  <a:lnTo>
                    <a:pt x="756" y="347"/>
                  </a:lnTo>
                  <a:lnTo>
                    <a:pt x="945" y="347"/>
                  </a:lnTo>
                  <a:cubicBezTo>
                    <a:pt x="899" y="379"/>
                    <a:pt x="851" y="410"/>
                    <a:pt x="819" y="442"/>
                  </a:cubicBezTo>
                  <a:cubicBezTo>
                    <a:pt x="788" y="473"/>
                    <a:pt x="741" y="552"/>
                    <a:pt x="788" y="599"/>
                  </a:cubicBezTo>
                  <a:cubicBezTo>
                    <a:pt x="851" y="631"/>
                    <a:pt x="930" y="583"/>
                    <a:pt x="977" y="552"/>
                  </a:cubicBezTo>
                  <a:cubicBezTo>
                    <a:pt x="1056" y="505"/>
                    <a:pt x="1134" y="442"/>
                    <a:pt x="1182" y="347"/>
                  </a:cubicBezTo>
                  <a:lnTo>
                    <a:pt x="2174" y="347"/>
                  </a:lnTo>
                  <a:lnTo>
                    <a:pt x="4632" y="347"/>
                  </a:lnTo>
                  <a:lnTo>
                    <a:pt x="5515" y="347"/>
                  </a:lnTo>
                  <a:cubicBezTo>
                    <a:pt x="5531" y="347"/>
                    <a:pt x="5562" y="299"/>
                    <a:pt x="5531" y="299"/>
                  </a:cubicBezTo>
                  <a:cubicBezTo>
                    <a:pt x="4901" y="268"/>
                    <a:pt x="4270" y="284"/>
                    <a:pt x="3640" y="284"/>
                  </a:cubicBezTo>
                  <a:close/>
                  <a:moveTo>
                    <a:pt x="867" y="79"/>
                  </a:moveTo>
                  <a:cubicBezTo>
                    <a:pt x="914" y="64"/>
                    <a:pt x="1008" y="158"/>
                    <a:pt x="1040" y="190"/>
                  </a:cubicBezTo>
                  <a:cubicBezTo>
                    <a:pt x="1056" y="221"/>
                    <a:pt x="1088" y="253"/>
                    <a:pt x="1119" y="284"/>
                  </a:cubicBezTo>
                  <a:cubicBezTo>
                    <a:pt x="1071" y="268"/>
                    <a:pt x="1025" y="236"/>
                    <a:pt x="977" y="221"/>
                  </a:cubicBezTo>
                  <a:cubicBezTo>
                    <a:pt x="962" y="205"/>
                    <a:pt x="804" y="110"/>
                    <a:pt x="867" y="79"/>
                  </a:cubicBezTo>
                  <a:close/>
                  <a:moveTo>
                    <a:pt x="489" y="190"/>
                  </a:moveTo>
                  <a:lnTo>
                    <a:pt x="441" y="142"/>
                  </a:lnTo>
                  <a:cubicBezTo>
                    <a:pt x="426" y="142"/>
                    <a:pt x="426" y="127"/>
                    <a:pt x="410" y="127"/>
                  </a:cubicBezTo>
                  <a:cubicBezTo>
                    <a:pt x="395" y="110"/>
                    <a:pt x="410" y="95"/>
                    <a:pt x="426" y="95"/>
                  </a:cubicBezTo>
                  <a:cubicBezTo>
                    <a:pt x="458" y="79"/>
                    <a:pt x="489" y="95"/>
                    <a:pt x="504" y="110"/>
                  </a:cubicBezTo>
                  <a:cubicBezTo>
                    <a:pt x="567" y="173"/>
                    <a:pt x="630" y="221"/>
                    <a:pt x="678" y="284"/>
                  </a:cubicBezTo>
                  <a:close/>
                  <a:moveTo>
                    <a:pt x="95" y="284"/>
                  </a:moveTo>
                  <a:cubicBezTo>
                    <a:pt x="111" y="268"/>
                    <a:pt x="142" y="253"/>
                    <a:pt x="158" y="236"/>
                  </a:cubicBezTo>
                  <a:cubicBezTo>
                    <a:pt x="189" y="268"/>
                    <a:pt x="205" y="299"/>
                    <a:pt x="237" y="316"/>
                  </a:cubicBezTo>
                  <a:cubicBezTo>
                    <a:pt x="205" y="331"/>
                    <a:pt x="174" y="363"/>
                    <a:pt x="158" y="394"/>
                  </a:cubicBezTo>
                  <a:cubicBezTo>
                    <a:pt x="142" y="347"/>
                    <a:pt x="111" y="316"/>
                    <a:pt x="95" y="284"/>
                  </a:cubicBezTo>
                  <a:close/>
                  <a:moveTo>
                    <a:pt x="599" y="457"/>
                  </a:moveTo>
                  <a:cubicBezTo>
                    <a:pt x="584" y="473"/>
                    <a:pt x="378" y="536"/>
                    <a:pt x="410" y="473"/>
                  </a:cubicBezTo>
                  <a:cubicBezTo>
                    <a:pt x="426" y="442"/>
                    <a:pt x="536" y="410"/>
                    <a:pt x="552" y="394"/>
                  </a:cubicBezTo>
                  <a:cubicBezTo>
                    <a:pt x="615" y="379"/>
                    <a:pt x="662" y="363"/>
                    <a:pt x="710" y="347"/>
                  </a:cubicBezTo>
                  <a:lnTo>
                    <a:pt x="725" y="363"/>
                  </a:lnTo>
                  <a:cubicBezTo>
                    <a:pt x="678" y="394"/>
                    <a:pt x="647" y="426"/>
                    <a:pt x="599" y="457"/>
                  </a:cubicBezTo>
                  <a:close/>
                  <a:moveTo>
                    <a:pt x="899" y="552"/>
                  </a:moveTo>
                  <a:cubicBezTo>
                    <a:pt x="867" y="552"/>
                    <a:pt x="819" y="568"/>
                    <a:pt x="836" y="505"/>
                  </a:cubicBezTo>
                  <a:cubicBezTo>
                    <a:pt x="836" y="473"/>
                    <a:pt x="882" y="457"/>
                    <a:pt x="914" y="426"/>
                  </a:cubicBezTo>
                  <a:cubicBezTo>
                    <a:pt x="962" y="394"/>
                    <a:pt x="1008" y="379"/>
                    <a:pt x="1071" y="347"/>
                  </a:cubicBezTo>
                  <a:lnTo>
                    <a:pt x="1134" y="347"/>
                  </a:lnTo>
                  <a:cubicBezTo>
                    <a:pt x="1071" y="442"/>
                    <a:pt x="1008" y="520"/>
                    <a:pt x="899" y="55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8"/>
            <p:cNvSpPr/>
            <p:nvPr/>
          </p:nvSpPr>
          <p:spPr>
            <a:xfrm>
              <a:off x="1633653" y="1658463"/>
              <a:ext cx="12562" cy="14057"/>
            </a:xfrm>
            <a:custGeom>
              <a:avLst/>
              <a:gdLst/>
              <a:ahLst/>
              <a:cxnLst/>
              <a:rect l="l" t="t" r="r" b="b"/>
              <a:pathLst>
                <a:path w="395" h="442" extrusionOk="0">
                  <a:moveTo>
                    <a:pt x="253" y="126"/>
                  </a:moveTo>
                  <a:cubicBezTo>
                    <a:pt x="222" y="95"/>
                    <a:pt x="205" y="48"/>
                    <a:pt x="190" y="17"/>
                  </a:cubicBezTo>
                  <a:cubicBezTo>
                    <a:pt x="190" y="0"/>
                    <a:pt x="174" y="0"/>
                    <a:pt x="174" y="0"/>
                  </a:cubicBezTo>
                  <a:cubicBezTo>
                    <a:pt x="174" y="0"/>
                    <a:pt x="158" y="0"/>
                    <a:pt x="158" y="17"/>
                  </a:cubicBezTo>
                  <a:lnTo>
                    <a:pt x="158" y="17"/>
                  </a:lnTo>
                  <a:lnTo>
                    <a:pt x="158" y="17"/>
                  </a:lnTo>
                  <a:lnTo>
                    <a:pt x="158" y="17"/>
                  </a:lnTo>
                  <a:lnTo>
                    <a:pt x="158" y="32"/>
                  </a:lnTo>
                  <a:lnTo>
                    <a:pt x="158" y="32"/>
                  </a:lnTo>
                  <a:cubicBezTo>
                    <a:pt x="142" y="63"/>
                    <a:pt x="127" y="95"/>
                    <a:pt x="95" y="126"/>
                  </a:cubicBezTo>
                  <a:cubicBezTo>
                    <a:pt x="79" y="158"/>
                    <a:pt x="32" y="174"/>
                    <a:pt x="16" y="206"/>
                  </a:cubicBezTo>
                  <a:cubicBezTo>
                    <a:pt x="1" y="221"/>
                    <a:pt x="1" y="237"/>
                    <a:pt x="32" y="237"/>
                  </a:cubicBezTo>
                  <a:cubicBezTo>
                    <a:pt x="64" y="269"/>
                    <a:pt x="95" y="284"/>
                    <a:pt x="127" y="332"/>
                  </a:cubicBezTo>
                  <a:cubicBezTo>
                    <a:pt x="142" y="347"/>
                    <a:pt x="158" y="379"/>
                    <a:pt x="158" y="395"/>
                  </a:cubicBezTo>
                  <a:cubicBezTo>
                    <a:pt x="174" y="410"/>
                    <a:pt x="174" y="426"/>
                    <a:pt x="190" y="442"/>
                  </a:cubicBezTo>
                  <a:cubicBezTo>
                    <a:pt x="190" y="442"/>
                    <a:pt x="222" y="442"/>
                    <a:pt x="222" y="426"/>
                  </a:cubicBezTo>
                  <a:cubicBezTo>
                    <a:pt x="222" y="363"/>
                    <a:pt x="285" y="237"/>
                    <a:pt x="363" y="221"/>
                  </a:cubicBezTo>
                  <a:cubicBezTo>
                    <a:pt x="363" y="206"/>
                    <a:pt x="394" y="174"/>
                    <a:pt x="379" y="174"/>
                  </a:cubicBezTo>
                  <a:cubicBezTo>
                    <a:pt x="331" y="158"/>
                    <a:pt x="285" y="143"/>
                    <a:pt x="253" y="126"/>
                  </a:cubicBezTo>
                  <a:close/>
                  <a:moveTo>
                    <a:pt x="205" y="347"/>
                  </a:moveTo>
                  <a:cubicBezTo>
                    <a:pt x="190" y="332"/>
                    <a:pt x="190" y="300"/>
                    <a:pt x="174" y="284"/>
                  </a:cubicBezTo>
                  <a:cubicBezTo>
                    <a:pt x="142" y="253"/>
                    <a:pt x="111" y="237"/>
                    <a:pt x="64" y="206"/>
                  </a:cubicBezTo>
                  <a:cubicBezTo>
                    <a:pt x="95" y="189"/>
                    <a:pt x="111" y="158"/>
                    <a:pt x="142" y="143"/>
                  </a:cubicBezTo>
                  <a:cubicBezTo>
                    <a:pt x="142" y="126"/>
                    <a:pt x="158" y="111"/>
                    <a:pt x="158" y="95"/>
                  </a:cubicBezTo>
                  <a:cubicBezTo>
                    <a:pt x="190" y="158"/>
                    <a:pt x="237" y="189"/>
                    <a:pt x="300" y="206"/>
                  </a:cubicBezTo>
                  <a:cubicBezTo>
                    <a:pt x="268" y="237"/>
                    <a:pt x="222" y="300"/>
                    <a:pt x="205" y="34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965" name="Google Shape;5965;p68"/>
          <p:cNvPicPr preferRelativeResize="0"/>
          <p:nvPr/>
        </p:nvPicPr>
        <p:blipFill>
          <a:blip r:embed="rId3">
            <a:alphaModFix/>
          </a:blip>
          <a:stretch>
            <a:fillRect/>
          </a:stretch>
        </p:blipFill>
        <p:spPr>
          <a:xfrm rot="238721">
            <a:off x="7268562" y="2293068"/>
            <a:ext cx="1436302" cy="1753742"/>
          </a:xfrm>
          <a:prstGeom prst="rect">
            <a:avLst/>
          </a:prstGeom>
          <a:noFill/>
          <a:ln>
            <a:noFill/>
          </a:ln>
        </p:spPr>
      </p:pic>
      <p:pic>
        <p:nvPicPr>
          <p:cNvPr id="5967" name="Google Shape;5967;p68"/>
          <p:cNvPicPr preferRelativeResize="0"/>
          <p:nvPr/>
        </p:nvPicPr>
        <p:blipFill>
          <a:blip r:embed="rId4">
            <a:alphaModFix/>
          </a:blip>
          <a:stretch>
            <a:fillRect/>
          </a:stretch>
        </p:blipFill>
        <p:spPr>
          <a:xfrm>
            <a:off x="8065226" y="396250"/>
            <a:ext cx="434475" cy="422300"/>
          </a:xfrm>
          <a:prstGeom prst="rect">
            <a:avLst/>
          </a:prstGeom>
          <a:noFill/>
          <a:ln>
            <a:noFill/>
          </a:ln>
        </p:spPr>
      </p:pic>
      <p:sp>
        <p:nvSpPr>
          <p:cNvPr id="2" name="Google Shape;5958;p68">
            <a:extLst>
              <a:ext uri="{FF2B5EF4-FFF2-40B4-BE49-F238E27FC236}">
                <a16:creationId xmlns:a16="http://schemas.microsoft.com/office/drawing/2014/main" id="{AE277421-63B5-63DC-4BE5-08996CF4A042}"/>
              </a:ext>
            </a:extLst>
          </p:cNvPr>
          <p:cNvSpPr txBox="1">
            <a:spLocks/>
          </p:cNvSpPr>
          <p:nvPr/>
        </p:nvSpPr>
        <p:spPr>
          <a:xfrm>
            <a:off x="682533" y="2030488"/>
            <a:ext cx="8115438" cy="914100"/>
          </a:xfrm>
          <a:prstGeom prst="rect">
            <a:avLst/>
          </a:prstGeom>
          <a:noFill/>
          <a:ln>
            <a:noFill/>
          </a:ln>
        </p:spPr>
        <p:txBody>
          <a:bodyPr spcFirstLastPara="1" wrap="square" lIns="91425" tIns="0" rIns="91425" bIns="0"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1pPr>
            <a:lvl2pPr marR="0" lvl="1"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2pPr>
            <a:lvl3pPr marR="0" lvl="2"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3pPr>
            <a:lvl4pPr marR="0" lvl="3"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4pPr>
            <a:lvl5pPr marR="0" lvl="4"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5pPr>
            <a:lvl6pPr marR="0" lvl="5"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6pPr>
            <a:lvl7pPr marR="0" lvl="6"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7pPr>
            <a:lvl8pPr marR="0" lvl="7"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8pPr>
            <a:lvl9pPr marR="0" lvl="8"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9pPr>
          </a:lstStyle>
          <a:p>
            <a:r>
              <a:rPr lang="pt-BR" sz="3600" b="1" dirty="0">
                <a:solidFill>
                  <a:srgbClr val="FF0000"/>
                </a:solidFill>
                <a:effectLst>
                  <a:reflection blurRad="6350" stA="55000" endA="300" endPos="45500" dir="5400000" sy="-100000" algn="bl" rotWithShape="0"/>
                </a:effectLst>
                <a:latin typeface="Times New Roman" panose="02020603050405020304" pitchFamily="18" charset="0"/>
                <a:cs typeface="Times New Roman" panose="02020603050405020304" pitchFamily="18" charset="0"/>
              </a:rPr>
              <a:t>ĐẾN VỚI TIẾT HỌC MĨ THUẬT</a:t>
            </a:r>
          </a:p>
        </p:txBody>
      </p:sp>
      <p:pic>
        <p:nvPicPr>
          <p:cNvPr id="5966" name="Google Shape;5966;p68"/>
          <p:cNvPicPr preferRelativeResize="0"/>
          <p:nvPr/>
        </p:nvPicPr>
        <p:blipFill>
          <a:blip r:embed="rId5">
            <a:alphaModFix/>
          </a:blip>
          <a:stretch>
            <a:fillRect/>
          </a:stretch>
        </p:blipFill>
        <p:spPr>
          <a:xfrm rot="10800000">
            <a:off x="386276" y="486547"/>
            <a:ext cx="1745501" cy="2032048"/>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403"/>
        <p:cNvGrpSpPr/>
        <p:nvPr/>
      </p:nvGrpSpPr>
      <p:grpSpPr>
        <a:xfrm>
          <a:off x="0" y="0"/>
          <a:ext cx="0" cy="0"/>
          <a:chOff x="0" y="0"/>
          <a:chExt cx="0" cy="0"/>
        </a:xfrm>
      </p:grpSpPr>
      <p:sp>
        <p:nvSpPr>
          <p:cNvPr id="8404" name="Google Shape;8404;p77"/>
          <p:cNvSpPr/>
          <p:nvPr/>
        </p:nvSpPr>
        <p:spPr>
          <a:xfrm>
            <a:off x="632925" y="221219"/>
            <a:ext cx="7790976" cy="614526"/>
          </a:xfrm>
          <a:custGeom>
            <a:avLst/>
            <a:gdLst/>
            <a:ahLst/>
            <a:cxnLst/>
            <a:rect l="l" t="t" r="r" b="b"/>
            <a:pathLst>
              <a:path w="16088" h="2490" extrusionOk="0">
                <a:moveTo>
                  <a:pt x="15993" y="1780"/>
                </a:moveTo>
                <a:lnTo>
                  <a:pt x="16071" y="1560"/>
                </a:lnTo>
                <a:lnTo>
                  <a:pt x="16056" y="1355"/>
                </a:lnTo>
                <a:lnTo>
                  <a:pt x="15899" y="1150"/>
                </a:lnTo>
                <a:lnTo>
                  <a:pt x="16008" y="929"/>
                </a:lnTo>
                <a:lnTo>
                  <a:pt x="16008" y="725"/>
                </a:lnTo>
                <a:lnTo>
                  <a:pt x="15977" y="520"/>
                </a:lnTo>
                <a:lnTo>
                  <a:pt x="15930" y="316"/>
                </a:lnTo>
                <a:lnTo>
                  <a:pt x="15836" y="95"/>
                </a:lnTo>
                <a:lnTo>
                  <a:pt x="15867" y="0"/>
                </a:lnTo>
                <a:lnTo>
                  <a:pt x="1" y="0"/>
                </a:lnTo>
                <a:lnTo>
                  <a:pt x="1" y="2410"/>
                </a:lnTo>
                <a:lnTo>
                  <a:pt x="206" y="2442"/>
                </a:lnTo>
                <a:lnTo>
                  <a:pt x="599" y="2458"/>
                </a:lnTo>
                <a:lnTo>
                  <a:pt x="978" y="2427"/>
                </a:lnTo>
                <a:lnTo>
                  <a:pt x="1372" y="2332"/>
                </a:lnTo>
                <a:lnTo>
                  <a:pt x="1750" y="2410"/>
                </a:lnTo>
                <a:lnTo>
                  <a:pt x="2128" y="2332"/>
                </a:lnTo>
                <a:lnTo>
                  <a:pt x="2522" y="2379"/>
                </a:lnTo>
                <a:lnTo>
                  <a:pt x="2900" y="2347"/>
                </a:lnTo>
                <a:lnTo>
                  <a:pt x="3294" y="2364"/>
                </a:lnTo>
                <a:lnTo>
                  <a:pt x="3672" y="2442"/>
                </a:lnTo>
                <a:lnTo>
                  <a:pt x="4051" y="2473"/>
                </a:lnTo>
                <a:lnTo>
                  <a:pt x="4444" y="2410"/>
                </a:lnTo>
                <a:lnTo>
                  <a:pt x="4822" y="2458"/>
                </a:lnTo>
                <a:lnTo>
                  <a:pt x="5200" y="2442"/>
                </a:lnTo>
                <a:lnTo>
                  <a:pt x="5595" y="2473"/>
                </a:lnTo>
                <a:lnTo>
                  <a:pt x="5973" y="2316"/>
                </a:lnTo>
                <a:lnTo>
                  <a:pt x="6351" y="2395"/>
                </a:lnTo>
                <a:lnTo>
                  <a:pt x="6744" y="2379"/>
                </a:lnTo>
                <a:lnTo>
                  <a:pt x="7122" y="2347"/>
                </a:lnTo>
                <a:lnTo>
                  <a:pt x="7517" y="2364"/>
                </a:lnTo>
                <a:lnTo>
                  <a:pt x="7895" y="2427"/>
                </a:lnTo>
                <a:lnTo>
                  <a:pt x="8273" y="2347"/>
                </a:lnTo>
                <a:lnTo>
                  <a:pt x="8666" y="2332"/>
                </a:lnTo>
                <a:lnTo>
                  <a:pt x="9044" y="2458"/>
                </a:lnTo>
                <a:lnTo>
                  <a:pt x="9423" y="2379"/>
                </a:lnTo>
                <a:lnTo>
                  <a:pt x="9817" y="2490"/>
                </a:lnTo>
                <a:lnTo>
                  <a:pt x="10195" y="2410"/>
                </a:lnTo>
                <a:lnTo>
                  <a:pt x="10573" y="2442"/>
                </a:lnTo>
                <a:lnTo>
                  <a:pt x="10967" y="2364"/>
                </a:lnTo>
                <a:lnTo>
                  <a:pt x="11345" y="2473"/>
                </a:lnTo>
                <a:lnTo>
                  <a:pt x="11739" y="2332"/>
                </a:lnTo>
                <a:lnTo>
                  <a:pt x="12117" y="2410"/>
                </a:lnTo>
                <a:lnTo>
                  <a:pt x="12496" y="2490"/>
                </a:lnTo>
                <a:lnTo>
                  <a:pt x="12889" y="2395"/>
                </a:lnTo>
                <a:lnTo>
                  <a:pt x="13267" y="2458"/>
                </a:lnTo>
                <a:lnTo>
                  <a:pt x="13645" y="2364"/>
                </a:lnTo>
                <a:lnTo>
                  <a:pt x="14040" y="2316"/>
                </a:lnTo>
                <a:lnTo>
                  <a:pt x="14418" y="2364"/>
                </a:lnTo>
                <a:lnTo>
                  <a:pt x="14796" y="2458"/>
                </a:lnTo>
                <a:lnTo>
                  <a:pt x="15189" y="2427"/>
                </a:lnTo>
                <a:lnTo>
                  <a:pt x="15567" y="2332"/>
                </a:lnTo>
                <a:lnTo>
                  <a:pt x="16008" y="2442"/>
                </a:lnTo>
                <a:lnTo>
                  <a:pt x="15836" y="2190"/>
                </a:lnTo>
                <a:lnTo>
                  <a:pt x="16088" y="1986"/>
                </a:lnTo>
                <a:close/>
              </a:path>
            </a:pathLst>
          </a:custGeom>
          <a:solidFill>
            <a:srgbClr val="FFFFFF"/>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7"/>
          <p:cNvSpPr txBox="1">
            <a:spLocks noGrp="1"/>
          </p:cNvSpPr>
          <p:nvPr>
            <p:ph type="title"/>
          </p:nvPr>
        </p:nvSpPr>
        <p:spPr>
          <a:xfrm>
            <a:off x="807075" y="289836"/>
            <a:ext cx="7704000" cy="4776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pt-BR" b="1" dirty="0">
                <a:solidFill>
                  <a:srgbClr val="B1673B"/>
                </a:solidFill>
                <a:latin typeface="Times New Roman" panose="02020603050405020304" pitchFamily="18" charset="0"/>
                <a:cs typeface="Times New Roman" panose="02020603050405020304" pitchFamily="18" charset="0"/>
              </a:rPr>
              <a:t>Bài xé dán của học sinh</a:t>
            </a:r>
            <a:endParaRPr b="1" dirty="0">
              <a:solidFill>
                <a:srgbClr val="B1673B"/>
              </a:solidFill>
              <a:latin typeface="Times New Roman" panose="02020603050405020304" pitchFamily="18" charset="0"/>
              <a:cs typeface="Times New Roman" panose="02020603050405020304" pitchFamily="18" charset="0"/>
            </a:endParaRPr>
          </a:p>
        </p:txBody>
      </p:sp>
      <p:pic>
        <p:nvPicPr>
          <p:cNvPr id="8420" name="Google Shape;8420;p77"/>
          <p:cNvPicPr preferRelativeResize="0"/>
          <p:nvPr/>
        </p:nvPicPr>
        <p:blipFill>
          <a:blip r:embed="rId3">
            <a:alphaModFix/>
          </a:blip>
          <a:stretch>
            <a:fillRect/>
          </a:stretch>
        </p:blipFill>
        <p:spPr>
          <a:xfrm rot="1621458" flipH="1">
            <a:off x="1852" y="135135"/>
            <a:ext cx="1436302" cy="1753743"/>
          </a:xfrm>
          <a:prstGeom prst="rect">
            <a:avLst/>
          </a:prstGeom>
          <a:noFill/>
          <a:ln>
            <a:noFill/>
          </a:ln>
        </p:spPr>
      </p:pic>
      <p:sp>
        <p:nvSpPr>
          <p:cNvPr id="8421" name="Google Shape;8421;p77"/>
          <p:cNvSpPr/>
          <p:nvPr/>
        </p:nvSpPr>
        <p:spPr>
          <a:xfrm rot="-2881367">
            <a:off x="505368" y="1548955"/>
            <a:ext cx="701719" cy="495242"/>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Picture 2">
            <a:extLst>
              <a:ext uri="{FF2B5EF4-FFF2-40B4-BE49-F238E27FC236}">
                <a16:creationId xmlns:a16="http://schemas.microsoft.com/office/drawing/2014/main" id="{9755873D-F41A-02B5-9294-3A11133FA168}"/>
              </a:ext>
            </a:extLst>
          </p:cNvPr>
          <p:cNvPicPr>
            <a:picLocks noChangeAspect="1"/>
          </p:cNvPicPr>
          <p:nvPr/>
        </p:nvPicPr>
        <p:blipFill>
          <a:blip r:embed="rId4"/>
          <a:stretch>
            <a:fillRect/>
          </a:stretch>
        </p:blipFill>
        <p:spPr>
          <a:xfrm>
            <a:off x="6709162" y="2800350"/>
            <a:ext cx="1997923" cy="1979193"/>
          </a:xfrm>
          <a:prstGeom prst="rect">
            <a:avLst/>
          </a:prstGeom>
          <a:effectLst>
            <a:outerShdw blurRad="50800" dist="38100" dir="2700000" algn="tl" rotWithShape="0">
              <a:prstClr val="black">
                <a:alpha val="40000"/>
              </a:prstClr>
            </a:outerShdw>
          </a:effectLst>
        </p:spPr>
      </p:pic>
      <p:pic>
        <p:nvPicPr>
          <p:cNvPr id="5" name="Picture 4">
            <a:extLst>
              <a:ext uri="{FF2B5EF4-FFF2-40B4-BE49-F238E27FC236}">
                <a16:creationId xmlns:a16="http://schemas.microsoft.com/office/drawing/2014/main" id="{E581BCD0-7F87-47FB-1C7A-F9F60248893D}"/>
              </a:ext>
            </a:extLst>
          </p:cNvPr>
          <p:cNvPicPr>
            <a:picLocks noChangeAspect="1"/>
          </p:cNvPicPr>
          <p:nvPr/>
        </p:nvPicPr>
        <p:blipFill rotWithShape="1">
          <a:blip r:embed="rId5"/>
          <a:srcRect t="4092" r="-330" b="1"/>
          <a:stretch/>
        </p:blipFill>
        <p:spPr>
          <a:xfrm>
            <a:off x="436915" y="2757407"/>
            <a:ext cx="2866933" cy="1991483"/>
          </a:xfrm>
          <a:prstGeom prst="rect">
            <a:avLst/>
          </a:prstGeom>
          <a:effectLst>
            <a:outerShdw blurRad="50800" dist="38100" dir="2700000" algn="tl" rotWithShape="0">
              <a:prstClr val="black">
                <a:alpha val="40000"/>
              </a:prstClr>
            </a:outerShdw>
          </a:effectLst>
        </p:spPr>
      </p:pic>
      <p:pic>
        <p:nvPicPr>
          <p:cNvPr id="7" name="Picture 6">
            <a:extLst>
              <a:ext uri="{FF2B5EF4-FFF2-40B4-BE49-F238E27FC236}">
                <a16:creationId xmlns:a16="http://schemas.microsoft.com/office/drawing/2014/main" id="{765126BE-4BF2-564E-9336-D5ACAD72B858}"/>
              </a:ext>
            </a:extLst>
          </p:cNvPr>
          <p:cNvPicPr>
            <a:picLocks noChangeAspect="1"/>
          </p:cNvPicPr>
          <p:nvPr/>
        </p:nvPicPr>
        <p:blipFill>
          <a:blip r:embed="rId6"/>
          <a:stretch>
            <a:fillRect/>
          </a:stretch>
        </p:blipFill>
        <p:spPr>
          <a:xfrm>
            <a:off x="3635534" y="2757407"/>
            <a:ext cx="2741942" cy="2024921"/>
          </a:xfrm>
          <a:prstGeom prst="rect">
            <a:avLst/>
          </a:prstGeom>
          <a:effectLst>
            <a:outerShdw blurRad="50800" dist="38100" dir="2700000" algn="tl" rotWithShape="0">
              <a:prstClr val="black">
                <a:alpha val="40000"/>
              </a:prstClr>
            </a:outerShdw>
          </a:effectLst>
        </p:spPr>
      </p:pic>
      <p:pic>
        <p:nvPicPr>
          <p:cNvPr id="9" name="Picture 8">
            <a:extLst>
              <a:ext uri="{FF2B5EF4-FFF2-40B4-BE49-F238E27FC236}">
                <a16:creationId xmlns:a16="http://schemas.microsoft.com/office/drawing/2014/main" id="{84DEF392-7F53-D074-B58C-3E620497A5D5}"/>
              </a:ext>
            </a:extLst>
          </p:cNvPr>
          <p:cNvPicPr>
            <a:picLocks noChangeAspect="1"/>
          </p:cNvPicPr>
          <p:nvPr/>
        </p:nvPicPr>
        <p:blipFill>
          <a:blip r:embed="rId7"/>
          <a:stretch>
            <a:fillRect/>
          </a:stretch>
        </p:blipFill>
        <p:spPr>
          <a:xfrm>
            <a:off x="1758165" y="882710"/>
            <a:ext cx="2619859" cy="1802366"/>
          </a:xfrm>
          <a:prstGeom prst="rect">
            <a:avLst/>
          </a:prstGeom>
          <a:effectLst>
            <a:outerShdw blurRad="50800" dist="38100" dir="2700000" algn="tl" rotWithShape="0">
              <a:prstClr val="black">
                <a:alpha val="40000"/>
              </a:prstClr>
            </a:outerShdw>
          </a:effectLst>
        </p:spPr>
      </p:pic>
      <p:pic>
        <p:nvPicPr>
          <p:cNvPr id="11" name="Picture 10">
            <a:extLst>
              <a:ext uri="{FF2B5EF4-FFF2-40B4-BE49-F238E27FC236}">
                <a16:creationId xmlns:a16="http://schemas.microsoft.com/office/drawing/2014/main" id="{2015FDBA-2E57-CA1B-EF24-F81538BD5855}"/>
              </a:ext>
            </a:extLst>
          </p:cNvPr>
          <p:cNvPicPr>
            <a:picLocks noChangeAspect="1"/>
          </p:cNvPicPr>
          <p:nvPr/>
        </p:nvPicPr>
        <p:blipFill>
          <a:blip r:embed="rId8"/>
          <a:stretch>
            <a:fillRect/>
          </a:stretch>
        </p:blipFill>
        <p:spPr>
          <a:xfrm>
            <a:off x="5143480" y="899467"/>
            <a:ext cx="2467992" cy="1785609"/>
          </a:xfrm>
          <a:prstGeom prst="rect">
            <a:avLst/>
          </a:prstGeom>
          <a:effectLst>
            <a:outerShdw blurRad="50800" dist="38100" dir="2700000" algn="tl" rotWithShape="0">
              <a:prstClr val="black">
                <a:alpha val="40000"/>
              </a:prstClr>
            </a:outerShdw>
          </a:effectLst>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554"/>
        <p:cNvGrpSpPr/>
        <p:nvPr/>
      </p:nvGrpSpPr>
      <p:grpSpPr>
        <a:xfrm>
          <a:off x="0" y="0"/>
          <a:ext cx="0" cy="0"/>
          <a:chOff x="0" y="0"/>
          <a:chExt cx="0" cy="0"/>
        </a:xfrm>
      </p:grpSpPr>
      <p:grpSp>
        <p:nvGrpSpPr>
          <p:cNvPr id="11555" name="Google Shape;11555;p86"/>
          <p:cNvGrpSpPr/>
          <p:nvPr/>
        </p:nvGrpSpPr>
        <p:grpSpPr>
          <a:xfrm rot="10800000" flipH="1">
            <a:off x="1666229" y="904549"/>
            <a:ext cx="4499395" cy="1000048"/>
            <a:chOff x="2999621" y="1744174"/>
            <a:chExt cx="460023" cy="102245"/>
          </a:xfrm>
        </p:grpSpPr>
        <p:sp>
          <p:nvSpPr>
            <p:cNvPr id="11556" name="Google Shape;11556;p86"/>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6"/>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6"/>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6"/>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6"/>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6"/>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6"/>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6"/>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6"/>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6"/>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6"/>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6"/>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6"/>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6"/>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6"/>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6"/>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6"/>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6"/>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6"/>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6"/>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86"/>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6"/>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6"/>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6"/>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6"/>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6"/>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6"/>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6"/>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6"/>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6"/>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6"/>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6"/>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6"/>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6"/>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6"/>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6"/>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6"/>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6"/>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6"/>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6"/>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6"/>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6"/>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86"/>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6"/>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6"/>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6"/>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6"/>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6"/>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6"/>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6"/>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6"/>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6"/>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6"/>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6"/>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6"/>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6"/>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6"/>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6"/>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6"/>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6"/>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6"/>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6"/>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6"/>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6"/>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6"/>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6"/>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6"/>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86"/>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6"/>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6"/>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6"/>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6"/>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6"/>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6"/>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6"/>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6"/>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6"/>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6"/>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6"/>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6"/>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6"/>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6"/>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6"/>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6"/>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6"/>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6"/>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6"/>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6"/>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6"/>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6"/>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6"/>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6"/>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6"/>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6"/>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6"/>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6"/>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6"/>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6"/>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6"/>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6"/>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6"/>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6"/>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6"/>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6"/>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6"/>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6"/>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6"/>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6"/>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6"/>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6"/>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6"/>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6"/>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6"/>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6"/>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6"/>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6"/>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6"/>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6"/>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6"/>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6"/>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6"/>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6"/>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6"/>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6"/>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6"/>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6"/>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6"/>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6"/>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6"/>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6"/>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6"/>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6"/>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6"/>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6"/>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6"/>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6"/>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6"/>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6"/>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6"/>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6"/>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6"/>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6"/>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6"/>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6"/>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6"/>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6"/>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6"/>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6"/>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6"/>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6"/>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6"/>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6"/>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6"/>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6"/>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6"/>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6"/>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6"/>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6"/>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6"/>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6"/>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6"/>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6"/>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6"/>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6"/>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6"/>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6"/>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6"/>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6"/>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6"/>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6"/>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6"/>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6"/>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6"/>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6"/>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6"/>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6"/>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6"/>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6"/>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6"/>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6"/>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6"/>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6"/>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6"/>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6"/>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6"/>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6"/>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6"/>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6"/>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6"/>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6"/>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6"/>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6"/>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6"/>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6"/>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6"/>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6"/>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6"/>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6"/>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6"/>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6"/>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6"/>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6"/>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6"/>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6"/>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6"/>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6"/>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6"/>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6"/>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6"/>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6"/>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6"/>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6"/>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6"/>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6"/>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6"/>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6"/>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6"/>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6"/>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6"/>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6"/>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6"/>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6"/>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6"/>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6"/>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6"/>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6"/>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6"/>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6"/>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6"/>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6"/>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6"/>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6"/>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6"/>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6"/>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6"/>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6"/>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6"/>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6"/>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6"/>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6"/>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6"/>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6"/>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6"/>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6"/>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6"/>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6"/>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6"/>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6"/>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6"/>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6"/>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6"/>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6"/>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6"/>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6"/>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6"/>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6"/>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6"/>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6"/>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6"/>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6"/>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6"/>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6"/>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6"/>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6"/>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6"/>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6"/>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6"/>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6"/>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6"/>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6"/>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6"/>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6"/>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6"/>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6"/>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6"/>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6"/>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6"/>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6"/>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6"/>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6"/>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6"/>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6"/>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6"/>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6"/>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6"/>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6"/>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6"/>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6"/>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6"/>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6"/>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6"/>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6"/>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6"/>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6"/>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6"/>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6"/>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6"/>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6"/>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6"/>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6"/>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6"/>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6"/>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6"/>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6"/>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6"/>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6"/>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6"/>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6"/>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6"/>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6"/>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6"/>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6"/>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6"/>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6"/>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6"/>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6"/>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6"/>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6"/>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6"/>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6"/>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6"/>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6"/>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6"/>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6"/>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6"/>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6"/>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6"/>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6"/>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6"/>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6"/>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6"/>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6"/>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6"/>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6"/>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6"/>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6"/>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6"/>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6"/>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6"/>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6"/>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6"/>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6"/>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6"/>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6"/>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6"/>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86"/>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6"/>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6"/>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6"/>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6"/>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6"/>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6"/>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6"/>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6"/>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6"/>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6"/>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6"/>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86"/>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6"/>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6"/>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6"/>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6"/>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6"/>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6"/>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6"/>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6"/>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6"/>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6"/>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6"/>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6"/>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6"/>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6"/>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6"/>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6"/>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6"/>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6"/>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6"/>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6"/>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6"/>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6"/>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6"/>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6"/>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6"/>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6"/>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6"/>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6"/>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6"/>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6"/>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6"/>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6"/>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6"/>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6"/>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6"/>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6"/>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6"/>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6"/>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6"/>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6"/>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6"/>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6"/>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6"/>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6"/>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6"/>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6"/>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6"/>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6"/>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6"/>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6"/>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6"/>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6"/>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6"/>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6"/>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6"/>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6"/>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86"/>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6"/>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6"/>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6"/>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6"/>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6"/>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6"/>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6"/>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6"/>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6"/>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6"/>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6"/>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6"/>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6"/>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6"/>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6"/>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6"/>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6"/>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6"/>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6"/>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6"/>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6"/>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6"/>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6"/>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6"/>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6"/>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6"/>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6"/>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6"/>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6"/>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6"/>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6"/>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6"/>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6"/>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6"/>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6"/>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6"/>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6"/>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6"/>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6"/>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6"/>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6"/>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6"/>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6"/>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6"/>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6"/>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6"/>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6"/>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6"/>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6"/>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6"/>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6"/>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6"/>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6"/>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6"/>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6"/>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6"/>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6"/>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6"/>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6"/>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6"/>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6"/>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6"/>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6"/>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6"/>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6"/>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6"/>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6"/>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6"/>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6"/>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6"/>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6"/>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6"/>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6"/>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6"/>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6"/>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6"/>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6"/>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6"/>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6"/>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6"/>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86"/>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6"/>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6"/>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6"/>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6"/>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6"/>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6"/>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6"/>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6"/>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6"/>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6"/>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6"/>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6"/>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6"/>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6"/>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6"/>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6"/>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6"/>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6"/>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6"/>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6"/>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6"/>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6"/>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6"/>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6"/>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6"/>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6"/>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6"/>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6"/>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6"/>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6"/>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6"/>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6"/>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6"/>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6"/>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6"/>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6"/>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6"/>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6"/>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6"/>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6"/>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6"/>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6"/>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6"/>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6"/>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6"/>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6"/>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6"/>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6"/>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6"/>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6"/>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6"/>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6"/>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6"/>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6"/>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6"/>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6"/>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6"/>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6"/>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6"/>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6"/>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6"/>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6"/>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6"/>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6"/>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6"/>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6"/>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6"/>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6"/>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6"/>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6"/>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6"/>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6"/>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6"/>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6"/>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6"/>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6"/>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6"/>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6"/>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6"/>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6"/>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6"/>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6"/>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6"/>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6"/>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6"/>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6"/>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6"/>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6"/>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6"/>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6"/>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6"/>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6"/>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6"/>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6"/>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6"/>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6"/>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6"/>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6"/>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6"/>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6"/>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6"/>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6"/>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6"/>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6"/>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6"/>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6"/>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6"/>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6"/>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6"/>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6"/>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6"/>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6"/>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6"/>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6"/>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6"/>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6"/>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6"/>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6"/>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6"/>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6"/>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6"/>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6"/>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6"/>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6"/>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6"/>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6"/>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6"/>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6"/>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6"/>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6"/>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6"/>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6"/>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6"/>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6"/>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6"/>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6"/>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6"/>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6"/>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6"/>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6"/>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6"/>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6"/>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6"/>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6"/>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6"/>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6"/>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6"/>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6"/>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6"/>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6"/>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6"/>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6"/>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6"/>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6"/>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6"/>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6"/>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6"/>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6"/>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6"/>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6"/>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6"/>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6"/>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6"/>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6"/>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6"/>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6"/>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6"/>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6"/>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6"/>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6"/>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6"/>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6"/>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6"/>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6"/>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6"/>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6"/>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6"/>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6"/>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6"/>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6"/>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6"/>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6"/>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6"/>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6"/>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6"/>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6"/>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6"/>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6"/>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6"/>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6"/>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6"/>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6"/>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6"/>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6"/>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6"/>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6"/>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6"/>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6"/>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6"/>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6"/>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6"/>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6"/>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6"/>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6"/>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6"/>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6"/>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6"/>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6"/>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6"/>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6"/>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6"/>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6"/>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6"/>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6"/>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86"/>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6"/>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6"/>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6"/>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6"/>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6"/>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6"/>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6"/>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6"/>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6"/>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6"/>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6"/>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6"/>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6"/>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6"/>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6"/>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6"/>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6"/>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6"/>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6"/>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6"/>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6"/>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6"/>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6"/>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6"/>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6"/>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6"/>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6"/>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6"/>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6"/>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6"/>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6"/>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6"/>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6"/>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6"/>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6"/>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6"/>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6"/>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6"/>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6"/>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6"/>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6"/>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6"/>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6"/>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6"/>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6"/>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6"/>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6"/>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6"/>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6"/>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6"/>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6"/>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6"/>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6"/>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6"/>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6"/>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6"/>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6"/>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4" name="Google Shape;12324;p86"/>
          <p:cNvGrpSpPr/>
          <p:nvPr/>
        </p:nvGrpSpPr>
        <p:grpSpPr>
          <a:xfrm>
            <a:off x="1281279" y="3876336"/>
            <a:ext cx="4499395" cy="1000048"/>
            <a:chOff x="2999621" y="1744174"/>
            <a:chExt cx="460023" cy="102245"/>
          </a:xfrm>
        </p:grpSpPr>
        <p:sp>
          <p:nvSpPr>
            <p:cNvPr id="12325" name="Google Shape;12325;p86"/>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6"/>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6"/>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6"/>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6"/>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6"/>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6"/>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6"/>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6"/>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6"/>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6"/>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6"/>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6"/>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6"/>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6"/>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6"/>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6"/>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6"/>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6"/>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6"/>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6"/>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6"/>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6"/>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6"/>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6"/>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6"/>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6"/>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6"/>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6"/>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6"/>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6"/>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6"/>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6"/>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6"/>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6"/>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6"/>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6"/>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6"/>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6"/>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6"/>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6"/>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6"/>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6"/>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6"/>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6"/>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6"/>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6"/>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6"/>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6"/>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6"/>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6"/>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6"/>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6"/>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6"/>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6"/>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6"/>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6"/>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6"/>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6"/>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6"/>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6"/>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6"/>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6"/>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6"/>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6"/>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6"/>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6"/>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6"/>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6"/>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6"/>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6"/>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6"/>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6"/>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6"/>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6"/>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6"/>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6"/>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6"/>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6"/>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6"/>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6"/>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6"/>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6"/>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6"/>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6"/>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6"/>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6"/>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6"/>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6"/>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6"/>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6"/>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6"/>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6"/>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6"/>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6"/>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6"/>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6"/>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6"/>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6"/>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6"/>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6"/>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6"/>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6"/>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6"/>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6"/>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6"/>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6"/>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6"/>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6"/>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6"/>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6"/>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6"/>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6"/>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6"/>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6"/>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6"/>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6"/>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6"/>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6"/>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6"/>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6"/>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6"/>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6"/>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6"/>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6"/>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6"/>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6"/>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6"/>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6"/>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6"/>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6"/>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6"/>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6"/>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6"/>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6"/>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6"/>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6"/>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6"/>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6"/>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6"/>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6"/>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6"/>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6"/>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6"/>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6"/>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6"/>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6"/>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6"/>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6"/>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6"/>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6"/>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6"/>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6"/>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6"/>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6"/>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6"/>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6"/>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6"/>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6"/>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6"/>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6"/>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6"/>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6"/>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6"/>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6"/>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6"/>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6"/>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6"/>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6"/>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6"/>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6"/>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6"/>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86"/>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6"/>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6"/>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6"/>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6"/>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6"/>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6"/>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6"/>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6"/>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6"/>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6"/>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6"/>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6"/>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6"/>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6"/>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6"/>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6"/>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6"/>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6"/>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6"/>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6"/>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6"/>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6"/>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6"/>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6"/>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6"/>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6"/>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6"/>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6"/>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6"/>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6"/>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6"/>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6"/>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6"/>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6"/>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6"/>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6"/>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6"/>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6"/>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6"/>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86"/>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6"/>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6"/>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6"/>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6"/>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6"/>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6"/>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6"/>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6"/>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6"/>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6"/>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6"/>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6"/>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6"/>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6"/>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6"/>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6"/>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6"/>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6"/>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6"/>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6"/>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6"/>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6"/>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6"/>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6"/>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6"/>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6"/>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6"/>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6"/>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6"/>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6"/>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6"/>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6"/>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6"/>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6"/>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86"/>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6"/>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6"/>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6"/>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86"/>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6"/>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6"/>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6"/>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6"/>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6"/>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6"/>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6"/>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6"/>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6"/>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6"/>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6"/>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6"/>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6"/>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6"/>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6"/>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6"/>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6"/>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6"/>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6"/>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6"/>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6"/>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6"/>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6"/>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6"/>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6"/>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6"/>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6"/>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6"/>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6"/>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6"/>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6"/>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6"/>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6"/>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6"/>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6"/>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6"/>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6"/>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6"/>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6"/>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6"/>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6"/>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6"/>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6"/>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6"/>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6"/>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6"/>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6"/>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6"/>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6"/>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6"/>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6"/>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6"/>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6"/>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6"/>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6"/>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86"/>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6"/>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6"/>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6"/>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6"/>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6"/>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6"/>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6"/>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6"/>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6"/>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6"/>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6"/>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6"/>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6"/>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6"/>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6"/>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6"/>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6"/>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6"/>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6"/>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6"/>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6"/>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6"/>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6"/>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6"/>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6"/>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86"/>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6"/>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6"/>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6"/>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6"/>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6"/>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6"/>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6"/>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6"/>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6"/>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6"/>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6"/>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6"/>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6"/>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6"/>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6"/>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6"/>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6"/>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6"/>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6"/>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6"/>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6"/>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6"/>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6"/>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6"/>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6"/>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6"/>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6"/>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6"/>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6"/>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6"/>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6"/>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6"/>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6"/>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6"/>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6"/>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6"/>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6"/>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6"/>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6"/>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6"/>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6"/>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6"/>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6"/>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6"/>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6"/>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6"/>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6"/>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6"/>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6"/>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6"/>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6"/>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6"/>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6"/>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6"/>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6"/>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6"/>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6"/>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6"/>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6"/>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6"/>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6"/>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6"/>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6"/>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6"/>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6"/>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6"/>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6"/>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6"/>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6"/>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6"/>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6"/>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6"/>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6"/>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6"/>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6"/>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6"/>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6"/>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6"/>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6"/>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6"/>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6"/>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6"/>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6"/>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6"/>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6"/>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86"/>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6"/>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6"/>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6"/>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6"/>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6"/>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6"/>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6"/>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86"/>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6"/>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6"/>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6"/>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6"/>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6"/>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6"/>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6"/>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6"/>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6"/>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6"/>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6"/>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6"/>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6"/>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6"/>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6"/>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6"/>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6"/>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6"/>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6"/>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6"/>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86"/>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6"/>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6"/>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6"/>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6"/>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6"/>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6"/>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6"/>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6"/>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6"/>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6"/>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6"/>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6"/>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6"/>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6"/>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6"/>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6"/>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6"/>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6"/>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6"/>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6"/>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6"/>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6"/>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6"/>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6"/>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6"/>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6"/>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6"/>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6"/>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6"/>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6"/>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6"/>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6"/>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6"/>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6"/>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6"/>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6"/>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6"/>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6"/>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6"/>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6"/>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6"/>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6"/>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6"/>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6"/>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6"/>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6"/>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6"/>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6"/>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6"/>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6"/>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6"/>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6"/>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6"/>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6"/>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6"/>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6"/>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6"/>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6"/>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6"/>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6"/>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6"/>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6"/>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6"/>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6"/>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6"/>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6"/>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6"/>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6"/>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6"/>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6"/>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6"/>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6"/>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6"/>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6"/>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6"/>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6"/>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6"/>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6"/>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6"/>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6"/>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6"/>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6"/>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6"/>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6"/>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6"/>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6"/>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6"/>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6"/>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6"/>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6"/>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6"/>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6"/>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6"/>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6"/>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6"/>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6"/>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6"/>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6"/>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6"/>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6"/>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6"/>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6"/>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6"/>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6"/>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6"/>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6"/>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6"/>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6"/>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86"/>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6"/>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6"/>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6"/>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6"/>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6"/>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6"/>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86"/>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6"/>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6"/>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6"/>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6"/>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6"/>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6"/>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86"/>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6"/>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6"/>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6"/>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6"/>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86"/>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86"/>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6"/>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6"/>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86"/>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6"/>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6"/>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6"/>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6"/>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6"/>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86"/>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86"/>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6"/>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6"/>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6"/>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86"/>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6"/>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6"/>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6"/>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6"/>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6"/>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6"/>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6"/>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86"/>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6"/>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6"/>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6"/>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6"/>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6"/>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6"/>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6"/>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6"/>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6"/>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6"/>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86"/>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6"/>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86"/>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6"/>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6"/>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6"/>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6"/>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6"/>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6"/>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6"/>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6"/>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6"/>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6"/>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6"/>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6"/>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6"/>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6"/>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6"/>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6"/>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6"/>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6"/>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6"/>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6"/>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6"/>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6"/>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6"/>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6"/>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6"/>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6"/>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86"/>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86"/>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6"/>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6"/>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6"/>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6"/>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86"/>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86"/>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6"/>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86"/>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6"/>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6"/>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6"/>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86"/>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6"/>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6"/>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6"/>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6"/>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6"/>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6"/>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6"/>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86"/>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6"/>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6"/>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6"/>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6"/>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6"/>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6"/>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6"/>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6"/>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6"/>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6"/>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6"/>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6"/>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6"/>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6"/>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6"/>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6"/>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6"/>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6"/>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6"/>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6"/>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6"/>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6"/>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6"/>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6"/>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6"/>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6"/>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6"/>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6"/>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6"/>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6"/>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6"/>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6"/>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86"/>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86"/>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6"/>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6"/>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6"/>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6"/>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6"/>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6"/>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6"/>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6"/>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86"/>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6"/>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6"/>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6"/>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6"/>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6"/>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6"/>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6"/>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86"/>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6"/>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6"/>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6"/>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6"/>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6"/>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6"/>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6"/>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6"/>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6"/>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6"/>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6"/>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6"/>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6"/>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6"/>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6"/>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6"/>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6"/>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6"/>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6"/>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6"/>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6"/>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6"/>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6"/>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86"/>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6"/>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6"/>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6"/>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6"/>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6"/>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6"/>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6"/>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6"/>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6"/>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6"/>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6"/>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6"/>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6"/>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6"/>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6"/>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86"/>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6"/>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6"/>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6"/>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6"/>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6"/>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6"/>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6"/>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6"/>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6"/>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6"/>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6"/>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6"/>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6"/>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6"/>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6"/>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6"/>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93" name="Google Shape;13093;p86"/>
          <p:cNvSpPr/>
          <p:nvPr/>
        </p:nvSpPr>
        <p:spPr>
          <a:xfrm rot="256708">
            <a:off x="3021170" y="389478"/>
            <a:ext cx="5438262" cy="4720901"/>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rgbClr val="FFFFFF"/>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6"/>
          <p:cNvSpPr txBox="1">
            <a:spLocks noGrp="1"/>
          </p:cNvSpPr>
          <p:nvPr>
            <p:ph type="subTitle" idx="1"/>
          </p:nvPr>
        </p:nvSpPr>
        <p:spPr>
          <a:xfrm>
            <a:off x="3089728" y="1251997"/>
            <a:ext cx="5301145" cy="25197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pt-BR" sz="4000" b="1" dirty="0">
                <a:solidFill>
                  <a:srgbClr val="D6661C"/>
                </a:solidFill>
                <a:latin typeface="Times New Roman" panose="02020603050405020304" pitchFamily="18" charset="0"/>
                <a:cs typeface="Times New Roman" panose="02020603050405020304" pitchFamily="18" charset="0"/>
              </a:rPr>
              <a:t>Có thể sử dụng giấy báo cũ, lịch cũ, giấy gói quà.... để tạo sản phẩm</a:t>
            </a:r>
            <a:endParaRPr sz="4000" b="1" dirty="0">
              <a:solidFill>
                <a:srgbClr val="D6661C"/>
              </a:solidFill>
              <a:latin typeface="Times New Roman" panose="02020603050405020304" pitchFamily="18" charset="0"/>
              <a:cs typeface="Times New Roman" panose="02020603050405020304" pitchFamily="18" charset="0"/>
            </a:endParaRPr>
          </a:p>
        </p:txBody>
      </p:sp>
      <p:sp>
        <p:nvSpPr>
          <p:cNvPr id="13096" name="Google Shape;13096;p86"/>
          <p:cNvSpPr/>
          <p:nvPr/>
        </p:nvSpPr>
        <p:spPr>
          <a:xfrm flipH="1">
            <a:off x="682894" y="1251997"/>
            <a:ext cx="2720806" cy="2995865"/>
          </a:xfrm>
          <a:custGeom>
            <a:avLst/>
            <a:gdLst/>
            <a:ahLst/>
            <a:cxnLst/>
            <a:rect l="l" t="t" r="r" b="b"/>
            <a:pathLst>
              <a:path w="14954" h="16466" extrusionOk="0">
                <a:moveTo>
                  <a:pt x="2004" y="0"/>
                </a:moveTo>
                <a:cubicBezTo>
                  <a:pt x="1993" y="0"/>
                  <a:pt x="1982" y="4"/>
                  <a:pt x="1971" y="13"/>
                </a:cubicBezTo>
                <a:cubicBezTo>
                  <a:pt x="1876" y="91"/>
                  <a:pt x="1971" y="202"/>
                  <a:pt x="1955" y="328"/>
                </a:cubicBezTo>
                <a:cubicBezTo>
                  <a:pt x="1939" y="438"/>
                  <a:pt x="1891" y="438"/>
                  <a:pt x="1876" y="549"/>
                </a:cubicBezTo>
                <a:cubicBezTo>
                  <a:pt x="1860" y="659"/>
                  <a:pt x="1986" y="675"/>
                  <a:pt x="1971" y="801"/>
                </a:cubicBezTo>
                <a:cubicBezTo>
                  <a:pt x="1955" y="911"/>
                  <a:pt x="1828" y="896"/>
                  <a:pt x="1813" y="1022"/>
                </a:cubicBezTo>
                <a:cubicBezTo>
                  <a:pt x="1797" y="1131"/>
                  <a:pt x="1782" y="1131"/>
                  <a:pt x="1765" y="1242"/>
                </a:cubicBezTo>
                <a:cubicBezTo>
                  <a:pt x="1765" y="1368"/>
                  <a:pt x="1719" y="1352"/>
                  <a:pt x="1702" y="1478"/>
                </a:cubicBezTo>
                <a:cubicBezTo>
                  <a:pt x="1687" y="1589"/>
                  <a:pt x="1955" y="1620"/>
                  <a:pt x="1939" y="1746"/>
                </a:cubicBezTo>
                <a:cubicBezTo>
                  <a:pt x="1923" y="1856"/>
                  <a:pt x="1891" y="1856"/>
                  <a:pt x="1876" y="1967"/>
                </a:cubicBezTo>
                <a:cubicBezTo>
                  <a:pt x="1860" y="2093"/>
                  <a:pt x="1828" y="2077"/>
                  <a:pt x="1813" y="2203"/>
                </a:cubicBezTo>
                <a:cubicBezTo>
                  <a:pt x="1797" y="2314"/>
                  <a:pt x="1813" y="2314"/>
                  <a:pt x="1797" y="2440"/>
                </a:cubicBezTo>
                <a:cubicBezTo>
                  <a:pt x="1782" y="2549"/>
                  <a:pt x="1671" y="2534"/>
                  <a:pt x="1656" y="2660"/>
                </a:cubicBezTo>
                <a:cubicBezTo>
                  <a:pt x="1639" y="2770"/>
                  <a:pt x="1545" y="2755"/>
                  <a:pt x="1530" y="2881"/>
                </a:cubicBezTo>
                <a:cubicBezTo>
                  <a:pt x="1513" y="2990"/>
                  <a:pt x="1608" y="3007"/>
                  <a:pt x="1593" y="3117"/>
                </a:cubicBezTo>
                <a:cubicBezTo>
                  <a:pt x="1576" y="3243"/>
                  <a:pt x="1545" y="3227"/>
                  <a:pt x="1530" y="3353"/>
                </a:cubicBezTo>
                <a:cubicBezTo>
                  <a:pt x="1513" y="3463"/>
                  <a:pt x="1576" y="3480"/>
                  <a:pt x="1561" y="3589"/>
                </a:cubicBezTo>
                <a:cubicBezTo>
                  <a:pt x="1545" y="3700"/>
                  <a:pt x="1624" y="3715"/>
                  <a:pt x="1608" y="3826"/>
                </a:cubicBezTo>
                <a:cubicBezTo>
                  <a:pt x="1593" y="3952"/>
                  <a:pt x="1656" y="3952"/>
                  <a:pt x="1639" y="4078"/>
                </a:cubicBezTo>
                <a:cubicBezTo>
                  <a:pt x="1624" y="4188"/>
                  <a:pt x="1530" y="4173"/>
                  <a:pt x="1513" y="4299"/>
                </a:cubicBezTo>
                <a:cubicBezTo>
                  <a:pt x="1498" y="4408"/>
                  <a:pt x="1404" y="4393"/>
                  <a:pt x="1387" y="4519"/>
                </a:cubicBezTo>
                <a:cubicBezTo>
                  <a:pt x="1372" y="4629"/>
                  <a:pt x="1561" y="4661"/>
                  <a:pt x="1545" y="4771"/>
                </a:cubicBezTo>
                <a:cubicBezTo>
                  <a:pt x="1530" y="4881"/>
                  <a:pt x="1419" y="4866"/>
                  <a:pt x="1404" y="4992"/>
                </a:cubicBezTo>
                <a:cubicBezTo>
                  <a:pt x="1387" y="5102"/>
                  <a:pt x="1356" y="5102"/>
                  <a:pt x="1341" y="5213"/>
                </a:cubicBezTo>
                <a:cubicBezTo>
                  <a:pt x="1324" y="5339"/>
                  <a:pt x="1387" y="5339"/>
                  <a:pt x="1372" y="5465"/>
                </a:cubicBezTo>
                <a:cubicBezTo>
                  <a:pt x="1356" y="5574"/>
                  <a:pt x="1324" y="5574"/>
                  <a:pt x="1309" y="5685"/>
                </a:cubicBezTo>
                <a:cubicBezTo>
                  <a:pt x="1293" y="5795"/>
                  <a:pt x="1230" y="5795"/>
                  <a:pt x="1215" y="5906"/>
                </a:cubicBezTo>
                <a:cubicBezTo>
                  <a:pt x="1198" y="6032"/>
                  <a:pt x="1120" y="6016"/>
                  <a:pt x="1104" y="6126"/>
                </a:cubicBezTo>
                <a:cubicBezTo>
                  <a:pt x="1089" y="6253"/>
                  <a:pt x="1152" y="6253"/>
                  <a:pt x="1135" y="6379"/>
                </a:cubicBezTo>
                <a:cubicBezTo>
                  <a:pt x="1120" y="6488"/>
                  <a:pt x="1230" y="6505"/>
                  <a:pt x="1215" y="6614"/>
                </a:cubicBezTo>
                <a:cubicBezTo>
                  <a:pt x="1198" y="6740"/>
                  <a:pt x="1183" y="6740"/>
                  <a:pt x="1183" y="6851"/>
                </a:cubicBezTo>
                <a:cubicBezTo>
                  <a:pt x="1167" y="6977"/>
                  <a:pt x="1278" y="6977"/>
                  <a:pt x="1261" y="7103"/>
                </a:cubicBezTo>
                <a:cubicBezTo>
                  <a:pt x="1246" y="7213"/>
                  <a:pt x="1057" y="7198"/>
                  <a:pt x="1041" y="7308"/>
                </a:cubicBezTo>
                <a:cubicBezTo>
                  <a:pt x="1026" y="7434"/>
                  <a:pt x="978" y="7418"/>
                  <a:pt x="963" y="7528"/>
                </a:cubicBezTo>
                <a:cubicBezTo>
                  <a:pt x="946" y="7654"/>
                  <a:pt x="931" y="7654"/>
                  <a:pt x="915" y="7765"/>
                </a:cubicBezTo>
                <a:cubicBezTo>
                  <a:pt x="900" y="7891"/>
                  <a:pt x="1026" y="7891"/>
                  <a:pt x="1009" y="8017"/>
                </a:cubicBezTo>
                <a:cubicBezTo>
                  <a:pt x="994" y="8127"/>
                  <a:pt x="883" y="8112"/>
                  <a:pt x="868" y="8238"/>
                </a:cubicBezTo>
                <a:cubicBezTo>
                  <a:pt x="868" y="8347"/>
                  <a:pt x="868" y="8347"/>
                  <a:pt x="852" y="8473"/>
                </a:cubicBezTo>
                <a:cubicBezTo>
                  <a:pt x="837" y="8584"/>
                  <a:pt x="789" y="8584"/>
                  <a:pt x="773" y="8694"/>
                </a:cubicBezTo>
                <a:cubicBezTo>
                  <a:pt x="757" y="8805"/>
                  <a:pt x="1026" y="8852"/>
                  <a:pt x="1009" y="8962"/>
                </a:cubicBezTo>
                <a:cubicBezTo>
                  <a:pt x="994" y="9072"/>
                  <a:pt x="837" y="9057"/>
                  <a:pt x="820" y="9167"/>
                </a:cubicBezTo>
                <a:cubicBezTo>
                  <a:pt x="805" y="9293"/>
                  <a:pt x="868" y="9293"/>
                  <a:pt x="852" y="9419"/>
                </a:cubicBezTo>
                <a:cubicBezTo>
                  <a:pt x="837" y="9530"/>
                  <a:pt x="820" y="9530"/>
                  <a:pt x="805" y="9639"/>
                </a:cubicBezTo>
                <a:cubicBezTo>
                  <a:pt x="789" y="9765"/>
                  <a:pt x="631" y="9734"/>
                  <a:pt x="616" y="9860"/>
                </a:cubicBezTo>
                <a:cubicBezTo>
                  <a:pt x="600" y="9971"/>
                  <a:pt x="837" y="10002"/>
                  <a:pt x="820" y="10112"/>
                </a:cubicBezTo>
                <a:cubicBezTo>
                  <a:pt x="805" y="10238"/>
                  <a:pt x="852" y="10238"/>
                  <a:pt x="837" y="10364"/>
                </a:cubicBezTo>
                <a:cubicBezTo>
                  <a:pt x="820" y="10475"/>
                  <a:pt x="773" y="10475"/>
                  <a:pt x="757" y="10585"/>
                </a:cubicBezTo>
                <a:cubicBezTo>
                  <a:pt x="742" y="10696"/>
                  <a:pt x="757" y="10711"/>
                  <a:pt x="742" y="10822"/>
                </a:cubicBezTo>
                <a:cubicBezTo>
                  <a:pt x="726" y="10931"/>
                  <a:pt x="694" y="10931"/>
                  <a:pt x="679" y="11042"/>
                </a:cubicBezTo>
                <a:cubicBezTo>
                  <a:pt x="663" y="11168"/>
                  <a:pt x="568" y="11152"/>
                  <a:pt x="553" y="11263"/>
                </a:cubicBezTo>
                <a:cubicBezTo>
                  <a:pt x="537" y="11389"/>
                  <a:pt x="553" y="11389"/>
                  <a:pt x="537" y="11499"/>
                </a:cubicBezTo>
                <a:cubicBezTo>
                  <a:pt x="521" y="11625"/>
                  <a:pt x="631" y="11641"/>
                  <a:pt x="616" y="11751"/>
                </a:cubicBezTo>
                <a:cubicBezTo>
                  <a:pt x="600" y="11862"/>
                  <a:pt x="458" y="11845"/>
                  <a:pt x="442" y="11956"/>
                </a:cubicBezTo>
                <a:cubicBezTo>
                  <a:pt x="427" y="12082"/>
                  <a:pt x="395" y="12082"/>
                  <a:pt x="395" y="12192"/>
                </a:cubicBezTo>
                <a:cubicBezTo>
                  <a:pt x="379" y="12303"/>
                  <a:pt x="364" y="12303"/>
                  <a:pt x="347" y="12429"/>
                </a:cubicBezTo>
                <a:cubicBezTo>
                  <a:pt x="332" y="12538"/>
                  <a:pt x="410" y="12555"/>
                  <a:pt x="395" y="12664"/>
                </a:cubicBezTo>
                <a:cubicBezTo>
                  <a:pt x="379" y="12775"/>
                  <a:pt x="473" y="12790"/>
                  <a:pt x="458" y="12917"/>
                </a:cubicBezTo>
                <a:cubicBezTo>
                  <a:pt x="442" y="13027"/>
                  <a:pt x="490" y="13027"/>
                  <a:pt x="473" y="13153"/>
                </a:cubicBezTo>
                <a:cubicBezTo>
                  <a:pt x="458" y="13263"/>
                  <a:pt x="284" y="13248"/>
                  <a:pt x="269" y="13358"/>
                </a:cubicBezTo>
                <a:cubicBezTo>
                  <a:pt x="269" y="13484"/>
                  <a:pt x="364" y="13484"/>
                  <a:pt x="347" y="13610"/>
                </a:cubicBezTo>
                <a:cubicBezTo>
                  <a:pt x="332" y="13721"/>
                  <a:pt x="190" y="13704"/>
                  <a:pt x="175" y="13815"/>
                </a:cubicBezTo>
                <a:cubicBezTo>
                  <a:pt x="158" y="13941"/>
                  <a:pt x="364" y="13956"/>
                  <a:pt x="347" y="14082"/>
                </a:cubicBezTo>
                <a:cubicBezTo>
                  <a:pt x="332" y="14193"/>
                  <a:pt x="206" y="14177"/>
                  <a:pt x="190" y="14303"/>
                </a:cubicBezTo>
                <a:cubicBezTo>
                  <a:pt x="175" y="14414"/>
                  <a:pt x="143" y="14414"/>
                  <a:pt x="127" y="14524"/>
                </a:cubicBezTo>
                <a:cubicBezTo>
                  <a:pt x="112" y="14635"/>
                  <a:pt x="1" y="14713"/>
                  <a:pt x="64" y="14807"/>
                </a:cubicBezTo>
                <a:cubicBezTo>
                  <a:pt x="143" y="14902"/>
                  <a:pt x="221" y="14887"/>
                  <a:pt x="347" y="14902"/>
                </a:cubicBezTo>
                <a:cubicBezTo>
                  <a:pt x="351" y="14902"/>
                  <a:pt x="355" y="14903"/>
                  <a:pt x="358" y="14903"/>
                </a:cubicBezTo>
                <a:cubicBezTo>
                  <a:pt x="457" y="14903"/>
                  <a:pt x="492" y="14697"/>
                  <a:pt x="604" y="14697"/>
                </a:cubicBezTo>
                <a:cubicBezTo>
                  <a:pt x="608" y="14697"/>
                  <a:pt x="612" y="14697"/>
                  <a:pt x="616" y="14698"/>
                </a:cubicBezTo>
                <a:cubicBezTo>
                  <a:pt x="726" y="14713"/>
                  <a:pt x="710" y="14870"/>
                  <a:pt x="820" y="14887"/>
                </a:cubicBezTo>
                <a:cubicBezTo>
                  <a:pt x="843" y="14890"/>
                  <a:pt x="861" y="14891"/>
                  <a:pt x="878" y="14891"/>
                </a:cubicBezTo>
                <a:cubicBezTo>
                  <a:pt x="924" y="14891"/>
                  <a:pt x="951" y="14882"/>
                  <a:pt x="996" y="14882"/>
                </a:cubicBezTo>
                <a:cubicBezTo>
                  <a:pt x="1013" y="14882"/>
                  <a:pt x="1033" y="14883"/>
                  <a:pt x="1057" y="14887"/>
                </a:cubicBezTo>
                <a:cubicBezTo>
                  <a:pt x="1063" y="14887"/>
                  <a:pt x="1068" y="14888"/>
                  <a:pt x="1073" y="14888"/>
                </a:cubicBezTo>
                <a:cubicBezTo>
                  <a:pt x="1164" y="14888"/>
                  <a:pt x="1187" y="14775"/>
                  <a:pt x="1291" y="14775"/>
                </a:cubicBezTo>
                <a:cubicBezTo>
                  <a:pt x="1297" y="14775"/>
                  <a:pt x="1303" y="14775"/>
                  <a:pt x="1309" y="14776"/>
                </a:cubicBezTo>
                <a:cubicBezTo>
                  <a:pt x="1419" y="14792"/>
                  <a:pt x="1404" y="14933"/>
                  <a:pt x="1513" y="14950"/>
                </a:cubicBezTo>
                <a:cubicBezTo>
                  <a:pt x="1639" y="14965"/>
                  <a:pt x="1624" y="15013"/>
                  <a:pt x="1750" y="15028"/>
                </a:cubicBezTo>
                <a:cubicBezTo>
                  <a:pt x="1860" y="15044"/>
                  <a:pt x="1860" y="15076"/>
                  <a:pt x="1971" y="15091"/>
                </a:cubicBezTo>
                <a:cubicBezTo>
                  <a:pt x="1975" y="15091"/>
                  <a:pt x="1979" y="15092"/>
                  <a:pt x="1983" y="15092"/>
                </a:cubicBezTo>
                <a:cubicBezTo>
                  <a:pt x="2095" y="15092"/>
                  <a:pt x="2130" y="14886"/>
                  <a:pt x="2227" y="14886"/>
                </a:cubicBezTo>
                <a:cubicBezTo>
                  <a:pt x="2231" y="14886"/>
                  <a:pt x="2234" y="14886"/>
                  <a:pt x="2238" y="14887"/>
                </a:cubicBezTo>
                <a:cubicBezTo>
                  <a:pt x="2349" y="14902"/>
                  <a:pt x="2333" y="15107"/>
                  <a:pt x="2444" y="15122"/>
                </a:cubicBezTo>
                <a:cubicBezTo>
                  <a:pt x="2467" y="15126"/>
                  <a:pt x="2487" y="15127"/>
                  <a:pt x="2504" y="15127"/>
                </a:cubicBezTo>
                <a:cubicBezTo>
                  <a:pt x="2549" y="15127"/>
                  <a:pt x="2576" y="15118"/>
                  <a:pt x="2622" y="15118"/>
                </a:cubicBezTo>
                <a:cubicBezTo>
                  <a:pt x="2638" y="15118"/>
                  <a:pt x="2657" y="15119"/>
                  <a:pt x="2679" y="15122"/>
                </a:cubicBezTo>
                <a:cubicBezTo>
                  <a:pt x="2790" y="15139"/>
                  <a:pt x="2774" y="15248"/>
                  <a:pt x="2900" y="15265"/>
                </a:cubicBezTo>
                <a:cubicBezTo>
                  <a:pt x="2904" y="15265"/>
                  <a:pt x="2908" y="15266"/>
                  <a:pt x="2912" y="15266"/>
                </a:cubicBezTo>
                <a:cubicBezTo>
                  <a:pt x="3009" y="15266"/>
                  <a:pt x="3044" y="15106"/>
                  <a:pt x="3139" y="15106"/>
                </a:cubicBezTo>
                <a:cubicBezTo>
                  <a:pt x="3143" y="15106"/>
                  <a:pt x="3147" y="15107"/>
                  <a:pt x="3152" y="15107"/>
                </a:cubicBezTo>
                <a:cubicBezTo>
                  <a:pt x="3164" y="15109"/>
                  <a:pt x="3175" y="15110"/>
                  <a:pt x="3185" y="15110"/>
                </a:cubicBezTo>
                <a:cubicBezTo>
                  <a:pt x="3257" y="15110"/>
                  <a:pt x="3283" y="15073"/>
                  <a:pt x="3354" y="15073"/>
                </a:cubicBezTo>
                <a:cubicBezTo>
                  <a:pt x="3364" y="15073"/>
                  <a:pt x="3376" y="15074"/>
                  <a:pt x="3389" y="15076"/>
                </a:cubicBezTo>
                <a:cubicBezTo>
                  <a:pt x="3515" y="15091"/>
                  <a:pt x="3499" y="15139"/>
                  <a:pt x="3625" y="15154"/>
                </a:cubicBezTo>
                <a:cubicBezTo>
                  <a:pt x="3680" y="15162"/>
                  <a:pt x="3708" y="15162"/>
                  <a:pt x="3735" y="15162"/>
                </a:cubicBezTo>
                <a:cubicBezTo>
                  <a:pt x="3763" y="15162"/>
                  <a:pt x="3790" y="15162"/>
                  <a:pt x="3845" y="15170"/>
                </a:cubicBezTo>
                <a:cubicBezTo>
                  <a:pt x="3971" y="15185"/>
                  <a:pt x="3956" y="15280"/>
                  <a:pt x="4066" y="15296"/>
                </a:cubicBezTo>
                <a:cubicBezTo>
                  <a:pt x="4072" y="15297"/>
                  <a:pt x="4078" y="15297"/>
                  <a:pt x="4084" y="15297"/>
                </a:cubicBezTo>
                <a:cubicBezTo>
                  <a:pt x="4188" y="15297"/>
                  <a:pt x="4211" y="15184"/>
                  <a:pt x="4302" y="15184"/>
                </a:cubicBezTo>
                <a:cubicBezTo>
                  <a:pt x="4307" y="15184"/>
                  <a:pt x="4312" y="15185"/>
                  <a:pt x="4318" y="15185"/>
                </a:cubicBezTo>
                <a:cubicBezTo>
                  <a:pt x="4429" y="15202"/>
                  <a:pt x="4412" y="15328"/>
                  <a:pt x="4538" y="15343"/>
                </a:cubicBezTo>
                <a:cubicBezTo>
                  <a:pt x="4544" y="15344"/>
                  <a:pt x="4549" y="15344"/>
                  <a:pt x="4554" y="15344"/>
                </a:cubicBezTo>
                <a:cubicBezTo>
                  <a:pt x="4646" y="15344"/>
                  <a:pt x="4669" y="15216"/>
                  <a:pt x="4774" y="15216"/>
                </a:cubicBezTo>
                <a:cubicBezTo>
                  <a:pt x="4779" y="15216"/>
                  <a:pt x="4785" y="15216"/>
                  <a:pt x="4791" y="15217"/>
                </a:cubicBezTo>
                <a:cubicBezTo>
                  <a:pt x="4901" y="15233"/>
                  <a:pt x="4870" y="15485"/>
                  <a:pt x="4980" y="15500"/>
                </a:cubicBezTo>
                <a:cubicBezTo>
                  <a:pt x="4984" y="15501"/>
                  <a:pt x="4989" y="15501"/>
                  <a:pt x="4994" y="15501"/>
                </a:cubicBezTo>
                <a:cubicBezTo>
                  <a:pt x="5103" y="15501"/>
                  <a:pt x="5125" y="15327"/>
                  <a:pt x="5234" y="15327"/>
                </a:cubicBezTo>
                <a:cubicBezTo>
                  <a:pt x="5239" y="15327"/>
                  <a:pt x="5243" y="15327"/>
                  <a:pt x="5248" y="15328"/>
                </a:cubicBezTo>
                <a:cubicBezTo>
                  <a:pt x="5358" y="15343"/>
                  <a:pt x="5358" y="15391"/>
                  <a:pt x="5469" y="15406"/>
                </a:cubicBezTo>
                <a:cubicBezTo>
                  <a:pt x="5532" y="15414"/>
                  <a:pt x="5563" y="15414"/>
                  <a:pt x="5593" y="15414"/>
                </a:cubicBezTo>
                <a:cubicBezTo>
                  <a:pt x="5622" y="15414"/>
                  <a:pt x="5650" y="15414"/>
                  <a:pt x="5704" y="15422"/>
                </a:cubicBezTo>
                <a:cubicBezTo>
                  <a:pt x="5815" y="15437"/>
                  <a:pt x="5815" y="15517"/>
                  <a:pt x="5925" y="15532"/>
                </a:cubicBezTo>
                <a:cubicBezTo>
                  <a:pt x="6036" y="15548"/>
                  <a:pt x="6036" y="15595"/>
                  <a:pt x="6146" y="15611"/>
                </a:cubicBezTo>
                <a:cubicBezTo>
                  <a:pt x="6272" y="15626"/>
                  <a:pt x="6256" y="15674"/>
                  <a:pt x="6382" y="15690"/>
                </a:cubicBezTo>
                <a:cubicBezTo>
                  <a:pt x="6387" y="15690"/>
                  <a:pt x="6391" y="15690"/>
                  <a:pt x="6395" y="15690"/>
                </a:cubicBezTo>
                <a:cubicBezTo>
                  <a:pt x="6491" y="15690"/>
                  <a:pt x="6525" y="15516"/>
                  <a:pt x="6622" y="15516"/>
                </a:cubicBezTo>
                <a:cubicBezTo>
                  <a:pt x="6626" y="15516"/>
                  <a:pt x="6630" y="15516"/>
                  <a:pt x="6635" y="15517"/>
                </a:cubicBezTo>
                <a:cubicBezTo>
                  <a:pt x="6761" y="15517"/>
                  <a:pt x="6729" y="15737"/>
                  <a:pt x="6839" y="15753"/>
                </a:cubicBezTo>
                <a:cubicBezTo>
                  <a:pt x="6843" y="15753"/>
                  <a:pt x="6847" y="15753"/>
                  <a:pt x="6850" y="15753"/>
                </a:cubicBezTo>
                <a:cubicBezTo>
                  <a:pt x="6963" y="15753"/>
                  <a:pt x="6998" y="15531"/>
                  <a:pt x="7098" y="15531"/>
                </a:cubicBezTo>
                <a:cubicBezTo>
                  <a:pt x="7101" y="15531"/>
                  <a:pt x="7104" y="15532"/>
                  <a:pt x="7107" y="15532"/>
                </a:cubicBezTo>
                <a:cubicBezTo>
                  <a:pt x="7217" y="15548"/>
                  <a:pt x="7202" y="15753"/>
                  <a:pt x="7311" y="15769"/>
                </a:cubicBezTo>
                <a:cubicBezTo>
                  <a:pt x="7334" y="15772"/>
                  <a:pt x="7352" y="15773"/>
                  <a:pt x="7368" y="15773"/>
                </a:cubicBezTo>
                <a:cubicBezTo>
                  <a:pt x="7411" y="15773"/>
                  <a:pt x="7434" y="15764"/>
                  <a:pt x="7482" y="15764"/>
                </a:cubicBezTo>
                <a:cubicBezTo>
                  <a:pt x="7499" y="15764"/>
                  <a:pt x="7521" y="15765"/>
                  <a:pt x="7548" y="15769"/>
                </a:cubicBezTo>
                <a:cubicBezTo>
                  <a:pt x="7571" y="15772"/>
                  <a:pt x="7589" y="15773"/>
                  <a:pt x="7604" y="15773"/>
                </a:cubicBezTo>
                <a:cubicBezTo>
                  <a:pt x="7647" y="15773"/>
                  <a:pt x="7670" y="15764"/>
                  <a:pt x="7717" y="15764"/>
                </a:cubicBezTo>
                <a:cubicBezTo>
                  <a:pt x="7735" y="15764"/>
                  <a:pt x="7757" y="15765"/>
                  <a:pt x="7784" y="15769"/>
                </a:cubicBezTo>
                <a:cubicBezTo>
                  <a:pt x="7807" y="15772"/>
                  <a:pt x="7825" y="15773"/>
                  <a:pt x="7840" y="15773"/>
                </a:cubicBezTo>
                <a:cubicBezTo>
                  <a:pt x="7884" y="15773"/>
                  <a:pt x="7907" y="15764"/>
                  <a:pt x="7954" y="15764"/>
                </a:cubicBezTo>
                <a:cubicBezTo>
                  <a:pt x="7972" y="15764"/>
                  <a:pt x="7994" y="15765"/>
                  <a:pt x="8021" y="15769"/>
                </a:cubicBezTo>
                <a:cubicBezTo>
                  <a:pt x="8131" y="15784"/>
                  <a:pt x="8131" y="15784"/>
                  <a:pt x="8257" y="15784"/>
                </a:cubicBezTo>
                <a:cubicBezTo>
                  <a:pt x="8368" y="15800"/>
                  <a:pt x="8351" y="15926"/>
                  <a:pt x="8462" y="15942"/>
                </a:cubicBezTo>
                <a:cubicBezTo>
                  <a:pt x="8490" y="15945"/>
                  <a:pt x="8511" y="15946"/>
                  <a:pt x="8529" y="15946"/>
                </a:cubicBezTo>
                <a:cubicBezTo>
                  <a:pt x="8577" y="15946"/>
                  <a:pt x="8599" y="15937"/>
                  <a:pt x="8642" y="15937"/>
                </a:cubicBezTo>
                <a:cubicBezTo>
                  <a:pt x="8658" y="15937"/>
                  <a:pt x="8676" y="15939"/>
                  <a:pt x="8698" y="15942"/>
                </a:cubicBezTo>
                <a:cubicBezTo>
                  <a:pt x="8725" y="15945"/>
                  <a:pt x="8747" y="15946"/>
                  <a:pt x="8765" y="15946"/>
                </a:cubicBezTo>
                <a:cubicBezTo>
                  <a:pt x="8812" y="15946"/>
                  <a:pt x="8835" y="15937"/>
                  <a:pt x="8879" y="15937"/>
                </a:cubicBezTo>
                <a:cubicBezTo>
                  <a:pt x="8894" y="15937"/>
                  <a:pt x="8912" y="15939"/>
                  <a:pt x="8935" y="15942"/>
                </a:cubicBezTo>
                <a:cubicBezTo>
                  <a:pt x="9061" y="15958"/>
                  <a:pt x="9045" y="16005"/>
                  <a:pt x="9171" y="16021"/>
                </a:cubicBezTo>
                <a:cubicBezTo>
                  <a:pt x="9260" y="16021"/>
                  <a:pt x="9277" y="16001"/>
                  <a:pt x="9347" y="16001"/>
                </a:cubicBezTo>
                <a:cubicBezTo>
                  <a:pt x="9363" y="16001"/>
                  <a:pt x="9383" y="16002"/>
                  <a:pt x="9408" y="16005"/>
                </a:cubicBezTo>
                <a:cubicBezTo>
                  <a:pt x="9416" y="16006"/>
                  <a:pt x="9425" y="16007"/>
                  <a:pt x="9432" y="16007"/>
                </a:cubicBezTo>
                <a:cubicBezTo>
                  <a:pt x="9513" y="16007"/>
                  <a:pt x="9538" y="15940"/>
                  <a:pt x="9620" y="15940"/>
                </a:cubicBezTo>
                <a:cubicBezTo>
                  <a:pt x="9627" y="15940"/>
                  <a:pt x="9635" y="15940"/>
                  <a:pt x="9643" y="15942"/>
                </a:cubicBezTo>
                <a:cubicBezTo>
                  <a:pt x="9754" y="15958"/>
                  <a:pt x="9738" y="16131"/>
                  <a:pt x="9849" y="16131"/>
                </a:cubicBezTo>
                <a:cubicBezTo>
                  <a:pt x="9861" y="16132"/>
                  <a:pt x="9872" y="16133"/>
                  <a:pt x="9882" y="16133"/>
                </a:cubicBezTo>
                <a:cubicBezTo>
                  <a:pt x="9968" y="16133"/>
                  <a:pt x="9995" y="16082"/>
                  <a:pt x="10072" y="16082"/>
                </a:cubicBezTo>
                <a:cubicBezTo>
                  <a:pt x="10081" y="16082"/>
                  <a:pt x="10090" y="16082"/>
                  <a:pt x="10101" y="16084"/>
                </a:cubicBezTo>
                <a:cubicBezTo>
                  <a:pt x="10107" y="16085"/>
                  <a:pt x="10113" y="16085"/>
                  <a:pt x="10119" y="16085"/>
                </a:cubicBezTo>
                <a:cubicBezTo>
                  <a:pt x="10207" y="16085"/>
                  <a:pt x="10231" y="15988"/>
                  <a:pt x="10331" y="15988"/>
                </a:cubicBezTo>
                <a:cubicBezTo>
                  <a:pt x="10338" y="15988"/>
                  <a:pt x="10345" y="15988"/>
                  <a:pt x="10353" y="15990"/>
                </a:cubicBezTo>
                <a:cubicBezTo>
                  <a:pt x="10463" y="16005"/>
                  <a:pt x="10463" y="16036"/>
                  <a:pt x="10573" y="16053"/>
                </a:cubicBezTo>
                <a:cubicBezTo>
                  <a:pt x="10589" y="16055"/>
                  <a:pt x="10603" y="16056"/>
                  <a:pt x="10615" y="16056"/>
                </a:cubicBezTo>
                <a:cubicBezTo>
                  <a:pt x="10677" y="16056"/>
                  <a:pt x="10705" y="16033"/>
                  <a:pt x="10767" y="16033"/>
                </a:cubicBezTo>
                <a:cubicBezTo>
                  <a:pt x="10780" y="16033"/>
                  <a:pt x="10794" y="16034"/>
                  <a:pt x="10809" y="16036"/>
                </a:cubicBezTo>
                <a:cubicBezTo>
                  <a:pt x="10920" y="16053"/>
                  <a:pt x="10904" y="16242"/>
                  <a:pt x="11015" y="16257"/>
                </a:cubicBezTo>
                <a:cubicBezTo>
                  <a:pt x="11022" y="16258"/>
                  <a:pt x="11030" y="16258"/>
                  <a:pt x="11037" y="16258"/>
                </a:cubicBezTo>
                <a:cubicBezTo>
                  <a:pt x="11136" y="16258"/>
                  <a:pt x="11160" y="16161"/>
                  <a:pt x="11249" y="16161"/>
                </a:cubicBezTo>
                <a:cubicBezTo>
                  <a:pt x="11254" y="16161"/>
                  <a:pt x="11260" y="16161"/>
                  <a:pt x="11267" y="16162"/>
                </a:cubicBezTo>
                <a:cubicBezTo>
                  <a:pt x="11276" y="16163"/>
                  <a:pt x="11284" y="16164"/>
                  <a:pt x="11291" y="16164"/>
                </a:cubicBezTo>
                <a:cubicBezTo>
                  <a:pt x="11372" y="16164"/>
                  <a:pt x="11398" y="16098"/>
                  <a:pt x="11479" y="16098"/>
                </a:cubicBezTo>
                <a:cubicBezTo>
                  <a:pt x="11487" y="16098"/>
                  <a:pt x="11494" y="16098"/>
                  <a:pt x="11502" y="16099"/>
                </a:cubicBezTo>
                <a:cubicBezTo>
                  <a:pt x="11628" y="16116"/>
                  <a:pt x="11613" y="16162"/>
                  <a:pt x="11739" y="16179"/>
                </a:cubicBezTo>
                <a:cubicBezTo>
                  <a:pt x="11751" y="16180"/>
                  <a:pt x="11762" y="16181"/>
                  <a:pt x="11772" y="16181"/>
                </a:cubicBezTo>
                <a:cubicBezTo>
                  <a:pt x="11843" y="16181"/>
                  <a:pt x="11870" y="16144"/>
                  <a:pt x="11940" y="16144"/>
                </a:cubicBezTo>
                <a:cubicBezTo>
                  <a:pt x="11951" y="16144"/>
                  <a:pt x="11962" y="16145"/>
                  <a:pt x="11975" y="16147"/>
                </a:cubicBezTo>
                <a:cubicBezTo>
                  <a:pt x="12086" y="16162"/>
                  <a:pt x="12070" y="16351"/>
                  <a:pt x="12181" y="16368"/>
                </a:cubicBezTo>
                <a:cubicBezTo>
                  <a:pt x="12290" y="16383"/>
                  <a:pt x="12290" y="16446"/>
                  <a:pt x="12401" y="16462"/>
                </a:cubicBezTo>
                <a:cubicBezTo>
                  <a:pt x="12419" y="16464"/>
                  <a:pt x="12434" y="16465"/>
                  <a:pt x="12447" y="16465"/>
                </a:cubicBezTo>
                <a:cubicBezTo>
                  <a:pt x="12529" y="16465"/>
                  <a:pt x="12542" y="16431"/>
                  <a:pt x="12637" y="16431"/>
                </a:cubicBezTo>
                <a:cubicBezTo>
                  <a:pt x="12648" y="16432"/>
                  <a:pt x="12657" y="16433"/>
                  <a:pt x="12665" y="16433"/>
                </a:cubicBezTo>
                <a:cubicBezTo>
                  <a:pt x="12753" y="16433"/>
                  <a:pt x="12708" y="16361"/>
                  <a:pt x="12794" y="16288"/>
                </a:cubicBezTo>
                <a:cubicBezTo>
                  <a:pt x="12889" y="16225"/>
                  <a:pt x="12763" y="16225"/>
                  <a:pt x="12779" y="16147"/>
                </a:cubicBezTo>
                <a:cubicBezTo>
                  <a:pt x="12794" y="16036"/>
                  <a:pt x="13015" y="16068"/>
                  <a:pt x="13031" y="15958"/>
                </a:cubicBezTo>
                <a:cubicBezTo>
                  <a:pt x="13046" y="15832"/>
                  <a:pt x="12842" y="15816"/>
                  <a:pt x="12857" y="15690"/>
                </a:cubicBezTo>
                <a:cubicBezTo>
                  <a:pt x="12874" y="15580"/>
                  <a:pt x="12983" y="15595"/>
                  <a:pt x="13000" y="15469"/>
                </a:cubicBezTo>
                <a:cubicBezTo>
                  <a:pt x="13015" y="15359"/>
                  <a:pt x="13157" y="15374"/>
                  <a:pt x="13173" y="15265"/>
                </a:cubicBezTo>
                <a:cubicBezTo>
                  <a:pt x="13189" y="15139"/>
                  <a:pt x="13141" y="15139"/>
                  <a:pt x="13157" y="15028"/>
                </a:cubicBezTo>
                <a:cubicBezTo>
                  <a:pt x="13173" y="14902"/>
                  <a:pt x="13000" y="14887"/>
                  <a:pt x="13015" y="14761"/>
                </a:cubicBezTo>
                <a:cubicBezTo>
                  <a:pt x="13015" y="14650"/>
                  <a:pt x="13126" y="14666"/>
                  <a:pt x="13141" y="14540"/>
                </a:cubicBezTo>
                <a:cubicBezTo>
                  <a:pt x="13157" y="14429"/>
                  <a:pt x="13126" y="14429"/>
                  <a:pt x="13141" y="14303"/>
                </a:cubicBezTo>
                <a:cubicBezTo>
                  <a:pt x="13157" y="14193"/>
                  <a:pt x="13299" y="14208"/>
                  <a:pt x="13315" y="14099"/>
                </a:cubicBezTo>
                <a:cubicBezTo>
                  <a:pt x="13330" y="13973"/>
                  <a:pt x="13252" y="13973"/>
                  <a:pt x="13267" y="13847"/>
                </a:cubicBezTo>
                <a:cubicBezTo>
                  <a:pt x="13283" y="13736"/>
                  <a:pt x="13189" y="13721"/>
                  <a:pt x="13204" y="13610"/>
                </a:cubicBezTo>
                <a:cubicBezTo>
                  <a:pt x="13220" y="13484"/>
                  <a:pt x="13252" y="13484"/>
                  <a:pt x="13252" y="13374"/>
                </a:cubicBezTo>
                <a:cubicBezTo>
                  <a:pt x="13267" y="13263"/>
                  <a:pt x="13378" y="13280"/>
                  <a:pt x="13393" y="13153"/>
                </a:cubicBezTo>
                <a:cubicBezTo>
                  <a:pt x="13410" y="13043"/>
                  <a:pt x="13346" y="13027"/>
                  <a:pt x="13362" y="12917"/>
                </a:cubicBezTo>
                <a:cubicBezTo>
                  <a:pt x="13378" y="12807"/>
                  <a:pt x="13283" y="12790"/>
                  <a:pt x="13299" y="12664"/>
                </a:cubicBezTo>
                <a:cubicBezTo>
                  <a:pt x="13315" y="12555"/>
                  <a:pt x="13362" y="12555"/>
                  <a:pt x="13378" y="12444"/>
                </a:cubicBezTo>
                <a:cubicBezTo>
                  <a:pt x="13393" y="12334"/>
                  <a:pt x="13330" y="12318"/>
                  <a:pt x="13346" y="12208"/>
                </a:cubicBezTo>
                <a:cubicBezTo>
                  <a:pt x="13362" y="12082"/>
                  <a:pt x="13567" y="12114"/>
                  <a:pt x="13582" y="12003"/>
                </a:cubicBezTo>
                <a:cubicBezTo>
                  <a:pt x="13599" y="11877"/>
                  <a:pt x="13330" y="11845"/>
                  <a:pt x="13330" y="11735"/>
                </a:cubicBezTo>
                <a:cubicBezTo>
                  <a:pt x="13346" y="11609"/>
                  <a:pt x="13410" y="11625"/>
                  <a:pt x="13425" y="11499"/>
                </a:cubicBezTo>
                <a:cubicBezTo>
                  <a:pt x="13441" y="11389"/>
                  <a:pt x="13599" y="11404"/>
                  <a:pt x="13614" y="11294"/>
                </a:cubicBezTo>
                <a:cubicBezTo>
                  <a:pt x="13630" y="11168"/>
                  <a:pt x="13456" y="11152"/>
                  <a:pt x="13473" y="11026"/>
                </a:cubicBezTo>
                <a:cubicBezTo>
                  <a:pt x="13473" y="10916"/>
                  <a:pt x="13567" y="10931"/>
                  <a:pt x="13582" y="10805"/>
                </a:cubicBezTo>
                <a:cubicBezTo>
                  <a:pt x="13599" y="10696"/>
                  <a:pt x="13725" y="10711"/>
                  <a:pt x="13740" y="10601"/>
                </a:cubicBezTo>
                <a:cubicBezTo>
                  <a:pt x="13756" y="10475"/>
                  <a:pt x="13708" y="10475"/>
                  <a:pt x="13725" y="10349"/>
                </a:cubicBezTo>
                <a:cubicBezTo>
                  <a:pt x="13725" y="10238"/>
                  <a:pt x="13551" y="10223"/>
                  <a:pt x="13567" y="10097"/>
                </a:cubicBezTo>
                <a:cubicBezTo>
                  <a:pt x="13582" y="9986"/>
                  <a:pt x="13645" y="9986"/>
                  <a:pt x="13662" y="9876"/>
                </a:cubicBezTo>
                <a:cubicBezTo>
                  <a:pt x="13677" y="9765"/>
                  <a:pt x="13819" y="9782"/>
                  <a:pt x="13834" y="9656"/>
                </a:cubicBezTo>
                <a:cubicBezTo>
                  <a:pt x="13851" y="9545"/>
                  <a:pt x="13756" y="9530"/>
                  <a:pt x="13771" y="9419"/>
                </a:cubicBezTo>
                <a:cubicBezTo>
                  <a:pt x="13788" y="9293"/>
                  <a:pt x="13788" y="9293"/>
                  <a:pt x="13803" y="9183"/>
                </a:cubicBezTo>
                <a:cubicBezTo>
                  <a:pt x="13819" y="9072"/>
                  <a:pt x="13740" y="9057"/>
                  <a:pt x="13756" y="8946"/>
                </a:cubicBezTo>
                <a:cubicBezTo>
                  <a:pt x="13771" y="8820"/>
                  <a:pt x="13803" y="8836"/>
                  <a:pt x="13819" y="8710"/>
                </a:cubicBezTo>
                <a:cubicBezTo>
                  <a:pt x="13834" y="8599"/>
                  <a:pt x="13756" y="8584"/>
                  <a:pt x="13771" y="8473"/>
                </a:cubicBezTo>
                <a:cubicBezTo>
                  <a:pt x="13788" y="8347"/>
                  <a:pt x="13992" y="8379"/>
                  <a:pt x="14008" y="8269"/>
                </a:cubicBezTo>
                <a:cubicBezTo>
                  <a:pt x="14023" y="8143"/>
                  <a:pt x="14008" y="8143"/>
                  <a:pt x="14023" y="8032"/>
                </a:cubicBezTo>
                <a:cubicBezTo>
                  <a:pt x="14040" y="7906"/>
                  <a:pt x="14118" y="7923"/>
                  <a:pt x="14134" y="7812"/>
                </a:cubicBezTo>
                <a:cubicBezTo>
                  <a:pt x="14149" y="7686"/>
                  <a:pt x="13914" y="7654"/>
                  <a:pt x="13929" y="7544"/>
                </a:cubicBezTo>
                <a:cubicBezTo>
                  <a:pt x="13945" y="7434"/>
                  <a:pt x="14086" y="7450"/>
                  <a:pt x="14103" y="7324"/>
                </a:cubicBezTo>
                <a:cubicBezTo>
                  <a:pt x="14118" y="7213"/>
                  <a:pt x="14181" y="7213"/>
                  <a:pt x="14197" y="7103"/>
                </a:cubicBezTo>
                <a:cubicBezTo>
                  <a:pt x="14212" y="6992"/>
                  <a:pt x="14086" y="6977"/>
                  <a:pt x="14103" y="6851"/>
                </a:cubicBezTo>
                <a:cubicBezTo>
                  <a:pt x="14118" y="6740"/>
                  <a:pt x="14244" y="6757"/>
                  <a:pt x="14244" y="6631"/>
                </a:cubicBezTo>
                <a:cubicBezTo>
                  <a:pt x="14260" y="6520"/>
                  <a:pt x="14134" y="6505"/>
                  <a:pt x="14149" y="6394"/>
                </a:cubicBezTo>
                <a:cubicBezTo>
                  <a:pt x="14166" y="6268"/>
                  <a:pt x="14086" y="6268"/>
                  <a:pt x="14103" y="6142"/>
                </a:cubicBezTo>
                <a:cubicBezTo>
                  <a:pt x="14118" y="6032"/>
                  <a:pt x="14338" y="6063"/>
                  <a:pt x="14355" y="5937"/>
                </a:cubicBezTo>
                <a:lnTo>
                  <a:pt x="14386" y="5717"/>
                </a:lnTo>
                <a:cubicBezTo>
                  <a:pt x="14401" y="5591"/>
                  <a:pt x="14212" y="5574"/>
                  <a:pt x="14229" y="5448"/>
                </a:cubicBezTo>
                <a:cubicBezTo>
                  <a:pt x="14244" y="5339"/>
                  <a:pt x="14355" y="5354"/>
                  <a:pt x="14370" y="5228"/>
                </a:cubicBezTo>
                <a:cubicBezTo>
                  <a:pt x="14386" y="5118"/>
                  <a:pt x="14307" y="5102"/>
                  <a:pt x="14323" y="4992"/>
                </a:cubicBezTo>
                <a:cubicBezTo>
                  <a:pt x="14338" y="4881"/>
                  <a:pt x="14496" y="4898"/>
                  <a:pt x="14512" y="4771"/>
                </a:cubicBezTo>
                <a:cubicBezTo>
                  <a:pt x="14512" y="4661"/>
                  <a:pt x="14449" y="4645"/>
                  <a:pt x="14464" y="4535"/>
                </a:cubicBezTo>
                <a:cubicBezTo>
                  <a:pt x="14481" y="4425"/>
                  <a:pt x="14496" y="4425"/>
                  <a:pt x="14512" y="4299"/>
                </a:cubicBezTo>
                <a:cubicBezTo>
                  <a:pt x="14528" y="4188"/>
                  <a:pt x="14575" y="4204"/>
                  <a:pt x="14591" y="4078"/>
                </a:cubicBezTo>
                <a:cubicBezTo>
                  <a:pt x="14607" y="3967"/>
                  <a:pt x="14386" y="3936"/>
                  <a:pt x="14401" y="3826"/>
                </a:cubicBezTo>
                <a:cubicBezTo>
                  <a:pt x="14418" y="3700"/>
                  <a:pt x="14591" y="3732"/>
                  <a:pt x="14607" y="3606"/>
                </a:cubicBezTo>
                <a:cubicBezTo>
                  <a:pt x="14622" y="3495"/>
                  <a:pt x="14685" y="3495"/>
                  <a:pt x="14701" y="3385"/>
                </a:cubicBezTo>
                <a:cubicBezTo>
                  <a:pt x="14717" y="3274"/>
                  <a:pt x="14464" y="3243"/>
                  <a:pt x="14481" y="3117"/>
                </a:cubicBezTo>
                <a:cubicBezTo>
                  <a:pt x="14496" y="3007"/>
                  <a:pt x="14654" y="3022"/>
                  <a:pt x="14670" y="2912"/>
                </a:cubicBezTo>
                <a:cubicBezTo>
                  <a:pt x="14685" y="2786"/>
                  <a:pt x="14638" y="2786"/>
                  <a:pt x="14654" y="2675"/>
                </a:cubicBezTo>
                <a:cubicBezTo>
                  <a:pt x="14670" y="2549"/>
                  <a:pt x="14764" y="2566"/>
                  <a:pt x="14764" y="2455"/>
                </a:cubicBezTo>
                <a:cubicBezTo>
                  <a:pt x="14780" y="2329"/>
                  <a:pt x="14654" y="2314"/>
                  <a:pt x="14670" y="2203"/>
                </a:cubicBezTo>
                <a:cubicBezTo>
                  <a:pt x="14685" y="2077"/>
                  <a:pt x="14843" y="2108"/>
                  <a:pt x="14859" y="1982"/>
                </a:cubicBezTo>
                <a:cubicBezTo>
                  <a:pt x="14874" y="1872"/>
                  <a:pt x="14954" y="1746"/>
                  <a:pt x="14874" y="1652"/>
                </a:cubicBezTo>
                <a:cubicBezTo>
                  <a:pt x="14848" y="1620"/>
                  <a:pt x="14810" y="1611"/>
                  <a:pt x="14766" y="1611"/>
                </a:cubicBezTo>
                <a:cubicBezTo>
                  <a:pt x="14714" y="1611"/>
                  <a:pt x="14654" y="1623"/>
                  <a:pt x="14599" y="1623"/>
                </a:cubicBezTo>
                <a:cubicBezTo>
                  <a:pt x="14585" y="1623"/>
                  <a:pt x="14572" y="1622"/>
                  <a:pt x="14559" y="1620"/>
                </a:cubicBezTo>
                <a:cubicBezTo>
                  <a:pt x="14553" y="1620"/>
                  <a:pt x="14547" y="1619"/>
                  <a:pt x="14541" y="1619"/>
                </a:cubicBezTo>
                <a:cubicBezTo>
                  <a:pt x="14437" y="1619"/>
                  <a:pt x="14414" y="1747"/>
                  <a:pt x="14322" y="1747"/>
                </a:cubicBezTo>
                <a:cubicBezTo>
                  <a:pt x="14317" y="1747"/>
                  <a:pt x="14312" y="1747"/>
                  <a:pt x="14307" y="1746"/>
                </a:cubicBezTo>
                <a:cubicBezTo>
                  <a:pt x="14292" y="1744"/>
                  <a:pt x="14279" y="1744"/>
                  <a:pt x="14268" y="1744"/>
                </a:cubicBezTo>
                <a:cubicBezTo>
                  <a:pt x="14190" y="1744"/>
                  <a:pt x="14171" y="1780"/>
                  <a:pt x="14092" y="1780"/>
                </a:cubicBezTo>
                <a:cubicBezTo>
                  <a:pt x="14081" y="1780"/>
                  <a:pt x="14069" y="1780"/>
                  <a:pt x="14055" y="1778"/>
                </a:cubicBezTo>
                <a:lnTo>
                  <a:pt x="13834" y="1746"/>
                </a:lnTo>
                <a:cubicBezTo>
                  <a:pt x="13708" y="1730"/>
                  <a:pt x="13725" y="1635"/>
                  <a:pt x="13614" y="1635"/>
                </a:cubicBezTo>
                <a:cubicBezTo>
                  <a:pt x="13488" y="1620"/>
                  <a:pt x="13488" y="1620"/>
                  <a:pt x="13378" y="1604"/>
                </a:cubicBezTo>
                <a:cubicBezTo>
                  <a:pt x="13355" y="1601"/>
                  <a:pt x="13337" y="1600"/>
                  <a:pt x="13320" y="1600"/>
                </a:cubicBezTo>
                <a:cubicBezTo>
                  <a:pt x="13274" y="1600"/>
                  <a:pt x="13247" y="1609"/>
                  <a:pt x="13202" y="1609"/>
                </a:cubicBezTo>
                <a:cubicBezTo>
                  <a:pt x="13185" y="1609"/>
                  <a:pt x="13165" y="1608"/>
                  <a:pt x="13141" y="1604"/>
                </a:cubicBezTo>
                <a:cubicBezTo>
                  <a:pt x="13031" y="1589"/>
                  <a:pt x="13046" y="1431"/>
                  <a:pt x="12920" y="1415"/>
                </a:cubicBezTo>
                <a:cubicBezTo>
                  <a:pt x="12916" y="1414"/>
                  <a:pt x="12911" y="1414"/>
                  <a:pt x="12907" y="1414"/>
                </a:cubicBezTo>
                <a:cubicBezTo>
                  <a:pt x="12814" y="1414"/>
                  <a:pt x="12791" y="1558"/>
                  <a:pt x="12684" y="1558"/>
                </a:cubicBezTo>
                <a:cubicBezTo>
                  <a:pt x="12679" y="1558"/>
                  <a:pt x="12674" y="1558"/>
                  <a:pt x="12668" y="1557"/>
                </a:cubicBezTo>
                <a:cubicBezTo>
                  <a:pt x="12559" y="1557"/>
                  <a:pt x="12590" y="1352"/>
                  <a:pt x="12464" y="1337"/>
                </a:cubicBezTo>
                <a:cubicBezTo>
                  <a:pt x="12460" y="1336"/>
                  <a:pt x="12456" y="1336"/>
                  <a:pt x="12452" y="1336"/>
                </a:cubicBezTo>
                <a:cubicBezTo>
                  <a:pt x="12355" y="1336"/>
                  <a:pt x="12320" y="1510"/>
                  <a:pt x="12224" y="1510"/>
                </a:cubicBezTo>
                <a:cubicBezTo>
                  <a:pt x="12220" y="1510"/>
                  <a:pt x="12216" y="1510"/>
                  <a:pt x="12212" y="1509"/>
                </a:cubicBezTo>
                <a:cubicBezTo>
                  <a:pt x="12086" y="1509"/>
                  <a:pt x="12101" y="1463"/>
                  <a:pt x="11975" y="1446"/>
                </a:cubicBezTo>
                <a:cubicBezTo>
                  <a:pt x="11963" y="1445"/>
                  <a:pt x="11953" y="1444"/>
                  <a:pt x="11943" y="1444"/>
                </a:cubicBezTo>
                <a:cubicBezTo>
                  <a:pt x="11874" y="1444"/>
                  <a:pt x="11856" y="1481"/>
                  <a:pt x="11779" y="1481"/>
                </a:cubicBezTo>
                <a:cubicBezTo>
                  <a:pt x="11767" y="1481"/>
                  <a:pt x="11754" y="1480"/>
                  <a:pt x="11739" y="1478"/>
                </a:cubicBezTo>
                <a:cubicBezTo>
                  <a:pt x="11628" y="1463"/>
                  <a:pt x="11645" y="1274"/>
                  <a:pt x="11534" y="1257"/>
                </a:cubicBezTo>
                <a:cubicBezTo>
                  <a:pt x="11424" y="1242"/>
                  <a:pt x="11424" y="1179"/>
                  <a:pt x="11313" y="1163"/>
                </a:cubicBezTo>
                <a:cubicBezTo>
                  <a:pt x="11288" y="1160"/>
                  <a:pt x="11267" y="1159"/>
                  <a:pt x="11250" y="1159"/>
                </a:cubicBezTo>
                <a:cubicBezTo>
                  <a:pt x="11201" y="1159"/>
                  <a:pt x="11178" y="1168"/>
                  <a:pt x="11136" y="1168"/>
                </a:cubicBezTo>
                <a:cubicBezTo>
                  <a:pt x="11120" y="1168"/>
                  <a:pt x="11102" y="1166"/>
                  <a:pt x="11078" y="1163"/>
                </a:cubicBezTo>
                <a:cubicBezTo>
                  <a:pt x="11015" y="1155"/>
                  <a:pt x="10983" y="1155"/>
                  <a:pt x="10954" y="1155"/>
                </a:cubicBezTo>
                <a:cubicBezTo>
                  <a:pt x="10924" y="1155"/>
                  <a:pt x="10896" y="1155"/>
                  <a:pt x="10841" y="1148"/>
                </a:cubicBezTo>
                <a:cubicBezTo>
                  <a:pt x="10836" y="1147"/>
                  <a:pt x="10831" y="1147"/>
                  <a:pt x="10826" y="1147"/>
                </a:cubicBezTo>
                <a:cubicBezTo>
                  <a:pt x="10733" y="1147"/>
                  <a:pt x="10698" y="1290"/>
                  <a:pt x="10603" y="1290"/>
                </a:cubicBezTo>
                <a:cubicBezTo>
                  <a:pt x="10598" y="1290"/>
                  <a:pt x="10594" y="1290"/>
                  <a:pt x="10589" y="1289"/>
                </a:cubicBezTo>
                <a:cubicBezTo>
                  <a:pt x="10463" y="1274"/>
                  <a:pt x="10494" y="1037"/>
                  <a:pt x="10384" y="1022"/>
                </a:cubicBezTo>
                <a:cubicBezTo>
                  <a:pt x="10378" y="1021"/>
                  <a:pt x="10371" y="1020"/>
                  <a:pt x="10365" y="1020"/>
                </a:cubicBezTo>
                <a:cubicBezTo>
                  <a:pt x="10277" y="1020"/>
                  <a:pt x="10253" y="1117"/>
                  <a:pt x="10153" y="1117"/>
                </a:cubicBezTo>
                <a:cubicBezTo>
                  <a:pt x="10146" y="1117"/>
                  <a:pt x="10139" y="1117"/>
                  <a:pt x="10132" y="1116"/>
                </a:cubicBezTo>
                <a:cubicBezTo>
                  <a:pt x="10021" y="1100"/>
                  <a:pt x="10038" y="1022"/>
                  <a:pt x="9912" y="1005"/>
                </a:cubicBezTo>
                <a:cubicBezTo>
                  <a:pt x="9905" y="1004"/>
                  <a:pt x="9898" y="1004"/>
                  <a:pt x="9891" y="1004"/>
                </a:cubicBezTo>
                <a:cubicBezTo>
                  <a:pt x="9805" y="1004"/>
                  <a:pt x="9782" y="1086"/>
                  <a:pt x="9695" y="1086"/>
                </a:cubicBezTo>
                <a:cubicBezTo>
                  <a:pt x="9689" y="1086"/>
                  <a:pt x="9682" y="1086"/>
                  <a:pt x="9675" y="1085"/>
                </a:cubicBezTo>
                <a:cubicBezTo>
                  <a:pt x="9668" y="1084"/>
                  <a:pt x="9661" y="1083"/>
                  <a:pt x="9655" y="1083"/>
                </a:cubicBezTo>
                <a:cubicBezTo>
                  <a:pt x="9553" y="1083"/>
                  <a:pt x="9530" y="1196"/>
                  <a:pt x="9440" y="1196"/>
                </a:cubicBezTo>
                <a:cubicBezTo>
                  <a:pt x="9435" y="1196"/>
                  <a:pt x="9429" y="1195"/>
                  <a:pt x="9423" y="1194"/>
                </a:cubicBezTo>
                <a:cubicBezTo>
                  <a:pt x="9297" y="1179"/>
                  <a:pt x="9313" y="1053"/>
                  <a:pt x="9202" y="1037"/>
                </a:cubicBezTo>
                <a:cubicBezTo>
                  <a:pt x="9092" y="1022"/>
                  <a:pt x="9108" y="927"/>
                  <a:pt x="8982" y="911"/>
                </a:cubicBezTo>
                <a:cubicBezTo>
                  <a:pt x="8872" y="896"/>
                  <a:pt x="8872" y="864"/>
                  <a:pt x="8761" y="848"/>
                </a:cubicBezTo>
                <a:cubicBezTo>
                  <a:pt x="8743" y="846"/>
                  <a:pt x="8728" y="845"/>
                  <a:pt x="8714" y="845"/>
                </a:cubicBezTo>
                <a:cubicBezTo>
                  <a:pt x="8646" y="845"/>
                  <a:pt x="8626" y="867"/>
                  <a:pt x="8566" y="867"/>
                </a:cubicBezTo>
                <a:cubicBezTo>
                  <a:pt x="8554" y="867"/>
                  <a:pt x="8541" y="866"/>
                  <a:pt x="8525" y="864"/>
                </a:cubicBezTo>
                <a:cubicBezTo>
                  <a:pt x="8399" y="848"/>
                  <a:pt x="8414" y="816"/>
                  <a:pt x="8288" y="801"/>
                </a:cubicBezTo>
                <a:cubicBezTo>
                  <a:pt x="8283" y="800"/>
                  <a:pt x="8279" y="800"/>
                  <a:pt x="8274" y="800"/>
                </a:cubicBezTo>
                <a:cubicBezTo>
                  <a:pt x="8180" y="800"/>
                  <a:pt x="8145" y="943"/>
                  <a:pt x="8051" y="943"/>
                </a:cubicBezTo>
                <a:cubicBezTo>
                  <a:pt x="8046" y="943"/>
                  <a:pt x="8041" y="943"/>
                  <a:pt x="8036" y="942"/>
                </a:cubicBezTo>
                <a:cubicBezTo>
                  <a:pt x="7927" y="927"/>
                  <a:pt x="7942" y="816"/>
                  <a:pt x="7816" y="801"/>
                </a:cubicBezTo>
                <a:cubicBezTo>
                  <a:pt x="7706" y="785"/>
                  <a:pt x="7706" y="770"/>
                  <a:pt x="7595" y="753"/>
                </a:cubicBezTo>
                <a:cubicBezTo>
                  <a:pt x="7577" y="751"/>
                  <a:pt x="7562" y="750"/>
                  <a:pt x="7548" y="750"/>
                </a:cubicBezTo>
                <a:cubicBezTo>
                  <a:pt x="7480" y="750"/>
                  <a:pt x="7460" y="773"/>
                  <a:pt x="7400" y="773"/>
                </a:cubicBezTo>
                <a:cubicBezTo>
                  <a:pt x="7388" y="773"/>
                  <a:pt x="7375" y="772"/>
                  <a:pt x="7359" y="770"/>
                </a:cubicBezTo>
                <a:cubicBezTo>
                  <a:pt x="7340" y="767"/>
                  <a:pt x="7324" y="766"/>
                  <a:pt x="7310" y="766"/>
                </a:cubicBezTo>
                <a:cubicBezTo>
                  <a:pt x="7245" y="766"/>
                  <a:pt x="7222" y="788"/>
                  <a:pt x="7156" y="788"/>
                </a:cubicBezTo>
                <a:cubicBezTo>
                  <a:pt x="7142" y="788"/>
                  <a:pt x="7126" y="787"/>
                  <a:pt x="7107" y="785"/>
                </a:cubicBezTo>
                <a:cubicBezTo>
                  <a:pt x="7100" y="784"/>
                  <a:pt x="7093" y="783"/>
                  <a:pt x="7087" y="783"/>
                </a:cubicBezTo>
                <a:cubicBezTo>
                  <a:pt x="7000" y="783"/>
                  <a:pt x="6977" y="866"/>
                  <a:pt x="6891" y="866"/>
                </a:cubicBezTo>
                <a:cubicBezTo>
                  <a:pt x="6884" y="866"/>
                  <a:pt x="6877" y="865"/>
                  <a:pt x="6870" y="864"/>
                </a:cubicBezTo>
                <a:cubicBezTo>
                  <a:pt x="6744" y="848"/>
                  <a:pt x="6776" y="659"/>
                  <a:pt x="6666" y="644"/>
                </a:cubicBezTo>
                <a:cubicBezTo>
                  <a:pt x="6603" y="635"/>
                  <a:pt x="6572" y="635"/>
                  <a:pt x="6542" y="635"/>
                </a:cubicBezTo>
                <a:cubicBezTo>
                  <a:pt x="6512" y="635"/>
                  <a:pt x="6485" y="635"/>
                  <a:pt x="6429" y="627"/>
                </a:cubicBezTo>
                <a:cubicBezTo>
                  <a:pt x="6417" y="625"/>
                  <a:pt x="6406" y="625"/>
                  <a:pt x="6396" y="625"/>
                </a:cubicBezTo>
                <a:cubicBezTo>
                  <a:pt x="6325" y="625"/>
                  <a:pt x="6298" y="661"/>
                  <a:pt x="6228" y="661"/>
                </a:cubicBezTo>
                <a:cubicBezTo>
                  <a:pt x="6218" y="661"/>
                  <a:pt x="6206" y="661"/>
                  <a:pt x="6193" y="659"/>
                </a:cubicBezTo>
                <a:cubicBezTo>
                  <a:pt x="6067" y="644"/>
                  <a:pt x="6082" y="533"/>
                  <a:pt x="5973" y="517"/>
                </a:cubicBezTo>
                <a:cubicBezTo>
                  <a:pt x="5967" y="517"/>
                  <a:pt x="5961" y="516"/>
                  <a:pt x="5955" y="516"/>
                </a:cubicBezTo>
                <a:cubicBezTo>
                  <a:pt x="5864" y="516"/>
                  <a:pt x="5829" y="628"/>
                  <a:pt x="5738" y="628"/>
                </a:cubicBezTo>
                <a:cubicBezTo>
                  <a:pt x="5732" y="628"/>
                  <a:pt x="5727" y="628"/>
                  <a:pt x="5721" y="627"/>
                </a:cubicBezTo>
                <a:cubicBezTo>
                  <a:pt x="5610" y="612"/>
                  <a:pt x="5626" y="486"/>
                  <a:pt x="5500" y="470"/>
                </a:cubicBezTo>
                <a:cubicBezTo>
                  <a:pt x="5495" y="469"/>
                  <a:pt x="5489" y="468"/>
                  <a:pt x="5484" y="468"/>
                </a:cubicBezTo>
                <a:cubicBezTo>
                  <a:pt x="5393" y="468"/>
                  <a:pt x="5370" y="582"/>
                  <a:pt x="5267" y="582"/>
                </a:cubicBezTo>
                <a:cubicBezTo>
                  <a:pt x="5261" y="582"/>
                  <a:pt x="5255" y="581"/>
                  <a:pt x="5248" y="580"/>
                </a:cubicBezTo>
                <a:cubicBezTo>
                  <a:pt x="5137" y="564"/>
                  <a:pt x="5137" y="533"/>
                  <a:pt x="5028" y="517"/>
                </a:cubicBezTo>
                <a:cubicBezTo>
                  <a:pt x="4917" y="501"/>
                  <a:pt x="4917" y="454"/>
                  <a:pt x="4807" y="438"/>
                </a:cubicBezTo>
                <a:cubicBezTo>
                  <a:pt x="4800" y="437"/>
                  <a:pt x="4793" y="437"/>
                  <a:pt x="4786" y="437"/>
                </a:cubicBezTo>
                <a:cubicBezTo>
                  <a:pt x="4686" y="437"/>
                  <a:pt x="4661" y="534"/>
                  <a:pt x="4574" y="534"/>
                </a:cubicBezTo>
                <a:cubicBezTo>
                  <a:pt x="4568" y="534"/>
                  <a:pt x="4562" y="534"/>
                  <a:pt x="4555" y="533"/>
                </a:cubicBezTo>
                <a:cubicBezTo>
                  <a:pt x="4444" y="517"/>
                  <a:pt x="4444" y="423"/>
                  <a:pt x="4334" y="407"/>
                </a:cubicBezTo>
                <a:cubicBezTo>
                  <a:pt x="4223" y="391"/>
                  <a:pt x="4240" y="249"/>
                  <a:pt x="4129" y="234"/>
                </a:cubicBezTo>
                <a:cubicBezTo>
                  <a:pt x="4123" y="233"/>
                  <a:pt x="4117" y="233"/>
                  <a:pt x="4111" y="233"/>
                </a:cubicBezTo>
                <a:cubicBezTo>
                  <a:pt x="4006" y="233"/>
                  <a:pt x="3984" y="361"/>
                  <a:pt x="3891" y="361"/>
                </a:cubicBezTo>
                <a:cubicBezTo>
                  <a:pt x="3887" y="361"/>
                  <a:pt x="3882" y="361"/>
                  <a:pt x="3877" y="360"/>
                </a:cubicBezTo>
                <a:cubicBezTo>
                  <a:pt x="3751" y="344"/>
                  <a:pt x="3767" y="234"/>
                  <a:pt x="3656" y="217"/>
                </a:cubicBezTo>
                <a:cubicBezTo>
                  <a:pt x="3650" y="217"/>
                  <a:pt x="3645" y="216"/>
                  <a:pt x="3639" y="216"/>
                </a:cubicBezTo>
                <a:cubicBezTo>
                  <a:pt x="3534" y="216"/>
                  <a:pt x="3512" y="345"/>
                  <a:pt x="3420" y="345"/>
                </a:cubicBezTo>
                <a:cubicBezTo>
                  <a:pt x="3415" y="345"/>
                  <a:pt x="3410" y="344"/>
                  <a:pt x="3404" y="344"/>
                </a:cubicBezTo>
                <a:cubicBezTo>
                  <a:pt x="3278" y="328"/>
                  <a:pt x="3310" y="123"/>
                  <a:pt x="3200" y="108"/>
                </a:cubicBezTo>
                <a:cubicBezTo>
                  <a:pt x="3074" y="91"/>
                  <a:pt x="3074" y="91"/>
                  <a:pt x="2963" y="76"/>
                </a:cubicBezTo>
                <a:cubicBezTo>
                  <a:pt x="2955" y="75"/>
                  <a:pt x="2948" y="75"/>
                  <a:pt x="2941" y="75"/>
                </a:cubicBezTo>
                <a:cubicBezTo>
                  <a:pt x="2857" y="75"/>
                  <a:pt x="2832" y="156"/>
                  <a:pt x="2735" y="156"/>
                </a:cubicBezTo>
                <a:cubicBezTo>
                  <a:pt x="2728" y="156"/>
                  <a:pt x="2720" y="156"/>
                  <a:pt x="2711" y="154"/>
                </a:cubicBezTo>
                <a:cubicBezTo>
                  <a:pt x="2601" y="139"/>
                  <a:pt x="2616" y="60"/>
                  <a:pt x="2490" y="60"/>
                </a:cubicBezTo>
                <a:cubicBezTo>
                  <a:pt x="2484" y="59"/>
                  <a:pt x="2478" y="59"/>
                  <a:pt x="2472" y="59"/>
                </a:cubicBezTo>
                <a:cubicBezTo>
                  <a:pt x="2384" y="59"/>
                  <a:pt x="2361" y="156"/>
                  <a:pt x="2274" y="156"/>
                </a:cubicBezTo>
                <a:cubicBezTo>
                  <a:pt x="2268" y="156"/>
                  <a:pt x="2261" y="155"/>
                  <a:pt x="2255" y="154"/>
                </a:cubicBezTo>
                <a:cubicBezTo>
                  <a:pt x="2146" y="141"/>
                  <a:pt x="2073" y="0"/>
                  <a:pt x="2004" y="0"/>
                </a:cubicBezTo>
                <a:close/>
              </a:path>
            </a:pathLst>
          </a:custGeom>
          <a:solidFill>
            <a:schemeClr val="accent6"/>
          </a:solidFill>
          <a:ln>
            <a:noFill/>
          </a:ln>
          <a:effectLst>
            <a:outerShdw blurRad="57150" dist="19050" dir="5400000" algn="bl" rotWithShape="0">
              <a:schemeClr val="dk1">
                <a:alpha val="27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6"/>
          <p:cNvSpPr/>
          <p:nvPr/>
        </p:nvSpPr>
        <p:spPr>
          <a:xfrm rot="1305419" flipH="1">
            <a:off x="1518455" y="1173650"/>
            <a:ext cx="654381" cy="461826"/>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099" name="Google Shape;13099;p86"/>
          <p:cNvPicPr preferRelativeResize="0"/>
          <p:nvPr/>
        </p:nvPicPr>
        <p:blipFill>
          <a:blip r:embed="rId3">
            <a:alphaModFix/>
          </a:blip>
          <a:stretch>
            <a:fillRect/>
          </a:stretch>
        </p:blipFill>
        <p:spPr>
          <a:xfrm flipH="1">
            <a:off x="7774827" y="2846063"/>
            <a:ext cx="1069431" cy="1760550"/>
          </a:xfrm>
          <a:prstGeom prst="rect">
            <a:avLst/>
          </a:prstGeom>
          <a:noFill/>
          <a:ln>
            <a:noFill/>
          </a:ln>
        </p:spPr>
      </p:pic>
      <p:sp>
        <p:nvSpPr>
          <p:cNvPr id="13100" name="Google Shape;13100;p86"/>
          <p:cNvSpPr/>
          <p:nvPr/>
        </p:nvSpPr>
        <p:spPr>
          <a:xfrm rot="-728295">
            <a:off x="7581726" y="4153458"/>
            <a:ext cx="819722" cy="578510"/>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101" name="Google Shape;13101;p86"/>
          <p:cNvPicPr preferRelativeResize="0"/>
          <p:nvPr/>
        </p:nvPicPr>
        <p:blipFill>
          <a:blip r:embed="rId4">
            <a:alphaModFix/>
          </a:blip>
          <a:stretch>
            <a:fillRect/>
          </a:stretch>
        </p:blipFill>
        <p:spPr>
          <a:xfrm>
            <a:off x="682905" y="464862"/>
            <a:ext cx="690827" cy="671475"/>
          </a:xfrm>
          <a:prstGeom prst="rect">
            <a:avLst/>
          </a:prstGeom>
          <a:noFill/>
          <a:ln>
            <a:noFill/>
          </a:ln>
        </p:spPr>
      </p:pic>
      <p:pic>
        <p:nvPicPr>
          <p:cNvPr id="3" name="Picture 2">
            <a:extLst>
              <a:ext uri="{FF2B5EF4-FFF2-40B4-BE49-F238E27FC236}">
                <a16:creationId xmlns:a16="http://schemas.microsoft.com/office/drawing/2014/main" id="{20BA93DB-CE28-1273-79DA-927DA665F6E2}"/>
              </a:ext>
            </a:extLst>
          </p:cNvPr>
          <p:cNvPicPr>
            <a:picLocks noChangeAspect="1"/>
          </p:cNvPicPr>
          <p:nvPr/>
        </p:nvPicPr>
        <p:blipFill>
          <a:blip r:embed="rId5"/>
          <a:stretch>
            <a:fillRect/>
          </a:stretch>
        </p:blipFill>
        <p:spPr>
          <a:xfrm rot="21146316">
            <a:off x="1227087" y="1518089"/>
            <a:ext cx="1660659" cy="2368047"/>
          </a:xfrm>
          <a:prstGeom prst="rect">
            <a:avLst/>
          </a:prstGeom>
        </p:spPr>
      </p:pic>
    </p:spTree>
  </p:cSld>
  <p:clrMapOvr>
    <a:masterClrMapping/>
  </p:clrMapOvr>
  <p:transition spd="slow">
    <p:push dir="u"/>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5856"/>
        <p:cNvGrpSpPr/>
        <p:nvPr/>
      </p:nvGrpSpPr>
      <p:grpSpPr>
        <a:xfrm>
          <a:off x="0" y="0"/>
          <a:ext cx="0" cy="0"/>
          <a:chOff x="0" y="0"/>
          <a:chExt cx="0" cy="0"/>
        </a:xfrm>
      </p:grpSpPr>
      <p:grpSp>
        <p:nvGrpSpPr>
          <p:cNvPr id="25857" name="Google Shape;25857;p117"/>
          <p:cNvGrpSpPr/>
          <p:nvPr/>
        </p:nvGrpSpPr>
        <p:grpSpPr>
          <a:xfrm rot="-212429">
            <a:off x="1513328" y="3299379"/>
            <a:ext cx="4499380" cy="1000046"/>
            <a:chOff x="2999621" y="1744174"/>
            <a:chExt cx="460023" cy="102245"/>
          </a:xfrm>
        </p:grpSpPr>
        <p:sp>
          <p:nvSpPr>
            <p:cNvPr id="25858" name="Google Shape;25858;p117"/>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9" name="Google Shape;25859;p117"/>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0" name="Google Shape;25860;p117"/>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1" name="Google Shape;25861;p117"/>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2" name="Google Shape;25862;p117"/>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3" name="Google Shape;25863;p117"/>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4" name="Google Shape;25864;p117"/>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5" name="Google Shape;25865;p117"/>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6" name="Google Shape;25866;p117"/>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7" name="Google Shape;25867;p117"/>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8" name="Google Shape;25868;p117"/>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9" name="Google Shape;25869;p117"/>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0" name="Google Shape;25870;p117"/>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1" name="Google Shape;25871;p117"/>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2" name="Google Shape;25872;p117"/>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3" name="Google Shape;25873;p117"/>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4" name="Google Shape;25874;p117"/>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5" name="Google Shape;25875;p117"/>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6" name="Google Shape;25876;p117"/>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7" name="Google Shape;25877;p117"/>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8" name="Google Shape;25878;p117"/>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9" name="Google Shape;25879;p117"/>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0" name="Google Shape;25880;p117"/>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1" name="Google Shape;25881;p117"/>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2" name="Google Shape;25882;p117"/>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3" name="Google Shape;25883;p117"/>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4" name="Google Shape;25884;p117"/>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5" name="Google Shape;25885;p117"/>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6" name="Google Shape;25886;p117"/>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7" name="Google Shape;25887;p117"/>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8" name="Google Shape;25888;p117"/>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9" name="Google Shape;25889;p117"/>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0" name="Google Shape;25890;p117"/>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1" name="Google Shape;25891;p117"/>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2" name="Google Shape;25892;p117"/>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3" name="Google Shape;25893;p117"/>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4" name="Google Shape;25894;p117"/>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5" name="Google Shape;25895;p117"/>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6" name="Google Shape;25896;p117"/>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7" name="Google Shape;25897;p117"/>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8" name="Google Shape;25898;p117"/>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9" name="Google Shape;25899;p117"/>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0" name="Google Shape;25900;p117"/>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1" name="Google Shape;25901;p117"/>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2" name="Google Shape;25902;p117"/>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3" name="Google Shape;25903;p117"/>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4" name="Google Shape;25904;p117"/>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5" name="Google Shape;25905;p117"/>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6" name="Google Shape;25906;p117"/>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7" name="Google Shape;25907;p117"/>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8" name="Google Shape;25908;p117"/>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9" name="Google Shape;25909;p117"/>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0" name="Google Shape;25910;p117"/>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1" name="Google Shape;25911;p117"/>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2" name="Google Shape;25912;p117"/>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3" name="Google Shape;25913;p117"/>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4" name="Google Shape;25914;p117"/>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5" name="Google Shape;25915;p117"/>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6" name="Google Shape;25916;p117"/>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7" name="Google Shape;25917;p117"/>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8" name="Google Shape;25918;p117"/>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9" name="Google Shape;25919;p117"/>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0" name="Google Shape;25920;p117"/>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1" name="Google Shape;25921;p117"/>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2" name="Google Shape;25922;p117"/>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3" name="Google Shape;25923;p117"/>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4" name="Google Shape;25924;p117"/>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5" name="Google Shape;25925;p117"/>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6" name="Google Shape;25926;p117"/>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7" name="Google Shape;25927;p117"/>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8" name="Google Shape;25928;p117"/>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9" name="Google Shape;25929;p117"/>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0" name="Google Shape;25930;p117"/>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1" name="Google Shape;25931;p117"/>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2" name="Google Shape;25932;p117"/>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3" name="Google Shape;25933;p117"/>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4" name="Google Shape;25934;p117"/>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5" name="Google Shape;25935;p117"/>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6" name="Google Shape;25936;p117"/>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7" name="Google Shape;25937;p117"/>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8" name="Google Shape;25938;p117"/>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9" name="Google Shape;25939;p117"/>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0" name="Google Shape;25940;p117"/>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1" name="Google Shape;25941;p117"/>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2" name="Google Shape;25942;p117"/>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3" name="Google Shape;25943;p117"/>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4" name="Google Shape;25944;p117"/>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5" name="Google Shape;25945;p117"/>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6" name="Google Shape;25946;p117"/>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7" name="Google Shape;25947;p117"/>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8" name="Google Shape;25948;p117"/>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9" name="Google Shape;25949;p117"/>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0" name="Google Shape;25950;p117"/>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1" name="Google Shape;25951;p117"/>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2" name="Google Shape;25952;p117"/>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3" name="Google Shape;25953;p117"/>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4" name="Google Shape;25954;p117"/>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5" name="Google Shape;25955;p117"/>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6" name="Google Shape;25956;p117"/>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7" name="Google Shape;25957;p117"/>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8" name="Google Shape;25958;p117"/>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9" name="Google Shape;25959;p117"/>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0" name="Google Shape;25960;p117"/>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1" name="Google Shape;25961;p117"/>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2" name="Google Shape;25962;p117"/>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3" name="Google Shape;25963;p117"/>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4" name="Google Shape;25964;p117"/>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5" name="Google Shape;25965;p117"/>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6" name="Google Shape;25966;p117"/>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7" name="Google Shape;25967;p117"/>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8" name="Google Shape;25968;p117"/>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9" name="Google Shape;25969;p117"/>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0" name="Google Shape;25970;p117"/>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1" name="Google Shape;25971;p117"/>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2" name="Google Shape;25972;p117"/>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3" name="Google Shape;25973;p117"/>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4" name="Google Shape;25974;p117"/>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5" name="Google Shape;25975;p117"/>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6" name="Google Shape;25976;p117"/>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7" name="Google Shape;25977;p117"/>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8" name="Google Shape;25978;p117"/>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9" name="Google Shape;25979;p117"/>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0" name="Google Shape;25980;p117"/>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1" name="Google Shape;25981;p117"/>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2" name="Google Shape;25982;p117"/>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3" name="Google Shape;25983;p117"/>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4" name="Google Shape;25984;p117"/>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5" name="Google Shape;25985;p117"/>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6" name="Google Shape;25986;p117"/>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7" name="Google Shape;25987;p117"/>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8" name="Google Shape;25988;p117"/>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9" name="Google Shape;25989;p117"/>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0" name="Google Shape;25990;p117"/>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1" name="Google Shape;25991;p117"/>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2" name="Google Shape;25992;p117"/>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3" name="Google Shape;25993;p117"/>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4" name="Google Shape;25994;p117"/>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5" name="Google Shape;25995;p117"/>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6" name="Google Shape;25996;p117"/>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7" name="Google Shape;25997;p117"/>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8" name="Google Shape;25998;p117"/>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9" name="Google Shape;25999;p117"/>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0" name="Google Shape;26000;p117"/>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1" name="Google Shape;26001;p117"/>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2" name="Google Shape;26002;p117"/>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3" name="Google Shape;26003;p117"/>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4" name="Google Shape;26004;p117"/>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5" name="Google Shape;26005;p117"/>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6" name="Google Shape;26006;p117"/>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7" name="Google Shape;26007;p117"/>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8" name="Google Shape;26008;p117"/>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9" name="Google Shape;26009;p117"/>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0" name="Google Shape;26010;p117"/>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1" name="Google Shape;26011;p117"/>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2" name="Google Shape;26012;p117"/>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3" name="Google Shape;26013;p117"/>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4" name="Google Shape;26014;p117"/>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5" name="Google Shape;26015;p117"/>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6" name="Google Shape;26016;p117"/>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7" name="Google Shape;26017;p117"/>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8" name="Google Shape;26018;p117"/>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9" name="Google Shape;26019;p117"/>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0" name="Google Shape;26020;p117"/>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1" name="Google Shape;26021;p117"/>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2" name="Google Shape;26022;p117"/>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3" name="Google Shape;26023;p117"/>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4" name="Google Shape;26024;p117"/>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5" name="Google Shape;26025;p117"/>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6" name="Google Shape;26026;p117"/>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7" name="Google Shape;26027;p117"/>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8" name="Google Shape;26028;p117"/>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9" name="Google Shape;26029;p117"/>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0" name="Google Shape;26030;p117"/>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1" name="Google Shape;26031;p117"/>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2" name="Google Shape;26032;p117"/>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3" name="Google Shape;26033;p117"/>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4" name="Google Shape;26034;p117"/>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5" name="Google Shape;26035;p117"/>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6" name="Google Shape;26036;p117"/>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7" name="Google Shape;26037;p117"/>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8" name="Google Shape;26038;p117"/>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9" name="Google Shape;26039;p117"/>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0" name="Google Shape;26040;p117"/>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1" name="Google Shape;26041;p117"/>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2" name="Google Shape;26042;p117"/>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3" name="Google Shape;26043;p117"/>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4" name="Google Shape;26044;p117"/>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5" name="Google Shape;26045;p117"/>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6" name="Google Shape;26046;p117"/>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7" name="Google Shape;26047;p117"/>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8" name="Google Shape;26048;p117"/>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9" name="Google Shape;26049;p117"/>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0" name="Google Shape;26050;p117"/>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1" name="Google Shape;26051;p117"/>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2" name="Google Shape;26052;p117"/>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3" name="Google Shape;26053;p117"/>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4" name="Google Shape;26054;p117"/>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5" name="Google Shape;26055;p117"/>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6" name="Google Shape;26056;p117"/>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7" name="Google Shape;26057;p117"/>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8" name="Google Shape;26058;p117"/>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9" name="Google Shape;26059;p117"/>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0" name="Google Shape;26060;p117"/>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1" name="Google Shape;26061;p117"/>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2" name="Google Shape;26062;p117"/>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3" name="Google Shape;26063;p117"/>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4" name="Google Shape;26064;p117"/>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5" name="Google Shape;26065;p117"/>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6" name="Google Shape;26066;p117"/>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7" name="Google Shape;26067;p117"/>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8" name="Google Shape;26068;p117"/>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9" name="Google Shape;26069;p117"/>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0" name="Google Shape;26070;p117"/>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1" name="Google Shape;26071;p117"/>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2" name="Google Shape;26072;p117"/>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3" name="Google Shape;26073;p117"/>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4" name="Google Shape;26074;p117"/>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5" name="Google Shape;26075;p117"/>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6" name="Google Shape;26076;p117"/>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7" name="Google Shape;26077;p117"/>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8" name="Google Shape;26078;p117"/>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9" name="Google Shape;26079;p117"/>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0" name="Google Shape;26080;p117"/>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1" name="Google Shape;26081;p117"/>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2" name="Google Shape;26082;p117"/>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3" name="Google Shape;26083;p117"/>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4" name="Google Shape;26084;p117"/>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5" name="Google Shape;26085;p117"/>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6" name="Google Shape;26086;p117"/>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7" name="Google Shape;26087;p117"/>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8" name="Google Shape;26088;p117"/>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9" name="Google Shape;26089;p117"/>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0" name="Google Shape;26090;p117"/>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1" name="Google Shape;26091;p117"/>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2" name="Google Shape;26092;p117"/>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3" name="Google Shape;26093;p117"/>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4" name="Google Shape;26094;p117"/>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5" name="Google Shape;26095;p117"/>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6" name="Google Shape;26096;p117"/>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7" name="Google Shape;26097;p117"/>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8" name="Google Shape;26098;p117"/>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9" name="Google Shape;26099;p117"/>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0" name="Google Shape;26100;p117"/>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1" name="Google Shape;26101;p117"/>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2" name="Google Shape;26102;p117"/>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3" name="Google Shape;26103;p117"/>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4" name="Google Shape;26104;p117"/>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5" name="Google Shape;26105;p117"/>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6" name="Google Shape;26106;p117"/>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7" name="Google Shape;26107;p117"/>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8" name="Google Shape;26108;p117"/>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9" name="Google Shape;26109;p117"/>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0" name="Google Shape;26110;p117"/>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1" name="Google Shape;26111;p117"/>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2" name="Google Shape;26112;p117"/>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3" name="Google Shape;26113;p117"/>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4" name="Google Shape;26114;p117"/>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5" name="Google Shape;26115;p117"/>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6" name="Google Shape;26116;p117"/>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7" name="Google Shape;26117;p117"/>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8" name="Google Shape;26118;p117"/>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9" name="Google Shape;26119;p117"/>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0" name="Google Shape;26120;p117"/>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1" name="Google Shape;26121;p117"/>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2" name="Google Shape;26122;p117"/>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3" name="Google Shape;26123;p117"/>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4" name="Google Shape;26124;p117"/>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5" name="Google Shape;26125;p117"/>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6" name="Google Shape;26126;p117"/>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7" name="Google Shape;26127;p117"/>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8" name="Google Shape;26128;p117"/>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9" name="Google Shape;26129;p117"/>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0" name="Google Shape;26130;p117"/>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1" name="Google Shape;26131;p117"/>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2" name="Google Shape;26132;p117"/>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3" name="Google Shape;26133;p117"/>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4" name="Google Shape;26134;p117"/>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5" name="Google Shape;26135;p117"/>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6" name="Google Shape;26136;p117"/>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7" name="Google Shape;26137;p117"/>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8" name="Google Shape;26138;p117"/>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9" name="Google Shape;26139;p117"/>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0" name="Google Shape;26140;p117"/>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1" name="Google Shape;26141;p117"/>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2" name="Google Shape;26142;p117"/>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3" name="Google Shape;26143;p117"/>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4" name="Google Shape;26144;p117"/>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5" name="Google Shape;26145;p117"/>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6" name="Google Shape;26146;p117"/>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7" name="Google Shape;26147;p117"/>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8" name="Google Shape;26148;p117"/>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9" name="Google Shape;26149;p117"/>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0" name="Google Shape;26150;p117"/>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1" name="Google Shape;26151;p117"/>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2" name="Google Shape;26152;p117"/>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3" name="Google Shape;26153;p117"/>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4" name="Google Shape;26154;p117"/>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5" name="Google Shape;26155;p117"/>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6" name="Google Shape;26156;p117"/>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7" name="Google Shape;26157;p117"/>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8" name="Google Shape;26158;p117"/>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9" name="Google Shape;26159;p117"/>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0" name="Google Shape;26160;p117"/>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1" name="Google Shape;26161;p117"/>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2" name="Google Shape;26162;p117"/>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3" name="Google Shape;26163;p117"/>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4" name="Google Shape;26164;p117"/>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5" name="Google Shape;26165;p117"/>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6" name="Google Shape;26166;p117"/>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7" name="Google Shape;26167;p117"/>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8" name="Google Shape;26168;p117"/>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9" name="Google Shape;26169;p117"/>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0" name="Google Shape;26170;p117"/>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1" name="Google Shape;26171;p117"/>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2" name="Google Shape;26172;p117"/>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3" name="Google Shape;26173;p117"/>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4" name="Google Shape;26174;p117"/>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5" name="Google Shape;26175;p117"/>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6" name="Google Shape;26176;p117"/>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7" name="Google Shape;26177;p117"/>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8" name="Google Shape;26178;p117"/>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9" name="Google Shape;26179;p117"/>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0" name="Google Shape;26180;p117"/>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1" name="Google Shape;26181;p117"/>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2" name="Google Shape;26182;p117"/>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3" name="Google Shape;26183;p117"/>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4" name="Google Shape;26184;p117"/>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5" name="Google Shape;26185;p117"/>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6" name="Google Shape;26186;p117"/>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7" name="Google Shape;26187;p117"/>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8" name="Google Shape;26188;p117"/>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9" name="Google Shape;26189;p117"/>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0" name="Google Shape;26190;p117"/>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1" name="Google Shape;26191;p117"/>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2" name="Google Shape;26192;p117"/>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3" name="Google Shape;26193;p117"/>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4" name="Google Shape;26194;p117"/>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5" name="Google Shape;26195;p117"/>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6" name="Google Shape;26196;p117"/>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7" name="Google Shape;26197;p117"/>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8" name="Google Shape;26198;p117"/>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9" name="Google Shape;26199;p117"/>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0" name="Google Shape;26200;p117"/>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1" name="Google Shape;26201;p117"/>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2" name="Google Shape;26202;p117"/>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3" name="Google Shape;26203;p117"/>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4" name="Google Shape;26204;p117"/>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5" name="Google Shape;26205;p117"/>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6" name="Google Shape;26206;p117"/>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7" name="Google Shape;26207;p117"/>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8" name="Google Shape;26208;p117"/>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9" name="Google Shape;26209;p117"/>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0" name="Google Shape;26210;p117"/>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1" name="Google Shape;26211;p117"/>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2" name="Google Shape;26212;p117"/>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3" name="Google Shape;26213;p117"/>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4" name="Google Shape;26214;p117"/>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5" name="Google Shape;26215;p117"/>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6" name="Google Shape;26216;p117"/>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7" name="Google Shape;26217;p117"/>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8" name="Google Shape;26218;p117"/>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9" name="Google Shape;26219;p117"/>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0" name="Google Shape;26220;p117"/>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1" name="Google Shape;26221;p117"/>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2" name="Google Shape;26222;p117"/>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3" name="Google Shape;26223;p117"/>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4" name="Google Shape;26224;p117"/>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5" name="Google Shape;26225;p117"/>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6" name="Google Shape;26226;p117"/>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7" name="Google Shape;26227;p117"/>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8" name="Google Shape;26228;p117"/>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9" name="Google Shape;26229;p117"/>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0" name="Google Shape;26230;p117"/>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1" name="Google Shape;26231;p117"/>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2" name="Google Shape;26232;p117"/>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3" name="Google Shape;26233;p117"/>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4" name="Google Shape;26234;p117"/>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5" name="Google Shape;26235;p117"/>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6" name="Google Shape;26236;p117"/>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7" name="Google Shape;26237;p117"/>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8" name="Google Shape;26238;p117"/>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9" name="Google Shape;26239;p117"/>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0" name="Google Shape;26240;p117"/>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1" name="Google Shape;26241;p117"/>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2" name="Google Shape;26242;p117"/>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3" name="Google Shape;26243;p117"/>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4" name="Google Shape;26244;p117"/>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5" name="Google Shape;26245;p117"/>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6" name="Google Shape;26246;p117"/>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7" name="Google Shape;26247;p117"/>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8" name="Google Shape;26248;p117"/>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9" name="Google Shape;26249;p117"/>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0" name="Google Shape;26250;p117"/>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1" name="Google Shape;26251;p117"/>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2" name="Google Shape;26252;p117"/>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3" name="Google Shape;26253;p117"/>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4" name="Google Shape;26254;p117"/>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5" name="Google Shape;26255;p117"/>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6" name="Google Shape;26256;p117"/>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7" name="Google Shape;26257;p117"/>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8" name="Google Shape;26258;p117"/>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9" name="Google Shape;26259;p117"/>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0" name="Google Shape;26260;p117"/>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1" name="Google Shape;26261;p117"/>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2" name="Google Shape;26262;p117"/>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3" name="Google Shape;26263;p117"/>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4" name="Google Shape;26264;p117"/>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5" name="Google Shape;26265;p117"/>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6" name="Google Shape;26266;p117"/>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7" name="Google Shape;26267;p117"/>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8" name="Google Shape;26268;p117"/>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9" name="Google Shape;26269;p117"/>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0" name="Google Shape;26270;p117"/>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1" name="Google Shape;26271;p117"/>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2" name="Google Shape;26272;p117"/>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3" name="Google Shape;26273;p117"/>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4" name="Google Shape;26274;p117"/>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5" name="Google Shape;26275;p117"/>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6" name="Google Shape;26276;p117"/>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7" name="Google Shape;26277;p117"/>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8" name="Google Shape;26278;p117"/>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9" name="Google Shape;26279;p117"/>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0" name="Google Shape;26280;p117"/>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1" name="Google Shape;26281;p117"/>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2" name="Google Shape;26282;p117"/>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3" name="Google Shape;26283;p117"/>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4" name="Google Shape;26284;p117"/>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5" name="Google Shape;26285;p117"/>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6" name="Google Shape;26286;p117"/>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7" name="Google Shape;26287;p117"/>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8" name="Google Shape;26288;p117"/>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9" name="Google Shape;26289;p117"/>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0" name="Google Shape;26290;p117"/>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1" name="Google Shape;26291;p117"/>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2" name="Google Shape;26292;p117"/>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3" name="Google Shape;26293;p117"/>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4" name="Google Shape;26294;p117"/>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5" name="Google Shape;26295;p117"/>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6" name="Google Shape;26296;p117"/>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7" name="Google Shape;26297;p117"/>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8" name="Google Shape;26298;p117"/>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9" name="Google Shape;26299;p117"/>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0" name="Google Shape;26300;p117"/>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1" name="Google Shape;26301;p117"/>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2" name="Google Shape;26302;p117"/>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3" name="Google Shape;26303;p117"/>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4" name="Google Shape;26304;p117"/>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5" name="Google Shape;26305;p117"/>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6" name="Google Shape;26306;p117"/>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7" name="Google Shape;26307;p117"/>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8" name="Google Shape;26308;p117"/>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9" name="Google Shape;26309;p117"/>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0" name="Google Shape;26310;p117"/>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1" name="Google Shape;26311;p117"/>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2" name="Google Shape;26312;p117"/>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3" name="Google Shape;26313;p117"/>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4" name="Google Shape;26314;p117"/>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5" name="Google Shape;26315;p117"/>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6" name="Google Shape;26316;p117"/>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7" name="Google Shape;26317;p117"/>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8" name="Google Shape;26318;p117"/>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9" name="Google Shape;26319;p117"/>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0" name="Google Shape;26320;p117"/>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1" name="Google Shape;26321;p117"/>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2" name="Google Shape;26322;p117"/>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3" name="Google Shape;26323;p117"/>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4" name="Google Shape;26324;p117"/>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5" name="Google Shape;26325;p117"/>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6" name="Google Shape;26326;p117"/>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7" name="Google Shape;26327;p117"/>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8" name="Google Shape;26328;p117"/>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9" name="Google Shape;26329;p117"/>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0" name="Google Shape;26330;p117"/>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1" name="Google Shape;26331;p117"/>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2" name="Google Shape;26332;p117"/>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3" name="Google Shape;26333;p117"/>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4" name="Google Shape;26334;p117"/>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5" name="Google Shape;26335;p117"/>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6" name="Google Shape;26336;p117"/>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7" name="Google Shape;26337;p117"/>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8" name="Google Shape;26338;p117"/>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9" name="Google Shape;26339;p117"/>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0" name="Google Shape;26340;p117"/>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1" name="Google Shape;26341;p117"/>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2" name="Google Shape;26342;p117"/>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3" name="Google Shape;26343;p117"/>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4" name="Google Shape;26344;p117"/>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5" name="Google Shape;26345;p117"/>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6" name="Google Shape;26346;p117"/>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7" name="Google Shape;26347;p117"/>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8" name="Google Shape;26348;p117"/>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9" name="Google Shape;26349;p117"/>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0" name="Google Shape;26350;p117"/>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1" name="Google Shape;26351;p117"/>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2" name="Google Shape;26352;p117"/>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3" name="Google Shape;26353;p117"/>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4" name="Google Shape;26354;p117"/>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5" name="Google Shape;26355;p117"/>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6" name="Google Shape;26356;p117"/>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7" name="Google Shape;26357;p117"/>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8" name="Google Shape;26358;p117"/>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9" name="Google Shape;26359;p117"/>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0" name="Google Shape;26360;p117"/>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1" name="Google Shape;26361;p117"/>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2" name="Google Shape;26362;p117"/>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3" name="Google Shape;26363;p117"/>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4" name="Google Shape;26364;p117"/>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5" name="Google Shape;26365;p117"/>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6" name="Google Shape;26366;p117"/>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7" name="Google Shape;26367;p117"/>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8" name="Google Shape;26368;p117"/>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9" name="Google Shape;26369;p117"/>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0" name="Google Shape;26370;p117"/>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1" name="Google Shape;26371;p117"/>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2" name="Google Shape;26372;p117"/>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3" name="Google Shape;26373;p117"/>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4" name="Google Shape;26374;p117"/>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5" name="Google Shape;26375;p117"/>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6" name="Google Shape;26376;p117"/>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7" name="Google Shape;26377;p117"/>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8" name="Google Shape;26378;p117"/>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9" name="Google Shape;26379;p117"/>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0" name="Google Shape;26380;p117"/>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1" name="Google Shape;26381;p117"/>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2" name="Google Shape;26382;p117"/>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3" name="Google Shape;26383;p117"/>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4" name="Google Shape;26384;p117"/>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5" name="Google Shape;26385;p117"/>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6" name="Google Shape;26386;p117"/>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7" name="Google Shape;26387;p117"/>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8" name="Google Shape;26388;p117"/>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9" name="Google Shape;26389;p117"/>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0" name="Google Shape;26390;p117"/>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1" name="Google Shape;26391;p117"/>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2" name="Google Shape;26392;p117"/>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3" name="Google Shape;26393;p117"/>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4" name="Google Shape;26394;p117"/>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5" name="Google Shape;26395;p117"/>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6" name="Google Shape;26396;p117"/>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7" name="Google Shape;26397;p117"/>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8" name="Google Shape;26398;p117"/>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9" name="Google Shape;26399;p117"/>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0" name="Google Shape;26400;p117"/>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1" name="Google Shape;26401;p117"/>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2" name="Google Shape;26402;p117"/>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3" name="Google Shape;26403;p117"/>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4" name="Google Shape;26404;p117"/>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5" name="Google Shape;26405;p117"/>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6" name="Google Shape;26406;p117"/>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7" name="Google Shape;26407;p117"/>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8" name="Google Shape;26408;p117"/>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9" name="Google Shape;26409;p117"/>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0" name="Google Shape;26410;p117"/>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1" name="Google Shape;26411;p117"/>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2" name="Google Shape;26412;p117"/>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3" name="Google Shape;26413;p117"/>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4" name="Google Shape;26414;p117"/>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5" name="Google Shape;26415;p117"/>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6" name="Google Shape;26416;p117"/>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7" name="Google Shape;26417;p117"/>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8" name="Google Shape;26418;p117"/>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9" name="Google Shape;26419;p117"/>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0" name="Google Shape;26420;p117"/>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1" name="Google Shape;26421;p117"/>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2" name="Google Shape;26422;p117"/>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3" name="Google Shape;26423;p117"/>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4" name="Google Shape;26424;p117"/>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5" name="Google Shape;26425;p117"/>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6" name="Google Shape;26426;p117"/>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7" name="Google Shape;26427;p117"/>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8" name="Google Shape;26428;p117"/>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9" name="Google Shape;26429;p117"/>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0" name="Google Shape;26430;p117"/>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1" name="Google Shape;26431;p117"/>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2" name="Google Shape;26432;p117"/>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3" name="Google Shape;26433;p117"/>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4" name="Google Shape;26434;p117"/>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5" name="Google Shape;26435;p117"/>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6" name="Google Shape;26436;p117"/>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7" name="Google Shape;26437;p117"/>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8" name="Google Shape;26438;p117"/>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9" name="Google Shape;26439;p117"/>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0" name="Google Shape;26440;p117"/>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1" name="Google Shape;26441;p117"/>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2" name="Google Shape;26442;p117"/>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3" name="Google Shape;26443;p117"/>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4" name="Google Shape;26444;p117"/>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5" name="Google Shape;26445;p117"/>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6" name="Google Shape;26446;p117"/>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7" name="Google Shape;26447;p117"/>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8" name="Google Shape;26448;p117"/>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9" name="Google Shape;26449;p117"/>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0" name="Google Shape;26450;p117"/>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1" name="Google Shape;26451;p117"/>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2" name="Google Shape;26452;p117"/>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3" name="Google Shape;26453;p117"/>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4" name="Google Shape;26454;p117"/>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5" name="Google Shape;26455;p117"/>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6" name="Google Shape;26456;p117"/>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7" name="Google Shape;26457;p117"/>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8" name="Google Shape;26458;p117"/>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9" name="Google Shape;26459;p117"/>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0" name="Google Shape;26460;p117"/>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1" name="Google Shape;26461;p117"/>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2" name="Google Shape;26462;p117"/>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3" name="Google Shape;26463;p117"/>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4" name="Google Shape;26464;p117"/>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5" name="Google Shape;26465;p117"/>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6" name="Google Shape;26466;p117"/>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7" name="Google Shape;26467;p117"/>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8" name="Google Shape;26468;p117"/>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9" name="Google Shape;26469;p117"/>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0" name="Google Shape;26470;p117"/>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1" name="Google Shape;26471;p117"/>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2" name="Google Shape;26472;p117"/>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3" name="Google Shape;26473;p117"/>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4" name="Google Shape;26474;p117"/>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5" name="Google Shape;26475;p117"/>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6" name="Google Shape;26476;p117"/>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7" name="Google Shape;26477;p117"/>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8" name="Google Shape;26478;p117"/>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9" name="Google Shape;26479;p117"/>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0" name="Google Shape;26480;p117"/>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1" name="Google Shape;26481;p117"/>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2" name="Google Shape;26482;p117"/>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3" name="Google Shape;26483;p117"/>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4" name="Google Shape;26484;p117"/>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5" name="Google Shape;26485;p117"/>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6" name="Google Shape;26486;p117"/>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7" name="Google Shape;26487;p117"/>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8" name="Google Shape;26488;p117"/>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9" name="Google Shape;26489;p117"/>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0" name="Google Shape;26490;p117"/>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1" name="Google Shape;26491;p117"/>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2" name="Google Shape;26492;p117"/>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3" name="Google Shape;26493;p117"/>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4" name="Google Shape;26494;p117"/>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5" name="Google Shape;26495;p117"/>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6" name="Google Shape;26496;p117"/>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7" name="Google Shape;26497;p117"/>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8" name="Google Shape;26498;p117"/>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9" name="Google Shape;26499;p117"/>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0" name="Google Shape;26500;p117"/>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1" name="Google Shape;26501;p117"/>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2" name="Google Shape;26502;p117"/>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3" name="Google Shape;26503;p117"/>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4" name="Google Shape;26504;p117"/>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5" name="Google Shape;26505;p117"/>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6" name="Google Shape;26506;p117"/>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7" name="Google Shape;26507;p117"/>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8" name="Google Shape;26508;p117"/>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9" name="Google Shape;26509;p117"/>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0" name="Google Shape;26510;p117"/>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1" name="Google Shape;26511;p117"/>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2" name="Google Shape;26512;p117"/>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3" name="Google Shape;26513;p117"/>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4" name="Google Shape;26514;p117"/>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5" name="Google Shape;26515;p117"/>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6" name="Google Shape;26516;p117"/>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7" name="Google Shape;26517;p117"/>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8" name="Google Shape;26518;p117"/>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9" name="Google Shape;26519;p117"/>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0" name="Google Shape;26520;p117"/>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1" name="Google Shape;26521;p117"/>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2" name="Google Shape;26522;p117"/>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3" name="Google Shape;26523;p117"/>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4" name="Google Shape;26524;p117"/>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5" name="Google Shape;26525;p117"/>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6" name="Google Shape;26526;p117"/>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7" name="Google Shape;26527;p117"/>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8" name="Google Shape;26528;p117"/>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9" name="Google Shape;26529;p117"/>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0" name="Google Shape;26530;p117"/>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1" name="Google Shape;26531;p117"/>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2" name="Google Shape;26532;p117"/>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3" name="Google Shape;26533;p117"/>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4" name="Google Shape;26534;p117"/>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5" name="Google Shape;26535;p117"/>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6" name="Google Shape;26536;p117"/>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7" name="Google Shape;26537;p117"/>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8" name="Google Shape;26538;p117"/>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9" name="Google Shape;26539;p117"/>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0" name="Google Shape;26540;p117"/>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1" name="Google Shape;26541;p117"/>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2" name="Google Shape;26542;p117"/>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3" name="Google Shape;26543;p117"/>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4" name="Google Shape;26544;p117"/>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5" name="Google Shape;26545;p117"/>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6" name="Google Shape;26546;p117"/>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7" name="Google Shape;26547;p117"/>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8" name="Google Shape;26548;p117"/>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9" name="Google Shape;26549;p117"/>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0" name="Google Shape;26550;p117"/>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1" name="Google Shape;26551;p117"/>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2" name="Google Shape;26552;p117"/>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3" name="Google Shape;26553;p117"/>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4" name="Google Shape;26554;p117"/>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5" name="Google Shape;26555;p117"/>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6" name="Google Shape;26556;p117"/>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7" name="Google Shape;26557;p117"/>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8" name="Google Shape;26558;p117"/>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9" name="Google Shape;26559;p117"/>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0" name="Google Shape;26560;p117"/>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1" name="Google Shape;26561;p117"/>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2" name="Google Shape;26562;p117"/>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3" name="Google Shape;26563;p117"/>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4" name="Google Shape;26564;p117"/>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5" name="Google Shape;26565;p117"/>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6" name="Google Shape;26566;p117"/>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7" name="Google Shape;26567;p117"/>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8" name="Google Shape;26568;p117"/>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9" name="Google Shape;26569;p117"/>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0" name="Google Shape;26570;p117"/>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1" name="Google Shape;26571;p117"/>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2" name="Google Shape;26572;p117"/>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3" name="Google Shape;26573;p117"/>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4" name="Google Shape;26574;p117"/>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5" name="Google Shape;26575;p117"/>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6" name="Google Shape;26576;p117"/>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7" name="Google Shape;26577;p117"/>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8" name="Google Shape;26578;p117"/>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9" name="Google Shape;26579;p117"/>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0" name="Google Shape;26580;p117"/>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1" name="Google Shape;26581;p117"/>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2" name="Google Shape;26582;p117"/>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3" name="Google Shape;26583;p117"/>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4" name="Google Shape;26584;p117"/>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5" name="Google Shape;26585;p117"/>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6" name="Google Shape;26586;p117"/>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7" name="Google Shape;26587;p117"/>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8" name="Google Shape;26588;p117"/>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9" name="Google Shape;26589;p117"/>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0" name="Google Shape;26590;p117"/>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1" name="Google Shape;26591;p117"/>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2" name="Google Shape;26592;p117"/>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3" name="Google Shape;26593;p117"/>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4" name="Google Shape;26594;p117"/>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5" name="Google Shape;26595;p117"/>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6" name="Google Shape;26596;p117"/>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7" name="Google Shape;26597;p117"/>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8" name="Google Shape;26598;p117"/>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9" name="Google Shape;26599;p117"/>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0" name="Google Shape;26600;p117"/>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1" name="Google Shape;26601;p117"/>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2" name="Google Shape;26602;p117"/>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3" name="Google Shape;26603;p117"/>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4" name="Google Shape;26604;p117"/>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5" name="Google Shape;26605;p117"/>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6" name="Google Shape;26606;p117"/>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7" name="Google Shape;26607;p117"/>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8" name="Google Shape;26608;p117"/>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9" name="Google Shape;26609;p117"/>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0" name="Google Shape;26610;p117"/>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1" name="Google Shape;26611;p117"/>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2" name="Google Shape;26612;p117"/>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3" name="Google Shape;26613;p117"/>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4" name="Google Shape;26614;p117"/>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5" name="Google Shape;26615;p117"/>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6" name="Google Shape;26616;p117"/>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7" name="Google Shape;26617;p117"/>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8" name="Google Shape;26618;p117"/>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9" name="Google Shape;26619;p117"/>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0" name="Google Shape;26620;p117"/>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1" name="Google Shape;26621;p117"/>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2" name="Google Shape;26622;p117"/>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3" name="Google Shape;26623;p117"/>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4" name="Google Shape;26624;p117"/>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5" name="Google Shape;26625;p117"/>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26" name="Google Shape;26626;p117"/>
          <p:cNvGrpSpPr/>
          <p:nvPr/>
        </p:nvGrpSpPr>
        <p:grpSpPr>
          <a:xfrm flipH="1">
            <a:off x="4032156" y="731623"/>
            <a:ext cx="2515990" cy="1966090"/>
            <a:chOff x="3360402" y="1405432"/>
            <a:chExt cx="341781" cy="267077"/>
          </a:xfrm>
        </p:grpSpPr>
        <p:sp>
          <p:nvSpPr>
            <p:cNvPr id="26627" name="Google Shape;26627;p117"/>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8" name="Google Shape;26628;p117"/>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9" name="Google Shape;26629;p117"/>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0" name="Google Shape;26630;p117"/>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1" name="Google Shape;26631;p117"/>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2" name="Google Shape;26632;p117"/>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3" name="Google Shape;26633;p117"/>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4" name="Google Shape;26634;p117"/>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5" name="Google Shape;26635;p117"/>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6" name="Google Shape;26636;p117"/>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7" name="Google Shape;26637;p117"/>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8" name="Google Shape;26638;p117"/>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9" name="Google Shape;26639;p117"/>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0" name="Google Shape;26640;p117"/>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1" name="Google Shape;26641;p117"/>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2" name="Google Shape;26642;p117"/>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3" name="Google Shape;26643;p117"/>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4" name="Google Shape;26644;p117"/>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5" name="Google Shape;26645;p117"/>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6" name="Google Shape;26646;p117"/>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7" name="Google Shape;26647;p117"/>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8" name="Google Shape;26648;p117"/>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9" name="Google Shape;26649;p117"/>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0" name="Google Shape;26650;p117"/>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1" name="Google Shape;26651;p117"/>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2" name="Google Shape;26652;p117"/>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3" name="Google Shape;26653;p117"/>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4" name="Google Shape;26654;p117"/>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5" name="Google Shape;26655;p117"/>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6" name="Google Shape;26656;p117"/>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7" name="Google Shape;26657;p117"/>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8" name="Google Shape;26658;p117"/>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9" name="Google Shape;26659;p117"/>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0" name="Google Shape;26660;p117"/>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1" name="Google Shape;26661;p117"/>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2" name="Google Shape;26662;p117"/>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3" name="Google Shape;26663;p117"/>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4" name="Google Shape;26664;p117"/>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5" name="Google Shape;26665;p117"/>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6" name="Google Shape;26666;p117"/>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7" name="Google Shape;26667;p117"/>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8" name="Google Shape;26668;p117"/>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9" name="Google Shape;26669;p117"/>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0" name="Google Shape;26670;p117"/>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1" name="Google Shape;26671;p117"/>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2" name="Google Shape;26672;p117"/>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3" name="Google Shape;26673;p117"/>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4" name="Google Shape;26674;p117"/>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5" name="Google Shape;26675;p117"/>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6" name="Google Shape;26676;p117"/>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7" name="Google Shape;26677;p117"/>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8" name="Google Shape;26678;p117"/>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9" name="Google Shape;26679;p117"/>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0" name="Google Shape;26680;p117"/>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1" name="Google Shape;26681;p117"/>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2" name="Google Shape;26682;p117"/>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3" name="Google Shape;26683;p117"/>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4" name="Google Shape;26684;p117"/>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5" name="Google Shape;26685;p117"/>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6" name="Google Shape;26686;p117"/>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7" name="Google Shape;26687;p117"/>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8" name="Google Shape;26688;p117"/>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9" name="Google Shape;26689;p117"/>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0" name="Google Shape;26690;p117"/>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1" name="Google Shape;26691;p117"/>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2" name="Google Shape;26692;p117"/>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3" name="Google Shape;26693;p117"/>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4" name="Google Shape;26694;p117"/>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5" name="Google Shape;26695;p117"/>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6" name="Google Shape;26696;p117"/>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7" name="Google Shape;26697;p117"/>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8" name="Google Shape;26698;p117"/>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9" name="Google Shape;26699;p117"/>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0" name="Google Shape;26700;p117"/>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1" name="Google Shape;26701;p117"/>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2" name="Google Shape;26702;p117"/>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3" name="Google Shape;26703;p117"/>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4" name="Google Shape;26704;p117"/>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5" name="Google Shape;26705;p117"/>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6" name="Google Shape;26706;p117"/>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7" name="Google Shape;26707;p117"/>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8" name="Google Shape;26708;p117"/>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9" name="Google Shape;26709;p117"/>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0" name="Google Shape;26710;p117"/>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1" name="Google Shape;26711;p117"/>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2" name="Google Shape;26712;p117"/>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3" name="Google Shape;26713;p117"/>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4" name="Google Shape;26714;p117"/>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5" name="Google Shape;26715;p117"/>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6" name="Google Shape;26716;p117"/>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7" name="Google Shape;26717;p117"/>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8" name="Google Shape;26718;p117"/>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9" name="Google Shape;26719;p117"/>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0" name="Google Shape;26720;p117"/>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1" name="Google Shape;26721;p117"/>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2" name="Google Shape;26722;p117"/>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3" name="Google Shape;26723;p117"/>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4" name="Google Shape;26724;p117"/>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5" name="Google Shape;26725;p117"/>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6" name="Google Shape;26726;p117"/>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7" name="Google Shape;26727;p117"/>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8" name="Google Shape;26728;p117"/>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9" name="Google Shape;26729;p117"/>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0" name="Google Shape;26730;p117"/>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1" name="Google Shape;26731;p117"/>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2" name="Google Shape;26732;p117"/>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3" name="Google Shape;26733;p117"/>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4" name="Google Shape;26734;p117"/>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5" name="Google Shape;26735;p117"/>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6" name="Google Shape;26736;p117"/>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7" name="Google Shape;26737;p117"/>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8" name="Google Shape;26738;p117"/>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9" name="Google Shape;26739;p117"/>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0" name="Google Shape;26740;p117"/>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1" name="Google Shape;26741;p117"/>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2" name="Google Shape;26742;p117"/>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3" name="Google Shape;26743;p117"/>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4" name="Google Shape;26744;p117"/>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5" name="Google Shape;26745;p117"/>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6" name="Google Shape;26746;p117"/>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7" name="Google Shape;26747;p117"/>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8" name="Google Shape;26748;p117"/>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9" name="Google Shape;26749;p117"/>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0" name="Google Shape;26750;p117"/>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1" name="Google Shape;26751;p117"/>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2" name="Google Shape;26752;p117"/>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3" name="Google Shape;26753;p117"/>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4" name="Google Shape;26754;p117"/>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5" name="Google Shape;26755;p117"/>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6" name="Google Shape;26756;p117"/>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7" name="Google Shape;26757;p117"/>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8" name="Google Shape;26758;p117"/>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9" name="Google Shape;26759;p117"/>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0" name="Google Shape;26760;p117"/>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1" name="Google Shape;26761;p117"/>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2" name="Google Shape;26762;p117"/>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3" name="Google Shape;26763;p117"/>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4" name="Google Shape;26764;p117"/>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5" name="Google Shape;26765;p117"/>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6" name="Google Shape;26766;p117"/>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7" name="Google Shape;26767;p117"/>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8" name="Google Shape;26768;p117"/>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9" name="Google Shape;26769;p117"/>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0" name="Google Shape;26770;p117"/>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1" name="Google Shape;26771;p117"/>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2" name="Google Shape;26772;p117"/>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3" name="Google Shape;26773;p117"/>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4" name="Google Shape;26774;p117"/>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5" name="Google Shape;26775;p117"/>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6" name="Google Shape;26776;p117"/>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7" name="Google Shape;26777;p117"/>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8" name="Google Shape;26778;p117"/>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9" name="Google Shape;26779;p117"/>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0" name="Google Shape;26780;p117"/>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1" name="Google Shape;26781;p117"/>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2" name="Google Shape;26782;p117"/>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3" name="Google Shape;26783;p117"/>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4" name="Google Shape;26784;p117"/>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5" name="Google Shape;26785;p117"/>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6" name="Google Shape;26786;p117"/>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7" name="Google Shape;26787;p117"/>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8" name="Google Shape;26788;p117"/>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9" name="Google Shape;26789;p117"/>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0" name="Google Shape;26790;p117"/>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1" name="Google Shape;26791;p117"/>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2" name="Google Shape;26792;p117"/>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3" name="Google Shape;26793;p117"/>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4" name="Google Shape;26794;p117"/>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5" name="Google Shape;26795;p117"/>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6" name="Google Shape;26796;p117"/>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7" name="Google Shape;26797;p117"/>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8" name="Google Shape;26798;p117"/>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9" name="Google Shape;26799;p117"/>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0" name="Google Shape;26800;p117"/>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1" name="Google Shape;26801;p117"/>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2" name="Google Shape;26802;p117"/>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3" name="Google Shape;26803;p117"/>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4" name="Google Shape;26804;p117"/>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5" name="Google Shape;26805;p117"/>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6" name="Google Shape;26806;p117"/>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7" name="Google Shape;26807;p117"/>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8" name="Google Shape;26808;p117"/>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9" name="Google Shape;26809;p117"/>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0" name="Google Shape;26810;p117"/>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1" name="Google Shape;26811;p117"/>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2" name="Google Shape;26812;p117"/>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3" name="Google Shape;26813;p117"/>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4" name="Google Shape;26814;p117"/>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5" name="Google Shape;26815;p117"/>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6" name="Google Shape;26816;p117"/>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7" name="Google Shape;26817;p117"/>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8" name="Google Shape;26818;p117"/>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9" name="Google Shape;26819;p117"/>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0" name="Google Shape;26820;p117"/>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1" name="Google Shape;26821;p117"/>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2" name="Google Shape;26822;p117"/>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3" name="Google Shape;26823;p117"/>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4" name="Google Shape;26824;p117"/>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5" name="Google Shape;26825;p117"/>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6" name="Google Shape;26826;p117"/>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7" name="Google Shape;26827;p117"/>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8" name="Google Shape;26828;p117"/>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9" name="Google Shape;26829;p117"/>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0" name="Google Shape;26830;p117"/>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1" name="Google Shape;26831;p117"/>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2" name="Google Shape;26832;p117"/>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3" name="Google Shape;26833;p117"/>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4" name="Google Shape;26834;p117"/>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5" name="Google Shape;26835;p117"/>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6" name="Google Shape;26836;p117"/>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7" name="Google Shape;26837;p117"/>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8" name="Google Shape;26838;p117"/>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9" name="Google Shape;26839;p117"/>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0" name="Google Shape;26840;p117"/>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1" name="Google Shape;26841;p117"/>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2" name="Google Shape;26842;p117"/>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3" name="Google Shape;26843;p117"/>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4" name="Google Shape;26844;p117"/>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5" name="Google Shape;26845;p117"/>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6" name="Google Shape;26846;p117"/>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7" name="Google Shape;26847;p117"/>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8" name="Google Shape;26848;p117"/>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9" name="Google Shape;26849;p117"/>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0" name="Google Shape;26850;p117"/>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1" name="Google Shape;26851;p117"/>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2" name="Google Shape;26852;p117"/>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3" name="Google Shape;26853;p117"/>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4" name="Google Shape;26854;p117"/>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5" name="Google Shape;26855;p117"/>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6" name="Google Shape;26856;p117"/>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7" name="Google Shape;26857;p117"/>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8" name="Google Shape;26858;p117"/>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9" name="Google Shape;26859;p117"/>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0" name="Google Shape;26860;p117"/>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1" name="Google Shape;26861;p117"/>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2" name="Google Shape;26862;p117"/>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3" name="Google Shape;26863;p117"/>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4" name="Google Shape;26864;p117"/>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5" name="Google Shape;26865;p117"/>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6" name="Google Shape;26866;p117"/>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7" name="Google Shape;26867;p117"/>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8" name="Google Shape;26868;p117"/>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9" name="Google Shape;26869;p117"/>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0" name="Google Shape;26870;p117"/>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1" name="Google Shape;26871;p117"/>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2" name="Google Shape;26872;p117"/>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3" name="Google Shape;26873;p117"/>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4" name="Google Shape;26874;p117"/>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5" name="Google Shape;26875;p117"/>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6" name="Google Shape;26876;p117"/>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7" name="Google Shape;26877;p117"/>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8" name="Google Shape;26878;p117"/>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9" name="Google Shape;26879;p117"/>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0" name="Google Shape;26880;p117"/>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1" name="Google Shape;26881;p117"/>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2" name="Google Shape;26882;p117"/>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3" name="Google Shape;26883;p117"/>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4" name="Google Shape;26884;p117"/>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5" name="Google Shape;26885;p117"/>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6" name="Google Shape;26886;p117"/>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7" name="Google Shape;26887;p117"/>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8" name="Google Shape;26888;p117"/>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9" name="Google Shape;26889;p117"/>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0" name="Google Shape;26890;p117"/>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1" name="Google Shape;26891;p117"/>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2" name="Google Shape;26892;p117"/>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3" name="Google Shape;26893;p117"/>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4" name="Google Shape;26894;p117"/>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5" name="Google Shape;26895;p117"/>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6" name="Google Shape;26896;p117"/>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7" name="Google Shape;26897;p117"/>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8" name="Google Shape;26898;p117"/>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9" name="Google Shape;26899;p117"/>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0" name="Google Shape;26900;p117"/>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1" name="Google Shape;26901;p117"/>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2" name="Google Shape;26902;p117"/>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3" name="Google Shape;26903;p117"/>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4" name="Google Shape;26904;p117"/>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5" name="Google Shape;26905;p117"/>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6" name="Google Shape;26906;p117"/>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7" name="Google Shape;26907;p117"/>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8" name="Google Shape;26908;p117"/>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9" name="Google Shape;26909;p117"/>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0" name="Google Shape;26910;p117"/>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1" name="Google Shape;26911;p117"/>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2" name="Google Shape;26912;p117"/>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3" name="Google Shape;26913;p117"/>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4" name="Google Shape;26914;p117"/>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5" name="Google Shape;26915;p117"/>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6" name="Google Shape;26916;p117"/>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7" name="Google Shape;26917;p117"/>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8" name="Google Shape;26918;p117"/>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9" name="Google Shape;26919;p117"/>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0" name="Google Shape;26920;p117"/>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1" name="Google Shape;26921;p117"/>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2" name="Google Shape;26922;p117"/>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3" name="Google Shape;26923;p117"/>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4" name="Google Shape;26924;p117"/>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5" name="Google Shape;26925;p117"/>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6" name="Google Shape;26926;p117"/>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7" name="Google Shape;26927;p117"/>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8" name="Google Shape;26928;p117"/>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9" name="Google Shape;26929;p117"/>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0" name="Google Shape;26930;p117"/>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1" name="Google Shape;26931;p117"/>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2" name="Google Shape;26932;p117"/>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3" name="Google Shape;26933;p117"/>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4" name="Google Shape;26934;p117"/>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35" name="Google Shape;26935;p117"/>
          <p:cNvSpPr/>
          <p:nvPr/>
        </p:nvSpPr>
        <p:spPr>
          <a:xfrm rot="-148814">
            <a:off x="902446" y="1213697"/>
            <a:ext cx="7339106" cy="2716104"/>
          </a:xfrm>
          <a:custGeom>
            <a:avLst/>
            <a:gdLst/>
            <a:ahLst/>
            <a:cxnLst/>
            <a:rect l="l" t="t" r="r" b="b"/>
            <a:pathLst>
              <a:path w="22311" h="8257" extrusionOk="0">
                <a:moveTo>
                  <a:pt x="22121" y="7280"/>
                </a:moveTo>
                <a:cubicBezTo>
                  <a:pt x="22043" y="6964"/>
                  <a:pt x="21932" y="6996"/>
                  <a:pt x="21932" y="6666"/>
                </a:cubicBezTo>
                <a:cubicBezTo>
                  <a:pt x="21932" y="6351"/>
                  <a:pt x="21995" y="6351"/>
                  <a:pt x="21995" y="6035"/>
                </a:cubicBezTo>
                <a:cubicBezTo>
                  <a:pt x="21995" y="5720"/>
                  <a:pt x="22075" y="5720"/>
                  <a:pt x="22075" y="5389"/>
                </a:cubicBezTo>
                <a:cubicBezTo>
                  <a:pt x="22075" y="5074"/>
                  <a:pt x="21791" y="5074"/>
                  <a:pt x="21791" y="4759"/>
                </a:cubicBezTo>
                <a:cubicBezTo>
                  <a:pt x="21791" y="4428"/>
                  <a:pt x="22106" y="4428"/>
                  <a:pt x="22106" y="4113"/>
                </a:cubicBezTo>
                <a:cubicBezTo>
                  <a:pt x="22106" y="3798"/>
                  <a:pt x="21791" y="3798"/>
                  <a:pt x="21791" y="3483"/>
                </a:cubicBezTo>
                <a:cubicBezTo>
                  <a:pt x="21791" y="3152"/>
                  <a:pt x="22121" y="3152"/>
                  <a:pt x="22121" y="2836"/>
                </a:cubicBezTo>
                <a:cubicBezTo>
                  <a:pt x="22121" y="2521"/>
                  <a:pt x="21964" y="2521"/>
                  <a:pt x="21964" y="2191"/>
                </a:cubicBezTo>
                <a:cubicBezTo>
                  <a:pt x="21964" y="1876"/>
                  <a:pt x="21932" y="1876"/>
                  <a:pt x="21932" y="1561"/>
                </a:cubicBezTo>
                <a:cubicBezTo>
                  <a:pt x="21932" y="1246"/>
                  <a:pt x="22153" y="1246"/>
                  <a:pt x="22153" y="914"/>
                </a:cubicBezTo>
                <a:cubicBezTo>
                  <a:pt x="22153" y="599"/>
                  <a:pt x="22279" y="458"/>
                  <a:pt x="22058" y="221"/>
                </a:cubicBezTo>
                <a:cubicBezTo>
                  <a:pt x="21838" y="0"/>
                  <a:pt x="21680" y="253"/>
                  <a:pt x="21365" y="253"/>
                </a:cubicBezTo>
                <a:cubicBezTo>
                  <a:pt x="21050" y="253"/>
                  <a:pt x="21050" y="158"/>
                  <a:pt x="20720" y="158"/>
                </a:cubicBezTo>
                <a:cubicBezTo>
                  <a:pt x="20405" y="158"/>
                  <a:pt x="20405" y="458"/>
                  <a:pt x="20089" y="458"/>
                </a:cubicBezTo>
                <a:cubicBezTo>
                  <a:pt x="19774" y="458"/>
                  <a:pt x="19774" y="300"/>
                  <a:pt x="19443" y="300"/>
                </a:cubicBezTo>
                <a:cubicBezTo>
                  <a:pt x="19128" y="300"/>
                  <a:pt x="19128" y="143"/>
                  <a:pt x="18813" y="143"/>
                </a:cubicBezTo>
                <a:lnTo>
                  <a:pt x="18182" y="143"/>
                </a:lnTo>
                <a:cubicBezTo>
                  <a:pt x="17852" y="143"/>
                  <a:pt x="17852" y="426"/>
                  <a:pt x="17537" y="426"/>
                </a:cubicBezTo>
                <a:cubicBezTo>
                  <a:pt x="17222" y="426"/>
                  <a:pt x="17222" y="80"/>
                  <a:pt x="16907" y="80"/>
                </a:cubicBezTo>
                <a:cubicBezTo>
                  <a:pt x="16575" y="80"/>
                  <a:pt x="16575" y="190"/>
                  <a:pt x="16260" y="190"/>
                </a:cubicBezTo>
                <a:cubicBezTo>
                  <a:pt x="15945" y="190"/>
                  <a:pt x="15945" y="458"/>
                  <a:pt x="15630" y="458"/>
                </a:cubicBezTo>
                <a:lnTo>
                  <a:pt x="14985" y="458"/>
                </a:lnTo>
                <a:cubicBezTo>
                  <a:pt x="14670" y="458"/>
                  <a:pt x="14670" y="490"/>
                  <a:pt x="14354" y="490"/>
                </a:cubicBezTo>
                <a:cubicBezTo>
                  <a:pt x="14023" y="490"/>
                  <a:pt x="14023" y="111"/>
                  <a:pt x="13708" y="111"/>
                </a:cubicBezTo>
                <a:cubicBezTo>
                  <a:pt x="13393" y="111"/>
                  <a:pt x="13393" y="395"/>
                  <a:pt x="13078" y="395"/>
                </a:cubicBezTo>
                <a:cubicBezTo>
                  <a:pt x="12762" y="395"/>
                  <a:pt x="12762" y="253"/>
                  <a:pt x="12432" y="253"/>
                </a:cubicBezTo>
                <a:cubicBezTo>
                  <a:pt x="12117" y="253"/>
                  <a:pt x="12117" y="237"/>
                  <a:pt x="11802" y="237"/>
                </a:cubicBezTo>
                <a:cubicBezTo>
                  <a:pt x="11487" y="237"/>
                  <a:pt x="11487" y="300"/>
                  <a:pt x="11155" y="300"/>
                </a:cubicBezTo>
                <a:cubicBezTo>
                  <a:pt x="10840" y="300"/>
                  <a:pt x="10840" y="442"/>
                  <a:pt x="10525" y="442"/>
                </a:cubicBezTo>
                <a:cubicBezTo>
                  <a:pt x="10210" y="442"/>
                  <a:pt x="10210" y="363"/>
                  <a:pt x="9880" y="363"/>
                </a:cubicBezTo>
                <a:cubicBezTo>
                  <a:pt x="9565" y="363"/>
                  <a:pt x="9565" y="143"/>
                  <a:pt x="9250" y="143"/>
                </a:cubicBezTo>
                <a:cubicBezTo>
                  <a:pt x="8934" y="143"/>
                  <a:pt x="8934" y="206"/>
                  <a:pt x="8619" y="206"/>
                </a:cubicBezTo>
                <a:cubicBezTo>
                  <a:pt x="8288" y="206"/>
                  <a:pt x="8288" y="490"/>
                  <a:pt x="7973" y="490"/>
                </a:cubicBezTo>
                <a:cubicBezTo>
                  <a:pt x="7658" y="490"/>
                  <a:pt x="7658" y="473"/>
                  <a:pt x="7343" y="473"/>
                </a:cubicBezTo>
                <a:cubicBezTo>
                  <a:pt x="7012" y="473"/>
                  <a:pt x="7012" y="206"/>
                  <a:pt x="6697" y="206"/>
                </a:cubicBezTo>
                <a:cubicBezTo>
                  <a:pt x="6382" y="206"/>
                  <a:pt x="6382" y="95"/>
                  <a:pt x="6067" y="95"/>
                </a:cubicBezTo>
                <a:cubicBezTo>
                  <a:pt x="5752" y="95"/>
                  <a:pt x="5752" y="143"/>
                  <a:pt x="5420" y="143"/>
                </a:cubicBezTo>
                <a:cubicBezTo>
                  <a:pt x="5105" y="143"/>
                  <a:pt x="5105" y="111"/>
                  <a:pt x="4790" y="111"/>
                </a:cubicBezTo>
                <a:cubicBezTo>
                  <a:pt x="4475" y="111"/>
                  <a:pt x="4475" y="143"/>
                  <a:pt x="4145" y="143"/>
                </a:cubicBezTo>
                <a:cubicBezTo>
                  <a:pt x="3830" y="143"/>
                  <a:pt x="3830" y="490"/>
                  <a:pt x="3515" y="490"/>
                </a:cubicBezTo>
                <a:cubicBezTo>
                  <a:pt x="3199" y="490"/>
                  <a:pt x="3199" y="269"/>
                  <a:pt x="2884" y="269"/>
                </a:cubicBezTo>
                <a:cubicBezTo>
                  <a:pt x="2553" y="269"/>
                  <a:pt x="2553" y="379"/>
                  <a:pt x="2238" y="379"/>
                </a:cubicBezTo>
                <a:cubicBezTo>
                  <a:pt x="1923" y="379"/>
                  <a:pt x="1923" y="237"/>
                  <a:pt x="1607" y="237"/>
                </a:cubicBezTo>
                <a:cubicBezTo>
                  <a:pt x="1292" y="237"/>
                  <a:pt x="1292" y="80"/>
                  <a:pt x="962" y="80"/>
                </a:cubicBezTo>
                <a:cubicBezTo>
                  <a:pt x="647" y="80"/>
                  <a:pt x="647" y="111"/>
                  <a:pt x="332" y="111"/>
                </a:cubicBezTo>
                <a:cubicBezTo>
                  <a:pt x="206" y="111"/>
                  <a:pt x="95" y="95"/>
                  <a:pt x="0" y="80"/>
                </a:cubicBezTo>
                <a:lnTo>
                  <a:pt x="0" y="836"/>
                </a:lnTo>
                <a:lnTo>
                  <a:pt x="568" y="899"/>
                </a:lnTo>
                <a:cubicBezTo>
                  <a:pt x="647" y="773"/>
                  <a:pt x="773" y="694"/>
                  <a:pt x="931" y="694"/>
                </a:cubicBezTo>
                <a:cubicBezTo>
                  <a:pt x="1151" y="694"/>
                  <a:pt x="1340" y="868"/>
                  <a:pt x="1340" y="1088"/>
                </a:cubicBezTo>
                <a:cubicBezTo>
                  <a:pt x="1340" y="1324"/>
                  <a:pt x="1151" y="1498"/>
                  <a:pt x="931" y="1498"/>
                </a:cubicBezTo>
                <a:cubicBezTo>
                  <a:pt x="757" y="1498"/>
                  <a:pt x="616" y="1403"/>
                  <a:pt x="552" y="1261"/>
                </a:cubicBezTo>
                <a:lnTo>
                  <a:pt x="473" y="1261"/>
                </a:lnTo>
                <a:cubicBezTo>
                  <a:pt x="189" y="1261"/>
                  <a:pt x="552" y="1246"/>
                  <a:pt x="284" y="1355"/>
                </a:cubicBezTo>
                <a:cubicBezTo>
                  <a:pt x="0" y="1466"/>
                  <a:pt x="95" y="1355"/>
                  <a:pt x="95" y="1355"/>
                </a:cubicBezTo>
                <a:lnTo>
                  <a:pt x="0" y="1355"/>
                </a:lnTo>
                <a:lnTo>
                  <a:pt x="0" y="2286"/>
                </a:lnTo>
                <a:lnTo>
                  <a:pt x="568" y="2349"/>
                </a:lnTo>
                <a:cubicBezTo>
                  <a:pt x="647" y="2223"/>
                  <a:pt x="773" y="2143"/>
                  <a:pt x="931" y="2143"/>
                </a:cubicBezTo>
                <a:cubicBezTo>
                  <a:pt x="1151" y="2143"/>
                  <a:pt x="1340" y="2317"/>
                  <a:pt x="1340" y="2538"/>
                </a:cubicBezTo>
                <a:cubicBezTo>
                  <a:pt x="1340" y="2773"/>
                  <a:pt x="1151" y="2947"/>
                  <a:pt x="931" y="2947"/>
                </a:cubicBezTo>
                <a:cubicBezTo>
                  <a:pt x="757" y="2947"/>
                  <a:pt x="616" y="2853"/>
                  <a:pt x="552" y="2710"/>
                </a:cubicBezTo>
                <a:lnTo>
                  <a:pt x="473" y="2710"/>
                </a:lnTo>
                <a:cubicBezTo>
                  <a:pt x="189" y="2710"/>
                  <a:pt x="552" y="2695"/>
                  <a:pt x="284" y="2805"/>
                </a:cubicBezTo>
                <a:cubicBezTo>
                  <a:pt x="0" y="2916"/>
                  <a:pt x="95" y="2805"/>
                  <a:pt x="95" y="2805"/>
                </a:cubicBezTo>
                <a:lnTo>
                  <a:pt x="0" y="2805"/>
                </a:lnTo>
                <a:lnTo>
                  <a:pt x="0" y="3735"/>
                </a:lnTo>
                <a:lnTo>
                  <a:pt x="568" y="3798"/>
                </a:lnTo>
                <a:cubicBezTo>
                  <a:pt x="647" y="3672"/>
                  <a:pt x="773" y="3593"/>
                  <a:pt x="931" y="3593"/>
                </a:cubicBezTo>
                <a:cubicBezTo>
                  <a:pt x="1151" y="3593"/>
                  <a:pt x="1340" y="3767"/>
                  <a:pt x="1340" y="3987"/>
                </a:cubicBezTo>
                <a:cubicBezTo>
                  <a:pt x="1340" y="4223"/>
                  <a:pt x="1151" y="4397"/>
                  <a:pt x="931" y="4397"/>
                </a:cubicBezTo>
                <a:cubicBezTo>
                  <a:pt x="757" y="4397"/>
                  <a:pt x="616" y="4302"/>
                  <a:pt x="552" y="4160"/>
                </a:cubicBezTo>
                <a:lnTo>
                  <a:pt x="473" y="4160"/>
                </a:lnTo>
                <a:cubicBezTo>
                  <a:pt x="189" y="4160"/>
                  <a:pt x="552" y="4145"/>
                  <a:pt x="284" y="4254"/>
                </a:cubicBezTo>
                <a:cubicBezTo>
                  <a:pt x="0" y="4365"/>
                  <a:pt x="95" y="4254"/>
                  <a:pt x="95" y="4254"/>
                </a:cubicBezTo>
                <a:lnTo>
                  <a:pt x="0" y="4254"/>
                </a:lnTo>
                <a:lnTo>
                  <a:pt x="0" y="5185"/>
                </a:lnTo>
                <a:lnTo>
                  <a:pt x="568" y="5248"/>
                </a:lnTo>
                <a:cubicBezTo>
                  <a:pt x="647" y="5122"/>
                  <a:pt x="773" y="5027"/>
                  <a:pt x="931" y="5027"/>
                </a:cubicBezTo>
                <a:cubicBezTo>
                  <a:pt x="1151" y="5027"/>
                  <a:pt x="1340" y="5216"/>
                  <a:pt x="1340" y="5437"/>
                </a:cubicBezTo>
                <a:cubicBezTo>
                  <a:pt x="1340" y="5672"/>
                  <a:pt x="1151" y="5846"/>
                  <a:pt x="931" y="5846"/>
                </a:cubicBezTo>
                <a:cubicBezTo>
                  <a:pt x="757" y="5846"/>
                  <a:pt x="616" y="5752"/>
                  <a:pt x="552" y="5609"/>
                </a:cubicBezTo>
                <a:lnTo>
                  <a:pt x="473" y="5609"/>
                </a:lnTo>
                <a:cubicBezTo>
                  <a:pt x="189" y="5609"/>
                  <a:pt x="552" y="5594"/>
                  <a:pt x="284" y="5704"/>
                </a:cubicBezTo>
                <a:cubicBezTo>
                  <a:pt x="0" y="5815"/>
                  <a:pt x="95" y="5704"/>
                  <a:pt x="95" y="5704"/>
                </a:cubicBezTo>
                <a:lnTo>
                  <a:pt x="0" y="5704"/>
                </a:lnTo>
                <a:lnTo>
                  <a:pt x="0" y="6634"/>
                </a:lnTo>
                <a:lnTo>
                  <a:pt x="568" y="6697"/>
                </a:lnTo>
                <a:cubicBezTo>
                  <a:pt x="647" y="6571"/>
                  <a:pt x="773" y="6477"/>
                  <a:pt x="931" y="6477"/>
                </a:cubicBezTo>
                <a:cubicBezTo>
                  <a:pt x="1151" y="6477"/>
                  <a:pt x="1340" y="6666"/>
                  <a:pt x="1340" y="6886"/>
                </a:cubicBezTo>
                <a:cubicBezTo>
                  <a:pt x="1340" y="7107"/>
                  <a:pt x="1151" y="7296"/>
                  <a:pt x="931" y="7296"/>
                </a:cubicBezTo>
                <a:cubicBezTo>
                  <a:pt x="757" y="7296"/>
                  <a:pt x="616" y="7201"/>
                  <a:pt x="552" y="7059"/>
                </a:cubicBezTo>
                <a:lnTo>
                  <a:pt x="473" y="7059"/>
                </a:lnTo>
                <a:cubicBezTo>
                  <a:pt x="189" y="7059"/>
                  <a:pt x="552" y="7044"/>
                  <a:pt x="284" y="7154"/>
                </a:cubicBezTo>
                <a:cubicBezTo>
                  <a:pt x="0" y="7264"/>
                  <a:pt x="95" y="7154"/>
                  <a:pt x="95" y="7154"/>
                </a:cubicBezTo>
                <a:lnTo>
                  <a:pt x="0" y="7154"/>
                </a:lnTo>
                <a:lnTo>
                  <a:pt x="0" y="8036"/>
                </a:lnTo>
                <a:cubicBezTo>
                  <a:pt x="80" y="8004"/>
                  <a:pt x="189" y="7958"/>
                  <a:pt x="332" y="7958"/>
                </a:cubicBezTo>
                <a:cubicBezTo>
                  <a:pt x="647" y="7958"/>
                  <a:pt x="647" y="7752"/>
                  <a:pt x="962" y="7752"/>
                </a:cubicBezTo>
                <a:lnTo>
                  <a:pt x="1607" y="7752"/>
                </a:lnTo>
                <a:cubicBezTo>
                  <a:pt x="1923" y="7752"/>
                  <a:pt x="1923" y="7895"/>
                  <a:pt x="2238" y="7895"/>
                </a:cubicBezTo>
                <a:cubicBezTo>
                  <a:pt x="2569" y="7895"/>
                  <a:pt x="2569" y="7989"/>
                  <a:pt x="2884" y="7989"/>
                </a:cubicBezTo>
                <a:cubicBezTo>
                  <a:pt x="3199" y="7989"/>
                  <a:pt x="3199" y="7895"/>
                  <a:pt x="3515" y="7895"/>
                </a:cubicBezTo>
                <a:cubicBezTo>
                  <a:pt x="3845" y="7895"/>
                  <a:pt x="3845" y="8021"/>
                  <a:pt x="4160" y="8021"/>
                </a:cubicBezTo>
                <a:cubicBezTo>
                  <a:pt x="4475" y="8021"/>
                  <a:pt x="4475" y="7832"/>
                  <a:pt x="4790" y="7832"/>
                </a:cubicBezTo>
                <a:cubicBezTo>
                  <a:pt x="5122" y="7832"/>
                  <a:pt x="5122" y="8004"/>
                  <a:pt x="5437" y="8004"/>
                </a:cubicBezTo>
                <a:cubicBezTo>
                  <a:pt x="5752" y="8004"/>
                  <a:pt x="5752" y="7958"/>
                  <a:pt x="6067" y="7958"/>
                </a:cubicBezTo>
                <a:cubicBezTo>
                  <a:pt x="6382" y="7958"/>
                  <a:pt x="6382" y="8115"/>
                  <a:pt x="6712" y="8115"/>
                </a:cubicBezTo>
                <a:cubicBezTo>
                  <a:pt x="7027" y="8115"/>
                  <a:pt x="7027" y="7784"/>
                  <a:pt x="7343" y="7784"/>
                </a:cubicBezTo>
                <a:cubicBezTo>
                  <a:pt x="7658" y="7784"/>
                  <a:pt x="7658" y="8067"/>
                  <a:pt x="7989" y="8067"/>
                </a:cubicBezTo>
                <a:cubicBezTo>
                  <a:pt x="8304" y="8067"/>
                  <a:pt x="8304" y="8162"/>
                  <a:pt x="8619" y="8162"/>
                </a:cubicBezTo>
                <a:cubicBezTo>
                  <a:pt x="8934" y="8162"/>
                  <a:pt x="8934" y="7878"/>
                  <a:pt x="9265" y="7878"/>
                </a:cubicBezTo>
                <a:cubicBezTo>
                  <a:pt x="9580" y="7878"/>
                  <a:pt x="9580" y="8004"/>
                  <a:pt x="9895" y="8004"/>
                </a:cubicBezTo>
                <a:cubicBezTo>
                  <a:pt x="10210" y="8004"/>
                  <a:pt x="10210" y="8084"/>
                  <a:pt x="10542" y="8084"/>
                </a:cubicBezTo>
                <a:lnTo>
                  <a:pt x="11172" y="8084"/>
                </a:lnTo>
                <a:cubicBezTo>
                  <a:pt x="11487" y="8084"/>
                  <a:pt x="11487" y="8004"/>
                  <a:pt x="11802" y="8004"/>
                </a:cubicBezTo>
                <a:cubicBezTo>
                  <a:pt x="12132" y="8004"/>
                  <a:pt x="12132" y="7832"/>
                  <a:pt x="12447" y="7832"/>
                </a:cubicBezTo>
                <a:cubicBezTo>
                  <a:pt x="12762" y="7832"/>
                  <a:pt x="12762" y="8021"/>
                  <a:pt x="13078" y="8021"/>
                </a:cubicBezTo>
                <a:cubicBezTo>
                  <a:pt x="13409" y="8021"/>
                  <a:pt x="13409" y="7878"/>
                  <a:pt x="13724" y="7878"/>
                </a:cubicBezTo>
                <a:cubicBezTo>
                  <a:pt x="14039" y="7878"/>
                  <a:pt x="14039" y="7815"/>
                  <a:pt x="14354" y="7815"/>
                </a:cubicBezTo>
                <a:cubicBezTo>
                  <a:pt x="14670" y="7815"/>
                  <a:pt x="14670" y="7973"/>
                  <a:pt x="15000" y="7973"/>
                </a:cubicBezTo>
                <a:cubicBezTo>
                  <a:pt x="15315" y="7973"/>
                  <a:pt x="15315" y="8067"/>
                  <a:pt x="15630" y="8067"/>
                </a:cubicBezTo>
                <a:cubicBezTo>
                  <a:pt x="15945" y="8067"/>
                  <a:pt x="15945" y="7973"/>
                  <a:pt x="16277" y="7973"/>
                </a:cubicBezTo>
                <a:cubicBezTo>
                  <a:pt x="16592" y="7973"/>
                  <a:pt x="16592" y="7941"/>
                  <a:pt x="16907" y="7941"/>
                </a:cubicBezTo>
                <a:cubicBezTo>
                  <a:pt x="17222" y="7941"/>
                  <a:pt x="17222" y="8115"/>
                  <a:pt x="17537" y="8115"/>
                </a:cubicBezTo>
                <a:cubicBezTo>
                  <a:pt x="17867" y="8115"/>
                  <a:pt x="17867" y="7769"/>
                  <a:pt x="18182" y="7769"/>
                </a:cubicBezTo>
                <a:cubicBezTo>
                  <a:pt x="18498" y="7769"/>
                  <a:pt x="18498" y="8021"/>
                  <a:pt x="18813" y="8021"/>
                </a:cubicBezTo>
                <a:cubicBezTo>
                  <a:pt x="19144" y="8021"/>
                  <a:pt x="19144" y="7878"/>
                  <a:pt x="19459" y="7878"/>
                </a:cubicBezTo>
                <a:cubicBezTo>
                  <a:pt x="19774" y="7878"/>
                  <a:pt x="19774" y="8147"/>
                  <a:pt x="20089" y="8147"/>
                </a:cubicBezTo>
                <a:cubicBezTo>
                  <a:pt x="20405" y="8147"/>
                  <a:pt x="20405" y="8036"/>
                  <a:pt x="20735" y="8036"/>
                </a:cubicBezTo>
                <a:cubicBezTo>
                  <a:pt x="21050" y="8036"/>
                  <a:pt x="21050" y="7878"/>
                  <a:pt x="21365" y="7878"/>
                </a:cubicBezTo>
                <a:cubicBezTo>
                  <a:pt x="21680" y="7878"/>
                  <a:pt x="21854" y="8256"/>
                  <a:pt x="22075" y="8021"/>
                </a:cubicBezTo>
                <a:cubicBezTo>
                  <a:pt x="22310" y="7800"/>
                  <a:pt x="22232" y="7658"/>
                  <a:pt x="22121" y="7280"/>
                </a:cubicBezTo>
                <a:close/>
              </a:path>
            </a:pathLst>
          </a:custGeom>
          <a:solidFill>
            <a:srgbClr val="FFFFFF"/>
          </a:solidFill>
          <a:ln>
            <a:noFill/>
          </a:ln>
          <a:effectLst>
            <a:outerShdw blurRad="57150" dist="19050" dir="5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6" name="Google Shape;26936;p117"/>
          <p:cNvSpPr/>
          <p:nvPr/>
        </p:nvSpPr>
        <p:spPr>
          <a:xfrm rot="-1972865">
            <a:off x="1491324" y="791771"/>
            <a:ext cx="1686957" cy="1190569"/>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7" name="Google Shape;26937;p117"/>
          <p:cNvSpPr txBox="1">
            <a:spLocks noGrp="1"/>
          </p:cNvSpPr>
          <p:nvPr>
            <p:ph type="title"/>
          </p:nvPr>
        </p:nvSpPr>
        <p:spPr>
          <a:xfrm rot="-188007">
            <a:off x="4188989" y="2443920"/>
            <a:ext cx="3638740" cy="575136"/>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pt-BR" sz="4400" b="1" dirty="0">
                <a:solidFill>
                  <a:schemeClr val="accent1">
                    <a:lumMod val="75000"/>
                  </a:schemeClr>
                </a:solidFill>
                <a:latin typeface="Times New Roman" panose="02020603050405020304" pitchFamily="18" charset="0"/>
                <a:cs typeface="Times New Roman" panose="02020603050405020304" pitchFamily="18" charset="0"/>
              </a:rPr>
              <a:t>LUYỆN TẬP- SÁNG TẠO</a:t>
            </a:r>
            <a:endParaRPr sz="4400" b="1" dirty="0">
              <a:solidFill>
                <a:schemeClr val="accent1">
                  <a:lumMod val="75000"/>
                </a:schemeClr>
              </a:solidFill>
              <a:latin typeface="Times New Roman" panose="02020603050405020304" pitchFamily="18" charset="0"/>
              <a:cs typeface="Times New Roman" panose="02020603050405020304" pitchFamily="18" charset="0"/>
            </a:endParaRPr>
          </a:p>
        </p:txBody>
      </p:sp>
      <p:sp>
        <p:nvSpPr>
          <p:cNvPr id="26938" name="Google Shape;26938;p117"/>
          <p:cNvSpPr txBox="1">
            <a:spLocks noGrp="1"/>
          </p:cNvSpPr>
          <p:nvPr>
            <p:ph type="title" idx="2"/>
          </p:nvPr>
        </p:nvSpPr>
        <p:spPr>
          <a:xfrm rot="-217916">
            <a:off x="1773670" y="1863562"/>
            <a:ext cx="2410541" cy="1601014"/>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pt-BR"/>
              <a:t>03</a:t>
            </a:r>
            <a:endParaRPr/>
          </a:p>
        </p:txBody>
      </p:sp>
      <p:pic>
        <p:nvPicPr>
          <p:cNvPr id="26940" name="Google Shape;26940;p117"/>
          <p:cNvPicPr preferRelativeResize="0"/>
          <p:nvPr/>
        </p:nvPicPr>
        <p:blipFill>
          <a:blip r:embed="rId3">
            <a:alphaModFix/>
          </a:blip>
          <a:stretch>
            <a:fillRect/>
          </a:stretch>
        </p:blipFill>
        <p:spPr>
          <a:xfrm rot="5400000">
            <a:off x="6872150" y="2647500"/>
            <a:ext cx="2031899" cy="1752754"/>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6940"/>
                                        </p:tgtEl>
                                        <p:attrNameLst>
                                          <p:attrName>style.visibility</p:attrName>
                                        </p:attrNameLst>
                                      </p:cBhvr>
                                      <p:to>
                                        <p:strVal val="visible"/>
                                      </p:to>
                                    </p:set>
                                    <p:animEffect transition="in" filter="fade">
                                      <p:cBhvr>
                                        <p:cTn id="7" dur="1000"/>
                                        <p:tgtEl>
                                          <p:spTgt spid="26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105"/>
        <p:cNvGrpSpPr/>
        <p:nvPr/>
      </p:nvGrpSpPr>
      <p:grpSpPr>
        <a:xfrm>
          <a:off x="0" y="0"/>
          <a:ext cx="0" cy="0"/>
          <a:chOff x="0" y="0"/>
          <a:chExt cx="0" cy="0"/>
        </a:xfrm>
      </p:grpSpPr>
      <p:grpSp>
        <p:nvGrpSpPr>
          <p:cNvPr id="13106" name="Google Shape;13106;p87"/>
          <p:cNvGrpSpPr/>
          <p:nvPr/>
        </p:nvGrpSpPr>
        <p:grpSpPr>
          <a:xfrm rot="10800000" flipH="1">
            <a:off x="5239764" y="226423"/>
            <a:ext cx="2515990" cy="1966090"/>
            <a:chOff x="3360402" y="1405432"/>
            <a:chExt cx="341781" cy="267077"/>
          </a:xfrm>
        </p:grpSpPr>
        <p:sp>
          <p:nvSpPr>
            <p:cNvPr id="13107" name="Google Shape;13107;p87"/>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7"/>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7"/>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7"/>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7"/>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7"/>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7"/>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7"/>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7"/>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7"/>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7"/>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7"/>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7"/>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7"/>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7"/>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7"/>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7"/>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7"/>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7"/>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7"/>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7"/>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7"/>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7"/>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7"/>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7"/>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7"/>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7"/>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7"/>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7"/>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87"/>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87"/>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7"/>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7"/>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7"/>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7"/>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7"/>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7"/>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7"/>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7"/>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7"/>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7"/>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7"/>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7"/>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7"/>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7"/>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7"/>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7"/>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7"/>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7"/>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7"/>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7"/>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7"/>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7"/>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7"/>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7"/>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7"/>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7"/>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7"/>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7"/>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7"/>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7"/>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7"/>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7"/>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7"/>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7"/>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7"/>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7"/>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7"/>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7"/>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7"/>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7"/>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87"/>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87"/>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7"/>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7"/>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7"/>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7"/>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7"/>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7"/>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7"/>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87"/>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7"/>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7"/>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7"/>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7"/>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7"/>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7"/>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7"/>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7"/>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7"/>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7"/>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7"/>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7"/>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7"/>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7"/>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7"/>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7"/>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7"/>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7"/>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7"/>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7"/>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7"/>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7"/>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7"/>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7"/>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7"/>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7"/>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7"/>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7"/>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7"/>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7"/>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7"/>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7"/>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7"/>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7"/>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7"/>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7"/>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7"/>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7"/>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7"/>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7"/>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7"/>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7"/>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7"/>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7"/>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7"/>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7"/>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7"/>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7"/>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7"/>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7"/>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7"/>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7"/>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7"/>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7"/>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7"/>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7"/>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7"/>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7"/>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7"/>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7"/>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7"/>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7"/>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7"/>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7"/>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7"/>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7"/>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7"/>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7"/>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7"/>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7"/>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7"/>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7"/>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7"/>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7"/>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7"/>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7"/>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7"/>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7"/>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7"/>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7"/>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7"/>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7"/>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7"/>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7"/>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7"/>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7"/>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7"/>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7"/>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7"/>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7"/>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7"/>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7"/>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7"/>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7"/>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7"/>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7"/>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7"/>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7"/>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7"/>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7"/>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7"/>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7"/>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7"/>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7"/>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7"/>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7"/>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7"/>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7"/>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7"/>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7"/>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7"/>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7"/>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7"/>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7"/>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7"/>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7"/>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7"/>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7"/>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7"/>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7"/>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7"/>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7"/>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87"/>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7"/>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7"/>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7"/>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7"/>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7"/>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7"/>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87"/>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7"/>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7"/>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7"/>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7"/>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7"/>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7"/>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7"/>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7"/>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7"/>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7"/>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7"/>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7"/>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7"/>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7"/>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7"/>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7"/>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7"/>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7"/>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7"/>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7"/>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7"/>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7"/>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7"/>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7"/>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7"/>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7"/>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7"/>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7"/>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7"/>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7"/>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7"/>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7"/>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7"/>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7"/>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7"/>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7"/>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7"/>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7"/>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7"/>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7"/>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7"/>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7"/>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7"/>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7"/>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7"/>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7"/>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7"/>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7"/>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7"/>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7"/>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7"/>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7"/>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7"/>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7"/>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7"/>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7"/>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7"/>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7"/>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7"/>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7"/>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7"/>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7"/>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7"/>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7"/>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7"/>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7"/>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7"/>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7"/>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7"/>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7"/>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7"/>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7"/>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7"/>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7"/>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87"/>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7"/>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7"/>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7"/>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7"/>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7"/>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7"/>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7"/>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7"/>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7"/>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7"/>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7"/>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87"/>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87"/>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7"/>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7"/>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87"/>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7"/>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7"/>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7"/>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87"/>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7"/>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7"/>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15" name="Google Shape;13415;p87"/>
          <p:cNvSpPr/>
          <p:nvPr/>
        </p:nvSpPr>
        <p:spPr>
          <a:xfrm rot="-148814">
            <a:off x="902447" y="1152398"/>
            <a:ext cx="7339106" cy="2716104"/>
          </a:xfrm>
          <a:custGeom>
            <a:avLst/>
            <a:gdLst/>
            <a:ahLst/>
            <a:cxnLst/>
            <a:rect l="l" t="t" r="r" b="b"/>
            <a:pathLst>
              <a:path w="22311" h="8257" extrusionOk="0">
                <a:moveTo>
                  <a:pt x="22121" y="7280"/>
                </a:moveTo>
                <a:cubicBezTo>
                  <a:pt x="22043" y="6964"/>
                  <a:pt x="21932" y="6996"/>
                  <a:pt x="21932" y="6666"/>
                </a:cubicBezTo>
                <a:cubicBezTo>
                  <a:pt x="21932" y="6351"/>
                  <a:pt x="21995" y="6351"/>
                  <a:pt x="21995" y="6035"/>
                </a:cubicBezTo>
                <a:cubicBezTo>
                  <a:pt x="21995" y="5720"/>
                  <a:pt x="22075" y="5720"/>
                  <a:pt x="22075" y="5389"/>
                </a:cubicBezTo>
                <a:cubicBezTo>
                  <a:pt x="22075" y="5074"/>
                  <a:pt x="21791" y="5074"/>
                  <a:pt x="21791" y="4759"/>
                </a:cubicBezTo>
                <a:cubicBezTo>
                  <a:pt x="21791" y="4428"/>
                  <a:pt x="22106" y="4428"/>
                  <a:pt x="22106" y="4113"/>
                </a:cubicBezTo>
                <a:cubicBezTo>
                  <a:pt x="22106" y="3798"/>
                  <a:pt x="21791" y="3798"/>
                  <a:pt x="21791" y="3483"/>
                </a:cubicBezTo>
                <a:cubicBezTo>
                  <a:pt x="21791" y="3152"/>
                  <a:pt x="22121" y="3152"/>
                  <a:pt x="22121" y="2836"/>
                </a:cubicBezTo>
                <a:cubicBezTo>
                  <a:pt x="22121" y="2521"/>
                  <a:pt x="21964" y="2521"/>
                  <a:pt x="21964" y="2191"/>
                </a:cubicBezTo>
                <a:cubicBezTo>
                  <a:pt x="21964" y="1876"/>
                  <a:pt x="21932" y="1876"/>
                  <a:pt x="21932" y="1561"/>
                </a:cubicBezTo>
                <a:cubicBezTo>
                  <a:pt x="21932" y="1246"/>
                  <a:pt x="22153" y="1246"/>
                  <a:pt x="22153" y="914"/>
                </a:cubicBezTo>
                <a:cubicBezTo>
                  <a:pt x="22153" y="599"/>
                  <a:pt x="22279" y="458"/>
                  <a:pt x="22058" y="221"/>
                </a:cubicBezTo>
                <a:cubicBezTo>
                  <a:pt x="21838" y="0"/>
                  <a:pt x="21680" y="253"/>
                  <a:pt x="21365" y="253"/>
                </a:cubicBezTo>
                <a:cubicBezTo>
                  <a:pt x="21050" y="253"/>
                  <a:pt x="21050" y="158"/>
                  <a:pt x="20720" y="158"/>
                </a:cubicBezTo>
                <a:cubicBezTo>
                  <a:pt x="20405" y="158"/>
                  <a:pt x="20405" y="458"/>
                  <a:pt x="20089" y="458"/>
                </a:cubicBezTo>
                <a:cubicBezTo>
                  <a:pt x="19774" y="458"/>
                  <a:pt x="19774" y="300"/>
                  <a:pt x="19443" y="300"/>
                </a:cubicBezTo>
                <a:cubicBezTo>
                  <a:pt x="19128" y="300"/>
                  <a:pt x="19128" y="143"/>
                  <a:pt x="18813" y="143"/>
                </a:cubicBezTo>
                <a:lnTo>
                  <a:pt x="18182" y="143"/>
                </a:lnTo>
                <a:cubicBezTo>
                  <a:pt x="17852" y="143"/>
                  <a:pt x="17852" y="426"/>
                  <a:pt x="17537" y="426"/>
                </a:cubicBezTo>
                <a:cubicBezTo>
                  <a:pt x="17222" y="426"/>
                  <a:pt x="17222" y="80"/>
                  <a:pt x="16907" y="80"/>
                </a:cubicBezTo>
                <a:cubicBezTo>
                  <a:pt x="16575" y="80"/>
                  <a:pt x="16575" y="190"/>
                  <a:pt x="16260" y="190"/>
                </a:cubicBezTo>
                <a:cubicBezTo>
                  <a:pt x="15945" y="190"/>
                  <a:pt x="15945" y="458"/>
                  <a:pt x="15630" y="458"/>
                </a:cubicBezTo>
                <a:lnTo>
                  <a:pt x="14985" y="458"/>
                </a:lnTo>
                <a:cubicBezTo>
                  <a:pt x="14670" y="458"/>
                  <a:pt x="14670" y="490"/>
                  <a:pt x="14354" y="490"/>
                </a:cubicBezTo>
                <a:cubicBezTo>
                  <a:pt x="14023" y="490"/>
                  <a:pt x="14023" y="111"/>
                  <a:pt x="13708" y="111"/>
                </a:cubicBezTo>
                <a:cubicBezTo>
                  <a:pt x="13393" y="111"/>
                  <a:pt x="13393" y="395"/>
                  <a:pt x="13078" y="395"/>
                </a:cubicBezTo>
                <a:cubicBezTo>
                  <a:pt x="12762" y="395"/>
                  <a:pt x="12762" y="253"/>
                  <a:pt x="12432" y="253"/>
                </a:cubicBezTo>
                <a:cubicBezTo>
                  <a:pt x="12117" y="253"/>
                  <a:pt x="12117" y="237"/>
                  <a:pt x="11802" y="237"/>
                </a:cubicBezTo>
                <a:cubicBezTo>
                  <a:pt x="11487" y="237"/>
                  <a:pt x="11487" y="300"/>
                  <a:pt x="11155" y="300"/>
                </a:cubicBezTo>
                <a:cubicBezTo>
                  <a:pt x="10840" y="300"/>
                  <a:pt x="10840" y="442"/>
                  <a:pt x="10525" y="442"/>
                </a:cubicBezTo>
                <a:cubicBezTo>
                  <a:pt x="10210" y="442"/>
                  <a:pt x="10210" y="363"/>
                  <a:pt x="9880" y="363"/>
                </a:cubicBezTo>
                <a:cubicBezTo>
                  <a:pt x="9565" y="363"/>
                  <a:pt x="9565" y="143"/>
                  <a:pt x="9250" y="143"/>
                </a:cubicBezTo>
                <a:cubicBezTo>
                  <a:pt x="8934" y="143"/>
                  <a:pt x="8934" y="206"/>
                  <a:pt x="8619" y="206"/>
                </a:cubicBezTo>
                <a:cubicBezTo>
                  <a:pt x="8288" y="206"/>
                  <a:pt x="8288" y="490"/>
                  <a:pt x="7973" y="490"/>
                </a:cubicBezTo>
                <a:cubicBezTo>
                  <a:pt x="7658" y="490"/>
                  <a:pt x="7658" y="473"/>
                  <a:pt x="7343" y="473"/>
                </a:cubicBezTo>
                <a:cubicBezTo>
                  <a:pt x="7012" y="473"/>
                  <a:pt x="7012" y="206"/>
                  <a:pt x="6697" y="206"/>
                </a:cubicBezTo>
                <a:cubicBezTo>
                  <a:pt x="6382" y="206"/>
                  <a:pt x="6382" y="95"/>
                  <a:pt x="6067" y="95"/>
                </a:cubicBezTo>
                <a:cubicBezTo>
                  <a:pt x="5752" y="95"/>
                  <a:pt x="5752" y="143"/>
                  <a:pt x="5420" y="143"/>
                </a:cubicBezTo>
                <a:cubicBezTo>
                  <a:pt x="5105" y="143"/>
                  <a:pt x="5105" y="111"/>
                  <a:pt x="4790" y="111"/>
                </a:cubicBezTo>
                <a:cubicBezTo>
                  <a:pt x="4475" y="111"/>
                  <a:pt x="4475" y="143"/>
                  <a:pt x="4145" y="143"/>
                </a:cubicBezTo>
                <a:cubicBezTo>
                  <a:pt x="3830" y="143"/>
                  <a:pt x="3830" y="490"/>
                  <a:pt x="3515" y="490"/>
                </a:cubicBezTo>
                <a:cubicBezTo>
                  <a:pt x="3199" y="490"/>
                  <a:pt x="3199" y="269"/>
                  <a:pt x="2884" y="269"/>
                </a:cubicBezTo>
                <a:cubicBezTo>
                  <a:pt x="2553" y="269"/>
                  <a:pt x="2553" y="379"/>
                  <a:pt x="2238" y="379"/>
                </a:cubicBezTo>
                <a:cubicBezTo>
                  <a:pt x="1923" y="379"/>
                  <a:pt x="1923" y="237"/>
                  <a:pt x="1607" y="237"/>
                </a:cubicBezTo>
                <a:cubicBezTo>
                  <a:pt x="1292" y="237"/>
                  <a:pt x="1292" y="80"/>
                  <a:pt x="962" y="80"/>
                </a:cubicBezTo>
                <a:cubicBezTo>
                  <a:pt x="647" y="80"/>
                  <a:pt x="647" y="111"/>
                  <a:pt x="332" y="111"/>
                </a:cubicBezTo>
                <a:cubicBezTo>
                  <a:pt x="206" y="111"/>
                  <a:pt x="95" y="95"/>
                  <a:pt x="0" y="80"/>
                </a:cubicBezTo>
                <a:lnTo>
                  <a:pt x="0" y="836"/>
                </a:lnTo>
                <a:lnTo>
                  <a:pt x="568" y="899"/>
                </a:lnTo>
                <a:cubicBezTo>
                  <a:pt x="647" y="773"/>
                  <a:pt x="773" y="694"/>
                  <a:pt x="931" y="694"/>
                </a:cubicBezTo>
                <a:cubicBezTo>
                  <a:pt x="1151" y="694"/>
                  <a:pt x="1340" y="868"/>
                  <a:pt x="1340" y="1088"/>
                </a:cubicBezTo>
                <a:cubicBezTo>
                  <a:pt x="1340" y="1324"/>
                  <a:pt x="1151" y="1498"/>
                  <a:pt x="931" y="1498"/>
                </a:cubicBezTo>
                <a:cubicBezTo>
                  <a:pt x="757" y="1498"/>
                  <a:pt x="616" y="1403"/>
                  <a:pt x="552" y="1261"/>
                </a:cubicBezTo>
                <a:lnTo>
                  <a:pt x="473" y="1261"/>
                </a:lnTo>
                <a:cubicBezTo>
                  <a:pt x="189" y="1261"/>
                  <a:pt x="552" y="1246"/>
                  <a:pt x="284" y="1355"/>
                </a:cubicBezTo>
                <a:cubicBezTo>
                  <a:pt x="0" y="1466"/>
                  <a:pt x="95" y="1355"/>
                  <a:pt x="95" y="1355"/>
                </a:cubicBezTo>
                <a:lnTo>
                  <a:pt x="0" y="1355"/>
                </a:lnTo>
                <a:lnTo>
                  <a:pt x="0" y="2286"/>
                </a:lnTo>
                <a:lnTo>
                  <a:pt x="568" y="2349"/>
                </a:lnTo>
                <a:cubicBezTo>
                  <a:pt x="647" y="2223"/>
                  <a:pt x="773" y="2143"/>
                  <a:pt x="931" y="2143"/>
                </a:cubicBezTo>
                <a:cubicBezTo>
                  <a:pt x="1151" y="2143"/>
                  <a:pt x="1340" y="2317"/>
                  <a:pt x="1340" y="2538"/>
                </a:cubicBezTo>
                <a:cubicBezTo>
                  <a:pt x="1340" y="2773"/>
                  <a:pt x="1151" y="2947"/>
                  <a:pt x="931" y="2947"/>
                </a:cubicBezTo>
                <a:cubicBezTo>
                  <a:pt x="757" y="2947"/>
                  <a:pt x="616" y="2853"/>
                  <a:pt x="552" y="2710"/>
                </a:cubicBezTo>
                <a:lnTo>
                  <a:pt x="473" y="2710"/>
                </a:lnTo>
                <a:cubicBezTo>
                  <a:pt x="189" y="2710"/>
                  <a:pt x="552" y="2695"/>
                  <a:pt x="284" y="2805"/>
                </a:cubicBezTo>
                <a:cubicBezTo>
                  <a:pt x="0" y="2916"/>
                  <a:pt x="95" y="2805"/>
                  <a:pt x="95" y="2805"/>
                </a:cubicBezTo>
                <a:lnTo>
                  <a:pt x="0" y="2805"/>
                </a:lnTo>
                <a:lnTo>
                  <a:pt x="0" y="3735"/>
                </a:lnTo>
                <a:lnTo>
                  <a:pt x="568" y="3798"/>
                </a:lnTo>
                <a:cubicBezTo>
                  <a:pt x="647" y="3672"/>
                  <a:pt x="773" y="3593"/>
                  <a:pt x="931" y="3593"/>
                </a:cubicBezTo>
                <a:cubicBezTo>
                  <a:pt x="1151" y="3593"/>
                  <a:pt x="1340" y="3767"/>
                  <a:pt x="1340" y="3987"/>
                </a:cubicBezTo>
                <a:cubicBezTo>
                  <a:pt x="1340" y="4223"/>
                  <a:pt x="1151" y="4397"/>
                  <a:pt x="931" y="4397"/>
                </a:cubicBezTo>
                <a:cubicBezTo>
                  <a:pt x="757" y="4397"/>
                  <a:pt x="616" y="4302"/>
                  <a:pt x="552" y="4160"/>
                </a:cubicBezTo>
                <a:lnTo>
                  <a:pt x="473" y="4160"/>
                </a:lnTo>
                <a:cubicBezTo>
                  <a:pt x="189" y="4160"/>
                  <a:pt x="552" y="4145"/>
                  <a:pt x="284" y="4254"/>
                </a:cubicBezTo>
                <a:cubicBezTo>
                  <a:pt x="0" y="4365"/>
                  <a:pt x="95" y="4254"/>
                  <a:pt x="95" y="4254"/>
                </a:cubicBezTo>
                <a:lnTo>
                  <a:pt x="0" y="4254"/>
                </a:lnTo>
                <a:lnTo>
                  <a:pt x="0" y="5185"/>
                </a:lnTo>
                <a:lnTo>
                  <a:pt x="568" y="5248"/>
                </a:lnTo>
                <a:cubicBezTo>
                  <a:pt x="647" y="5122"/>
                  <a:pt x="773" y="5027"/>
                  <a:pt x="931" y="5027"/>
                </a:cubicBezTo>
                <a:cubicBezTo>
                  <a:pt x="1151" y="5027"/>
                  <a:pt x="1340" y="5216"/>
                  <a:pt x="1340" y="5437"/>
                </a:cubicBezTo>
                <a:cubicBezTo>
                  <a:pt x="1340" y="5672"/>
                  <a:pt x="1151" y="5846"/>
                  <a:pt x="931" y="5846"/>
                </a:cubicBezTo>
                <a:cubicBezTo>
                  <a:pt x="757" y="5846"/>
                  <a:pt x="616" y="5752"/>
                  <a:pt x="552" y="5609"/>
                </a:cubicBezTo>
                <a:lnTo>
                  <a:pt x="473" y="5609"/>
                </a:lnTo>
                <a:cubicBezTo>
                  <a:pt x="189" y="5609"/>
                  <a:pt x="552" y="5594"/>
                  <a:pt x="284" y="5704"/>
                </a:cubicBezTo>
                <a:cubicBezTo>
                  <a:pt x="0" y="5815"/>
                  <a:pt x="95" y="5704"/>
                  <a:pt x="95" y="5704"/>
                </a:cubicBezTo>
                <a:lnTo>
                  <a:pt x="0" y="5704"/>
                </a:lnTo>
                <a:lnTo>
                  <a:pt x="0" y="6634"/>
                </a:lnTo>
                <a:lnTo>
                  <a:pt x="568" y="6697"/>
                </a:lnTo>
                <a:cubicBezTo>
                  <a:pt x="647" y="6571"/>
                  <a:pt x="773" y="6477"/>
                  <a:pt x="931" y="6477"/>
                </a:cubicBezTo>
                <a:cubicBezTo>
                  <a:pt x="1151" y="6477"/>
                  <a:pt x="1340" y="6666"/>
                  <a:pt x="1340" y="6886"/>
                </a:cubicBezTo>
                <a:cubicBezTo>
                  <a:pt x="1340" y="7107"/>
                  <a:pt x="1151" y="7296"/>
                  <a:pt x="931" y="7296"/>
                </a:cubicBezTo>
                <a:cubicBezTo>
                  <a:pt x="757" y="7296"/>
                  <a:pt x="616" y="7201"/>
                  <a:pt x="552" y="7059"/>
                </a:cubicBezTo>
                <a:lnTo>
                  <a:pt x="473" y="7059"/>
                </a:lnTo>
                <a:cubicBezTo>
                  <a:pt x="189" y="7059"/>
                  <a:pt x="552" y="7044"/>
                  <a:pt x="284" y="7154"/>
                </a:cubicBezTo>
                <a:cubicBezTo>
                  <a:pt x="0" y="7264"/>
                  <a:pt x="95" y="7154"/>
                  <a:pt x="95" y="7154"/>
                </a:cubicBezTo>
                <a:lnTo>
                  <a:pt x="0" y="7154"/>
                </a:lnTo>
                <a:lnTo>
                  <a:pt x="0" y="8036"/>
                </a:lnTo>
                <a:cubicBezTo>
                  <a:pt x="80" y="8004"/>
                  <a:pt x="189" y="7958"/>
                  <a:pt x="332" y="7958"/>
                </a:cubicBezTo>
                <a:cubicBezTo>
                  <a:pt x="647" y="7958"/>
                  <a:pt x="647" y="7752"/>
                  <a:pt x="962" y="7752"/>
                </a:cubicBezTo>
                <a:lnTo>
                  <a:pt x="1607" y="7752"/>
                </a:lnTo>
                <a:cubicBezTo>
                  <a:pt x="1923" y="7752"/>
                  <a:pt x="1923" y="7895"/>
                  <a:pt x="2238" y="7895"/>
                </a:cubicBezTo>
                <a:cubicBezTo>
                  <a:pt x="2569" y="7895"/>
                  <a:pt x="2569" y="7989"/>
                  <a:pt x="2884" y="7989"/>
                </a:cubicBezTo>
                <a:cubicBezTo>
                  <a:pt x="3199" y="7989"/>
                  <a:pt x="3199" y="7895"/>
                  <a:pt x="3515" y="7895"/>
                </a:cubicBezTo>
                <a:cubicBezTo>
                  <a:pt x="3845" y="7895"/>
                  <a:pt x="3845" y="8021"/>
                  <a:pt x="4160" y="8021"/>
                </a:cubicBezTo>
                <a:cubicBezTo>
                  <a:pt x="4475" y="8021"/>
                  <a:pt x="4475" y="7832"/>
                  <a:pt x="4790" y="7832"/>
                </a:cubicBezTo>
                <a:cubicBezTo>
                  <a:pt x="5122" y="7832"/>
                  <a:pt x="5122" y="8004"/>
                  <a:pt x="5437" y="8004"/>
                </a:cubicBezTo>
                <a:cubicBezTo>
                  <a:pt x="5752" y="8004"/>
                  <a:pt x="5752" y="7958"/>
                  <a:pt x="6067" y="7958"/>
                </a:cubicBezTo>
                <a:cubicBezTo>
                  <a:pt x="6382" y="7958"/>
                  <a:pt x="6382" y="8115"/>
                  <a:pt x="6712" y="8115"/>
                </a:cubicBezTo>
                <a:cubicBezTo>
                  <a:pt x="7027" y="8115"/>
                  <a:pt x="7027" y="7784"/>
                  <a:pt x="7343" y="7784"/>
                </a:cubicBezTo>
                <a:cubicBezTo>
                  <a:pt x="7658" y="7784"/>
                  <a:pt x="7658" y="8067"/>
                  <a:pt x="7989" y="8067"/>
                </a:cubicBezTo>
                <a:cubicBezTo>
                  <a:pt x="8304" y="8067"/>
                  <a:pt x="8304" y="8162"/>
                  <a:pt x="8619" y="8162"/>
                </a:cubicBezTo>
                <a:cubicBezTo>
                  <a:pt x="8934" y="8162"/>
                  <a:pt x="8934" y="7878"/>
                  <a:pt x="9265" y="7878"/>
                </a:cubicBezTo>
                <a:cubicBezTo>
                  <a:pt x="9580" y="7878"/>
                  <a:pt x="9580" y="8004"/>
                  <a:pt x="9895" y="8004"/>
                </a:cubicBezTo>
                <a:cubicBezTo>
                  <a:pt x="10210" y="8004"/>
                  <a:pt x="10210" y="8084"/>
                  <a:pt x="10542" y="8084"/>
                </a:cubicBezTo>
                <a:lnTo>
                  <a:pt x="11172" y="8084"/>
                </a:lnTo>
                <a:cubicBezTo>
                  <a:pt x="11487" y="8084"/>
                  <a:pt x="11487" y="8004"/>
                  <a:pt x="11802" y="8004"/>
                </a:cubicBezTo>
                <a:cubicBezTo>
                  <a:pt x="12132" y="8004"/>
                  <a:pt x="12132" y="7832"/>
                  <a:pt x="12447" y="7832"/>
                </a:cubicBezTo>
                <a:cubicBezTo>
                  <a:pt x="12762" y="7832"/>
                  <a:pt x="12762" y="8021"/>
                  <a:pt x="13078" y="8021"/>
                </a:cubicBezTo>
                <a:cubicBezTo>
                  <a:pt x="13409" y="8021"/>
                  <a:pt x="13409" y="7878"/>
                  <a:pt x="13724" y="7878"/>
                </a:cubicBezTo>
                <a:cubicBezTo>
                  <a:pt x="14039" y="7878"/>
                  <a:pt x="14039" y="7815"/>
                  <a:pt x="14354" y="7815"/>
                </a:cubicBezTo>
                <a:cubicBezTo>
                  <a:pt x="14670" y="7815"/>
                  <a:pt x="14670" y="7973"/>
                  <a:pt x="15000" y="7973"/>
                </a:cubicBezTo>
                <a:cubicBezTo>
                  <a:pt x="15315" y="7973"/>
                  <a:pt x="15315" y="8067"/>
                  <a:pt x="15630" y="8067"/>
                </a:cubicBezTo>
                <a:cubicBezTo>
                  <a:pt x="15945" y="8067"/>
                  <a:pt x="15945" y="7973"/>
                  <a:pt x="16277" y="7973"/>
                </a:cubicBezTo>
                <a:cubicBezTo>
                  <a:pt x="16592" y="7973"/>
                  <a:pt x="16592" y="7941"/>
                  <a:pt x="16907" y="7941"/>
                </a:cubicBezTo>
                <a:cubicBezTo>
                  <a:pt x="17222" y="7941"/>
                  <a:pt x="17222" y="8115"/>
                  <a:pt x="17537" y="8115"/>
                </a:cubicBezTo>
                <a:cubicBezTo>
                  <a:pt x="17867" y="8115"/>
                  <a:pt x="17867" y="7769"/>
                  <a:pt x="18182" y="7769"/>
                </a:cubicBezTo>
                <a:cubicBezTo>
                  <a:pt x="18498" y="7769"/>
                  <a:pt x="18498" y="8021"/>
                  <a:pt x="18813" y="8021"/>
                </a:cubicBezTo>
                <a:cubicBezTo>
                  <a:pt x="19144" y="8021"/>
                  <a:pt x="19144" y="7878"/>
                  <a:pt x="19459" y="7878"/>
                </a:cubicBezTo>
                <a:cubicBezTo>
                  <a:pt x="19774" y="7878"/>
                  <a:pt x="19774" y="8147"/>
                  <a:pt x="20089" y="8147"/>
                </a:cubicBezTo>
                <a:cubicBezTo>
                  <a:pt x="20405" y="8147"/>
                  <a:pt x="20405" y="8036"/>
                  <a:pt x="20735" y="8036"/>
                </a:cubicBezTo>
                <a:cubicBezTo>
                  <a:pt x="21050" y="8036"/>
                  <a:pt x="21050" y="7878"/>
                  <a:pt x="21365" y="7878"/>
                </a:cubicBezTo>
                <a:cubicBezTo>
                  <a:pt x="21680" y="7878"/>
                  <a:pt x="21854" y="8256"/>
                  <a:pt x="22075" y="8021"/>
                </a:cubicBezTo>
                <a:cubicBezTo>
                  <a:pt x="22310" y="7800"/>
                  <a:pt x="22232" y="7658"/>
                  <a:pt x="22121" y="7280"/>
                </a:cubicBezTo>
                <a:close/>
              </a:path>
            </a:pathLst>
          </a:custGeom>
          <a:solidFill>
            <a:srgbClr val="FFFFFF"/>
          </a:solidFill>
          <a:ln>
            <a:noFill/>
          </a:ln>
          <a:effectLst>
            <a:outerShdw blurRad="57150" dist="19050" dir="5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7"/>
          <p:cNvSpPr txBox="1">
            <a:spLocks noGrp="1"/>
          </p:cNvSpPr>
          <p:nvPr>
            <p:ph type="subTitle" idx="1"/>
          </p:nvPr>
        </p:nvSpPr>
        <p:spPr>
          <a:xfrm>
            <a:off x="1308224" y="1958953"/>
            <a:ext cx="6657856" cy="841397"/>
          </a:xfrm>
          <a:prstGeom prst="rect">
            <a:avLst/>
          </a:prstGeom>
        </p:spPr>
        <p:txBody>
          <a:bodyPr spcFirstLastPara="1" wrap="square" lIns="91425" tIns="0" rIns="91425" bIns="0" anchor="b" anchorCtr="0">
            <a:noAutofit/>
          </a:bodyPr>
          <a:lstStyle/>
          <a:p>
            <a:pPr marL="0" lvl="0" indent="0" algn="l" rtl="0">
              <a:spcBef>
                <a:spcPts val="0"/>
              </a:spcBef>
              <a:spcAft>
                <a:spcPts val="1200"/>
              </a:spcAft>
              <a:buNone/>
            </a:pPr>
            <a:r>
              <a:rPr lang="pt-BR" sz="4400" b="1" dirty="0">
                <a:solidFill>
                  <a:schemeClr val="accent1">
                    <a:lumMod val="75000"/>
                  </a:schemeClr>
                </a:solidFill>
                <a:latin typeface="Times New Roman" panose="02020603050405020304" pitchFamily="18" charset="0"/>
                <a:cs typeface="Times New Roman" panose="02020603050405020304" pitchFamily="18" charset="0"/>
              </a:rPr>
              <a:t>Hoàn thành bài tập ở tiết 1</a:t>
            </a:r>
            <a:endParaRPr sz="4400" b="1" dirty="0">
              <a:solidFill>
                <a:schemeClr val="accent1">
                  <a:lumMod val="75000"/>
                </a:schemeClr>
              </a:solidFill>
              <a:latin typeface="Times New Roman" panose="02020603050405020304" pitchFamily="18" charset="0"/>
              <a:cs typeface="Times New Roman" panose="02020603050405020304" pitchFamily="18" charset="0"/>
            </a:endParaRPr>
          </a:p>
        </p:txBody>
      </p:sp>
      <p:grpSp>
        <p:nvGrpSpPr>
          <p:cNvPr id="13418" name="Google Shape;13418;p87"/>
          <p:cNvGrpSpPr/>
          <p:nvPr/>
        </p:nvGrpSpPr>
        <p:grpSpPr>
          <a:xfrm>
            <a:off x="946154" y="3470499"/>
            <a:ext cx="4499395" cy="1000048"/>
            <a:chOff x="2999621" y="1744174"/>
            <a:chExt cx="460023" cy="102245"/>
          </a:xfrm>
        </p:grpSpPr>
        <p:sp>
          <p:nvSpPr>
            <p:cNvPr id="13419" name="Google Shape;13419;p87"/>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7"/>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7"/>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7"/>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7"/>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87"/>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87"/>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7"/>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7"/>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7"/>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7"/>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7"/>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7"/>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7"/>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7"/>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7"/>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7"/>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7"/>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7"/>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7"/>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7"/>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87"/>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7"/>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7"/>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7"/>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87"/>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7"/>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7"/>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7"/>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7"/>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7"/>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87"/>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7"/>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7"/>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7"/>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7"/>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7"/>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7"/>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7"/>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87"/>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7"/>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7"/>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87"/>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7"/>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7"/>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7"/>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87"/>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87"/>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7"/>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7"/>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87"/>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87"/>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7"/>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7"/>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7"/>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7"/>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7"/>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87"/>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7"/>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7"/>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7"/>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7"/>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7"/>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7"/>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87"/>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7"/>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7"/>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7"/>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7"/>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87"/>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7"/>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7"/>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87"/>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7"/>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87"/>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87"/>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7"/>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7"/>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7"/>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7"/>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7"/>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7"/>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7"/>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7"/>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7"/>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7"/>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7"/>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7"/>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7"/>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7"/>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87"/>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7"/>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7"/>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7"/>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7"/>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7"/>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87"/>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87"/>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7"/>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87"/>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7"/>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7"/>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7"/>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7"/>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7"/>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7"/>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7"/>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7"/>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7"/>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7"/>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7"/>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7"/>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7"/>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87"/>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7"/>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7"/>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7"/>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7"/>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7"/>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7"/>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7"/>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7"/>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7"/>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7"/>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7"/>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7"/>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7"/>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7"/>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7"/>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87"/>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87"/>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87"/>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7"/>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7"/>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7"/>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87"/>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87"/>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7"/>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7"/>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7"/>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87"/>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7"/>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7"/>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87"/>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7"/>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7"/>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7"/>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7"/>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7"/>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7"/>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7"/>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7"/>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87"/>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87"/>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7"/>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87"/>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87"/>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87"/>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87"/>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7"/>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7"/>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7"/>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7"/>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7"/>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7"/>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87"/>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87"/>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7"/>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7"/>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7"/>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7"/>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7"/>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7"/>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7"/>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7"/>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7"/>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7"/>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87"/>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87"/>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7"/>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7"/>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7"/>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87"/>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7"/>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7"/>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7"/>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7"/>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7"/>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87"/>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87"/>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7"/>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7"/>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87"/>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7"/>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7"/>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7"/>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87"/>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7"/>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7"/>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87"/>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7"/>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7"/>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87"/>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87"/>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7"/>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7"/>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87"/>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7"/>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7"/>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87"/>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7"/>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7"/>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7"/>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7"/>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87"/>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7"/>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7"/>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87"/>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87"/>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7"/>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87"/>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87"/>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7"/>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7"/>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7"/>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87"/>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7"/>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7"/>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7"/>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7"/>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7"/>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7"/>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7"/>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7"/>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87"/>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87"/>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7"/>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7"/>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7"/>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87"/>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7"/>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7"/>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87"/>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87"/>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7"/>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7"/>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7"/>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7"/>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87"/>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7"/>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7"/>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7"/>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7"/>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7"/>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7"/>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7"/>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7"/>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7"/>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87"/>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7"/>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7"/>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87"/>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7"/>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7"/>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87"/>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87"/>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87"/>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7"/>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7"/>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7"/>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7"/>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87"/>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7"/>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7"/>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7"/>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7"/>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7"/>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7"/>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87"/>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7"/>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7"/>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87"/>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7"/>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7"/>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7"/>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7"/>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7"/>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7"/>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7"/>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87"/>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7"/>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7"/>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87"/>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7"/>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7"/>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7"/>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7"/>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7"/>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7"/>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87"/>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87"/>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87"/>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87"/>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7"/>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7"/>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7"/>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87"/>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7"/>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87"/>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87"/>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7"/>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7"/>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7"/>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7"/>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87"/>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7"/>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7"/>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7"/>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7"/>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7"/>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87"/>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7"/>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87"/>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87"/>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7"/>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7"/>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7"/>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7"/>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7"/>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87"/>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87"/>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87"/>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87"/>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7"/>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7"/>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7"/>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7"/>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87"/>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87"/>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7"/>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7"/>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7"/>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7"/>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7"/>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87"/>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87"/>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87"/>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87"/>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7"/>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7"/>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87"/>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87"/>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87"/>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87"/>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7"/>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7"/>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87"/>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87"/>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87"/>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7"/>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7"/>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7"/>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87"/>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87"/>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87"/>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87"/>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7"/>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87"/>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87"/>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7"/>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7"/>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87"/>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87"/>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7"/>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87"/>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7"/>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7"/>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87"/>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7"/>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7"/>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87"/>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7"/>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7"/>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7"/>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87"/>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87"/>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7"/>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87"/>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7"/>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7"/>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7"/>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87"/>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87"/>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87"/>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7"/>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7"/>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7"/>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87"/>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87"/>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7"/>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7"/>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7"/>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7"/>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87"/>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87"/>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87"/>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87"/>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87"/>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7"/>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7"/>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87"/>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87"/>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87"/>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87"/>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7"/>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7"/>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7"/>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7"/>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7"/>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87"/>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87"/>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7"/>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7"/>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7"/>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7"/>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7"/>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87"/>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87"/>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87"/>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7"/>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7"/>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87"/>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87"/>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7"/>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7"/>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7"/>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7"/>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87"/>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7"/>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87"/>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87"/>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7"/>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7"/>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87"/>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87"/>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87"/>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7"/>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87"/>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87"/>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87"/>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87"/>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87"/>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87"/>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87"/>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7"/>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7"/>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7"/>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7"/>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87"/>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87"/>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87"/>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7"/>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87"/>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87"/>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87"/>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87"/>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7"/>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7"/>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87"/>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87"/>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7"/>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7"/>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87"/>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87"/>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7"/>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7"/>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7"/>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7"/>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87"/>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87"/>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87"/>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7"/>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7"/>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7"/>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7"/>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7"/>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7"/>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7"/>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7"/>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87"/>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87"/>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87"/>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87"/>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87"/>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87"/>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7"/>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87"/>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7"/>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7"/>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7"/>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87"/>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87"/>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7"/>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87"/>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87"/>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87"/>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87"/>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87"/>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7"/>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7"/>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7"/>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7"/>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7"/>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87"/>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87"/>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87"/>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7"/>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87"/>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87"/>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7"/>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7"/>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87"/>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87"/>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7"/>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7"/>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87"/>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87"/>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7"/>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7"/>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87"/>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87"/>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7"/>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87"/>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87"/>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87"/>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87"/>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87"/>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87"/>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7"/>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87"/>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7"/>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7"/>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87"/>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87"/>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87"/>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7"/>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7"/>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87"/>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87"/>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7"/>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87"/>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87"/>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7"/>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7"/>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7"/>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7"/>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87"/>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87"/>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87"/>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7"/>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7"/>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87"/>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87"/>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7"/>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7"/>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7"/>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7"/>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87"/>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87"/>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87"/>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87"/>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87"/>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87"/>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87"/>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87"/>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87"/>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7"/>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7"/>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7"/>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7"/>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87"/>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7"/>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7"/>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7"/>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7"/>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87"/>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87"/>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87"/>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87"/>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7"/>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7"/>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7"/>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7"/>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7"/>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7"/>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7"/>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7"/>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7"/>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7"/>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7"/>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87"/>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7"/>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7"/>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87"/>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87"/>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87"/>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87"/>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87"/>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7"/>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7"/>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7"/>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87"/>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87"/>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7"/>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87"/>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87"/>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7"/>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87"/>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87"/>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87"/>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87"/>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7"/>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87"/>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7"/>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7"/>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87"/>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87"/>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7"/>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7"/>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7"/>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7"/>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87"/>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87"/>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7"/>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87"/>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87"/>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87"/>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87"/>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7"/>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7"/>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7"/>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7"/>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7"/>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7"/>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7"/>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87"/>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87"/>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7"/>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7"/>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87"/>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87"/>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7"/>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7"/>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87"/>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87"/>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7"/>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7"/>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87"/>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87"/>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7"/>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7"/>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7"/>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7"/>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7"/>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87"/>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7"/>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7"/>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7"/>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7"/>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7"/>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7"/>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7"/>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87"/>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87"/>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87"/>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87"/>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87"/>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87"/>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87"/>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87"/>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87"/>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7"/>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7"/>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7"/>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7"/>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87"/>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87"/>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7"/>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7"/>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7"/>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87"/>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87"/>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87"/>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7"/>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7"/>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87"/>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7"/>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87"/>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87"/>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7"/>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7"/>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87"/>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7"/>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87"/>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87"/>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87"/>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87"/>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87"/>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87"/>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87"/>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7"/>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7"/>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87"/>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7"/>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87"/>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87"/>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87"/>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7"/>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87"/>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87"/>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7"/>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7"/>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87"/>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87"/>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7"/>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7"/>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7"/>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7"/>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7"/>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87"/>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7"/>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87"/>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87"/>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87"/>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7"/>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7"/>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87"/>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87"/>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7"/>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7"/>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7"/>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7"/>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7"/>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87"/>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7"/>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87"/>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7"/>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7"/>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87"/>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87"/>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7"/>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7"/>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87"/>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7"/>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87"/>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87"/>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7"/>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7"/>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7"/>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87"/>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87"/>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7"/>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7"/>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7"/>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7"/>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7"/>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7"/>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87"/>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187" name="Google Shape;14187;p87"/>
          <p:cNvPicPr preferRelativeResize="0"/>
          <p:nvPr/>
        </p:nvPicPr>
        <p:blipFill>
          <a:blip r:embed="rId3">
            <a:alphaModFix/>
          </a:blip>
          <a:stretch>
            <a:fillRect/>
          </a:stretch>
        </p:blipFill>
        <p:spPr>
          <a:xfrm rot="-5400000">
            <a:off x="6782425" y="2136075"/>
            <a:ext cx="1918995" cy="2031901"/>
          </a:xfrm>
          <a:prstGeom prst="rect">
            <a:avLst/>
          </a:prstGeom>
          <a:noFill/>
          <a:ln>
            <a:noFill/>
          </a:ln>
        </p:spPr>
      </p:pic>
      <p:pic>
        <p:nvPicPr>
          <p:cNvPr id="14188" name="Google Shape;14188;p87"/>
          <p:cNvPicPr preferRelativeResize="0"/>
          <p:nvPr/>
        </p:nvPicPr>
        <p:blipFill>
          <a:blip r:embed="rId4">
            <a:alphaModFix/>
          </a:blip>
          <a:stretch>
            <a:fillRect/>
          </a:stretch>
        </p:blipFill>
        <p:spPr>
          <a:xfrm>
            <a:off x="292275" y="363600"/>
            <a:ext cx="2031899" cy="1752762"/>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7020"/>
        <p:cNvGrpSpPr/>
        <p:nvPr/>
      </p:nvGrpSpPr>
      <p:grpSpPr>
        <a:xfrm>
          <a:off x="0" y="0"/>
          <a:ext cx="0" cy="0"/>
          <a:chOff x="0" y="0"/>
          <a:chExt cx="0" cy="0"/>
        </a:xfrm>
      </p:grpSpPr>
      <p:grpSp>
        <p:nvGrpSpPr>
          <p:cNvPr id="27021" name="Google Shape;27021;p122"/>
          <p:cNvGrpSpPr/>
          <p:nvPr/>
        </p:nvGrpSpPr>
        <p:grpSpPr>
          <a:xfrm rot="212429" flipH="1">
            <a:off x="3763603" y="3612629"/>
            <a:ext cx="4499380" cy="1000046"/>
            <a:chOff x="2999621" y="1744174"/>
            <a:chExt cx="460023" cy="102245"/>
          </a:xfrm>
        </p:grpSpPr>
        <p:sp>
          <p:nvSpPr>
            <p:cNvPr id="27022" name="Google Shape;27022;p122"/>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3" name="Google Shape;27023;p122"/>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4" name="Google Shape;27024;p122"/>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5" name="Google Shape;27025;p122"/>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6" name="Google Shape;27026;p122"/>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7" name="Google Shape;27027;p122"/>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8" name="Google Shape;27028;p122"/>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9" name="Google Shape;27029;p122"/>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0" name="Google Shape;27030;p122"/>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1" name="Google Shape;27031;p122"/>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2" name="Google Shape;27032;p122"/>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3" name="Google Shape;27033;p122"/>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4" name="Google Shape;27034;p122"/>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5" name="Google Shape;27035;p122"/>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6" name="Google Shape;27036;p122"/>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7" name="Google Shape;27037;p122"/>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8" name="Google Shape;27038;p122"/>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9" name="Google Shape;27039;p122"/>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0" name="Google Shape;27040;p122"/>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1" name="Google Shape;27041;p122"/>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2" name="Google Shape;27042;p122"/>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3" name="Google Shape;27043;p122"/>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4" name="Google Shape;27044;p122"/>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5" name="Google Shape;27045;p122"/>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6" name="Google Shape;27046;p122"/>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7" name="Google Shape;27047;p122"/>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8" name="Google Shape;27048;p122"/>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9" name="Google Shape;27049;p122"/>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0" name="Google Shape;27050;p122"/>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1" name="Google Shape;27051;p122"/>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2" name="Google Shape;27052;p122"/>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3" name="Google Shape;27053;p122"/>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4" name="Google Shape;27054;p122"/>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5" name="Google Shape;27055;p122"/>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6" name="Google Shape;27056;p122"/>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7" name="Google Shape;27057;p122"/>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8" name="Google Shape;27058;p122"/>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9" name="Google Shape;27059;p122"/>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0" name="Google Shape;27060;p122"/>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1" name="Google Shape;27061;p122"/>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2" name="Google Shape;27062;p122"/>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3" name="Google Shape;27063;p122"/>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4" name="Google Shape;27064;p122"/>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5" name="Google Shape;27065;p122"/>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6" name="Google Shape;27066;p122"/>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7" name="Google Shape;27067;p122"/>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8" name="Google Shape;27068;p122"/>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9" name="Google Shape;27069;p122"/>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0" name="Google Shape;27070;p122"/>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1" name="Google Shape;27071;p122"/>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2" name="Google Shape;27072;p122"/>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3" name="Google Shape;27073;p122"/>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4" name="Google Shape;27074;p122"/>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5" name="Google Shape;27075;p122"/>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6" name="Google Shape;27076;p122"/>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7" name="Google Shape;27077;p122"/>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8" name="Google Shape;27078;p122"/>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9" name="Google Shape;27079;p122"/>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0" name="Google Shape;27080;p122"/>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1" name="Google Shape;27081;p122"/>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2" name="Google Shape;27082;p122"/>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3" name="Google Shape;27083;p122"/>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4" name="Google Shape;27084;p122"/>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5" name="Google Shape;27085;p122"/>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6" name="Google Shape;27086;p122"/>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7" name="Google Shape;27087;p122"/>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8" name="Google Shape;27088;p122"/>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9" name="Google Shape;27089;p122"/>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0" name="Google Shape;27090;p122"/>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1" name="Google Shape;27091;p122"/>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2" name="Google Shape;27092;p122"/>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3" name="Google Shape;27093;p122"/>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4" name="Google Shape;27094;p122"/>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5" name="Google Shape;27095;p122"/>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6" name="Google Shape;27096;p122"/>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7" name="Google Shape;27097;p122"/>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8" name="Google Shape;27098;p122"/>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9" name="Google Shape;27099;p122"/>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0" name="Google Shape;27100;p122"/>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1" name="Google Shape;27101;p122"/>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2" name="Google Shape;27102;p122"/>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3" name="Google Shape;27103;p122"/>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4" name="Google Shape;27104;p122"/>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5" name="Google Shape;27105;p122"/>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6" name="Google Shape;27106;p122"/>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7" name="Google Shape;27107;p122"/>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8" name="Google Shape;27108;p122"/>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9" name="Google Shape;27109;p122"/>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0" name="Google Shape;27110;p122"/>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1" name="Google Shape;27111;p122"/>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2" name="Google Shape;27112;p122"/>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3" name="Google Shape;27113;p122"/>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4" name="Google Shape;27114;p122"/>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5" name="Google Shape;27115;p122"/>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6" name="Google Shape;27116;p122"/>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7" name="Google Shape;27117;p122"/>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8" name="Google Shape;27118;p122"/>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9" name="Google Shape;27119;p122"/>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0" name="Google Shape;27120;p122"/>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1" name="Google Shape;27121;p122"/>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2" name="Google Shape;27122;p122"/>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3" name="Google Shape;27123;p122"/>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4" name="Google Shape;27124;p122"/>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5" name="Google Shape;27125;p122"/>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6" name="Google Shape;27126;p122"/>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7" name="Google Shape;27127;p122"/>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8" name="Google Shape;27128;p122"/>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9" name="Google Shape;27129;p122"/>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0" name="Google Shape;27130;p122"/>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1" name="Google Shape;27131;p122"/>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2" name="Google Shape;27132;p122"/>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3" name="Google Shape;27133;p122"/>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4" name="Google Shape;27134;p122"/>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5" name="Google Shape;27135;p122"/>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6" name="Google Shape;27136;p122"/>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7" name="Google Shape;27137;p122"/>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8" name="Google Shape;27138;p122"/>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9" name="Google Shape;27139;p122"/>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0" name="Google Shape;27140;p122"/>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1" name="Google Shape;27141;p122"/>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2" name="Google Shape;27142;p122"/>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3" name="Google Shape;27143;p122"/>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4" name="Google Shape;27144;p122"/>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5" name="Google Shape;27145;p122"/>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6" name="Google Shape;27146;p122"/>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7" name="Google Shape;27147;p122"/>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8" name="Google Shape;27148;p122"/>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9" name="Google Shape;27149;p122"/>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0" name="Google Shape;27150;p122"/>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1" name="Google Shape;27151;p122"/>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2" name="Google Shape;27152;p122"/>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3" name="Google Shape;27153;p122"/>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4" name="Google Shape;27154;p122"/>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5" name="Google Shape;27155;p122"/>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6" name="Google Shape;27156;p122"/>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7" name="Google Shape;27157;p122"/>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8" name="Google Shape;27158;p122"/>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9" name="Google Shape;27159;p122"/>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0" name="Google Shape;27160;p122"/>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1" name="Google Shape;27161;p122"/>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2" name="Google Shape;27162;p122"/>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3" name="Google Shape;27163;p122"/>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4" name="Google Shape;27164;p122"/>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5" name="Google Shape;27165;p122"/>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6" name="Google Shape;27166;p122"/>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7" name="Google Shape;27167;p122"/>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8" name="Google Shape;27168;p122"/>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9" name="Google Shape;27169;p122"/>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0" name="Google Shape;27170;p122"/>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1" name="Google Shape;27171;p122"/>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2" name="Google Shape;27172;p122"/>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3" name="Google Shape;27173;p122"/>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4" name="Google Shape;27174;p122"/>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5" name="Google Shape;27175;p122"/>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6" name="Google Shape;27176;p122"/>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7" name="Google Shape;27177;p122"/>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8" name="Google Shape;27178;p122"/>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9" name="Google Shape;27179;p122"/>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0" name="Google Shape;27180;p122"/>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1" name="Google Shape;27181;p122"/>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2" name="Google Shape;27182;p122"/>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3" name="Google Shape;27183;p122"/>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4" name="Google Shape;27184;p122"/>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5" name="Google Shape;27185;p122"/>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6" name="Google Shape;27186;p122"/>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7" name="Google Shape;27187;p122"/>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8" name="Google Shape;27188;p122"/>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9" name="Google Shape;27189;p122"/>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0" name="Google Shape;27190;p122"/>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1" name="Google Shape;27191;p122"/>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2" name="Google Shape;27192;p122"/>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3" name="Google Shape;27193;p122"/>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4" name="Google Shape;27194;p122"/>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5" name="Google Shape;27195;p122"/>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6" name="Google Shape;27196;p122"/>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7" name="Google Shape;27197;p122"/>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8" name="Google Shape;27198;p122"/>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9" name="Google Shape;27199;p122"/>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0" name="Google Shape;27200;p122"/>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1" name="Google Shape;27201;p122"/>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2" name="Google Shape;27202;p122"/>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3" name="Google Shape;27203;p122"/>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4" name="Google Shape;27204;p122"/>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5" name="Google Shape;27205;p122"/>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6" name="Google Shape;27206;p122"/>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7" name="Google Shape;27207;p122"/>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8" name="Google Shape;27208;p122"/>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9" name="Google Shape;27209;p122"/>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0" name="Google Shape;27210;p122"/>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1" name="Google Shape;27211;p122"/>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2" name="Google Shape;27212;p122"/>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3" name="Google Shape;27213;p122"/>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4" name="Google Shape;27214;p122"/>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5" name="Google Shape;27215;p122"/>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6" name="Google Shape;27216;p122"/>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7" name="Google Shape;27217;p122"/>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8" name="Google Shape;27218;p122"/>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9" name="Google Shape;27219;p122"/>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0" name="Google Shape;27220;p122"/>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1" name="Google Shape;27221;p122"/>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2" name="Google Shape;27222;p122"/>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3" name="Google Shape;27223;p122"/>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4" name="Google Shape;27224;p122"/>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5" name="Google Shape;27225;p122"/>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6" name="Google Shape;27226;p122"/>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7" name="Google Shape;27227;p122"/>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8" name="Google Shape;27228;p122"/>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9" name="Google Shape;27229;p122"/>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0" name="Google Shape;27230;p122"/>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1" name="Google Shape;27231;p122"/>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2" name="Google Shape;27232;p122"/>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3" name="Google Shape;27233;p122"/>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4" name="Google Shape;27234;p122"/>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5" name="Google Shape;27235;p122"/>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6" name="Google Shape;27236;p122"/>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7" name="Google Shape;27237;p122"/>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8" name="Google Shape;27238;p122"/>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9" name="Google Shape;27239;p122"/>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0" name="Google Shape;27240;p122"/>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1" name="Google Shape;27241;p122"/>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2" name="Google Shape;27242;p122"/>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3" name="Google Shape;27243;p122"/>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4" name="Google Shape;27244;p122"/>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5" name="Google Shape;27245;p122"/>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6" name="Google Shape;27246;p122"/>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7" name="Google Shape;27247;p122"/>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8" name="Google Shape;27248;p122"/>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9" name="Google Shape;27249;p122"/>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0" name="Google Shape;27250;p122"/>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1" name="Google Shape;27251;p122"/>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2" name="Google Shape;27252;p122"/>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3" name="Google Shape;27253;p122"/>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4" name="Google Shape;27254;p122"/>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5" name="Google Shape;27255;p122"/>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6" name="Google Shape;27256;p122"/>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7" name="Google Shape;27257;p122"/>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8" name="Google Shape;27258;p122"/>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9" name="Google Shape;27259;p122"/>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0" name="Google Shape;27260;p122"/>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1" name="Google Shape;27261;p122"/>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2" name="Google Shape;27262;p122"/>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3" name="Google Shape;27263;p122"/>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4" name="Google Shape;27264;p122"/>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5" name="Google Shape;27265;p122"/>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6" name="Google Shape;27266;p122"/>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7" name="Google Shape;27267;p122"/>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8" name="Google Shape;27268;p122"/>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9" name="Google Shape;27269;p122"/>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0" name="Google Shape;27270;p122"/>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1" name="Google Shape;27271;p122"/>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2" name="Google Shape;27272;p122"/>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3" name="Google Shape;27273;p122"/>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4" name="Google Shape;27274;p122"/>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5" name="Google Shape;27275;p122"/>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6" name="Google Shape;27276;p122"/>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7" name="Google Shape;27277;p122"/>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8" name="Google Shape;27278;p122"/>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9" name="Google Shape;27279;p122"/>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0" name="Google Shape;27280;p122"/>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1" name="Google Shape;27281;p122"/>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2" name="Google Shape;27282;p122"/>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3" name="Google Shape;27283;p122"/>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4" name="Google Shape;27284;p122"/>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5" name="Google Shape;27285;p122"/>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6" name="Google Shape;27286;p122"/>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7" name="Google Shape;27287;p122"/>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8" name="Google Shape;27288;p122"/>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9" name="Google Shape;27289;p122"/>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0" name="Google Shape;27290;p122"/>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1" name="Google Shape;27291;p122"/>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2" name="Google Shape;27292;p122"/>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3" name="Google Shape;27293;p122"/>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4" name="Google Shape;27294;p122"/>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5" name="Google Shape;27295;p122"/>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6" name="Google Shape;27296;p122"/>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7" name="Google Shape;27297;p122"/>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8" name="Google Shape;27298;p122"/>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9" name="Google Shape;27299;p122"/>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0" name="Google Shape;27300;p122"/>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1" name="Google Shape;27301;p122"/>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2" name="Google Shape;27302;p122"/>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3" name="Google Shape;27303;p122"/>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4" name="Google Shape;27304;p122"/>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5" name="Google Shape;27305;p122"/>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6" name="Google Shape;27306;p122"/>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7" name="Google Shape;27307;p122"/>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8" name="Google Shape;27308;p122"/>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9" name="Google Shape;27309;p122"/>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0" name="Google Shape;27310;p122"/>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1" name="Google Shape;27311;p122"/>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2" name="Google Shape;27312;p122"/>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3" name="Google Shape;27313;p122"/>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4" name="Google Shape;27314;p122"/>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5" name="Google Shape;27315;p122"/>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6" name="Google Shape;27316;p122"/>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7" name="Google Shape;27317;p122"/>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8" name="Google Shape;27318;p122"/>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9" name="Google Shape;27319;p122"/>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0" name="Google Shape;27320;p122"/>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1" name="Google Shape;27321;p122"/>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2" name="Google Shape;27322;p122"/>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3" name="Google Shape;27323;p122"/>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4" name="Google Shape;27324;p122"/>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5" name="Google Shape;27325;p122"/>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6" name="Google Shape;27326;p122"/>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7" name="Google Shape;27327;p122"/>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8" name="Google Shape;27328;p122"/>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9" name="Google Shape;27329;p122"/>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0" name="Google Shape;27330;p122"/>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1" name="Google Shape;27331;p122"/>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2" name="Google Shape;27332;p122"/>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3" name="Google Shape;27333;p122"/>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4" name="Google Shape;27334;p122"/>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5" name="Google Shape;27335;p122"/>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6" name="Google Shape;27336;p122"/>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7" name="Google Shape;27337;p122"/>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8" name="Google Shape;27338;p122"/>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9" name="Google Shape;27339;p122"/>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0" name="Google Shape;27340;p122"/>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1" name="Google Shape;27341;p122"/>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2" name="Google Shape;27342;p122"/>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3" name="Google Shape;27343;p122"/>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4" name="Google Shape;27344;p122"/>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5" name="Google Shape;27345;p122"/>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6" name="Google Shape;27346;p122"/>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7" name="Google Shape;27347;p122"/>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8" name="Google Shape;27348;p122"/>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9" name="Google Shape;27349;p122"/>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0" name="Google Shape;27350;p122"/>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1" name="Google Shape;27351;p122"/>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2" name="Google Shape;27352;p122"/>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3" name="Google Shape;27353;p122"/>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4" name="Google Shape;27354;p122"/>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5" name="Google Shape;27355;p122"/>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6" name="Google Shape;27356;p122"/>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7" name="Google Shape;27357;p122"/>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8" name="Google Shape;27358;p122"/>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9" name="Google Shape;27359;p122"/>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0" name="Google Shape;27360;p122"/>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1" name="Google Shape;27361;p122"/>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2" name="Google Shape;27362;p122"/>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3" name="Google Shape;27363;p122"/>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4" name="Google Shape;27364;p122"/>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5" name="Google Shape;27365;p122"/>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6" name="Google Shape;27366;p122"/>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7" name="Google Shape;27367;p122"/>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8" name="Google Shape;27368;p122"/>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9" name="Google Shape;27369;p122"/>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0" name="Google Shape;27370;p122"/>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1" name="Google Shape;27371;p122"/>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2" name="Google Shape;27372;p122"/>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3" name="Google Shape;27373;p122"/>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4" name="Google Shape;27374;p122"/>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5" name="Google Shape;27375;p122"/>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6" name="Google Shape;27376;p122"/>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7" name="Google Shape;27377;p122"/>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8" name="Google Shape;27378;p122"/>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9" name="Google Shape;27379;p122"/>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0" name="Google Shape;27380;p122"/>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1" name="Google Shape;27381;p122"/>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2" name="Google Shape;27382;p122"/>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3" name="Google Shape;27383;p122"/>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4" name="Google Shape;27384;p122"/>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5" name="Google Shape;27385;p122"/>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6" name="Google Shape;27386;p122"/>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7" name="Google Shape;27387;p122"/>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8" name="Google Shape;27388;p122"/>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9" name="Google Shape;27389;p122"/>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0" name="Google Shape;27390;p122"/>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1" name="Google Shape;27391;p122"/>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2" name="Google Shape;27392;p122"/>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3" name="Google Shape;27393;p122"/>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4" name="Google Shape;27394;p122"/>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5" name="Google Shape;27395;p122"/>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6" name="Google Shape;27396;p122"/>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7" name="Google Shape;27397;p122"/>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8" name="Google Shape;27398;p122"/>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9" name="Google Shape;27399;p122"/>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0" name="Google Shape;27400;p122"/>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1" name="Google Shape;27401;p122"/>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2" name="Google Shape;27402;p122"/>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3" name="Google Shape;27403;p122"/>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4" name="Google Shape;27404;p122"/>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5" name="Google Shape;27405;p122"/>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6" name="Google Shape;27406;p122"/>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7" name="Google Shape;27407;p122"/>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8" name="Google Shape;27408;p122"/>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9" name="Google Shape;27409;p122"/>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0" name="Google Shape;27410;p122"/>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1" name="Google Shape;27411;p122"/>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2" name="Google Shape;27412;p122"/>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3" name="Google Shape;27413;p122"/>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4" name="Google Shape;27414;p122"/>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5" name="Google Shape;27415;p122"/>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6" name="Google Shape;27416;p122"/>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7" name="Google Shape;27417;p122"/>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8" name="Google Shape;27418;p122"/>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9" name="Google Shape;27419;p122"/>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0" name="Google Shape;27420;p122"/>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1" name="Google Shape;27421;p122"/>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2" name="Google Shape;27422;p122"/>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3" name="Google Shape;27423;p122"/>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4" name="Google Shape;27424;p122"/>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5" name="Google Shape;27425;p122"/>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6" name="Google Shape;27426;p122"/>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7" name="Google Shape;27427;p122"/>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8" name="Google Shape;27428;p122"/>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9" name="Google Shape;27429;p122"/>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0" name="Google Shape;27430;p122"/>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1" name="Google Shape;27431;p122"/>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2" name="Google Shape;27432;p122"/>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3" name="Google Shape;27433;p122"/>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4" name="Google Shape;27434;p122"/>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5" name="Google Shape;27435;p122"/>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6" name="Google Shape;27436;p122"/>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7" name="Google Shape;27437;p122"/>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8" name="Google Shape;27438;p122"/>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9" name="Google Shape;27439;p122"/>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0" name="Google Shape;27440;p122"/>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1" name="Google Shape;27441;p122"/>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2" name="Google Shape;27442;p122"/>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3" name="Google Shape;27443;p122"/>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4" name="Google Shape;27444;p122"/>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5" name="Google Shape;27445;p122"/>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6" name="Google Shape;27446;p122"/>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7" name="Google Shape;27447;p122"/>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8" name="Google Shape;27448;p122"/>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9" name="Google Shape;27449;p122"/>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0" name="Google Shape;27450;p122"/>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1" name="Google Shape;27451;p122"/>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2" name="Google Shape;27452;p122"/>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3" name="Google Shape;27453;p122"/>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4" name="Google Shape;27454;p122"/>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5" name="Google Shape;27455;p122"/>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6" name="Google Shape;27456;p122"/>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7" name="Google Shape;27457;p122"/>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8" name="Google Shape;27458;p122"/>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9" name="Google Shape;27459;p122"/>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0" name="Google Shape;27460;p122"/>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1" name="Google Shape;27461;p122"/>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2" name="Google Shape;27462;p122"/>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3" name="Google Shape;27463;p122"/>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4" name="Google Shape;27464;p122"/>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5" name="Google Shape;27465;p122"/>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6" name="Google Shape;27466;p122"/>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7" name="Google Shape;27467;p122"/>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8" name="Google Shape;27468;p122"/>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9" name="Google Shape;27469;p122"/>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0" name="Google Shape;27470;p122"/>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1" name="Google Shape;27471;p122"/>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2" name="Google Shape;27472;p122"/>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3" name="Google Shape;27473;p122"/>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4" name="Google Shape;27474;p122"/>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5" name="Google Shape;27475;p122"/>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6" name="Google Shape;27476;p122"/>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7" name="Google Shape;27477;p122"/>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8" name="Google Shape;27478;p122"/>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9" name="Google Shape;27479;p122"/>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0" name="Google Shape;27480;p122"/>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1" name="Google Shape;27481;p122"/>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2" name="Google Shape;27482;p122"/>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3" name="Google Shape;27483;p122"/>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4" name="Google Shape;27484;p122"/>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5" name="Google Shape;27485;p122"/>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6" name="Google Shape;27486;p122"/>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7" name="Google Shape;27487;p122"/>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8" name="Google Shape;27488;p122"/>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9" name="Google Shape;27489;p122"/>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0" name="Google Shape;27490;p122"/>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1" name="Google Shape;27491;p122"/>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2" name="Google Shape;27492;p122"/>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3" name="Google Shape;27493;p122"/>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4" name="Google Shape;27494;p122"/>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5" name="Google Shape;27495;p122"/>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6" name="Google Shape;27496;p122"/>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7" name="Google Shape;27497;p122"/>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8" name="Google Shape;27498;p122"/>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9" name="Google Shape;27499;p122"/>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0" name="Google Shape;27500;p122"/>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1" name="Google Shape;27501;p122"/>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2" name="Google Shape;27502;p122"/>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3" name="Google Shape;27503;p122"/>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4" name="Google Shape;27504;p122"/>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5" name="Google Shape;27505;p122"/>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6" name="Google Shape;27506;p122"/>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7" name="Google Shape;27507;p122"/>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8" name="Google Shape;27508;p122"/>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9" name="Google Shape;27509;p122"/>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0" name="Google Shape;27510;p122"/>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1" name="Google Shape;27511;p122"/>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2" name="Google Shape;27512;p122"/>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3" name="Google Shape;27513;p122"/>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4" name="Google Shape;27514;p122"/>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5" name="Google Shape;27515;p122"/>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6" name="Google Shape;27516;p122"/>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7" name="Google Shape;27517;p122"/>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8" name="Google Shape;27518;p122"/>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9" name="Google Shape;27519;p122"/>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0" name="Google Shape;27520;p122"/>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1" name="Google Shape;27521;p122"/>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2" name="Google Shape;27522;p122"/>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3" name="Google Shape;27523;p122"/>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4" name="Google Shape;27524;p122"/>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5" name="Google Shape;27525;p122"/>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6" name="Google Shape;27526;p122"/>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7" name="Google Shape;27527;p122"/>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8" name="Google Shape;27528;p122"/>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9" name="Google Shape;27529;p122"/>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0" name="Google Shape;27530;p122"/>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1" name="Google Shape;27531;p122"/>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2" name="Google Shape;27532;p122"/>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3" name="Google Shape;27533;p122"/>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4" name="Google Shape;27534;p122"/>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5" name="Google Shape;27535;p122"/>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6" name="Google Shape;27536;p122"/>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7" name="Google Shape;27537;p122"/>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8" name="Google Shape;27538;p122"/>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9" name="Google Shape;27539;p122"/>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0" name="Google Shape;27540;p122"/>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1" name="Google Shape;27541;p122"/>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2" name="Google Shape;27542;p122"/>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3" name="Google Shape;27543;p122"/>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4" name="Google Shape;27544;p122"/>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5" name="Google Shape;27545;p122"/>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6" name="Google Shape;27546;p122"/>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7" name="Google Shape;27547;p122"/>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8" name="Google Shape;27548;p122"/>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9" name="Google Shape;27549;p122"/>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0" name="Google Shape;27550;p122"/>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1" name="Google Shape;27551;p122"/>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2" name="Google Shape;27552;p122"/>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3" name="Google Shape;27553;p122"/>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4" name="Google Shape;27554;p122"/>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5" name="Google Shape;27555;p122"/>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6" name="Google Shape;27556;p122"/>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7" name="Google Shape;27557;p122"/>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8" name="Google Shape;27558;p122"/>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9" name="Google Shape;27559;p122"/>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0" name="Google Shape;27560;p122"/>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1" name="Google Shape;27561;p122"/>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2" name="Google Shape;27562;p122"/>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3" name="Google Shape;27563;p122"/>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4" name="Google Shape;27564;p122"/>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5" name="Google Shape;27565;p122"/>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6" name="Google Shape;27566;p122"/>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7" name="Google Shape;27567;p122"/>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8" name="Google Shape;27568;p122"/>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9" name="Google Shape;27569;p122"/>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0" name="Google Shape;27570;p122"/>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1" name="Google Shape;27571;p122"/>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2" name="Google Shape;27572;p122"/>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3" name="Google Shape;27573;p122"/>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4" name="Google Shape;27574;p122"/>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5" name="Google Shape;27575;p122"/>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6" name="Google Shape;27576;p122"/>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7" name="Google Shape;27577;p122"/>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8" name="Google Shape;27578;p122"/>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9" name="Google Shape;27579;p122"/>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0" name="Google Shape;27580;p122"/>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1" name="Google Shape;27581;p122"/>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2" name="Google Shape;27582;p122"/>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3" name="Google Shape;27583;p122"/>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4" name="Google Shape;27584;p122"/>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5" name="Google Shape;27585;p122"/>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6" name="Google Shape;27586;p122"/>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7" name="Google Shape;27587;p122"/>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8" name="Google Shape;27588;p122"/>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9" name="Google Shape;27589;p122"/>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0" name="Google Shape;27590;p122"/>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1" name="Google Shape;27591;p122"/>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2" name="Google Shape;27592;p122"/>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3" name="Google Shape;27593;p122"/>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4" name="Google Shape;27594;p122"/>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5" name="Google Shape;27595;p122"/>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6" name="Google Shape;27596;p122"/>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7" name="Google Shape;27597;p122"/>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8" name="Google Shape;27598;p122"/>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9" name="Google Shape;27599;p122"/>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0" name="Google Shape;27600;p122"/>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1" name="Google Shape;27601;p122"/>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2" name="Google Shape;27602;p122"/>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3" name="Google Shape;27603;p122"/>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4" name="Google Shape;27604;p122"/>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5" name="Google Shape;27605;p122"/>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6" name="Google Shape;27606;p122"/>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7" name="Google Shape;27607;p122"/>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8" name="Google Shape;27608;p122"/>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9" name="Google Shape;27609;p122"/>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0" name="Google Shape;27610;p122"/>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1" name="Google Shape;27611;p122"/>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2" name="Google Shape;27612;p122"/>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3" name="Google Shape;27613;p122"/>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4" name="Google Shape;27614;p122"/>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5" name="Google Shape;27615;p122"/>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6" name="Google Shape;27616;p122"/>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7" name="Google Shape;27617;p122"/>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8" name="Google Shape;27618;p122"/>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9" name="Google Shape;27619;p122"/>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0" name="Google Shape;27620;p122"/>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1" name="Google Shape;27621;p122"/>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2" name="Google Shape;27622;p122"/>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3" name="Google Shape;27623;p122"/>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4" name="Google Shape;27624;p122"/>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5" name="Google Shape;27625;p122"/>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6" name="Google Shape;27626;p122"/>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7" name="Google Shape;27627;p122"/>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8" name="Google Shape;27628;p122"/>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9" name="Google Shape;27629;p122"/>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0" name="Google Shape;27630;p122"/>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1" name="Google Shape;27631;p122"/>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2" name="Google Shape;27632;p122"/>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3" name="Google Shape;27633;p122"/>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4" name="Google Shape;27634;p122"/>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5" name="Google Shape;27635;p122"/>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6" name="Google Shape;27636;p122"/>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7" name="Google Shape;27637;p122"/>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8" name="Google Shape;27638;p122"/>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9" name="Google Shape;27639;p122"/>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0" name="Google Shape;27640;p122"/>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1" name="Google Shape;27641;p122"/>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2" name="Google Shape;27642;p122"/>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3" name="Google Shape;27643;p122"/>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4" name="Google Shape;27644;p122"/>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5" name="Google Shape;27645;p122"/>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6" name="Google Shape;27646;p122"/>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7" name="Google Shape;27647;p122"/>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8" name="Google Shape;27648;p122"/>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9" name="Google Shape;27649;p122"/>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0" name="Google Shape;27650;p122"/>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1" name="Google Shape;27651;p122"/>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2" name="Google Shape;27652;p122"/>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3" name="Google Shape;27653;p122"/>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4" name="Google Shape;27654;p122"/>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5" name="Google Shape;27655;p122"/>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6" name="Google Shape;27656;p122"/>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7" name="Google Shape;27657;p122"/>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8" name="Google Shape;27658;p122"/>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9" name="Google Shape;27659;p122"/>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0" name="Google Shape;27660;p122"/>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1" name="Google Shape;27661;p122"/>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2" name="Google Shape;27662;p122"/>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3" name="Google Shape;27663;p122"/>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4" name="Google Shape;27664;p122"/>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5" name="Google Shape;27665;p122"/>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6" name="Google Shape;27666;p122"/>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7" name="Google Shape;27667;p122"/>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8" name="Google Shape;27668;p122"/>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9" name="Google Shape;27669;p122"/>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0" name="Google Shape;27670;p122"/>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1" name="Google Shape;27671;p122"/>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2" name="Google Shape;27672;p122"/>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3" name="Google Shape;27673;p122"/>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4" name="Google Shape;27674;p122"/>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5" name="Google Shape;27675;p122"/>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6" name="Google Shape;27676;p122"/>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7" name="Google Shape;27677;p122"/>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8" name="Google Shape;27678;p122"/>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9" name="Google Shape;27679;p122"/>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0" name="Google Shape;27680;p122"/>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1" name="Google Shape;27681;p122"/>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2" name="Google Shape;27682;p122"/>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3" name="Google Shape;27683;p122"/>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4" name="Google Shape;27684;p122"/>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5" name="Google Shape;27685;p122"/>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6" name="Google Shape;27686;p122"/>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7" name="Google Shape;27687;p122"/>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8" name="Google Shape;27688;p122"/>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9" name="Google Shape;27689;p122"/>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0" name="Google Shape;27690;p122"/>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1" name="Google Shape;27691;p122"/>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2" name="Google Shape;27692;p122"/>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3" name="Google Shape;27693;p122"/>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4" name="Google Shape;27694;p122"/>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5" name="Google Shape;27695;p122"/>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6" name="Google Shape;27696;p122"/>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7" name="Google Shape;27697;p122"/>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8" name="Google Shape;27698;p122"/>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9" name="Google Shape;27699;p122"/>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0" name="Google Shape;27700;p122"/>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1" name="Google Shape;27701;p122"/>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2" name="Google Shape;27702;p122"/>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3" name="Google Shape;27703;p122"/>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4" name="Google Shape;27704;p122"/>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5" name="Google Shape;27705;p122"/>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6" name="Google Shape;27706;p122"/>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7" name="Google Shape;27707;p122"/>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8" name="Google Shape;27708;p122"/>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9" name="Google Shape;27709;p122"/>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0" name="Google Shape;27710;p122"/>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1" name="Google Shape;27711;p122"/>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2" name="Google Shape;27712;p122"/>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3" name="Google Shape;27713;p122"/>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4" name="Google Shape;27714;p122"/>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5" name="Google Shape;27715;p122"/>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6" name="Google Shape;27716;p122"/>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7" name="Google Shape;27717;p122"/>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8" name="Google Shape;27718;p122"/>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9" name="Google Shape;27719;p122"/>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0" name="Google Shape;27720;p122"/>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1" name="Google Shape;27721;p122"/>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2" name="Google Shape;27722;p122"/>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3" name="Google Shape;27723;p122"/>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4" name="Google Shape;27724;p122"/>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5" name="Google Shape;27725;p122"/>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6" name="Google Shape;27726;p122"/>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7" name="Google Shape;27727;p122"/>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8" name="Google Shape;27728;p122"/>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9" name="Google Shape;27729;p122"/>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0" name="Google Shape;27730;p122"/>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1" name="Google Shape;27731;p122"/>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2" name="Google Shape;27732;p122"/>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3" name="Google Shape;27733;p122"/>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4" name="Google Shape;27734;p122"/>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5" name="Google Shape;27735;p122"/>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6" name="Google Shape;27736;p122"/>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7" name="Google Shape;27737;p122"/>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8" name="Google Shape;27738;p122"/>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9" name="Google Shape;27739;p122"/>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0" name="Google Shape;27740;p122"/>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1" name="Google Shape;27741;p122"/>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2" name="Google Shape;27742;p122"/>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3" name="Google Shape;27743;p122"/>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4" name="Google Shape;27744;p122"/>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5" name="Google Shape;27745;p122"/>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6" name="Google Shape;27746;p122"/>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7" name="Google Shape;27747;p122"/>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8" name="Google Shape;27748;p122"/>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9" name="Google Shape;27749;p122"/>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0" name="Google Shape;27750;p122"/>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1" name="Google Shape;27751;p122"/>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2" name="Google Shape;27752;p122"/>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3" name="Google Shape;27753;p122"/>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4" name="Google Shape;27754;p122"/>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5" name="Google Shape;27755;p122"/>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6" name="Google Shape;27756;p122"/>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7" name="Google Shape;27757;p122"/>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8" name="Google Shape;27758;p122"/>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9" name="Google Shape;27759;p122"/>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0" name="Google Shape;27760;p122"/>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1" name="Google Shape;27761;p122"/>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2" name="Google Shape;27762;p122"/>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3" name="Google Shape;27763;p122"/>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4" name="Google Shape;27764;p122"/>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5" name="Google Shape;27765;p122"/>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6" name="Google Shape;27766;p122"/>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7" name="Google Shape;27767;p122"/>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8" name="Google Shape;27768;p122"/>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9" name="Google Shape;27769;p122"/>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0" name="Google Shape;27770;p122"/>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1" name="Google Shape;27771;p122"/>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2" name="Google Shape;27772;p122"/>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3" name="Google Shape;27773;p122"/>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4" name="Google Shape;27774;p122"/>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5" name="Google Shape;27775;p122"/>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6" name="Google Shape;27776;p122"/>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7" name="Google Shape;27777;p122"/>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8" name="Google Shape;27778;p122"/>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9" name="Google Shape;27779;p122"/>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0" name="Google Shape;27780;p122"/>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1" name="Google Shape;27781;p122"/>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2" name="Google Shape;27782;p122"/>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3" name="Google Shape;27783;p122"/>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4" name="Google Shape;27784;p122"/>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5" name="Google Shape;27785;p122"/>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6" name="Google Shape;27786;p122"/>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7" name="Google Shape;27787;p122"/>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8" name="Google Shape;27788;p122"/>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9" name="Google Shape;27789;p122"/>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90" name="Google Shape;27790;p122"/>
          <p:cNvGrpSpPr/>
          <p:nvPr/>
        </p:nvGrpSpPr>
        <p:grpSpPr>
          <a:xfrm rot="-6459503" flipH="1">
            <a:off x="879170" y="2440496"/>
            <a:ext cx="2515974" cy="1966076"/>
            <a:chOff x="3360402" y="1405432"/>
            <a:chExt cx="341781" cy="267077"/>
          </a:xfrm>
        </p:grpSpPr>
        <p:sp>
          <p:nvSpPr>
            <p:cNvPr id="27791" name="Google Shape;27791;p122"/>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2" name="Google Shape;27792;p122"/>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3" name="Google Shape;27793;p122"/>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4" name="Google Shape;27794;p122"/>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5" name="Google Shape;27795;p122"/>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6" name="Google Shape;27796;p122"/>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7" name="Google Shape;27797;p122"/>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8" name="Google Shape;27798;p122"/>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9" name="Google Shape;27799;p122"/>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0" name="Google Shape;27800;p122"/>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1" name="Google Shape;27801;p122"/>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2" name="Google Shape;27802;p122"/>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3" name="Google Shape;27803;p122"/>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4" name="Google Shape;27804;p122"/>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5" name="Google Shape;27805;p122"/>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6" name="Google Shape;27806;p122"/>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7" name="Google Shape;27807;p122"/>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8" name="Google Shape;27808;p122"/>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9" name="Google Shape;27809;p122"/>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0" name="Google Shape;27810;p122"/>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1" name="Google Shape;27811;p122"/>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2" name="Google Shape;27812;p122"/>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3" name="Google Shape;27813;p122"/>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4" name="Google Shape;27814;p122"/>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5" name="Google Shape;27815;p122"/>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6" name="Google Shape;27816;p122"/>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7" name="Google Shape;27817;p122"/>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8" name="Google Shape;27818;p122"/>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9" name="Google Shape;27819;p122"/>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0" name="Google Shape;27820;p122"/>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1" name="Google Shape;27821;p122"/>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2" name="Google Shape;27822;p122"/>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3" name="Google Shape;27823;p122"/>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4" name="Google Shape;27824;p122"/>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5" name="Google Shape;27825;p122"/>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6" name="Google Shape;27826;p122"/>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7" name="Google Shape;27827;p122"/>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8" name="Google Shape;27828;p122"/>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9" name="Google Shape;27829;p122"/>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0" name="Google Shape;27830;p122"/>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1" name="Google Shape;27831;p122"/>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2" name="Google Shape;27832;p122"/>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3" name="Google Shape;27833;p122"/>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4" name="Google Shape;27834;p122"/>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5" name="Google Shape;27835;p122"/>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6" name="Google Shape;27836;p122"/>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7" name="Google Shape;27837;p122"/>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8" name="Google Shape;27838;p122"/>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9" name="Google Shape;27839;p122"/>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0" name="Google Shape;27840;p122"/>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1" name="Google Shape;27841;p122"/>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2" name="Google Shape;27842;p122"/>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3" name="Google Shape;27843;p122"/>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4" name="Google Shape;27844;p122"/>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5" name="Google Shape;27845;p122"/>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6" name="Google Shape;27846;p122"/>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7" name="Google Shape;27847;p122"/>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8" name="Google Shape;27848;p122"/>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9" name="Google Shape;27849;p122"/>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0" name="Google Shape;27850;p122"/>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1" name="Google Shape;27851;p122"/>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2" name="Google Shape;27852;p122"/>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3" name="Google Shape;27853;p122"/>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4" name="Google Shape;27854;p122"/>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5" name="Google Shape;27855;p122"/>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6" name="Google Shape;27856;p122"/>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7" name="Google Shape;27857;p122"/>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8" name="Google Shape;27858;p122"/>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9" name="Google Shape;27859;p122"/>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0" name="Google Shape;27860;p122"/>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1" name="Google Shape;27861;p122"/>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2" name="Google Shape;27862;p122"/>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3" name="Google Shape;27863;p122"/>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4" name="Google Shape;27864;p122"/>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5" name="Google Shape;27865;p122"/>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6" name="Google Shape;27866;p122"/>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7" name="Google Shape;27867;p122"/>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8" name="Google Shape;27868;p122"/>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9" name="Google Shape;27869;p122"/>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0" name="Google Shape;27870;p122"/>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1" name="Google Shape;27871;p122"/>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2" name="Google Shape;27872;p122"/>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3" name="Google Shape;27873;p122"/>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4" name="Google Shape;27874;p122"/>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5" name="Google Shape;27875;p122"/>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6" name="Google Shape;27876;p122"/>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7" name="Google Shape;27877;p122"/>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8" name="Google Shape;27878;p122"/>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9" name="Google Shape;27879;p122"/>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0" name="Google Shape;27880;p122"/>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1" name="Google Shape;27881;p122"/>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2" name="Google Shape;27882;p122"/>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3" name="Google Shape;27883;p122"/>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4" name="Google Shape;27884;p122"/>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5" name="Google Shape;27885;p122"/>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6" name="Google Shape;27886;p122"/>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7" name="Google Shape;27887;p122"/>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8" name="Google Shape;27888;p122"/>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9" name="Google Shape;27889;p122"/>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0" name="Google Shape;27890;p122"/>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1" name="Google Shape;27891;p122"/>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2" name="Google Shape;27892;p122"/>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3" name="Google Shape;27893;p122"/>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4" name="Google Shape;27894;p122"/>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5" name="Google Shape;27895;p122"/>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6" name="Google Shape;27896;p122"/>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7" name="Google Shape;27897;p122"/>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8" name="Google Shape;27898;p122"/>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9" name="Google Shape;27899;p122"/>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0" name="Google Shape;27900;p122"/>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1" name="Google Shape;27901;p122"/>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2" name="Google Shape;27902;p122"/>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3" name="Google Shape;27903;p122"/>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4" name="Google Shape;27904;p122"/>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5" name="Google Shape;27905;p122"/>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6" name="Google Shape;27906;p122"/>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7" name="Google Shape;27907;p122"/>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8" name="Google Shape;27908;p122"/>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9" name="Google Shape;27909;p122"/>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0" name="Google Shape;27910;p122"/>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1" name="Google Shape;27911;p122"/>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2" name="Google Shape;27912;p122"/>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3" name="Google Shape;27913;p122"/>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4" name="Google Shape;27914;p122"/>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5" name="Google Shape;27915;p122"/>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6" name="Google Shape;27916;p122"/>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7" name="Google Shape;27917;p122"/>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8" name="Google Shape;27918;p122"/>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9" name="Google Shape;27919;p122"/>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0" name="Google Shape;27920;p122"/>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1" name="Google Shape;27921;p122"/>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2" name="Google Shape;27922;p122"/>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3" name="Google Shape;27923;p122"/>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4" name="Google Shape;27924;p122"/>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5" name="Google Shape;27925;p122"/>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6" name="Google Shape;27926;p122"/>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7" name="Google Shape;27927;p122"/>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8" name="Google Shape;27928;p122"/>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9" name="Google Shape;27929;p122"/>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0" name="Google Shape;27930;p122"/>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1" name="Google Shape;27931;p122"/>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2" name="Google Shape;27932;p122"/>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3" name="Google Shape;27933;p122"/>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4" name="Google Shape;27934;p122"/>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5" name="Google Shape;27935;p122"/>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6" name="Google Shape;27936;p122"/>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7" name="Google Shape;27937;p122"/>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8" name="Google Shape;27938;p122"/>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9" name="Google Shape;27939;p122"/>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0" name="Google Shape;27940;p122"/>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1" name="Google Shape;27941;p122"/>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2" name="Google Shape;27942;p122"/>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3" name="Google Shape;27943;p122"/>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4" name="Google Shape;27944;p122"/>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5" name="Google Shape;27945;p122"/>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6" name="Google Shape;27946;p122"/>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7" name="Google Shape;27947;p122"/>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8" name="Google Shape;27948;p122"/>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9" name="Google Shape;27949;p122"/>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0" name="Google Shape;27950;p122"/>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1" name="Google Shape;27951;p122"/>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2" name="Google Shape;27952;p122"/>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3" name="Google Shape;27953;p122"/>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4" name="Google Shape;27954;p122"/>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5" name="Google Shape;27955;p122"/>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6" name="Google Shape;27956;p122"/>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7" name="Google Shape;27957;p122"/>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8" name="Google Shape;27958;p122"/>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9" name="Google Shape;27959;p122"/>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0" name="Google Shape;27960;p122"/>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1" name="Google Shape;27961;p122"/>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2" name="Google Shape;27962;p122"/>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3" name="Google Shape;27963;p122"/>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4" name="Google Shape;27964;p122"/>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5" name="Google Shape;27965;p122"/>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6" name="Google Shape;27966;p122"/>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7" name="Google Shape;27967;p122"/>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8" name="Google Shape;27968;p122"/>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9" name="Google Shape;27969;p122"/>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0" name="Google Shape;27970;p122"/>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1" name="Google Shape;27971;p122"/>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2" name="Google Shape;27972;p122"/>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3" name="Google Shape;27973;p122"/>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4" name="Google Shape;27974;p122"/>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5" name="Google Shape;27975;p122"/>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6" name="Google Shape;27976;p122"/>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7" name="Google Shape;27977;p122"/>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8" name="Google Shape;27978;p122"/>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9" name="Google Shape;27979;p122"/>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0" name="Google Shape;27980;p122"/>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1" name="Google Shape;27981;p122"/>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2" name="Google Shape;27982;p122"/>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3" name="Google Shape;27983;p122"/>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4" name="Google Shape;27984;p122"/>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5" name="Google Shape;27985;p122"/>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6" name="Google Shape;27986;p122"/>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7" name="Google Shape;27987;p122"/>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8" name="Google Shape;27988;p122"/>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9" name="Google Shape;27989;p122"/>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0" name="Google Shape;27990;p122"/>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1" name="Google Shape;27991;p122"/>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2" name="Google Shape;27992;p122"/>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3" name="Google Shape;27993;p122"/>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4" name="Google Shape;27994;p122"/>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5" name="Google Shape;27995;p122"/>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6" name="Google Shape;27996;p122"/>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7" name="Google Shape;27997;p122"/>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8" name="Google Shape;27998;p122"/>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9" name="Google Shape;27999;p122"/>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0" name="Google Shape;28000;p122"/>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1" name="Google Shape;28001;p122"/>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2" name="Google Shape;28002;p122"/>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3" name="Google Shape;28003;p122"/>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4" name="Google Shape;28004;p122"/>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5" name="Google Shape;28005;p122"/>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6" name="Google Shape;28006;p122"/>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7" name="Google Shape;28007;p122"/>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8" name="Google Shape;28008;p122"/>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9" name="Google Shape;28009;p122"/>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0" name="Google Shape;28010;p122"/>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1" name="Google Shape;28011;p122"/>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2" name="Google Shape;28012;p122"/>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3" name="Google Shape;28013;p122"/>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4" name="Google Shape;28014;p122"/>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5" name="Google Shape;28015;p122"/>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6" name="Google Shape;28016;p122"/>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7" name="Google Shape;28017;p122"/>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8" name="Google Shape;28018;p122"/>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9" name="Google Shape;28019;p122"/>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0" name="Google Shape;28020;p122"/>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1" name="Google Shape;28021;p122"/>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2" name="Google Shape;28022;p122"/>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3" name="Google Shape;28023;p122"/>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4" name="Google Shape;28024;p122"/>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5" name="Google Shape;28025;p122"/>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6" name="Google Shape;28026;p122"/>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7" name="Google Shape;28027;p122"/>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8" name="Google Shape;28028;p122"/>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9" name="Google Shape;28029;p122"/>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0" name="Google Shape;28030;p122"/>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1" name="Google Shape;28031;p122"/>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2" name="Google Shape;28032;p122"/>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3" name="Google Shape;28033;p122"/>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4" name="Google Shape;28034;p122"/>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5" name="Google Shape;28035;p122"/>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6" name="Google Shape;28036;p122"/>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7" name="Google Shape;28037;p122"/>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8" name="Google Shape;28038;p122"/>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9" name="Google Shape;28039;p122"/>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0" name="Google Shape;28040;p122"/>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1" name="Google Shape;28041;p122"/>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2" name="Google Shape;28042;p122"/>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3" name="Google Shape;28043;p122"/>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4" name="Google Shape;28044;p122"/>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5" name="Google Shape;28045;p122"/>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6" name="Google Shape;28046;p122"/>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7" name="Google Shape;28047;p122"/>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8" name="Google Shape;28048;p122"/>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9" name="Google Shape;28049;p122"/>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0" name="Google Shape;28050;p122"/>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1" name="Google Shape;28051;p122"/>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2" name="Google Shape;28052;p122"/>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3" name="Google Shape;28053;p122"/>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4" name="Google Shape;28054;p122"/>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5" name="Google Shape;28055;p122"/>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6" name="Google Shape;28056;p122"/>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7" name="Google Shape;28057;p122"/>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8" name="Google Shape;28058;p122"/>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9" name="Google Shape;28059;p122"/>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0" name="Google Shape;28060;p122"/>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1" name="Google Shape;28061;p122"/>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2" name="Google Shape;28062;p122"/>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3" name="Google Shape;28063;p122"/>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4" name="Google Shape;28064;p122"/>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5" name="Google Shape;28065;p122"/>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6" name="Google Shape;28066;p122"/>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7" name="Google Shape;28067;p122"/>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8" name="Google Shape;28068;p122"/>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9" name="Google Shape;28069;p122"/>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0" name="Google Shape;28070;p122"/>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1" name="Google Shape;28071;p122"/>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2" name="Google Shape;28072;p122"/>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3" name="Google Shape;28073;p122"/>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4" name="Google Shape;28074;p122"/>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5" name="Google Shape;28075;p122"/>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6" name="Google Shape;28076;p122"/>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7" name="Google Shape;28077;p122"/>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8" name="Google Shape;28078;p122"/>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9" name="Google Shape;28079;p122"/>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0" name="Google Shape;28080;p122"/>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1" name="Google Shape;28081;p122"/>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2" name="Google Shape;28082;p122"/>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3" name="Google Shape;28083;p122"/>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4" name="Google Shape;28084;p122"/>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5" name="Google Shape;28085;p122"/>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6" name="Google Shape;28086;p122"/>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7" name="Google Shape;28087;p122"/>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8" name="Google Shape;28088;p122"/>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9" name="Google Shape;28089;p122"/>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0" name="Google Shape;28090;p122"/>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1" name="Google Shape;28091;p122"/>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2" name="Google Shape;28092;p122"/>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3" name="Google Shape;28093;p122"/>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4" name="Google Shape;28094;p122"/>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5" name="Google Shape;28095;p122"/>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6" name="Google Shape;28096;p122"/>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7" name="Google Shape;28097;p122"/>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8" name="Google Shape;28098;p122"/>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99" name="Google Shape;28099;p122"/>
          <p:cNvSpPr/>
          <p:nvPr/>
        </p:nvSpPr>
        <p:spPr>
          <a:xfrm rot="256708">
            <a:off x="1924089" y="392281"/>
            <a:ext cx="5438262" cy="4720901"/>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rgbClr val="FFFFFF"/>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0" name="Google Shape;28100;p122"/>
          <p:cNvSpPr txBox="1">
            <a:spLocks noGrp="1"/>
          </p:cNvSpPr>
          <p:nvPr>
            <p:ph type="title"/>
          </p:nvPr>
        </p:nvSpPr>
        <p:spPr>
          <a:xfrm rot="195602">
            <a:off x="2608619" y="3286893"/>
            <a:ext cx="3992532" cy="575047"/>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pt-BR" sz="4800" b="1" dirty="0">
                <a:solidFill>
                  <a:srgbClr val="D6661C"/>
                </a:solidFill>
                <a:latin typeface="Times New Roman" panose="02020603050405020304" pitchFamily="18" charset="0"/>
                <a:cs typeface="Times New Roman" panose="02020603050405020304" pitchFamily="18" charset="0"/>
              </a:rPr>
              <a:t>PHÂN TÍCH- ĐÁNH GIÁ</a:t>
            </a:r>
            <a:endParaRPr sz="4800" b="1" dirty="0">
              <a:solidFill>
                <a:srgbClr val="D6661C"/>
              </a:solidFill>
              <a:latin typeface="Times New Roman" panose="02020603050405020304" pitchFamily="18" charset="0"/>
              <a:cs typeface="Times New Roman" panose="02020603050405020304" pitchFamily="18" charset="0"/>
            </a:endParaRPr>
          </a:p>
        </p:txBody>
      </p:sp>
      <p:sp>
        <p:nvSpPr>
          <p:cNvPr id="28101" name="Google Shape;28101;p122"/>
          <p:cNvSpPr txBox="1">
            <a:spLocks noGrp="1"/>
          </p:cNvSpPr>
          <p:nvPr>
            <p:ph type="title" idx="2"/>
          </p:nvPr>
        </p:nvSpPr>
        <p:spPr>
          <a:xfrm rot="181757">
            <a:off x="3547590" y="694144"/>
            <a:ext cx="2191262" cy="1678734"/>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pt-BR" dirty="0"/>
              <a:t>04</a:t>
            </a:r>
            <a:endParaRPr dirty="0"/>
          </a:p>
        </p:txBody>
      </p:sp>
      <p:pic>
        <p:nvPicPr>
          <p:cNvPr id="28103" name="Google Shape;28103;p122"/>
          <p:cNvPicPr preferRelativeResize="0"/>
          <p:nvPr/>
        </p:nvPicPr>
        <p:blipFill>
          <a:blip r:embed="rId3">
            <a:alphaModFix/>
          </a:blip>
          <a:stretch>
            <a:fillRect/>
          </a:stretch>
        </p:blipFill>
        <p:spPr>
          <a:xfrm rot="-3703007">
            <a:off x="6527965" y="237451"/>
            <a:ext cx="999246" cy="1367792"/>
          </a:xfrm>
          <a:prstGeom prst="rect">
            <a:avLst/>
          </a:prstGeom>
          <a:noFill/>
          <a:ln>
            <a:noFill/>
          </a:ln>
        </p:spPr>
      </p:pic>
      <p:pic>
        <p:nvPicPr>
          <p:cNvPr id="28104" name="Google Shape;28104;p122"/>
          <p:cNvPicPr preferRelativeResize="0"/>
          <p:nvPr/>
        </p:nvPicPr>
        <p:blipFill>
          <a:blip r:embed="rId4">
            <a:alphaModFix/>
          </a:blip>
          <a:stretch>
            <a:fillRect/>
          </a:stretch>
        </p:blipFill>
        <p:spPr>
          <a:xfrm>
            <a:off x="1168650" y="196000"/>
            <a:ext cx="1781650" cy="2031901"/>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8104"/>
                                        </p:tgtEl>
                                        <p:attrNameLst>
                                          <p:attrName>style.visibility</p:attrName>
                                        </p:attrNameLst>
                                      </p:cBhvr>
                                      <p:to>
                                        <p:strVal val="visible"/>
                                      </p:to>
                                    </p:set>
                                    <p:animEffect transition="in" filter="fade">
                                      <p:cBhvr>
                                        <p:cTn id="7" dur="1000"/>
                                        <p:tgtEl>
                                          <p:spTgt spid="28104"/>
                                        </p:tgtEl>
                                      </p:cBhvr>
                                    </p:animEffect>
                                  </p:childTnLst>
                                </p:cTn>
                              </p:par>
                              <p:par>
                                <p:cTn id="8" presetID="10" presetClass="entr" presetSubtype="0" fill="hold" nodeType="withEffect">
                                  <p:stCondLst>
                                    <p:cond delay="0"/>
                                  </p:stCondLst>
                                  <p:childTnLst>
                                    <p:set>
                                      <p:cBhvr>
                                        <p:cTn id="9" dur="1" fill="hold">
                                          <p:stCondLst>
                                            <p:cond delay="0"/>
                                          </p:stCondLst>
                                        </p:cTn>
                                        <p:tgtEl>
                                          <p:spTgt spid="28103"/>
                                        </p:tgtEl>
                                        <p:attrNameLst>
                                          <p:attrName>style.visibility</p:attrName>
                                        </p:attrNameLst>
                                      </p:cBhvr>
                                      <p:to>
                                        <p:strVal val="visible"/>
                                      </p:to>
                                    </p:set>
                                    <p:animEffect transition="in" filter="fade">
                                      <p:cBhvr>
                                        <p:cTn id="10" dur="1000"/>
                                        <p:tgtEl>
                                          <p:spTgt spid="28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8108"/>
        <p:cNvGrpSpPr/>
        <p:nvPr/>
      </p:nvGrpSpPr>
      <p:grpSpPr>
        <a:xfrm>
          <a:off x="0" y="0"/>
          <a:ext cx="0" cy="0"/>
          <a:chOff x="0" y="0"/>
          <a:chExt cx="0" cy="0"/>
        </a:xfrm>
      </p:grpSpPr>
      <p:sp>
        <p:nvSpPr>
          <p:cNvPr id="28109" name="Google Shape;28109;p123"/>
          <p:cNvSpPr/>
          <p:nvPr/>
        </p:nvSpPr>
        <p:spPr>
          <a:xfrm>
            <a:off x="632925" y="454269"/>
            <a:ext cx="7790976" cy="614526"/>
          </a:xfrm>
          <a:custGeom>
            <a:avLst/>
            <a:gdLst/>
            <a:ahLst/>
            <a:cxnLst/>
            <a:rect l="l" t="t" r="r" b="b"/>
            <a:pathLst>
              <a:path w="16088" h="2490" extrusionOk="0">
                <a:moveTo>
                  <a:pt x="15993" y="1780"/>
                </a:moveTo>
                <a:lnTo>
                  <a:pt x="16071" y="1560"/>
                </a:lnTo>
                <a:lnTo>
                  <a:pt x="16056" y="1355"/>
                </a:lnTo>
                <a:lnTo>
                  <a:pt x="15899" y="1150"/>
                </a:lnTo>
                <a:lnTo>
                  <a:pt x="16008" y="929"/>
                </a:lnTo>
                <a:lnTo>
                  <a:pt x="16008" y="725"/>
                </a:lnTo>
                <a:lnTo>
                  <a:pt x="15977" y="520"/>
                </a:lnTo>
                <a:lnTo>
                  <a:pt x="15930" y="316"/>
                </a:lnTo>
                <a:lnTo>
                  <a:pt x="15836" y="95"/>
                </a:lnTo>
                <a:lnTo>
                  <a:pt x="15867" y="0"/>
                </a:lnTo>
                <a:lnTo>
                  <a:pt x="1" y="0"/>
                </a:lnTo>
                <a:lnTo>
                  <a:pt x="1" y="2410"/>
                </a:lnTo>
                <a:lnTo>
                  <a:pt x="206" y="2442"/>
                </a:lnTo>
                <a:lnTo>
                  <a:pt x="599" y="2458"/>
                </a:lnTo>
                <a:lnTo>
                  <a:pt x="978" y="2427"/>
                </a:lnTo>
                <a:lnTo>
                  <a:pt x="1372" y="2332"/>
                </a:lnTo>
                <a:lnTo>
                  <a:pt x="1750" y="2410"/>
                </a:lnTo>
                <a:lnTo>
                  <a:pt x="2128" y="2332"/>
                </a:lnTo>
                <a:lnTo>
                  <a:pt x="2522" y="2379"/>
                </a:lnTo>
                <a:lnTo>
                  <a:pt x="2900" y="2347"/>
                </a:lnTo>
                <a:lnTo>
                  <a:pt x="3294" y="2364"/>
                </a:lnTo>
                <a:lnTo>
                  <a:pt x="3672" y="2442"/>
                </a:lnTo>
                <a:lnTo>
                  <a:pt x="4051" y="2473"/>
                </a:lnTo>
                <a:lnTo>
                  <a:pt x="4444" y="2410"/>
                </a:lnTo>
                <a:lnTo>
                  <a:pt x="4822" y="2458"/>
                </a:lnTo>
                <a:lnTo>
                  <a:pt x="5200" y="2442"/>
                </a:lnTo>
                <a:lnTo>
                  <a:pt x="5595" y="2473"/>
                </a:lnTo>
                <a:lnTo>
                  <a:pt x="5973" y="2316"/>
                </a:lnTo>
                <a:lnTo>
                  <a:pt x="6351" y="2395"/>
                </a:lnTo>
                <a:lnTo>
                  <a:pt x="6744" y="2379"/>
                </a:lnTo>
                <a:lnTo>
                  <a:pt x="7122" y="2347"/>
                </a:lnTo>
                <a:lnTo>
                  <a:pt x="7517" y="2364"/>
                </a:lnTo>
                <a:lnTo>
                  <a:pt x="7895" y="2427"/>
                </a:lnTo>
                <a:lnTo>
                  <a:pt x="8273" y="2347"/>
                </a:lnTo>
                <a:lnTo>
                  <a:pt x="8666" y="2332"/>
                </a:lnTo>
                <a:lnTo>
                  <a:pt x="9044" y="2458"/>
                </a:lnTo>
                <a:lnTo>
                  <a:pt x="9423" y="2379"/>
                </a:lnTo>
                <a:lnTo>
                  <a:pt x="9817" y="2490"/>
                </a:lnTo>
                <a:lnTo>
                  <a:pt x="10195" y="2410"/>
                </a:lnTo>
                <a:lnTo>
                  <a:pt x="10573" y="2442"/>
                </a:lnTo>
                <a:lnTo>
                  <a:pt x="10967" y="2364"/>
                </a:lnTo>
                <a:lnTo>
                  <a:pt x="11345" y="2473"/>
                </a:lnTo>
                <a:lnTo>
                  <a:pt x="11739" y="2332"/>
                </a:lnTo>
                <a:lnTo>
                  <a:pt x="12117" y="2410"/>
                </a:lnTo>
                <a:lnTo>
                  <a:pt x="12496" y="2490"/>
                </a:lnTo>
                <a:lnTo>
                  <a:pt x="12889" y="2395"/>
                </a:lnTo>
                <a:lnTo>
                  <a:pt x="13267" y="2458"/>
                </a:lnTo>
                <a:lnTo>
                  <a:pt x="13645" y="2364"/>
                </a:lnTo>
                <a:lnTo>
                  <a:pt x="14040" y="2316"/>
                </a:lnTo>
                <a:lnTo>
                  <a:pt x="14418" y="2364"/>
                </a:lnTo>
                <a:lnTo>
                  <a:pt x="14796" y="2458"/>
                </a:lnTo>
                <a:lnTo>
                  <a:pt x="15189" y="2427"/>
                </a:lnTo>
                <a:lnTo>
                  <a:pt x="15567" y="2332"/>
                </a:lnTo>
                <a:lnTo>
                  <a:pt x="16008" y="2442"/>
                </a:lnTo>
                <a:lnTo>
                  <a:pt x="15836" y="2190"/>
                </a:lnTo>
                <a:lnTo>
                  <a:pt x="16088" y="1986"/>
                </a:lnTo>
                <a:close/>
              </a:path>
            </a:pathLst>
          </a:custGeom>
          <a:solidFill>
            <a:srgbClr val="FFFFFF"/>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0" name="Google Shape;28110;p123"/>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pt-BR" b="1" dirty="0">
                <a:solidFill>
                  <a:srgbClr val="D6661C"/>
                </a:solidFill>
                <a:latin typeface="Times New Roman" panose="02020603050405020304" pitchFamily="18" charset="0"/>
                <a:cs typeface="Times New Roman" panose="02020603050405020304" pitchFamily="18" charset="0"/>
              </a:rPr>
              <a:t>Tiêu chí đánh giá</a:t>
            </a:r>
            <a:endParaRPr b="1" dirty="0">
              <a:solidFill>
                <a:srgbClr val="D6661C"/>
              </a:solidFill>
              <a:latin typeface="Times New Roman" panose="02020603050405020304" pitchFamily="18" charset="0"/>
              <a:cs typeface="Times New Roman" panose="02020603050405020304" pitchFamily="18" charset="0"/>
            </a:endParaRPr>
          </a:p>
        </p:txBody>
      </p:sp>
      <p:pic>
        <p:nvPicPr>
          <p:cNvPr id="28125" name="Google Shape;28125;p123"/>
          <p:cNvPicPr preferRelativeResize="0"/>
          <p:nvPr/>
        </p:nvPicPr>
        <p:blipFill>
          <a:blip r:embed="rId3">
            <a:alphaModFix/>
          </a:blip>
          <a:stretch>
            <a:fillRect/>
          </a:stretch>
        </p:blipFill>
        <p:spPr>
          <a:xfrm>
            <a:off x="165275" y="56600"/>
            <a:ext cx="1427960" cy="2031901"/>
          </a:xfrm>
          <a:prstGeom prst="rect">
            <a:avLst/>
          </a:prstGeom>
          <a:noFill/>
          <a:ln>
            <a:noFill/>
          </a:ln>
        </p:spPr>
      </p:pic>
      <p:sp>
        <p:nvSpPr>
          <p:cNvPr id="28126" name="Google Shape;28126;p123"/>
          <p:cNvSpPr/>
          <p:nvPr/>
        </p:nvSpPr>
        <p:spPr>
          <a:xfrm rot="-3074211">
            <a:off x="6963581" y="173710"/>
            <a:ext cx="875698" cy="618024"/>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TextBox 30">
            <a:extLst>
              <a:ext uri="{FF2B5EF4-FFF2-40B4-BE49-F238E27FC236}">
                <a16:creationId xmlns:a16="http://schemas.microsoft.com/office/drawing/2014/main" id="{2B4B30E2-DA85-FC86-44E8-319135924027}"/>
              </a:ext>
            </a:extLst>
          </p:cNvPr>
          <p:cNvSpPr txBox="1"/>
          <p:nvPr/>
        </p:nvSpPr>
        <p:spPr>
          <a:xfrm>
            <a:off x="165275" y="1695634"/>
            <a:ext cx="9064101" cy="2062103"/>
          </a:xfrm>
          <a:prstGeom prst="rect">
            <a:avLst/>
          </a:prstGeom>
          <a:noFill/>
        </p:spPr>
        <p:txBody>
          <a:bodyPr wrap="square" rtlCol="0">
            <a:spAutoFit/>
          </a:bodyPr>
          <a:lstStyle/>
          <a:p>
            <a:r>
              <a:rPr lang="en-US" sz="3200" b="1" dirty="0">
                <a:solidFill>
                  <a:srgbClr val="D6661C"/>
                </a:solidFill>
                <a:latin typeface="Times New Roman" panose="02020603050405020304" pitchFamily="18" charset="0"/>
                <a:cs typeface="Times New Roman" panose="02020603050405020304" pitchFamily="18" charset="0"/>
              </a:rPr>
              <a:t>+ Em </a:t>
            </a:r>
            <a:r>
              <a:rPr lang="en-US" sz="3200" b="1" dirty="0" err="1">
                <a:solidFill>
                  <a:srgbClr val="D6661C"/>
                </a:solidFill>
                <a:latin typeface="Times New Roman" panose="02020603050405020304" pitchFamily="18" charset="0"/>
                <a:cs typeface="Times New Roman" panose="02020603050405020304" pitchFamily="18" charset="0"/>
              </a:rPr>
              <a:t>ấn</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tượng</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với</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sản</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phẩm</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nào</a:t>
            </a:r>
            <a:r>
              <a:rPr lang="en-US" sz="3200" b="1" dirty="0">
                <a:solidFill>
                  <a:srgbClr val="D6661C"/>
                </a:solidFill>
                <a:latin typeface="Times New Roman" panose="02020603050405020304" pitchFamily="18" charset="0"/>
                <a:cs typeface="Times New Roman" panose="02020603050405020304" pitchFamily="18" charset="0"/>
              </a:rPr>
              <a:t>?</a:t>
            </a:r>
          </a:p>
          <a:p>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Hình</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ảnh</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thể</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hiện</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hoạt</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động</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gì</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trong</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gia</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đình</a:t>
            </a:r>
            <a:r>
              <a:rPr lang="en-US" sz="3200" b="1" dirty="0">
                <a:solidFill>
                  <a:srgbClr val="D6661C"/>
                </a:solidFill>
                <a:latin typeface="Times New Roman" panose="02020603050405020304" pitchFamily="18" charset="0"/>
                <a:cs typeface="Times New Roman" panose="02020603050405020304" pitchFamily="18" charset="0"/>
              </a:rPr>
              <a:t>?</a:t>
            </a:r>
          </a:p>
          <a:p>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Màu</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gợi</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cảm</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giác</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nóng</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lạnh</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trong</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sản</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phẩm</a:t>
            </a:r>
            <a:r>
              <a:rPr lang="en-US" sz="3200" b="1" dirty="0">
                <a:solidFill>
                  <a:srgbClr val="D6661C"/>
                </a:solidFill>
                <a:latin typeface="Times New Roman" panose="02020603050405020304" pitchFamily="18" charset="0"/>
                <a:cs typeface="Times New Roman" panose="02020603050405020304" pitchFamily="18" charset="0"/>
              </a:rPr>
              <a:t>?</a:t>
            </a:r>
          </a:p>
          <a:p>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Kĩ</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thuật</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xé</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dán</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hình</a:t>
            </a:r>
            <a:r>
              <a:rPr lang="en-US" sz="3200" b="1" dirty="0">
                <a:solidFill>
                  <a:srgbClr val="D6661C"/>
                </a:solidFill>
                <a:latin typeface="Times New Roman" panose="02020603050405020304" pitchFamily="18" charset="0"/>
                <a:cs typeface="Times New Roman" panose="02020603050405020304"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8125"/>
                                        </p:tgtEl>
                                        <p:attrNameLst>
                                          <p:attrName>style.visibility</p:attrName>
                                        </p:attrNameLst>
                                      </p:cBhvr>
                                      <p:to>
                                        <p:strVal val="visible"/>
                                      </p:to>
                                    </p:set>
                                    <p:animEffect transition="in" filter="fade">
                                      <p:cBhvr>
                                        <p:cTn id="7" dur="1000"/>
                                        <p:tgtEl>
                                          <p:spTgt spid="28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8252"/>
        <p:cNvGrpSpPr/>
        <p:nvPr/>
      </p:nvGrpSpPr>
      <p:grpSpPr>
        <a:xfrm>
          <a:off x="0" y="0"/>
          <a:ext cx="0" cy="0"/>
          <a:chOff x="0" y="0"/>
          <a:chExt cx="0" cy="0"/>
        </a:xfrm>
      </p:grpSpPr>
      <p:grpSp>
        <p:nvGrpSpPr>
          <p:cNvPr id="28253" name="Google Shape;28253;p128"/>
          <p:cNvGrpSpPr/>
          <p:nvPr/>
        </p:nvGrpSpPr>
        <p:grpSpPr>
          <a:xfrm rot="-9482931" flipH="1">
            <a:off x="1259725" y="2392739"/>
            <a:ext cx="2515983" cy="1966093"/>
            <a:chOff x="3360402" y="1405432"/>
            <a:chExt cx="341781" cy="267077"/>
          </a:xfrm>
        </p:grpSpPr>
        <p:sp>
          <p:nvSpPr>
            <p:cNvPr id="28254" name="Google Shape;28254;p128"/>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5" name="Google Shape;28255;p128"/>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6" name="Google Shape;28256;p128"/>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7" name="Google Shape;28257;p128"/>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8" name="Google Shape;28258;p128"/>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9" name="Google Shape;28259;p128"/>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0" name="Google Shape;28260;p128"/>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1" name="Google Shape;28261;p128"/>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2" name="Google Shape;28262;p128"/>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3" name="Google Shape;28263;p128"/>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4" name="Google Shape;28264;p128"/>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5" name="Google Shape;28265;p128"/>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6" name="Google Shape;28266;p128"/>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7" name="Google Shape;28267;p128"/>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8" name="Google Shape;28268;p128"/>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9" name="Google Shape;28269;p128"/>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0" name="Google Shape;28270;p128"/>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1" name="Google Shape;28271;p128"/>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2" name="Google Shape;28272;p128"/>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3" name="Google Shape;28273;p128"/>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4" name="Google Shape;28274;p128"/>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5" name="Google Shape;28275;p128"/>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6" name="Google Shape;28276;p128"/>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7" name="Google Shape;28277;p128"/>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8" name="Google Shape;28278;p128"/>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9" name="Google Shape;28279;p128"/>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0" name="Google Shape;28280;p128"/>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1" name="Google Shape;28281;p128"/>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2" name="Google Shape;28282;p128"/>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3" name="Google Shape;28283;p128"/>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4" name="Google Shape;28284;p128"/>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5" name="Google Shape;28285;p128"/>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6" name="Google Shape;28286;p128"/>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7" name="Google Shape;28287;p128"/>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8" name="Google Shape;28288;p128"/>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9" name="Google Shape;28289;p128"/>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0" name="Google Shape;28290;p128"/>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1" name="Google Shape;28291;p128"/>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2" name="Google Shape;28292;p128"/>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3" name="Google Shape;28293;p128"/>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4" name="Google Shape;28294;p128"/>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5" name="Google Shape;28295;p128"/>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6" name="Google Shape;28296;p128"/>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7" name="Google Shape;28297;p128"/>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8" name="Google Shape;28298;p128"/>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9" name="Google Shape;28299;p128"/>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0" name="Google Shape;28300;p128"/>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1" name="Google Shape;28301;p128"/>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2" name="Google Shape;28302;p128"/>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3" name="Google Shape;28303;p128"/>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4" name="Google Shape;28304;p128"/>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5" name="Google Shape;28305;p128"/>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6" name="Google Shape;28306;p128"/>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7" name="Google Shape;28307;p128"/>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8" name="Google Shape;28308;p128"/>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9" name="Google Shape;28309;p128"/>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0" name="Google Shape;28310;p128"/>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1" name="Google Shape;28311;p128"/>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2" name="Google Shape;28312;p128"/>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3" name="Google Shape;28313;p128"/>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4" name="Google Shape;28314;p128"/>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5" name="Google Shape;28315;p128"/>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6" name="Google Shape;28316;p128"/>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7" name="Google Shape;28317;p128"/>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8" name="Google Shape;28318;p128"/>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9" name="Google Shape;28319;p128"/>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0" name="Google Shape;28320;p128"/>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1" name="Google Shape;28321;p128"/>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2" name="Google Shape;28322;p128"/>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3" name="Google Shape;28323;p128"/>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4" name="Google Shape;28324;p128"/>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5" name="Google Shape;28325;p128"/>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6" name="Google Shape;28326;p128"/>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7" name="Google Shape;28327;p128"/>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8" name="Google Shape;28328;p128"/>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9" name="Google Shape;28329;p128"/>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0" name="Google Shape;28330;p128"/>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1" name="Google Shape;28331;p128"/>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2" name="Google Shape;28332;p128"/>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3" name="Google Shape;28333;p128"/>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4" name="Google Shape;28334;p128"/>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5" name="Google Shape;28335;p128"/>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6" name="Google Shape;28336;p128"/>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7" name="Google Shape;28337;p128"/>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8" name="Google Shape;28338;p128"/>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9" name="Google Shape;28339;p128"/>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0" name="Google Shape;28340;p128"/>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1" name="Google Shape;28341;p128"/>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2" name="Google Shape;28342;p128"/>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3" name="Google Shape;28343;p128"/>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4" name="Google Shape;28344;p128"/>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5" name="Google Shape;28345;p128"/>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6" name="Google Shape;28346;p128"/>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7" name="Google Shape;28347;p128"/>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8" name="Google Shape;28348;p128"/>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9" name="Google Shape;28349;p128"/>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0" name="Google Shape;28350;p128"/>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1" name="Google Shape;28351;p128"/>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2" name="Google Shape;28352;p128"/>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3" name="Google Shape;28353;p128"/>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4" name="Google Shape;28354;p128"/>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5" name="Google Shape;28355;p128"/>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6" name="Google Shape;28356;p128"/>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7" name="Google Shape;28357;p128"/>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8" name="Google Shape;28358;p128"/>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9" name="Google Shape;28359;p128"/>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0" name="Google Shape;28360;p128"/>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1" name="Google Shape;28361;p128"/>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2" name="Google Shape;28362;p128"/>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3" name="Google Shape;28363;p128"/>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4" name="Google Shape;28364;p128"/>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5" name="Google Shape;28365;p128"/>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6" name="Google Shape;28366;p128"/>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7" name="Google Shape;28367;p128"/>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8" name="Google Shape;28368;p128"/>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9" name="Google Shape;28369;p128"/>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0" name="Google Shape;28370;p128"/>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1" name="Google Shape;28371;p128"/>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2" name="Google Shape;28372;p128"/>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3" name="Google Shape;28373;p128"/>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4" name="Google Shape;28374;p128"/>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5" name="Google Shape;28375;p128"/>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6" name="Google Shape;28376;p128"/>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7" name="Google Shape;28377;p128"/>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8" name="Google Shape;28378;p128"/>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9" name="Google Shape;28379;p128"/>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0" name="Google Shape;28380;p128"/>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1" name="Google Shape;28381;p128"/>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2" name="Google Shape;28382;p128"/>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3" name="Google Shape;28383;p128"/>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4" name="Google Shape;28384;p128"/>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5" name="Google Shape;28385;p128"/>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6" name="Google Shape;28386;p128"/>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7" name="Google Shape;28387;p128"/>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8" name="Google Shape;28388;p128"/>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9" name="Google Shape;28389;p128"/>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0" name="Google Shape;28390;p128"/>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1" name="Google Shape;28391;p128"/>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2" name="Google Shape;28392;p128"/>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3" name="Google Shape;28393;p128"/>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4" name="Google Shape;28394;p128"/>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5" name="Google Shape;28395;p128"/>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6" name="Google Shape;28396;p128"/>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7" name="Google Shape;28397;p128"/>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8" name="Google Shape;28398;p128"/>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9" name="Google Shape;28399;p128"/>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0" name="Google Shape;28400;p128"/>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1" name="Google Shape;28401;p128"/>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2" name="Google Shape;28402;p128"/>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3" name="Google Shape;28403;p128"/>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4" name="Google Shape;28404;p128"/>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5" name="Google Shape;28405;p128"/>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6" name="Google Shape;28406;p128"/>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7" name="Google Shape;28407;p128"/>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8" name="Google Shape;28408;p128"/>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9" name="Google Shape;28409;p128"/>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0" name="Google Shape;28410;p128"/>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1" name="Google Shape;28411;p128"/>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2" name="Google Shape;28412;p128"/>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3" name="Google Shape;28413;p128"/>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4" name="Google Shape;28414;p128"/>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5" name="Google Shape;28415;p128"/>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6" name="Google Shape;28416;p128"/>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7" name="Google Shape;28417;p128"/>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8" name="Google Shape;28418;p128"/>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9" name="Google Shape;28419;p128"/>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0" name="Google Shape;28420;p128"/>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1" name="Google Shape;28421;p128"/>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2" name="Google Shape;28422;p128"/>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3" name="Google Shape;28423;p128"/>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4" name="Google Shape;28424;p128"/>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5" name="Google Shape;28425;p128"/>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6" name="Google Shape;28426;p128"/>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7" name="Google Shape;28427;p128"/>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8" name="Google Shape;28428;p128"/>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9" name="Google Shape;28429;p128"/>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0" name="Google Shape;28430;p128"/>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1" name="Google Shape;28431;p128"/>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2" name="Google Shape;28432;p128"/>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3" name="Google Shape;28433;p128"/>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4" name="Google Shape;28434;p128"/>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5" name="Google Shape;28435;p128"/>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6" name="Google Shape;28436;p128"/>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7" name="Google Shape;28437;p128"/>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8" name="Google Shape;28438;p128"/>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9" name="Google Shape;28439;p128"/>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0" name="Google Shape;28440;p128"/>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1" name="Google Shape;28441;p128"/>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2" name="Google Shape;28442;p128"/>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3" name="Google Shape;28443;p128"/>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4" name="Google Shape;28444;p128"/>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5" name="Google Shape;28445;p128"/>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6" name="Google Shape;28446;p128"/>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7" name="Google Shape;28447;p128"/>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8" name="Google Shape;28448;p128"/>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9" name="Google Shape;28449;p128"/>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0" name="Google Shape;28450;p128"/>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1" name="Google Shape;28451;p128"/>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2" name="Google Shape;28452;p128"/>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3" name="Google Shape;28453;p128"/>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4" name="Google Shape;28454;p128"/>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5" name="Google Shape;28455;p128"/>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6" name="Google Shape;28456;p128"/>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7" name="Google Shape;28457;p128"/>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8" name="Google Shape;28458;p128"/>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9" name="Google Shape;28459;p128"/>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0" name="Google Shape;28460;p128"/>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1" name="Google Shape;28461;p128"/>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2" name="Google Shape;28462;p128"/>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3" name="Google Shape;28463;p128"/>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4" name="Google Shape;28464;p128"/>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5" name="Google Shape;28465;p128"/>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6" name="Google Shape;28466;p128"/>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7" name="Google Shape;28467;p128"/>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8" name="Google Shape;28468;p128"/>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9" name="Google Shape;28469;p128"/>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0" name="Google Shape;28470;p128"/>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1" name="Google Shape;28471;p128"/>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2" name="Google Shape;28472;p128"/>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3" name="Google Shape;28473;p128"/>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4" name="Google Shape;28474;p128"/>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5" name="Google Shape;28475;p128"/>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6" name="Google Shape;28476;p128"/>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7" name="Google Shape;28477;p128"/>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8" name="Google Shape;28478;p128"/>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9" name="Google Shape;28479;p128"/>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0" name="Google Shape;28480;p128"/>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1" name="Google Shape;28481;p128"/>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2" name="Google Shape;28482;p128"/>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3" name="Google Shape;28483;p128"/>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4" name="Google Shape;28484;p128"/>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5" name="Google Shape;28485;p128"/>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6" name="Google Shape;28486;p128"/>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7" name="Google Shape;28487;p128"/>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8" name="Google Shape;28488;p128"/>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9" name="Google Shape;28489;p128"/>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0" name="Google Shape;28490;p128"/>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1" name="Google Shape;28491;p128"/>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2" name="Google Shape;28492;p128"/>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3" name="Google Shape;28493;p128"/>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4" name="Google Shape;28494;p128"/>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5" name="Google Shape;28495;p128"/>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6" name="Google Shape;28496;p128"/>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7" name="Google Shape;28497;p128"/>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8" name="Google Shape;28498;p128"/>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9" name="Google Shape;28499;p128"/>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0" name="Google Shape;28500;p128"/>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1" name="Google Shape;28501;p128"/>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2" name="Google Shape;28502;p128"/>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3" name="Google Shape;28503;p128"/>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4" name="Google Shape;28504;p128"/>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5" name="Google Shape;28505;p128"/>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6" name="Google Shape;28506;p128"/>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7" name="Google Shape;28507;p128"/>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8" name="Google Shape;28508;p128"/>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9" name="Google Shape;28509;p128"/>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0" name="Google Shape;28510;p128"/>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1" name="Google Shape;28511;p128"/>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2" name="Google Shape;28512;p128"/>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3" name="Google Shape;28513;p128"/>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4" name="Google Shape;28514;p128"/>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5" name="Google Shape;28515;p128"/>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6" name="Google Shape;28516;p128"/>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7" name="Google Shape;28517;p128"/>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8" name="Google Shape;28518;p128"/>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9" name="Google Shape;28519;p128"/>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0" name="Google Shape;28520;p128"/>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1" name="Google Shape;28521;p128"/>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2" name="Google Shape;28522;p128"/>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3" name="Google Shape;28523;p128"/>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4" name="Google Shape;28524;p128"/>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5" name="Google Shape;28525;p128"/>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6" name="Google Shape;28526;p128"/>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7" name="Google Shape;28527;p128"/>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8" name="Google Shape;28528;p128"/>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9" name="Google Shape;28529;p128"/>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0" name="Google Shape;28530;p128"/>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1" name="Google Shape;28531;p128"/>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2" name="Google Shape;28532;p128"/>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3" name="Google Shape;28533;p128"/>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4" name="Google Shape;28534;p128"/>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5" name="Google Shape;28535;p128"/>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6" name="Google Shape;28536;p128"/>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7" name="Google Shape;28537;p128"/>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8" name="Google Shape;28538;p128"/>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9" name="Google Shape;28539;p128"/>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0" name="Google Shape;28540;p128"/>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1" name="Google Shape;28541;p128"/>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2" name="Google Shape;28542;p128"/>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3" name="Google Shape;28543;p128"/>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4" name="Google Shape;28544;p128"/>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5" name="Google Shape;28545;p128"/>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6" name="Google Shape;28546;p128"/>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7" name="Google Shape;28547;p128"/>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8" name="Google Shape;28548;p128"/>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9" name="Google Shape;28549;p128"/>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0" name="Google Shape;28550;p128"/>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1" name="Google Shape;28551;p128"/>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2" name="Google Shape;28552;p128"/>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3" name="Google Shape;28553;p128"/>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4" name="Google Shape;28554;p128"/>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5" name="Google Shape;28555;p128"/>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6" name="Google Shape;28556;p128"/>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7" name="Google Shape;28557;p128"/>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8" name="Google Shape;28558;p128"/>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9" name="Google Shape;28559;p128"/>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0" name="Google Shape;28560;p128"/>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1" name="Google Shape;28561;p128"/>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62" name="Google Shape;28562;p128"/>
          <p:cNvGrpSpPr/>
          <p:nvPr/>
        </p:nvGrpSpPr>
        <p:grpSpPr>
          <a:xfrm rot="-2023217" flipH="1">
            <a:off x="4241605" y="690295"/>
            <a:ext cx="2515990" cy="1966086"/>
            <a:chOff x="3360402" y="1405432"/>
            <a:chExt cx="341781" cy="267077"/>
          </a:xfrm>
        </p:grpSpPr>
        <p:sp>
          <p:nvSpPr>
            <p:cNvPr id="28563" name="Google Shape;28563;p128"/>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4" name="Google Shape;28564;p128"/>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5" name="Google Shape;28565;p128"/>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6" name="Google Shape;28566;p128"/>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7" name="Google Shape;28567;p128"/>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8" name="Google Shape;28568;p128"/>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9" name="Google Shape;28569;p128"/>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0" name="Google Shape;28570;p128"/>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1" name="Google Shape;28571;p128"/>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2" name="Google Shape;28572;p128"/>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3" name="Google Shape;28573;p128"/>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4" name="Google Shape;28574;p128"/>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5" name="Google Shape;28575;p128"/>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6" name="Google Shape;28576;p128"/>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7" name="Google Shape;28577;p128"/>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8" name="Google Shape;28578;p128"/>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9" name="Google Shape;28579;p128"/>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0" name="Google Shape;28580;p128"/>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1" name="Google Shape;28581;p128"/>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2" name="Google Shape;28582;p128"/>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3" name="Google Shape;28583;p128"/>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4" name="Google Shape;28584;p128"/>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5" name="Google Shape;28585;p128"/>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6" name="Google Shape;28586;p128"/>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7" name="Google Shape;28587;p128"/>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8" name="Google Shape;28588;p128"/>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9" name="Google Shape;28589;p128"/>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0" name="Google Shape;28590;p128"/>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1" name="Google Shape;28591;p128"/>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2" name="Google Shape;28592;p128"/>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3" name="Google Shape;28593;p128"/>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4" name="Google Shape;28594;p128"/>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5" name="Google Shape;28595;p128"/>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6" name="Google Shape;28596;p128"/>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7" name="Google Shape;28597;p128"/>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8" name="Google Shape;28598;p128"/>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9" name="Google Shape;28599;p128"/>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0" name="Google Shape;28600;p128"/>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1" name="Google Shape;28601;p128"/>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2" name="Google Shape;28602;p128"/>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3" name="Google Shape;28603;p128"/>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4" name="Google Shape;28604;p128"/>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5" name="Google Shape;28605;p128"/>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6" name="Google Shape;28606;p128"/>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7" name="Google Shape;28607;p128"/>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8" name="Google Shape;28608;p128"/>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9" name="Google Shape;28609;p128"/>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0" name="Google Shape;28610;p128"/>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1" name="Google Shape;28611;p128"/>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2" name="Google Shape;28612;p128"/>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3" name="Google Shape;28613;p128"/>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4" name="Google Shape;28614;p128"/>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5" name="Google Shape;28615;p128"/>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6" name="Google Shape;28616;p128"/>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7" name="Google Shape;28617;p128"/>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8" name="Google Shape;28618;p128"/>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9" name="Google Shape;28619;p128"/>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0" name="Google Shape;28620;p128"/>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1" name="Google Shape;28621;p128"/>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2" name="Google Shape;28622;p128"/>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3" name="Google Shape;28623;p128"/>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4" name="Google Shape;28624;p128"/>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5" name="Google Shape;28625;p128"/>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6" name="Google Shape;28626;p128"/>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7" name="Google Shape;28627;p128"/>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8" name="Google Shape;28628;p128"/>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9" name="Google Shape;28629;p128"/>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0" name="Google Shape;28630;p128"/>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1" name="Google Shape;28631;p128"/>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2" name="Google Shape;28632;p128"/>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3" name="Google Shape;28633;p128"/>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4" name="Google Shape;28634;p128"/>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5" name="Google Shape;28635;p128"/>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6" name="Google Shape;28636;p128"/>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7" name="Google Shape;28637;p128"/>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8" name="Google Shape;28638;p128"/>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9" name="Google Shape;28639;p128"/>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0" name="Google Shape;28640;p128"/>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1" name="Google Shape;28641;p128"/>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2" name="Google Shape;28642;p128"/>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3" name="Google Shape;28643;p128"/>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4" name="Google Shape;28644;p128"/>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5" name="Google Shape;28645;p128"/>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6" name="Google Shape;28646;p128"/>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7" name="Google Shape;28647;p128"/>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8" name="Google Shape;28648;p128"/>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9" name="Google Shape;28649;p128"/>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0" name="Google Shape;28650;p128"/>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1" name="Google Shape;28651;p128"/>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2" name="Google Shape;28652;p128"/>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3" name="Google Shape;28653;p128"/>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4" name="Google Shape;28654;p128"/>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5" name="Google Shape;28655;p128"/>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6" name="Google Shape;28656;p128"/>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7" name="Google Shape;28657;p128"/>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8" name="Google Shape;28658;p128"/>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9" name="Google Shape;28659;p128"/>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0" name="Google Shape;28660;p128"/>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1" name="Google Shape;28661;p128"/>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2" name="Google Shape;28662;p128"/>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3" name="Google Shape;28663;p128"/>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4" name="Google Shape;28664;p128"/>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5" name="Google Shape;28665;p128"/>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6" name="Google Shape;28666;p128"/>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7" name="Google Shape;28667;p128"/>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8" name="Google Shape;28668;p128"/>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9" name="Google Shape;28669;p128"/>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0" name="Google Shape;28670;p128"/>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1" name="Google Shape;28671;p128"/>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2" name="Google Shape;28672;p128"/>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3" name="Google Shape;28673;p128"/>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4" name="Google Shape;28674;p128"/>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5" name="Google Shape;28675;p128"/>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6" name="Google Shape;28676;p128"/>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7" name="Google Shape;28677;p128"/>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8" name="Google Shape;28678;p128"/>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9" name="Google Shape;28679;p128"/>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0" name="Google Shape;28680;p128"/>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1" name="Google Shape;28681;p128"/>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2" name="Google Shape;28682;p128"/>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3" name="Google Shape;28683;p128"/>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4" name="Google Shape;28684;p128"/>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5" name="Google Shape;28685;p128"/>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6" name="Google Shape;28686;p128"/>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7" name="Google Shape;28687;p128"/>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8" name="Google Shape;28688;p128"/>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9" name="Google Shape;28689;p128"/>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0" name="Google Shape;28690;p128"/>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1" name="Google Shape;28691;p128"/>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2" name="Google Shape;28692;p128"/>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3" name="Google Shape;28693;p128"/>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4" name="Google Shape;28694;p128"/>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5" name="Google Shape;28695;p128"/>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6" name="Google Shape;28696;p128"/>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7" name="Google Shape;28697;p128"/>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8" name="Google Shape;28698;p128"/>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9" name="Google Shape;28699;p128"/>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0" name="Google Shape;28700;p128"/>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1" name="Google Shape;28701;p128"/>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2" name="Google Shape;28702;p128"/>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3" name="Google Shape;28703;p128"/>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4" name="Google Shape;28704;p128"/>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5" name="Google Shape;28705;p128"/>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6" name="Google Shape;28706;p128"/>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7" name="Google Shape;28707;p128"/>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8" name="Google Shape;28708;p128"/>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9" name="Google Shape;28709;p128"/>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0" name="Google Shape;28710;p128"/>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1" name="Google Shape;28711;p128"/>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2" name="Google Shape;28712;p128"/>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3" name="Google Shape;28713;p128"/>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4" name="Google Shape;28714;p128"/>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5" name="Google Shape;28715;p128"/>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6" name="Google Shape;28716;p128"/>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7" name="Google Shape;28717;p128"/>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8" name="Google Shape;28718;p128"/>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9" name="Google Shape;28719;p128"/>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0" name="Google Shape;28720;p128"/>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1" name="Google Shape;28721;p128"/>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2" name="Google Shape;28722;p128"/>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3" name="Google Shape;28723;p128"/>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4" name="Google Shape;28724;p128"/>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5" name="Google Shape;28725;p128"/>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6" name="Google Shape;28726;p128"/>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7" name="Google Shape;28727;p128"/>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8" name="Google Shape;28728;p128"/>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9" name="Google Shape;28729;p128"/>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0" name="Google Shape;28730;p128"/>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1" name="Google Shape;28731;p128"/>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2" name="Google Shape;28732;p128"/>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3" name="Google Shape;28733;p128"/>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4" name="Google Shape;28734;p128"/>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5" name="Google Shape;28735;p128"/>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6" name="Google Shape;28736;p128"/>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7" name="Google Shape;28737;p128"/>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8" name="Google Shape;28738;p128"/>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9" name="Google Shape;28739;p128"/>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0" name="Google Shape;28740;p128"/>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1" name="Google Shape;28741;p128"/>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2" name="Google Shape;28742;p128"/>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3" name="Google Shape;28743;p128"/>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4" name="Google Shape;28744;p128"/>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5" name="Google Shape;28745;p128"/>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6" name="Google Shape;28746;p128"/>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7" name="Google Shape;28747;p128"/>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8" name="Google Shape;28748;p128"/>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9" name="Google Shape;28749;p128"/>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0" name="Google Shape;28750;p128"/>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1" name="Google Shape;28751;p128"/>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2" name="Google Shape;28752;p128"/>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3" name="Google Shape;28753;p128"/>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4" name="Google Shape;28754;p128"/>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5" name="Google Shape;28755;p128"/>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6" name="Google Shape;28756;p128"/>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7" name="Google Shape;28757;p128"/>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8" name="Google Shape;28758;p128"/>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9" name="Google Shape;28759;p128"/>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0" name="Google Shape;28760;p128"/>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1" name="Google Shape;28761;p128"/>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2" name="Google Shape;28762;p128"/>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3" name="Google Shape;28763;p128"/>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4" name="Google Shape;28764;p128"/>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5" name="Google Shape;28765;p128"/>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6" name="Google Shape;28766;p128"/>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7" name="Google Shape;28767;p128"/>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8" name="Google Shape;28768;p128"/>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9" name="Google Shape;28769;p128"/>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0" name="Google Shape;28770;p128"/>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1" name="Google Shape;28771;p128"/>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2" name="Google Shape;28772;p128"/>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3" name="Google Shape;28773;p128"/>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4" name="Google Shape;28774;p128"/>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5" name="Google Shape;28775;p128"/>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6" name="Google Shape;28776;p128"/>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7" name="Google Shape;28777;p128"/>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8" name="Google Shape;28778;p128"/>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9" name="Google Shape;28779;p128"/>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0" name="Google Shape;28780;p128"/>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1" name="Google Shape;28781;p128"/>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2" name="Google Shape;28782;p128"/>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3" name="Google Shape;28783;p128"/>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4" name="Google Shape;28784;p128"/>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5" name="Google Shape;28785;p128"/>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6" name="Google Shape;28786;p128"/>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7" name="Google Shape;28787;p128"/>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8" name="Google Shape;28788;p128"/>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9" name="Google Shape;28789;p128"/>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0" name="Google Shape;28790;p128"/>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1" name="Google Shape;28791;p128"/>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2" name="Google Shape;28792;p128"/>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3" name="Google Shape;28793;p128"/>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4" name="Google Shape;28794;p128"/>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5" name="Google Shape;28795;p128"/>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6" name="Google Shape;28796;p128"/>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7" name="Google Shape;28797;p128"/>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8" name="Google Shape;28798;p128"/>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9" name="Google Shape;28799;p128"/>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0" name="Google Shape;28800;p128"/>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1" name="Google Shape;28801;p128"/>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2" name="Google Shape;28802;p128"/>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3" name="Google Shape;28803;p128"/>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4" name="Google Shape;28804;p128"/>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5" name="Google Shape;28805;p128"/>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6" name="Google Shape;28806;p128"/>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7" name="Google Shape;28807;p128"/>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8" name="Google Shape;28808;p128"/>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9" name="Google Shape;28809;p128"/>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0" name="Google Shape;28810;p128"/>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1" name="Google Shape;28811;p128"/>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2" name="Google Shape;28812;p128"/>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3" name="Google Shape;28813;p128"/>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4" name="Google Shape;28814;p128"/>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5" name="Google Shape;28815;p128"/>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6" name="Google Shape;28816;p128"/>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7" name="Google Shape;28817;p128"/>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8" name="Google Shape;28818;p128"/>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9" name="Google Shape;28819;p128"/>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0" name="Google Shape;28820;p128"/>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1" name="Google Shape;28821;p128"/>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2" name="Google Shape;28822;p128"/>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3" name="Google Shape;28823;p128"/>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4" name="Google Shape;28824;p128"/>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5" name="Google Shape;28825;p128"/>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6" name="Google Shape;28826;p128"/>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7" name="Google Shape;28827;p128"/>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8" name="Google Shape;28828;p128"/>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9" name="Google Shape;28829;p128"/>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0" name="Google Shape;28830;p128"/>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1" name="Google Shape;28831;p128"/>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2" name="Google Shape;28832;p128"/>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3" name="Google Shape;28833;p128"/>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4" name="Google Shape;28834;p128"/>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5" name="Google Shape;28835;p128"/>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6" name="Google Shape;28836;p128"/>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7" name="Google Shape;28837;p128"/>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8" name="Google Shape;28838;p128"/>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9" name="Google Shape;28839;p128"/>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0" name="Google Shape;28840;p128"/>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1" name="Google Shape;28841;p128"/>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2" name="Google Shape;28842;p128"/>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3" name="Google Shape;28843;p128"/>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4" name="Google Shape;28844;p128"/>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5" name="Google Shape;28845;p128"/>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6" name="Google Shape;28846;p128"/>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7" name="Google Shape;28847;p128"/>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8" name="Google Shape;28848;p128"/>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9" name="Google Shape;28849;p128"/>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0" name="Google Shape;28850;p128"/>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1" name="Google Shape;28851;p128"/>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2" name="Google Shape;28852;p128"/>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3" name="Google Shape;28853;p128"/>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4" name="Google Shape;28854;p128"/>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5" name="Google Shape;28855;p128"/>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6" name="Google Shape;28856;p128"/>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7" name="Google Shape;28857;p128"/>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8" name="Google Shape;28858;p128"/>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9" name="Google Shape;28859;p128"/>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0" name="Google Shape;28860;p128"/>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1" name="Google Shape;28861;p128"/>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2" name="Google Shape;28862;p128"/>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3" name="Google Shape;28863;p128"/>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4" name="Google Shape;28864;p128"/>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5" name="Google Shape;28865;p128"/>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6" name="Google Shape;28866;p128"/>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7" name="Google Shape;28867;p128"/>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8" name="Google Shape;28868;p128"/>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9" name="Google Shape;28869;p128"/>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0" name="Google Shape;28870;p128"/>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71" name="Google Shape;28871;p128"/>
          <p:cNvSpPr/>
          <p:nvPr/>
        </p:nvSpPr>
        <p:spPr>
          <a:xfrm rot="245960">
            <a:off x="902447" y="1189933"/>
            <a:ext cx="7339127" cy="2716112"/>
          </a:xfrm>
          <a:custGeom>
            <a:avLst/>
            <a:gdLst/>
            <a:ahLst/>
            <a:cxnLst/>
            <a:rect l="l" t="t" r="r" b="b"/>
            <a:pathLst>
              <a:path w="22311" h="8257" extrusionOk="0">
                <a:moveTo>
                  <a:pt x="22121" y="7280"/>
                </a:moveTo>
                <a:cubicBezTo>
                  <a:pt x="22043" y="6964"/>
                  <a:pt x="21932" y="6996"/>
                  <a:pt x="21932" y="6666"/>
                </a:cubicBezTo>
                <a:cubicBezTo>
                  <a:pt x="21932" y="6351"/>
                  <a:pt x="21995" y="6351"/>
                  <a:pt x="21995" y="6035"/>
                </a:cubicBezTo>
                <a:cubicBezTo>
                  <a:pt x="21995" y="5720"/>
                  <a:pt x="22075" y="5720"/>
                  <a:pt x="22075" y="5389"/>
                </a:cubicBezTo>
                <a:cubicBezTo>
                  <a:pt x="22075" y="5074"/>
                  <a:pt x="21791" y="5074"/>
                  <a:pt x="21791" y="4759"/>
                </a:cubicBezTo>
                <a:cubicBezTo>
                  <a:pt x="21791" y="4428"/>
                  <a:pt x="22106" y="4428"/>
                  <a:pt x="22106" y="4113"/>
                </a:cubicBezTo>
                <a:cubicBezTo>
                  <a:pt x="22106" y="3798"/>
                  <a:pt x="21791" y="3798"/>
                  <a:pt x="21791" y="3483"/>
                </a:cubicBezTo>
                <a:cubicBezTo>
                  <a:pt x="21791" y="3152"/>
                  <a:pt x="22121" y="3152"/>
                  <a:pt x="22121" y="2836"/>
                </a:cubicBezTo>
                <a:cubicBezTo>
                  <a:pt x="22121" y="2521"/>
                  <a:pt x="21964" y="2521"/>
                  <a:pt x="21964" y="2191"/>
                </a:cubicBezTo>
                <a:cubicBezTo>
                  <a:pt x="21964" y="1876"/>
                  <a:pt x="21932" y="1876"/>
                  <a:pt x="21932" y="1561"/>
                </a:cubicBezTo>
                <a:cubicBezTo>
                  <a:pt x="21932" y="1246"/>
                  <a:pt x="22153" y="1246"/>
                  <a:pt x="22153" y="914"/>
                </a:cubicBezTo>
                <a:cubicBezTo>
                  <a:pt x="22153" y="599"/>
                  <a:pt x="22279" y="458"/>
                  <a:pt x="22058" y="221"/>
                </a:cubicBezTo>
                <a:cubicBezTo>
                  <a:pt x="21838" y="0"/>
                  <a:pt x="21680" y="253"/>
                  <a:pt x="21365" y="253"/>
                </a:cubicBezTo>
                <a:cubicBezTo>
                  <a:pt x="21050" y="253"/>
                  <a:pt x="21050" y="158"/>
                  <a:pt x="20720" y="158"/>
                </a:cubicBezTo>
                <a:cubicBezTo>
                  <a:pt x="20405" y="158"/>
                  <a:pt x="20405" y="458"/>
                  <a:pt x="20089" y="458"/>
                </a:cubicBezTo>
                <a:cubicBezTo>
                  <a:pt x="19774" y="458"/>
                  <a:pt x="19774" y="300"/>
                  <a:pt x="19443" y="300"/>
                </a:cubicBezTo>
                <a:cubicBezTo>
                  <a:pt x="19128" y="300"/>
                  <a:pt x="19128" y="143"/>
                  <a:pt x="18813" y="143"/>
                </a:cubicBezTo>
                <a:lnTo>
                  <a:pt x="18182" y="143"/>
                </a:lnTo>
                <a:cubicBezTo>
                  <a:pt x="17852" y="143"/>
                  <a:pt x="17852" y="426"/>
                  <a:pt x="17537" y="426"/>
                </a:cubicBezTo>
                <a:cubicBezTo>
                  <a:pt x="17222" y="426"/>
                  <a:pt x="17222" y="80"/>
                  <a:pt x="16907" y="80"/>
                </a:cubicBezTo>
                <a:cubicBezTo>
                  <a:pt x="16575" y="80"/>
                  <a:pt x="16575" y="190"/>
                  <a:pt x="16260" y="190"/>
                </a:cubicBezTo>
                <a:cubicBezTo>
                  <a:pt x="15945" y="190"/>
                  <a:pt x="15945" y="458"/>
                  <a:pt x="15630" y="458"/>
                </a:cubicBezTo>
                <a:lnTo>
                  <a:pt x="14985" y="458"/>
                </a:lnTo>
                <a:cubicBezTo>
                  <a:pt x="14670" y="458"/>
                  <a:pt x="14670" y="490"/>
                  <a:pt x="14354" y="490"/>
                </a:cubicBezTo>
                <a:cubicBezTo>
                  <a:pt x="14023" y="490"/>
                  <a:pt x="14023" y="111"/>
                  <a:pt x="13708" y="111"/>
                </a:cubicBezTo>
                <a:cubicBezTo>
                  <a:pt x="13393" y="111"/>
                  <a:pt x="13393" y="395"/>
                  <a:pt x="13078" y="395"/>
                </a:cubicBezTo>
                <a:cubicBezTo>
                  <a:pt x="12762" y="395"/>
                  <a:pt x="12762" y="253"/>
                  <a:pt x="12432" y="253"/>
                </a:cubicBezTo>
                <a:cubicBezTo>
                  <a:pt x="12117" y="253"/>
                  <a:pt x="12117" y="237"/>
                  <a:pt x="11802" y="237"/>
                </a:cubicBezTo>
                <a:cubicBezTo>
                  <a:pt x="11487" y="237"/>
                  <a:pt x="11487" y="300"/>
                  <a:pt x="11155" y="300"/>
                </a:cubicBezTo>
                <a:cubicBezTo>
                  <a:pt x="10840" y="300"/>
                  <a:pt x="10840" y="442"/>
                  <a:pt x="10525" y="442"/>
                </a:cubicBezTo>
                <a:cubicBezTo>
                  <a:pt x="10210" y="442"/>
                  <a:pt x="10210" y="363"/>
                  <a:pt x="9880" y="363"/>
                </a:cubicBezTo>
                <a:cubicBezTo>
                  <a:pt x="9565" y="363"/>
                  <a:pt x="9565" y="143"/>
                  <a:pt x="9250" y="143"/>
                </a:cubicBezTo>
                <a:cubicBezTo>
                  <a:pt x="8934" y="143"/>
                  <a:pt x="8934" y="206"/>
                  <a:pt x="8619" y="206"/>
                </a:cubicBezTo>
                <a:cubicBezTo>
                  <a:pt x="8288" y="206"/>
                  <a:pt x="8288" y="490"/>
                  <a:pt x="7973" y="490"/>
                </a:cubicBezTo>
                <a:cubicBezTo>
                  <a:pt x="7658" y="490"/>
                  <a:pt x="7658" y="473"/>
                  <a:pt x="7343" y="473"/>
                </a:cubicBezTo>
                <a:cubicBezTo>
                  <a:pt x="7012" y="473"/>
                  <a:pt x="7012" y="206"/>
                  <a:pt x="6697" y="206"/>
                </a:cubicBezTo>
                <a:cubicBezTo>
                  <a:pt x="6382" y="206"/>
                  <a:pt x="6382" y="95"/>
                  <a:pt x="6067" y="95"/>
                </a:cubicBezTo>
                <a:cubicBezTo>
                  <a:pt x="5752" y="95"/>
                  <a:pt x="5752" y="143"/>
                  <a:pt x="5420" y="143"/>
                </a:cubicBezTo>
                <a:cubicBezTo>
                  <a:pt x="5105" y="143"/>
                  <a:pt x="5105" y="111"/>
                  <a:pt x="4790" y="111"/>
                </a:cubicBezTo>
                <a:cubicBezTo>
                  <a:pt x="4475" y="111"/>
                  <a:pt x="4475" y="143"/>
                  <a:pt x="4145" y="143"/>
                </a:cubicBezTo>
                <a:cubicBezTo>
                  <a:pt x="3830" y="143"/>
                  <a:pt x="3830" y="490"/>
                  <a:pt x="3515" y="490"/>
                </a:cubicBezTo>
                <a:cubicBezTo>
                  <a:pt x="3199" y="490"/>
                  <a:pt x="3199" y="269"/>
                  <a:pt x="2884" y="269"/>
                </a:cubicBezTo>
                <a:cubicBezTo>
                  <a:pt x="2553" y="269"/>
                  <a:pt x="2553" y="379"/>
                  <a:pt x="2238" y="379"/>
                </a:cubicBezTo>
                <a:cubicBezTo>
                  <a:pt x="1923" y="379"/>
                  <a:pt x="1923" y="237"/>
                  <a:pt x="1607" y="237"/>
                </a:cubicBezTo>
                <a:cubicBezTo>
                  <a:pt x="1292" y="237"/>
                  <a:pt x="1292" y="80"/>
                  <a:pt x="962" y="80"/>
                </a:cubicBezTo>
                <a:cubicBezTo>
                  <a:pt x="647" y="80"/>
                  <a:pt x="647" y="111"/>
                  <a:pt x="332" y="111"/>
                </a:cubicBezTo>
                <a:cubicBezTo>
                  <a:pt x="206" y="111"/>
                  <a:pt x="95" y="95"/>
                  <a:pt x="0" y="80"/>
                </a:cubicBezTo>
                <a:lnTo>
                  <a:pt x="0" y="836"/>
                </a:lnTo>
                <a:lnTo>
                  <a:pt x="568" y="899"/>
                </a:lnTo>
                <a:cubicBezTo>
                  <a:pt x="647" y="773"/>
                  <a:pt x="773" y="694"/>
                  <a:pt x="931" y="694"/>
                </a:cubicBezTo>
                <a:cubicBezTo>
                  <a:pt x="1151" y="694"/>
                  <a:pt x="1340" y="868"/>
                  <a:pt x="1340" y="1088"/>
                </a:cubicBezTo>
                <a:cubicBezTo>
                  <a:pt x="1340" y="1324"/>
                  <a:pt x="1151" y="1498"/>
                  <a:pt x="931" y="1498"/>
                </a:cubicBezTo>
                <a:cubicBezTo>
                  <a:pt x="757" y="1498"/>
                  <a:pt x="616" y="1403"/>
                  <a:pt x="552" y="1261"/>
                </a:cubicBezTo>
                <a:lnTo>
                  <a:pt x="473" y="1261"/>
                </a:lnTo>
                <a:cubicBezTo>
                  <a:pt x="189" y="1261"/>
                  <a:pt x="552" y="1246"/>
                  <a:pt x="284" y="1355"/>
                </a:cubicBezTo>
                <a:cubicBezTo>
                  <a:pt x="0" y="1466"/>
                  <a:pt x="95" y="1355"/>
                  <a:pt x="95" y="1355"/>
                </a:cubicBezTo>
                <a:lnTo>
                  <a:pt x="0" y="1355"/>
                </a:lnTo>
                <a:lnTo>
                  <a:pt x="0" y="2286"/>
                </a:lnTo>
                <a:lnTo>
                  <a:pt x="568" y="2349"/>
                </a:lnTo>
                <a:cubicBezTo>
                  <a:pt x="647" y="2223"/>
                  <a:pt x="773" y="2143"/>
                  <a:pt x="931" y="2143"/>
                </a:cubicBezTo>
                <a:cubicBezTo>
                  <a:pt x="1151" y="2143"/>
                  <a:pt x="1340" y="2317"/>
                  <a:pt x="1340" y="2538"/>
                </a:cubicBezTo>
                <a:cubicBezTo>
                  <a:pt x="1340" y="2773"/>
                  <a:pt x="1151" y="2947"/>
                  <a:pt x="931" y="2947"/>
                </a:cubicBezTo>
                <a:cubicBezTo>
                  <a:pt x="757" y="2947"/>
                  <a:pt x="616" y="2853"/>
                  <a:pt x="552" y="2710"/>
                </a:cubicBezTo>
                <a:lnTo>
                  <a:pt x="473" y="2710"/>
                </a:lnTo>
                <a:cubicBezTo>
                  <a:pt x="189" y="2710"/>
                  <a:pt x="552" y="2695"/>
                  <a:pt x="284" y="2805"/>
                </a:cubicBezTo>
                <a:cubicBezTo>
                  <a:pt x="0" y="2916"/>
                  <a:pt x="95" y="2805"/>
                  <a:pt x="95" y="2805"/>
                </a:cubicBezTo>
                <a:lnTo>
                  <a:pt x="0" y="2805"/>
                </a:lnTo>
                <a:lnTo>
                  <a:pt x="0" y="3735"/>
                </a:lnTo>
                <a:lnTo>
                  <a:pt x="568" y="3798"/>
                </a:lnTo>
                <a:cubicBezTo>
                  <a:pt x="647" y="3672"/>
                  <a:pt x="773" y="3593"/>
                  <a:pt x="931" y="3593"/>
                </a:cubicBezTo>
                <a:cubicBezTo>
                  <a:pt x="1151" y="3593"/>
                  <a:pt x="1340" y="3767"/>
                  <a:pt x="1340" y="3987"/>
                </a:cubicBezTo>
                <a:cubicBezTo>
                  <a:pt x="1340" y="4223"/>
                  <a:pt x="1151" y="4397"/>
                  <a:pt x="931" y="4397"/>
                </a:cubicBezTo>
                <a:cubicBezTo>
                  <a:pt x="757" y="4397"/>
                  <a:pt x="616" y="4302"/>
                  <a:pt x="552" y="4160"/>
                </a:cubicBezTo>
                <a:lnTo>
                  <a:pt x="473" y="4160"/>
                </a:lnTo>
                <a:cubicBezTo>
                  <a:pt x="189" y="4160"/>
                  <a:pt x="552" y="4145"/>
                  <a:pt x="284" y="4254"/>
                </a:cubicBezTo>
                <a:cubicBezTo>
                  <a:pt x="0" y="4365"/>
                  <a:pt x="95" y="4254"/>
                  <a:pt x="95" y="4254"/>
                </a:cubicBezTo>
                <a:lnTo>
                  <a:pt x="0" y="4254"/>
                </a:lnTo>
                <a:lnTo>
                  <a:pt x="0" y="5185"/>
                </a:lnTo>
                <a:lnTo>
                  <a:pt x="568" y="5248"/>
                </a:lnTo>
                <a:cubicBezTo>
                  <a:pt x="647" y="5122"/>
                  <a:pt x="773" y="5027"/>
                  <a:pt x="931" y="5027"/>
                </a:cubicBezTo>
                <a:cubicBezTo>
                  <a:pt x="1151" y="5027"/>
                  <a:pt x="1340" y="5216"/>
                  <a:pt x="1340" y="5437"/>
                </a:cubicBezTo>
                <a:cubicBezTo>
                  <a:pt x="1340" y="5672"/>
                  <a:pt x="1151" y="5846"/>
                  <a:pt x="931" y="5846"/>
                </a:cubicBezTo>
                <a:cubicBezTo>
                  <a:pt x="757" y="5846"/>
                  <a:pt x="616" y="5752"/>
                  <a:pt x="552" y="5609"/>
                </a:cubicBezTo>
                <a:lnTo>
                  <a:pt x="473" y="5609"/>
                </a:lnTo>
                <a:cubicBezTo>
                  <a:pt x="189" y="5609"/>
                  <a:pt x="552" y="5594"/>
                  <a:pt x="284" y="5704"/>
                </a:cubicBezTo>
                <a:cubicBezTo>
                  <a:pt x="0" y="5815"/>
                  <a:pt x="95" y="5704"/>
                  <a:pt x="95" y="5704"/>
                </a:cubicBezTo>
                <a:lnTo>
                  <a:pt x="0" y="5704"/>
                </a:lnTo>
                <a:lnTo>
                  <a:pt x="0" y="6634"/>
                </a:lnTo>
                <a:lnTo>
                  <a:pt x="568" y="6697"/>
                </a:lnTo>
                <a:cubicBezTo>
                  <a:pt x="647" y="6571"/>
                  <a:pt x="773" y="6477"/>
                  <a:pt x="931" y="6477"/>
                </a:cubicBezTo>
                <a:cubicBezTo>
                  <a:pt x="1151" y="6477"/>
                  <a:pt x="1340" y="6666"/>
                  <a:pt x="1340" y="6886"/>
                </a:cubicBezTo>
                <a:cubicBezTo>
                  <a:pt x="1340" y="7107"/>
                  <a:pt x="1151" y="7296"/>
                  <a:pt x="931" y="7296"/>
                </a:cubicBezTo>
                <a:cubicBezTo>
                  <a:pt x="757" y="7296"/>
                  <a:pt x="616" y="7201"/>
                  <a:pt x="552" y="7059"/>
                </a:cubicBezTo>
                <a:lnTo>
                  <a:pt x="473" y="7059"/>
                </a:lnTo>
                <a:cubicBezTo>
                  <a:pt x="189" y="7059"/>
                  <a:pt x="552" y="7044"/>
                  <a:pt x="284" y="7154"/>
                </a:cubicBezTo>
                <a:cubicBezTo>
                  <a:pt x="0" y="7264"/>
                  <a:pt x="95" y="7154"/>
                  <a:pt x="95" y="7154"/>
                </a:cubicBezTo>
                <a:lnTo>
                  <a:pt x="0" y="7154"/>
                </a:lnTo>
                <a:lnTo>
                  <a:pt x="0" y="8036"/>
                </a:lnTo>
                <a:cubicBezTo>
                  <a:pt x="80" y="8004"/>
                  <a:pt x="189" y="7958"/>
                  <a:pt x="332" y="7958"/>
                </a:cubicBezTo>
                <a:cubicBezTo>
                  <a:pt x="647" y="7958"/>
                  <a:pt x="647" y="7752"/>
                  <a:pt x="962" y="7752"/>
                </a:cubicBezTo>
                <a:lnTo>
                  <a:pt x="1607" y="7752"/>
                </a:lnTo>
                <a:cubicBezTo>
                  <a:pt x="1923" y="7752"/>
                  <a:pt x="1923" y="7895"/>
                  <a:pt x="2238" y="7895"/>
                </a:cubicBezTo>
                <a:cubicBezTo>
                  <a:pt x="2569" y="7895"/>
                  <a:pt x="2569" y="7989"/>
                  <a:pt x="2884" y="7989"/>
                </a:cubicBezTo>
                <a:cubicBezTo>
                  <a:pt x="3199" y="7989"/>
                  <a:pt x="3199" y="7895"/>
                  <a:pt x="3515" y="7895"/>
                </a:cubicBezTo>
                <a:cubicBezTo>
                  <a:pt x="3845" y="7895"/>
                  <a:pt x="3845" y="8021"/>
                  <a:pt x="4160" y="8021"/>
                </a:cubicBezTo>
                <a:cubicBezTo>
                  <a:pt x="4475" y="8021"/>
                  <a:pt x="4475" y="7832"/>
                  <a:pt x="4790" y="7832"/>
                </a:cubicBezTo>
                <a:cubicBezTo>
                  <a:pt x="5122" y="7832"/>
                  <a:pt x="5122" y="8004"/>
                  <a:pt x="5437" y="8004"/>
                </a:cubicBezTo>
                <a:cubicBezTo>
                  <a:pt x="5752" y="8004"/>
                  <a:pt x="5752" y="7958"/>
                  <a:pt x="6067" y="7958"/>
                </a:cubicBezTo>
                <a:cubicBezTo>
                  <a:pt x="6382" y="7958"/>
                  <a:pt x="6382" y="8115"/>
                  <a:pt x="6712" y="8115"/>
                </a:cubicBezTo>
                <a:cubicBezTo>
                  <a:pt x="7027" y="8115"/>
                  <a:pt x="7027" y="7784"/>
                  <a:pt x="7343" y="7784"/>
                </a:cubicBezTo>
                <a:cubicBezTo>
                  <a:pt x="7658" y="7784"/>
                  <a:pt x="7658" y="8067"/>
                  <a:pt x="7989" y="8067"/>
                </a:cubicBezTo>
                <a:cubicBezTo>
                  <a:pt x="8304" y="8067"/>
                  <a:pt x="8304" y="8162"/>
                  <a:pt x="8619" y="8162"/>
                </a:cubicBezTo>
                <a:cubicBezTo>
                  <a:pt x="8934" y="8162"/>
                  <a:pt x="8934" y="7878"/>
                  <a:pt x="9265" y="7878"/>
                </a:cubicBezTo>
                <a:cubicBezTo>
                  <a:pt x="9580" y="7878"/>
                  <a:pt x="9580" y="8004"/>
                  <a:pt x="9895" y="8004"/>
                </a:cubicBezTo>
                <a:cubicBezTo>
                  <a:pt x="10210" y="8004"/>
                  <a:pt x="10210" y="8084"/>
                  <a:pt x="10542" y="8084"/>
                </a:cubicBezTo>
                <a:lnTo>
                  <a:pt x="11172" y="8084"/>
                </a:lnTo>
                <a:cubicBezTo>
                  <a:pt x="11487" y="8084"/>
                  <a:pt x="11487" y="8004"/>
                  <a:pt x="11802" y="8004"/>
                </a:cubicBezTo>
                <a:cubicBezTo>
                  <a:pt x="12132" y="8004"/>
                  <a:pt x="12132" y="7832"/>
                  <a:pt x="12447" y="7832"/>
                </a:cubicBezTo>
                <a:cubicBezTo>
                  <a:pt x="12762" y="7832"/>
                  <a:pt x="12762" y="8021"/>
                  <a:pt x="13078" y="8021"/>
                </a:cubicBezTo>
                <a:cubicBezTo>
                  <a:pt x="13409" y="8021"/>
                  <a:pt x="13409" y="7878"/>
                  <a:pt x="13724" y="7878"/>
                </a:cubicBezTo>
                <a:cubicBezTo>
                  <a:pt x="14039" y="7878"/>
                  <a:pt x="14039" y="7815"/>
                  <a:pt x="14354" y="7815"/>
                </a:cubicBezTo>
                <a:cubicBezTo>
                  <a:pt x="14670" y="7815"/>
                  <a:pt x="14670" y="7973"/>
                  <a:pt x="15000" y="7973"/>
                </a:cubicBezTo>
                <a:cubicBezTo>
                  <a:pt x="15315" y="7973"/>
                  <a:pt x="15315" y="8067"/>
                  <a:pt x="15630" y="8067"/>
                </a:cubicBezTo>
                <a:cubicBezTo>
                  <a:pt x="15945" y="8067"/>
                  <a:pt x="15945" y="7973"/>
                  <a:pt x="16277" y="7973"/>
                </a:cubicBezTo>
                <a:cubicBezTo>
                  <a:pt x="16592" y="7973"/>
                  <a:pt x="16592" y="7941"/>
                  <a:pt x="16907" y="7941"/>
                </a:cubicBezTo>
                <a:cubicBezTo>
                  <a:pt x="17222" y="7941"/>
                  <a:pt x="17222" y="8115"/>
                  <a:pt x="17537" y="8115"/>
                </a:cubicBezTo>
                <a:cubicBezTo>
                  <a:pt x="17867" y="8115"/>
                  <a:pt x="17867" y="7769"/>
                  <a:pt x="18182" y="7769"/>
                </a:cubicBezTo>
                <a:cubicBezTo>
                  <a:pt x="18498" y="7769"/>
                  <a:pt x="18498" y="8021"/>
                  <a:pt x="18813" y="8021"/>
                </a:cubicBezTo>
                <a:cubicBezTo>
                  <a:pt x="19144" y="8021"/>
                  <a:pt x="19144" y="7878"/>
                  <a:pt x="19459" y="7878"/>
                </a:cubicBezTo>
                <a:cubicBezTo>
                  <a:pt x="19774" y="7878"/>
                  <a:pt x="19774" y="8147"/>
                  <a:pt x="20089" y="8147"/>
                </a:cubicBezTo>
                <a:cubicBezTo>
                  <a:pt x="20405" y="8147"/>
                  <a:pt x="20405" y="8036"/>
                  <a:pt x="20735" y="8036"/>
                </a:cubicBezTo>
                <a:cubicBezTo>
                  <a:pt x="21050" y="8036"/>
                  <a:pt x="21050" y="7878"/>
                  <a:pt x="21365" y="7878"/>
                </a:cubicBezTo>
                <a:cubicBezTo>
                  <a:pt x="21680" y="7878"/>
                  <a:pt x="21854" y="8256"/>
                  <a:pt x="22075" y="8021"/>
                </a:cubicBezTo>
                <a:cubicBezTo>
                  <a:pt x="22310" y="7800"/>
                  <a:pt x="22232" y="7658"/>
                  <a:pt x="22121" y="7280"/>
                </a:cubicBezTo>
                <a:close/>
              </a:path>
            </a:pathLst>
          </a:custGeom>
          <a:solidFill>
            <a:srgbClr val="FFFFFF"/>
          </a:solidFill>
          <a:ln>
            <a:noFill/>
          </a:ln>
          <a:effectLst>
            <a:outerShdw blurRad="57150" dist="19050" dir="5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2" name="Google Shape;28872;p128"/>
          <p:cNvSpPr txBox="1">
            <a:spLocks noGrp="1"/>
          </p:cNvSpPr>
          <p:nvPr>
            <p:ph type="title"/>
          </p:nvPr>
        </p:nvSpPr>
        <p:spPr>
          <a:xfrm rot="248715">
            <a:off x="1315055" y="2630631"/>
            <a:ext cx="4056434" cy="574793"/>
          </a:xfrm>
          <a:prstGeom prst="rect">
            <a:avLst/>
          </a:prstGeom>
        </p:spPr>
        <p:txBody>
          <a:bodyPr spcFirstLastPara="1" wrap="square" lIns="91425" tIns="0" rIns="91425" bIns="0" anchor="b" anchorCtr="0">
            <a:noAutofit/>
          </a:bodyPr>
          <a:lstStyle/>
          <a:p>
            <a:pPr marL="0" lvl="0" indent="0" algn="r" rtl="0">
              <a:spcBef>
                <a:spcPts val="0"/>
              </a:spcBef>
              <a:spcAft>
                <a:spcPts val="0"/>
              </a:spcAft>
              <a:buNone/>
            </a:pPr>
            <a:r>
              <a:rPr lang="pt-BR" sz="4800" b="1" dirty="0">
                <a:solidFill>
                  <a:srgbClr val="D6661C"/>
                </a:solidFill>
                <a:latin typeface="Times New Roman" panose="02020603050405020304" pitchFamily="18" charset="0"/>
                <a:cs typeface="Times New Roman" panose="02020603050405020304" pitchFamily="18" charset="0"/>
              </a:rPr>
              <a:t>VẬN DUNG- PHÁT TRIỂN</a:t>
            </a:r>
            <a:endParaRPr sz="4800" b="1" dirty="0">
              <a:solidFill>
                <a:srgbClr val="D6661C"/>
              </a:solidFill>
              <a:latin typeface="Times New Roman" panose="02020603050405020304" pitchFamily="18" charset="0"/>
              <a:cs typeface="Times New Roman" panose="02020603050405020304" pitchFamily="18" charset="0"/>
            </a:endParaRPr>
          </a:p>
        </p:txBody>
      </p:sp>
      <p:sp>
        <p:nvSpPr>
          <p:cNvPr id="28873" name="Google Shape;28873;p128"/>
          <p:cNvSpPr txBox="1">
            <a:spLocks noGrp="1"/>
          </p:cNvSpPr>
          <p:nvPr>
            <p:ph type="title" idx="2"/>
          </p:nvPr>
        </p:nvSpPr>
        <p:spPr>
          <a:xfrm rot="248441">
            <a:off x="5403762" y="1758124"/>
            <a:ext cx="2334995" cy="1669661"/>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pt-BR" dirty="0"/>
              <a:t>05</a:t>
            </a:r>
            <a:endParaRPr dirty="0"/>
          </a:p>
        </p:txBody>
      </p:sp>
      <p:pic>
        <p:nvPicPr>
          <p:cNvPr id="28875" name="Google Shape;28875;p128"/>
          <p:cNvPicPr preferRelativeResize="0"/>
          <p:nvPr/>
        </p:nvPicPr>
        <p:blipFill>
          <a:blip r:embed="rId3">
            <a:alphaModFix/>
          </a:blip>
          <a:stretch>
            <a:fillRect/>
          </a:stretch>
        </p:blipFill>
        <p:spPr>
          <a:xfrm rot="5400000">
            <a:off x="734627" y="567801"/>
            <a:ext cx="1918995" cy="2031901"/>
          </a:xfrm>
          <a:prstGeom prst="rect">
            <a:avLst/>
          </a:prstGeom>
          <a:noFill/>
          <a:ln>
            <a:noFill/>
          </a:ln>
        </p:spPr>
      </p:pic>
      <p:pic>
        <p:nvPicPr>
          <p:cNvPr id="28876" name="Google Shape;28876;p128"/>
          <p:cNvPicPr preferRelativeResize="0"/>
          <p:nvPr/>
        </p:nvPicPr>
        <p:blipFill>
          <a:blip r:embed="rId4">
            <a:alphaModFix/>
          </a:blip>
          <a:stretch>
            <a:fillRect/>
          </a:stretch>
        </p:blipFill>
        <p:spPr>
          <a:xfrm>
            <a:off x="7091675" y="2885875"/>
            <a:ext cx="1053976" cy="1442699"/>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8181"/>
        <p:cNvGrpSpPr/>
        <p:nvPr/>
      </p:nvGrpSpPr>
      <p:grpSpPr>
        <a:xfrm>
          <a:off x="0" y="0"/>
          <a:ext cx="0" cy="0"/>
          <a:chOff x="0" y="0"/>
          <a:chExt cx="0" cy="0"/>
        </a:xfrm>
      </p:grpSpPr>
      <p:cxnSp>
        <p:nvCxnSpPr>
          <p:cNvPr id="28183" name="Google Shape;28183;p126"/>
          <p:cNvCxnSpPr>
            <a:cxnSpLocks/>
          </p:cNvCxnSpPr>
          <p:nvPr/>
        </p:nvCxnSpPr>
        <p:spPr>
          <a:xfrm>
            <a:off x="4572000" y="1848825"/>
            <a:ext cx="0" cy="316200"/>
          </a:xfrm>
          <a:prstGeom prst="straightConnector1">
            <a:avLst/>
          </a:prstGeom>
          <a:noFill/>
          <a:ln w="9525" cap="flat" cmpd="sng">
            <a:solidFill>
              <a:schemeClr val="accent3"/>
            </a:solidFill>
            <a:prstDash val="solid"/>
            <a:round/>
            <a:headEnd type="none" w="med" len="med"/>
            <a:tailEnd type="oval" w="med" len="med"/>
          </a:ln>
        </p:spPr>
      </p:cxnSp>
      <p:sp>
        <p:nvSpPr>
          <p:cNvPr id="28187" name="Google Shape;28187;p126"/>
          <p:cNvSpPr/>
          <p:nvPr/>
        </p:nvSpPr>
        <p:spPr>
          <a:xfrm rot="-692933">
            <a:off x="6947576" y="177733"/>
            <a:ext cx="875703" cy="618025"/>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3" name="Google Shape;28203;p126"/>
          <p:cNvSpPr/>
          <p:nvPr/>
        </p:nvSpPr>
        <p:spPr>
          <a:xfrm rot="-728292">
            <a:off x="7540787" y="2792452"/>
            <a:ext cx="908216" cy="640983"/>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 name="THVL - Bóng mát tâm hồn- Bài học quý giá về tình cảm gia đình">
            <a:hlinkClick r:id="" action="ppaction://media"/>
            <a:extLst>
              <a:ext uri="{FF2B5EF4-FFF2-40B4-BE49-F238E27FC236}">
                <a16:creationId xmlns:a16="http://schemas.microsoft.com/office/drawing/2014/main" id="{C425BBFF-0BED-66DC-C4E0-8003A462F7D2}"/>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950040" y="490565"/>
            <a:ext cx="7405550" cy="4162370"/>
          </a:xfrm>
          <a:prstGeom prst="rect">
            <a:avLst/>
          </a:prstGeom>
        </p:spPr>
      </p:pic>
      <p:pic>
        <p:nvPicPr>
          <p:cNvPr id="28186" name="Google Shape;28186;p126"/>
          <p:cNvPicPr preferRelativeResize="0"/>
          <p:nvPr/>
        </p:nvPicPr>
        <p:blipFill>
          <a:blip r:embed="rId6">
            <a:alphaModFix/>
          </a:blip>
          <a:stretch>
            <a:fillRect/>
          </a:stretch>
        </p:blipFill>
        <p:spPr>
          <a:xfrm rot="10800000">
            <a:off x="32901" y="2"/>
            <a:ext cx="1745501" cy="2032048"/>
          </a:xfrm>
          <a:prstGeom prst="rect">
            <a:avLst/>
          </a:prstGeom>
          <a:noFill/>
          <a:ln>
            <a:noFill/>
          </a:ln>
        </p:spPr>
      </p:pic>
      <p:pic>
        <p:nvPicPr>
          <p:cNvPr id="28202" name="Google Shape;28202;p126"/>
          <p:cNvPicPr preferRelativeResize="0"/>
          <p:nvPr/>
        </p:nvPicPr>
        <p:blipFill>
          <a:blip r:embed="rId7">
            <a:alphaModFix/>
          </a:blip>
          <a:stretch>
            <a:fillRect/>
          </a:stretch>
        </p:blipFill>
        <p:spPr>
          <a:xfrm flipH="1">
            <a:off x="7754736" y="1343875"/>
            <a:ext cx="1184892" cy="1950662"/>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63469"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9"/>
                </p:tgtEl>
              </p:cMediaNode>
            </p:video>
            <p:seq concurrent="1" nextAc="seek">
              <p:cTn id="8" restart="whenNotActive" fill="hold" evtFilter="cancelBubble" nodeType="interactiveSeq">
                <p:stCondLst>
                  <p:cond evt="onClick" delay="0">
                    <p:tgtEl>
                      <p:spTgt spid="9"/>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9"/>
                                        </p:tgtEl>
                                      </p:cBhvr>
                                    </p:cmd>
                                  </p:childTnLst>
                                </p:cTn>
                              </p:par>
                            </p:childTnLst>
                          </p:cTn>
                        </p:par>
                      </p:childTnLst>
                    </p:cTn>
                  </p:par>
                </p:childTnLst>
              </p:cTn>
              <p:nextCondLst>
                <p:cond evt="onClick" delay="0">
                  <p:tgtEl>
                    <p:spTgt spid="9"/>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971"/>
        <p:cNvGrpSpPr/>
        <p:nvPr/>
      </p:nvGrpSpPr>
      <p:grpSpPr>
        <a:xfrm>
          <a:off x="0" y="0"/>
          <a:ext cx="0" cy="0"/>
          <a:chOff x="0" y="0"/>
          <a:chExt cx="0" cy="0"/>
        </a:xfrm>
      </p:grpSpPr>
      <p:sp>
        <p:nvSpPr>
          <p:cNvPr id="5972" name="Google Shape;5972;p69"/>
          <p:cNvSpPr/>
          <p:nvPr/>
        </p:nvSpPr>
        <p:spPr>
          <a:xfrm>
            <a:off x="572349" y="66791"/>
            <a:ext cx="7790976" cy="1226803"/>
          </a:xfrm>
          <a:custGeom>
            <a:avLst/>
            <a:gdLst/>
            <a:ahLst/>
            <a:cxnLst/>
            <a:rect l="l" t="t" r="r" b="b"/>
            <a:pathLst>
              <a:path w="16088" h="2490" extrusionOk="0">
                <a:moveTo>
                  <a:pt x="15993" y="1780"/>
                </a:moveTo>
                <a:lnTo>
                  <a:pt x="16071" y="1560"/>
                </a:lnTo>
                <a:lnTo>
                  <a:pt x="16056" y="1355"/>
                </a:lnTo>
                <a:lnTo>
                  <a:pt x="15899" y="1150"/>
                </a:lnTo>
                <a:lnTo>
                  <a:pt x="16008" y="929"/>
                </a:lnTo>
                <a:lnTo>
                  <a:pt x="16008" y="725"/>
                </a:lnTo>
                <a:lnTo>
                  <a:pt x="15977" y="520"/>
                </a:lnTo>
                <a:lnTo>
                  <a:pt x="15930" y="316"/>
                </a:lnTo>
                <a:lnTo>
                  <a:pt x="15836" y="95"/>
                </a:lnTo>
                <a:lnTo>
                  <a:pt x="15867" y="0"/>
                </a:lnTo>
                <a:lnTo>
                  <a:pt x="1" y="0"/>
                </a:lnTo>
                <a:lnTo>
                  <a:pt x="1" y="2410"/>
                </a:lnTo>
                <a:lnTo>
                  <a:pt x="206" y="2442"/>
                </a:lnTo>
                <a:lnTo>
                  <a:pt x="599" y="2458"/>
                </a:lnTo>
                <a:lnTo>
                  <a:pt x="978" y="2427"/>
                </a:lnTo>
                <a:lnTo>
                  <a:pt x="1372" y="2332"/>
                </a:lnTo>
                <a:lnTo>
                  <a:pt x="1750" y="2410"/>
                </a:lnTo>
                <a:lnTo>
                  <a:pt x="2128" y="2332"/>
                </a:lnTo>
                <a:lnTo>
                  <a:pt x="2522" y="2379"/>
                </a:lnTo>
                <a:lnTo>
                  <a:pt x="2900" y="2347"/>
                </a:lnTo>
                <a:lnTo>
                  <a:pt x="3294" y="2364"/>
                </a:lnTo>
                <a:lnTo>
                  <a:pt x="3672" y="2442"/>
                </a:lnTo>
                <a:lnTo>
                  <a:pt x="4051" y="2473"/>
                </a:lnTo>
                <a:lnTo>
                  <a:pt x="4444" y="2410"/>
                </a:lnTo>
                <a:lnTo>
                  <a:pt x="4822" y="2458"/>
                </a:lnTo>
                <a:lnTo>
                  <a:pt x="5200" y="2442"/>
                </a:lnTo>
                <a:lnTo>
                  <a:pt x="5595" y="2473"/>
                </a:lnTo>
                <a:lnTo>
                  <a:pt x="5973" y="2316"/>
                </a:lnTo>
                <a:lnTo>
                  <a:pt x="6351" y="2395"/>
                </a:lnTo>
                <a:lnTo>
                  <a:pt x="6744" y="2379"/>
                </a:lnTo>
                <a:lnTo>
                  <a:pt x="7122" y="2347"/>
                </a:lnTo>
                <a:lnTo>
                  <a:pt x="7517" y="2364"/>
                </a:lnTo>
                <a:lnTo>
                  <a:pt x="7895" y="2427"/>
                </a:lnTo>
                <a:lnTo>
                  <a:pt x="8273" y="2347"/>
                </a:lnTo>
                <a:lnTo>
                  <a:pt x="8666" y="2332"/>
                </a:lnTo>
                <a:lnTo>
                  <a:pt x="9044" y="2458"/>
                </a:lnTo>
                <a:lnTo>
                  <a:pt x="9423" y="2379"/>
                </a:lnTo>
                <a:lnTo>
                  <a:pt x="9817" y="2490"/>
                </a:lnTo>
                <a:lnTo>
                  <a:pt x="10195" y="2410"/>
                </a:lnTo>
                <a:lnTo>
                  <a:pt x="10573" y="2442"/>
                </a:lnTo>
                <a:lnTo>
                  <a:pt x="10967" y="2364"/>
                </a:lnTo>
                <a:lnTo>
                  <a:pt x="11345" y="2473"/>
                </a:lnTo>
                <a:lnTo>
                  <a:pt x="11739" y="2332"/>
                </a:lnTo>
                <a:lnTo>
                  <a:pt x="12117" y="2410"/>
                </a:lnTo>
                <a:lnTo>
                  <a:pt x="12496" y="2490"/>
                </a:lnTo>
                <a:lnTo>
                  <a:pt x="12889" y="2395"/>
                </a:lnTo>
                <a:lnTo>
                  <a:pt x="13267" y="2458"/>
                </a:lnTo>
                <a:lnTo>
                  <a:pt x="13645" y="2364"/>
                </a:lnTo>
                <a:lnTo>
                  <a:pt x="14040" y="2316"/>
                </a:lnTo>
                <a:lnTo>
                  <a:pt x="14418" y="2364"/>
                </a:lnTo>
                <a:lnTo>
                  <a:pt x="14796" y="2458"/>
                </a:lnTo>
                <a:lnTo>
                  <a:pt x="15189" y="2427"/>
                </a:lnTo>
                <a:lnTo>
                  <a:pt x="15567" y="2332"/>
                </a:lnTo>
                <a:lnTo>
                  <a:pt x="16008" y="2442"/>
                </a:lnTo>
                <a:lnTo>
                  <a:pt x="15836" y="2190"/>
                </a:lnTo>
                <a:lnTo>
                  <a:pt x="16088" y="1986"/>
                </a:lnTo>
                <a:close/>
              </a:path>
            </a:pathLst>
          </a:custGeom>
          <a:solidFill>
            <a:srgbClr val="FFFFFF"/>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9"/>
          <p:cNvSpPr txBox="1">
            <a:spLocks noGrp="1"/>
          </p:cNvSpPr>
          <p:nvPr>
            <p:ph type="title"/>
          </p:nvPr>
        </p:nvSpPr>
        <p:spPr>
          <a:xfrm>
            <a:off x="689663" y="172128"/>
            <a:ext cx="7704000" cy="896675"/>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pt-BR" sz="3200" b="1" dirty="0">
                <a:solidFill>
                  <a:srgbClr val="FF0000"/>
                </a:solidFill>
                <a:latin typeface="Times New Roman" panose="02020603050405020304" pitchFamily="18" charset="0"/>
                <a:cs typeface="Times New Roman" panose="02020603050405020304" pitchFamily="18" charset="0"/>
              </a:rPr>
              <a:t>Hãy chia sẻ hoạt động các bạn tham gia cùng gia đình trong tuần qua</a:t>
            </a:r>
            <a:endParaRPr sz="3200" b="1" dirty="0">
              <a:solidFill>
                <a:srgbClr val="FF0000"/>
              </a:solidFill>
              <a:latin typeface="Times New Roman" panose="02020603050405020304" pitchFamily="18" charset="0"/>
              <a:cs typeface="Times New Roman" panose="02020603050405020304" pitchFamily="18" charset="0"/>
            </a:endParaRPr>
          </a:p>
        </p:txBody>
      </p:sp>
      <p:sp>
        <p:nvSpPr>
          <p:cNvPr id="5977" name="Google Shape;5977;p69"/>
          <p:cNvSpPr/>
          <p:nvPr/>
        </p:nvSpPr>
        <p:spPr>
          <a:xfrm rot="-692933">
            <a:off x="7178426" y="1150208"/>
            <a:ext cx="875703" cy="618025"/>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978" name="Google Shape;5978;p69"/>
          <p:cNvPicPr preferRelativeResize="0"/>
          <p:nvPr/>
        </p:nvPicPr>
        <p:blipFill>
          <a:blip r:embed="rId3">
            <a:alphaModFix/>
          </a:blip>
          <a:stretch>
            <a:fillRect/>
          </a:stretch>
        </p:blipFill>
        <p:spPr>
          <a:xfrm rot="238721">
            <a:off x="7814952" y="-115333"/>
            <a:ext cx="1436302" cy="1753742"/>
          </a:xfrm>
          <a:prstGeom prst="rect">
            <a:avLst/>
          </a:prstGeom>
          <a:noFill/>
          <a:ln>
            <a:noFill/>
          </a:ln>
        </p:spPr>
      </p:pic>
      <p:pic>
        <p:nvPicPr>
          <p:cNvPr id="3" name="Picture 2">
            <a:extLst>
              <a:ext uri="{FF2B5EF4-FFF2-40B4-BE49-F238E27FC236}">
                <a16:creationId xmlns:a16="http://schemas.microsoft.com/office/drawing/2014/main" id="{48975DBB-3C1A-A2CD-027B-758A14205C1A}"/>
              </a:ext>
            </a:extLst>
          </p:cNvPr>
          <p:cNvPicPr>
            <a:picLocks noChangeAspect="1"/>
          </p:cNvPicPr>
          <p:nvPr/>
        </p:nvPicPr>
        <p:blipFill>
          <a:blip r:embed="rId4"/>
          <a:stretch>
            <a:fillRect/>
          </a:stretch>
        </p:blipFill>
        <p:spPr>
          <a:xfrm>
            <a:off x="181091" y="1363736"/>
            <a:ext cx="2870499" cy="1911797"/>
          </a:xfrm>
          <a:prstGeom prst="rect">
            <a:avLst/>
          </a:prstGeom>
        </p:spPr>
      </p:pic>
      <p:pic>
        <p:nvPicPr>
          <p:cNvPr id="5" name="Picture 4">
            <a:extLst>
              <a:ext uri="{FF2B5EF4-FFF2-40B4-BE49-F238E27FC236}">
                <a16:creationId xmlns:a16="http://schemas.microsoft.com/office/drawing/2014/main" id="{B1E2A2BE-B2F0-D2BD-89EB-BBFFCB4D9C1D}"/>
              </a:ext>
            </a:extLst>
          </p:cNvPr>
          <p:cNvPicPr>
            <a:picLocks noChangeAspect="1"/>
          </p:cNvPicPr>
          <p:nvPr/>
        </p:nvPicPr>
        <p:blipFill rotWithShape="1">
          <a:blip r:embed="rId5"/>
          <a:srcRect l="13010" t="5178" r="11340" b="5243"/>
          <a:stretch/>
        </p:blipFill>
        <p:spPr>
          <a:xfrm>
            <a:off x="3146590" y="2866458"/>
            <a:ext cx="3124106" cy="2080854"/>
          </a:xfrm>
          <a:prstGeom prst="rect">
            <a:avLst/>
          </a:prstGeom>
        </p:spPr>
      </p:pic>
      <p:pic>
        <p:nvPicPr>
          <p:cNvPr id="7" name="Google Shape;6016;p71">
            <a:extLst>
              <a:ext uri="{FF2B5EF4-FFF2-40B4-BE49-F238E27FC236}">
                <a16:creationId xmlns:a16="http://schemas.microsoft.com/office/drawing/2014/main" id="{EFA80584-0B3B-0FB7-5AA8-A384B9ED508A}"/>
              </a:ext>
            </a:extLst>
          </p:cNvPr>
          <p:cNvPicPr preferRelativeResize="0"/>
          <p:nvPr/>
        </p:nvPicPr>
        <p:blipFill>
          <a:blip r:embed="rId6">
            <a:alphaModFix/>
          </a:blip>
          <a:stretch>
            <a:fillRect/>
          </a:stretch>
        </p:blipFill>
        <p:spPr>
          <a:xfrm rot="10800000">
            <a:off x="281575" y="3779764"/>
            <a:ext cx="1875698" cy="1296945"/>
          </a:xfrm>
          <a:prstGeom prst="rect">
            <a:avLst/>
          </a:prstGeom>
          <a:noFill/>
          <a:ln>
            <a:noFill/>
          </a:ln>
        </p:spPr>
      </p:pic>
      <p:pic>
        <p:nvPicPr>
          <p:cNvPr id="8" name="Google Shape;6018;p71">
            <a:extLst>
              <a:ext uri="{FF2B5EF4-FFF2-40B4-BE49-F238E27FC236}">
                <a16:creationId xmlns:a16="http://schemas.microsoft.com/office/drawing/2014/main" id="{3FC6334C-0B86-334F-AB45-F57D26877C52}"/>
              </a:ext>
            </a:extLst>
          </p:cNvPr>
          <p:cNvPicPr preferRelativeResize="0"/>
          <p:nvPr/>
        </p:nvPicPr>
        <p:blipFill>
          <a:blip r:embed="rId6">
            <a:alphaModFix/>
          </a:blip>
          <a:stretch>
            <a:fillRect/>
          </a:stretch>
        </p:blipFill>
        <p:spPr>
          <a:xfrm rot="10800000" flipH="1">
            <a:off x="7240713" y="3759339"/>
            <a:ext cx="1887349" cy="1423755"/>
          </a:xfrm>
          <a:prstGeom prst="rect">
            <a:avLst/>
          </a:prstGeom>
          <a:noFill/>
          <a:ln>
            <a:noFill/>
          </a:ln>
        </p:spPr>
      </p:pic>
      <p:pic>
        <p:nvPicPr>
          <p:cNvPr id="10" name="Picture 9">
            <a:extLst>
              <a:ext uri="{FF2B5EF4-FFF2-40B4-BE49-F238E27FC236}">
                <a16:creationId xmlns:a16="http://schemas.microsoft.com/office/drawing/2014/main" id="{9EB9B3E7-9D8D-9541-7FEF-948B16AFD9A7}"/>
              </a:ext>
            </a:extLst>
          </p:cNvPr>
          <p:cNvPicPr>
            <a:picLocks noChangeAspect="1"/>
          </p:cNvPicPr>
          <p:nvPr/>
        </p:nvPicPr>
        <p:blipFill>
          <a:blip r:embed="rId7"/>
          <a:stretch>
            <a:fillRect/>
          </a:stretch>
        </p:blipFill>
        <p:spPr>
          <a:xfrm>
            <a:off x="6092412" y="1459220"/>
            <a:ext cx="2868815" cy="1911796"/>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edge">
                                      <p:cBhvr>
                                        <p:cTn id="7" dur="2000"/>
                                        <p:tgtEl>
                                          <p:spTgt spid="3"/>
                                        </p:tgtEl>
                                      </p:cBhvr>
                                    </p:animEffect>
                                  </p:childTnLst>
                                </p:cTn>
                              </p:par>
                              <p:par>
                                <p:cTn id="8" presetID="2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edge">
                                      <p:cBhvr>
                                        <p:cTn id="10" dur="2000"/>
                                        <p:tgtEl>
                                          <p:spTgt spid="5"/>
                                        </p:tgtEl>
                                      </p:cBhvr>
                                    </p:animEffect>
                                  </p:childTnLst>
                                </p:cTn>
                              </p:par>
                              <p:par>
                                <p:cTn id="11" presetID="20"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3105"/>
        <p:cNvGrpSpPr/>
        <p:nvPr/>
      </p:nvGrpSpPr>
      <p:grpSpPr>
        <a:xfrm>
          <a:off x="0" y="0"/>
          <a:ext cx="0" cy="0"/>
          <a:chOff x="0" y="0"/>
          <a:chExt cx="0" cy="0"/>
        </a:xfrm>
      </p:grpSpPr>
      <p:grpSp>
        <p:nvGrpSpPr>
          <p:cNvPr id="13106" name="Google Shape;13106;p87"/>
          <p:cNvGrpSpPr/>
          <p:nvPr/>
        </p:nvGrpSpPr>
        <p:grpSpPr>
          <a:xfrm rot="10800000" flipH="1">
            <a:off x="5195307" y="-303813"/>
            <a:ext cx="2515990" cy="1966090"/>
            <a:chOff x="3360402" y="1405432"/>
            <a:chExt cx="341781" cy="267077"/>
          </a:xfrm>
        </p:grpSpPr>
        <p:sp>
          <p:nvSpPr>
            <p:cNvPr id="13107" name="Google Shape;13107;p87"/>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8" name="Google Shape;13108;p87"/>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9" name="Google Shape;13109;p87"/>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0" name="Google Shape;13110;p87"/>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1" name="Google Shape;13111;p87"/>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2" name="Google Shape;13112;p87"/>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3" name="Google Shape;13113;p87"/>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4" name="Google Shape;13114;p87"/>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5" name="Google Shape;13115;p87"/>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6" name="Google Shape;13116;p87"/>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7" name="Google Shape;13117;p87"/>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8" name="Google Shape;13118;p87"/>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9" name="Google Shape;13119;p87"/>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0" name="Google Shape;13120;p87"/>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1" name="Google Shape;13121;p87"/>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2" name="Google Shape;13122;p87"/>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3" name="Google Shape;13123;p87"/>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4" name="Google Shape;13124;p87"/>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5" name="Google Shape;13125;p87"/>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6" name="Google Shape;13126;p87"/>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7" name="Google Shape;13127;p87"/>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8" name="Google Shape;13128;p87"/>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9" name="Google Shape;13129;p87"/>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0" name="Google Shape;13130;p87"/>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1" name="Google Shape;13131;p87"/>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2" name="Google Shape;13132;p87"/>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3" name="Google Shape;13133;p87"/>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4" name="Google Shape;13134;p87"/>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5" name="Google Shape;13135;p87"/>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6" name="Google Shape;13136;p87"/>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7" name="Google Shape;13137;p87"/>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8" name="Google Shape;13138;p87"/>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9" name="Google Shape;13139;p87"/>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0" name="Google Shape;13140;p87"/>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1" name="Google Shape;13141;p87"/>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2" name="Google Shape;13142;p87"/>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3" name="Google Shape;13143;p87"/>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4" name="Google Shape;13144;p87"/>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5" name="Google Shape;13145;p87"/>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6" name="Google Shape;13146;p87"/>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7" name="Google Shape;13147;p87"/>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8" name="Google Shape;13148;p87"/>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9" name="Google Shape;13149;p87"/>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0" name="Google Shape;13150;p87"/>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1" name="Google Shape;13151;p87"/>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2" name="Google Shape;13152;p87"/>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3" name="Google Shape;13153;p87"/>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4" name="Google Shape;13154;p87"/>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5" name="Google Shape;13155;p87"/>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6" name="Google Shape;13156;p87"/>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7" name="Google Shape;13157;p87"/>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8" name="Google Shape;13158;p87"/>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9" name="Google Shape;13159;p87"/>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0" name="Google Shape;13160;p87"/>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1" name="Google Shape;13161;p87"/>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2" name="Google Shape;13162;p87"/>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3" name="Google Shape;13163;p87"/>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4" name="Google Shape;13164;p87"/>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5" name="Google Shape;13165;p87"/>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6" name="Google Shape;13166;p87"/>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7" name="Google Shape;13167;p87"/>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8" name="Google Shape;13168;p87"/>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9" name="Google Shape;13169;p87"/>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0" name="Google Shape;13170;p87"/>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1" name="Google Shape;13171;p87"/>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2" name="Google Shape;13172;p87"/>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3" name="Google Shape;13173;p87"/>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4" name="Google Shape;13174;p87"/>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5" name="Google Shape;13175;p87"/>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6" name="Google Shape;13176;p87"/>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7" name="Google Shape;13177;p87"/>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8" name="Google Shape;13178;p87"/>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9" name="Google Shape;13179;p87"/>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0" name="Google Shape;13180;p87"/>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1" name="Google Shape;13181;p87"/>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2" name="Google Shape;13182;p87"/>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3" name="Google Shape;13183;p87"/>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4" name="Google Shape;13184;p87"/>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5" name="Google Shape;13185;p87"/>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6" name="Google Shape;13186;p87"/>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7" name="Google Shape;13187;p87"/>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8" name="Google Shape;13188;p87"/>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9" name="Google Shape;13189;p87"/>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0" name="Google Shape;13190;p87"/>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1" name="Google Shape;13191;p87"/>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2" name="Google Shape;13192;p87"/>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3" name="Google Shape;13193;p87"/>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4" name="Google Shape;13194;p87"/>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5" name="Google Shape;13195;p87"/>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6" name="Google Shape;13196;p87"/>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7" name="Google Shape;13197;p87"/>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8" name="Google Shape;13198;p87"/>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9" name="Google Shape;13199;p87"/>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0" name="Google Shape;13200;p87"/>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1" name="Google Shape;13201;p87"/>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2" name="Google Shape;13202;p87"/>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3" name="Google Shape;13203;p87"/>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4" name="Google Shape;13204;p87"/>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5" name="Google Shape;13205;p87"/>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6" name="Google Shape;13206;p87"/>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7" name="Google Shape;13207;p87"/>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8" name="Google Shape;13208;p87"/>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9" name="Google Shape;13209;p87"/>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0" name="Google Shape;13210;p87"/>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1" name="Google Shape;13211;p87"/>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2" name="Google Shape;13212;p87"/>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3" name="Google Shape;13213;p87"/>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4" name="Google Shape;13214;p87"/>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5" name="Google Shape;13215;p87"/>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6" name="Google Shape;13216;p87"/>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7" name="Google Shape;13217;p87"/>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8" name="Google Shape;13218;p87"/>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9" name="Google Shape;13219;p87"/>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0" name="Google Shape;13220;p87"/>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1" name="Google Shape;13221;p87"/>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2" name="Google Shape;13222;p87"/>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3" name="Google Shape;13223;p87"/>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4" name="Google Shape;13224;p87"/>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5" name="Google Shape;13225;p87"/>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6" name="Google Shape;13226;p87"/>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7" name="Google Shape;13227;p87"/>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8" name="Google Shape;13228;p87"/>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9" name="Google Shape;13229;p87"/>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0" name="Google Shape;13230;p87"/>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1" name="Google Shape;13231;p87"/>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2" name="Google Shape;13232;p87"/>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3" name="Google Shape;13233;p87"/>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4" name="Google Shape;13234;p87"/>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5" name="Google Shape;13235;p87"/>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6" name="Google Shape;13236;p87"/>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7" name="Google Shape;13237;p87"/>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8" name="Google Shape;13238;p87"/>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9" name="Google Shape;13239;p87"/>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0" name="Google Shape;13240;p87"/>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1" name="Google Shape;13241;p87"/>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2" name="Google Shape;13242;p87"/>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3" name="Google Shape;13243;p87"/>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4" name="Google Shape;13244;p87"/>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5" name="Google Shape;13245;p87"/>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6" name="Google Shape;13246;p87"/>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7" name="Google Shape;13247;p87"/>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8" name="Google Shape;13248;p87"/>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9" name="Google Shape;13249;p87"/>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0" name="Google Shape;13250;p87"/>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1" name="Google Shape;13251;p87"/>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2" name="Google Shape;13252;p87"/>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3" name="Google Shape;13253;p87"/>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4" name="Google Shape;13254;p87"/>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5" name="Google Shape;13255;p87"/>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6" name="Google Shape;13256;p87"/>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7" name="Google Shape;13257;p87"/>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8" name="Google Shape;13258;p87"/>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9" name="Google Shape;13259;p87"/>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0" name="Google Shape;13260;p87"/>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1" name="Google Shape;13261;p87"/>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2" name="Google Shape;13262;p87"/>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3" name="Google Shape;13263;p87"/>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4" name="Google Shape;13264;p87"/>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5" name="Google Shape;13265;p87"/>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6" name="Google Shape;13266;p87"/>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7" name="Google Shape;13267;p87"/>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8" name="Google Shape;13268;p87"/>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9" name="Google Shape;13269;p87"/>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0" name="Google Shape;13270;p87"/>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1" name="Google Shape;13271;p87"/>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2" name="Google Shape;13272;p87"/>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3" name="Google Shape;13273;p87"/>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4" name="Google Shape;13274;p87"/>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5" name="Google Shape;13275;p87"/>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6" name="Google Shape;13276;p87"/>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7" name="Google Shape;13277;p87"/>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8" name="Google Shape;13278;p87"/>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9" name="Google Shape;13279;p87"/>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0" name="Google Shape;13280;p87"/>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1" name="Google Shape;13281;p87"/>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2" name="Google Shape;13282;p87"/>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3" name="Google Shape;13283;p87"/>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4" name="Google Shape;13284;p87"/>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5" name="Google Shape;13285;p87"/>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6" name="Google Shape;13286;p87"/>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7" name="Google Shape;13287;p87"/>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8" name="Google Shape;13288;p87"/>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9" name="Google Shape;13289;p87"/>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0" name="Google Shape;13290;p87"/>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1" name="Google Shape;13291;p87"/>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2" name="Google Shape;13292;p87"/>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3" name="Google Shape;13293;p87"/>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4" name="Google Shape;13294;p87"/>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5" name="Google Shape;13295;p87"/>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6" name="Google Shape;13296;p87"/>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7" name="Google Shape;13297;p87"/>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8" name="Google Shape;13298;p87"/>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9" name="Google Shape;13299;p87"/>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0" name="Google Shape;13300;p87"/>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1" name="Google Shape;13301;p87"/>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2" name="Google Shape;13302;p87"/>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3" name="Google Shape;13303;p87"/>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4" name="Google Shape;13304;p87"/>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5" name="Google Shape;13305;p87"/>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6" name="Google Shape;13306;p87"/>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7" name="Google Shape;13307;p87"/>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8" name="Google Shape;13308;p87"/>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9" name="Google Shape;13309;p87"/>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0" name="Google Shape;13310;p87"/>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1" name="Google Shape;13311;p87"/>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2" name="Google Shape;13312;p87"/>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3" name="Google Shape;13313;p87"/>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4" name="Google Shape;13314;p87"/>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5" name="Google Shape;13315;p87"/>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6" name="Google Shape;13316;p87"/>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7" name="Google Shape;13317;p87"/>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8" name="Google Shape;13318;p87"/>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9" name="Google Shape;13319;p87"/>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0" name="Google Shape;13320;p87"/>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1" name="Google Shape;13321;p87"/>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2" name="Google Shape;13322;p87"/>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3" name="Google Shape;13323;p87"/>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4" name="Google Shape;13324;p87"/>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5" name="Google Shape;13325;p87"/>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6" name="Google Shape;13326;p87"/>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7" name="Google Shape;13327;p87"/>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8" name="Google Shape;13328;p87"/>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9" name="Google Shape;13329;p87"/>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0" name="Google Shape;13330;p87"/>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1" name="Google Shape;13331;p87"/>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2" name="Google Shape;13332;p87"/>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3" name="Google Shape;13333;p87"/>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4" name="Google Shape;13334;p87"/>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5" name="Google Shape;13335;p87"/>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6" name="Google Shape;13336;p87"/>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7" name="Google Shape;13337;p87"/>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8" name="Google Shape;13338;p87"/>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9" name="Google Shape;13339;p87"/>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0" name="Google Shape;13340;p87"/>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1" name="Google Shape;13341;p87"/>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2" name="Google Shape;13342;p87"/>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3" name="Google Shape;13343;p87"/>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4" name="Google Shape;13344;p87"/>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5" name="Google Shape;13345;p87"/>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6" name="Google Shape;13346;p87"/>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7" name="Google Shape;13347;p87"/>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8" name="Google Shape;13348;p87"/>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9" name="Google Shape;13349;p87"/>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0" name="Google Shape;13350;p87"/>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1" name="Google Shape;13351;p87"/>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2" name="Google Shape;13352;p87"/>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3" name="Google Shape;13353;p87"/>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4" name="Google Shape;13354;p87"/>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5" name="Google Shape;13355;p87"/>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6" name="Google Shape;13356;p87"/>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7" name="Google Shape;13357;p87"/>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8" name="Google Shape;13358;p87"/>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9" name="Google Shape;13359;p87"/>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0" name="Google Shape;13360;p87"/>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1" name="Google Shape;13361;p87"/>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2" name="Google Shape;13362;p87"/>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3" name="Google Shape;13363;p87"/>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4" name="Google Shape;13364;p87"/>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5" name="Google Shape;13365;p87"/>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6" name="Google Shape;13366;p87"/>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7" name="Google Shape;13367;p87"/>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8" name="Google Shape;13368;p87"/>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9" name="Google Shape;13369;p87"/>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0" name="Google Shape;13370;p87"/>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1" name="Google Shape;13371;p87"/>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2" name="Google Shape;13372;p87"/>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3" name="Google Shape;13373;p87"/>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4" name="Google Shape;13374;p87"/>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5" name="Google Shape;13375;p87"/>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6" name="Google Shape;13376;p87"/>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7" name="Google Shape;13377;p87"/>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8" name="Google Shape;13378;p87"/>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9" name="Google Shape;13379;p87"/>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0" name="Google Shape;13380;p87"/>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1" name="Google Shape;13381;p87"/>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2" name="Google Shape;13382;p87"/>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3" name="Google Shape;13383;p87"/>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4" name="Google Shape;13384;p87"/>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5" name="Google Shape;13385;p87"/>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6" name="Google Shape;13386;p87"/>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7" name="Google Shape;13387;p87"/>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8" name="Google Shape;13388;p87"/>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9" name="Google Shape;13389;p87"/>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0" name="Google Shape;13390;p87"/>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1" name="Google Shape;13391;p87"/>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2" name="Google Shape;13392;p87"/>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3" name="Google Shape;13393;p87"/>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4" name="Google Shape;13394;p87"/>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5" name="Google Shape;13395;p87"/>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6" name="Google Shape;13396;p87"/>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7" name="Google Shape;13397;p87"/>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8" name="Google Shape;13398;p87"/>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9" name="Google Shape;13399;p87"/>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0" name="Google Shape;13400;p87"/>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1" name="Google Shape;13401;p87"/>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2" name="Google Shape;13402;p87"/>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3" name="Google Shape;13403;p87"/>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4" name="Google Shape;13404;p87"/>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5" name="Google Shape;13405;p87"/>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6" name="Google Shape;13406;p87"/>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7" name="Google Shape;13407;p87"/>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8" name="Google Shape;13408;p87"/>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9" name="Google Shape;13409;p87"/>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0" name="Google Shape;13410;p87"/>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1" name="Google Shape;13411;p87"/>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2" name="Google Shape;13412;p87"/>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3" name="Google Shape;13413;p87"/>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4" name="Google Shape;13414;p87"/>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15" name="Google Shape;13415;p87"/>
          <p:cNvSpPr/>
          <p:nvPr/>
        </p:nvSpPr>
        <p:spPr>
          <a:xfrm rot="-148814">
            <a:off x="894698" y="794478"/>
            <a:ext cx="7653431" cy="3067387"/>
          </a:xfrm>
          <a:custGeom>
            <a:avLst/>
            <a:gdLst/>
            <a:ahLst/>
            <a:cxnLst/>
            <a:rect l="l" t="t" r="r" b="b"/>
            <a:pathLst>
              <a:path w="22311" h="8257" extrusionOk="0">
                <a:moveTo>
                  <a:pt x="22121" y="7280"/>
                </a:moveTo>
                <a:cubicBezTo>
                  <a:pt x="22043" y="6964"/>
                  <a:pt x="21932" y="6996"/>
                  <a:pt x="21932" y="6666"/>
                </a:cubicBezTo>
                <a:cubicBezTo>
                  <a:pt x="21932" y="6351"/>
                  <a:pt x="21995" y="6351"/>
                  <a:pt x="21995" y="6035"/>
                </a:cubicBezTo>
                <a:cubicBezTo>
                  <a:pt x="21995" y="5720"/>
                  <a:pt x="22075" y="5720"/>
                  <a:pt x="22075" y="5389"/>
                </a:cubicBezTo>
                <a:cubicBezTo>
                  <a:pt x="22075" y="5074"/>
                  <a:pt x="21791" y="5074"/>
                  <a:pt x="21791" y="4759"/>
                </a:cubicBezTo>
                <a:cubicBezTo>
                  <a:pt x="21791" y="4428"/>
                  <a:pt x="22106" y="4428"/>
                  <a:pt x="22106" y="4113"/>
                </a:cubicBezTo>
                <a:cubicBezTo>
                  <a:pt x="22106" y="3798"/>
                  <a:pt x="21791" y="3798"/>
                  <a:pt x="21791" y="3483"/>
                </a:cubicBezTo>
                <a:cubicBezTo>
                  <a:pt x="21791" y="3152"/>
                  <a:pt x="22121" y="3152"/>
                  <a:pt x="22121" y="2836"/>
                </a:cubicBezTo>
                <a:cubicBezTo>
                  <a:pt x="22121" y="2521"/>
                  <a:pt x="21964" y="2521"/>
                  <a:pt x="21964" y="2191"/>
                </a:cubicBezTo>
                <a:cubicBezTo>
                  <a:pt x="21964" y="1876"/>
                  <a:pt x="21932" y="1876"/>
                  <a:pt x="21932" y="1561"/>
                </a:cubicBezTo>
                <a:cubicBezTo>
                  <a:pt x="21932" y="1246"/>
                  <a:pt x="22153" y="1246"/>
                  <a:pt x="22153" y="914"/>
                </a:cubicBezTo>
                <a:cubicBezTo>
                  <a:pt x="22153" y="599"/>
                  <a:pt x="22279" y="458"/>
                  <a:pt x="22058" y="221"/>
                </a:cubicBezTo>
                <a:cubicBezTo>
                  <a:pt x="21838" y="0"/>
                  <a:pt x="21680" y="253"/>
                  <a:pt x="21365" y="253"/>
                </a:cubicBezTo>
                <a:cubicBezTo>
                  <a:pt x="21050" y="253"/>
                  <a:pt x="21050" y="158"/>
                  <a:pt x="20720" y="158"/>
                </a:cubicBezTo>
                <a:cubicBezTo>
                  <a:pt x="20405" y="158"/>
                  <a:pt x="20405" y="458"/>
                  <a:pt x="20089" y="458"/>
                </a:cubicBezTo>
                <a:cubicBezTo>
                  <a:pt x="19774" y="458"/>
                  <a:pt x="19774" y="300"/>
                  <a:pt x="19443" y="300"/>
                </a:cubicBezTo>
                <a:cubicBezTo>
                  <a:pt x="19128" y="300"/>
                  <a:pt x="19128" y="143"/>
                  <a:pt x="18813" y="143"/>
                </a:cubicBezTo>
                <a:lnTo>
                  <a:pt x="18182" y="143"/>
                </a:lnTo>
                <a:cubicBezTo>
                  <a:pt x="17852" y="143"/>
                  <a:pt x="17852" y="426"/>
                  <a:pt x="17537" y="426"/>
                </a:cubicBezTo>
                <a:cubicBezTo>
                  <a:pt x="17222" y="426"/>
                  <a:pt x="17222" y="80"/>
                  <a:pt x="16907" y="80"/>
                </a:cubicBezTo>
                <a:cubicBezTo>
                  <a:pt x="16575" y="80"/>
                  <a:pt x="16575" y="190"/>
                  <a:pt x="16260" y="190"/>
                </a:cubicBezTo>
                <a:cubicBezTo>
                  <a:pt x="15945" y="190"/>
                  <a:pt x="15945" y="458"/>
                  <a:pt x="15630" y="458"/>
                </a:cubicBezTo>
                <a:lnTo>
                  <a:pt x="14985" y="458"/>
                </a:lnTo>
                <a:cubicBezTo>
                  <a:pt x="14670" y="458"/>
                  <a:pt x="14670" y="490"/>
                  <a:pt x="14354" y="490"/>
                </a:cubicBezTo>
                <a:cubicBezTo>
                  <a:pt x="14023" y="490"/>
                  <a:pt x="14023" y="111"/>
                  <a:pt x="13708" y="111"/>
                </a:cubicBezTo>
                <a:cubicBezTo>
                  <a:pt x="13393" y="111"/>
                  <a:pt x="13393" y="395"/>
                  <a:pt x="13078" y="395"/>
                </a:cubicBezTo>
                <a:cubicBezTo>
                  <a:pt x="12762" y="395"/>
                  <a:pt x="12762" y="253"/>
                  <a:pt x="12432" y="253"/>
                </a:cubicBezTo>
                <a:cubicBezTo>
                  <a:pt x="12117" y="253"/>
                  <a:pt x="12117" y="237"/>
                  <a:pt x="11802" y="237"/>
                </a:cubicBezTo>
                <a:cubicBezTo>
                  <a:pt x="11487" y="237"/>
                  <a:pt x="11487" y="300"/>
                  <a:pt x="11155" y="300"/>
                </a:cubicBezTo>
                <a:cubicBezTo>
                  <a:pt x="10840" y="300"/>
                  <a:pt x="10840" y="442"/>
                  <a:pt x="10525" y="442"/>
                </a:cubicBezTo>
                <a:cubicBezTo>
                  <a:pt x="10210" y="442"/>
                  <a:pt x="10210" y="363"/>
                  <a:pt x="9880" y="363"/>
                </a:cubicBezTo>
                <a:cubicBezTo>
                  <a:pt x="9565" y="363"/>
                  <a:pt x="9565" y="143"/>
                  <a:pt x="9250" y="143"/>
                </a:cubicBezTo>
                <a:cubicBezTo>
                  <a:pt x="8934" y="143"/>
                  <a:pt x="8934" y="206"/>
                  <a:pt x="8619" y="206"/>
                </a:cubicBezTo>
                <a:cubicBezTo>
                  <a:pt x="8288" y="206"/>
                  <a:pt x="8288" y="490"/>
                  <a:pt x="7973" y="490"/>
                </a:cubicBezTo>
                <a:cubicBezTo>
                  <a:pt x="7658" y="490"/>
                  <a:pt x="7658" y="473"/>
                  <a:pt x="7343" y="473"/>
                </a:cubicBezTo>
                <a:cubicBezTo>
                  <a:pt x="7012" y="473"/>
                  <a:pt x="7012" y="206"/>
                  <a:pt x="6697" y="206"/>
                </a:cubicBezTo>
                <a:cubicBezTo>
                  <a:pt x="6382" y="206"/>
                  <a:pt x="6382" y="95"/>
                  <a:pt x="6067" y="95"/>
                </a:cubicBezTo>
                <a:cubicBezTo>
                  <a:pt x="5752" y="95"/>
                  <a:pt x="5752" y="143"/>
                  <a:pt x="5420" y="143"/>
                </a:cubicBezTo>
                <a:cubicBezTo>
                  <a:pt x="5105" y="143"/>
                  <a:pt x="5105" y="111"/>
                  <a:pt x="4790" y="111"/>
                </a:cubicBezTo>
                <a:cubicBezTo>
                  <a:pt x="4475" y="111"/>
                  <a:pt x="4475" y="143"/>
                  <a:pt x="4145" y="143"/>
                </a:cubicBezTo>
                <a:cubicBezTo>
                  <a:pt x="3830" y="143"/>
                  <a:pt x="3830" y="490"/>
                  <a:pt x="3515" y="490"/>
                </a:cubicBezTo>
                <a:cubicBezTo>
                  <a:pt x="3199" y="490"/>
                  <a:pt x="3199" y="269"/>
                  <a:pt x="2884" y="269"/>
                </a:cubicBezTo>
                <a:cubicBezTo>
                  <a:pt x="2553" y="269"/>
                  <a:pt x="2553" y="379"/>
                  <a:pt x="2238" y="379"/>
                </a:cubicBezTo>
                <a:cubicBezTo>
                  <a:pt x="1923" y="379"/>
                  <a:pt x="1923" y="237"/>
                  <a:pt x="1607" y="237"/>
                </a:cubicBezTo>
                <a:cubicBezTo>
                  <a:pt x="1292" y="237"/>
                  <a:pt x="1292" y="80"/>
                  <a:pt x="962" y="80"/>
                </a:cubicBezTo>
                <a:cubicBezTo>
                  <a:pt x="647" y="80"/>
                  <a:pt x="647" y="111"/>
                  <a:pt x="332" y="111"/>
                </a:cubicBezTo>
                <a:cubicBezTo>
                  <a:pt x="206" y="111"/>
                  <a:pt x="95" y="95"/>
                  <a:pt x="0" y="80"/>
                </a:cubicBezTo>
                <a:lnTo>
                  <a:pt x="0" y="836"/>
                </a:lnTo>
                <a:lnTo>
                  <a:pt x="568" y="899"/>
                </a:lnTo>
                <a:cubicBezTo>
                  <a:pt x="647" y="773"/>
                  <a:pt x="773" y="694"/>
                  <a:pt x="931" y="694"/>
                </a:cubicBezTo>
                <a:cubicBezTo>
                  <a:pt x="1151" y="694"/>
                  <a:pt x="1340" y="868"/>
                  <a:pt x="1340" y="1088"/>
                </a:cubicBezTo>
                <a:cubicBezTo>
                  <a:pt x="1340" y="1324"/>
                  <a:pt x="1151" y="1498"/>
                  <a:pt x="931" y="1498"/>
                </a:cubicBezTo>
                <a:cubicBezTo>
                  <a:pt x="757" y="1498"/>
                  <a:pt x="616" y="1403"/>
                  <a:pt x="552" y="1261"/>
                </a:cubicBezTo>
                <a:lnTo>
                  <a:pt x="473" y="1261"/>
                </a:lnTo>
                <a:cubicBezTo>
                  <a:pt x="189" y="1261"/>
                  <a:pt x="552" y="1246"/>
                  <a:pt x="284" y="1355"/>
                </a:cubicBezTo>
                <a:cubicBezTo>
                  <a:pt x="0" y="1466"/>
                  <a:pt x="95" y="1355"/>
                  <a:pt x="95" y="1355"/>
                </a:cubicBezTo>
                <a:lnTo>
                  <a:pt x="0" y="1355"/>
                </a:lnTo>
                <a:lnTo>
                  <a:pt x="0" y="2286"/>
                </a:lnTo>
                <a:lnTo>
                  <a:pt x="568" y="2349"/>
                </a:lnTo>
                <a:cubicBezTo>
                  <a:pt x="647" y="2223"/>
                  <a:pt x="773" y="2143"/>
                  <a:pt x="931" y="2143"/>
                </a:cubicBezTo>
                <a:cubicBezTo>
                  <a:pt x="1151" y="2143"/>
                  <a:pt x="1340" y="2317"/>
                  <a:pt x="1340" y="2538"/>
                </a:cubicBezTo>
                <a:cubicBezTo>
                  <a:pt x="1340" y="2773"/>
                  <a:pt x="1151" y="2947"/>
                  <a:pt x="931" y="2947"/>
                </a:cubicBezTo>
                <a:cubicBezTo>
                  <a:pt x="757" y="2947"/>
                  <a:pt x="616" y="2853"/>
                  <a:pt x="552" y="2710"/>
                </a:cubicBezTo>
                <a:lnTo>
                  <a:pt x="473" y="2710"/>
                </a:lnTo>
                <a:cubicBezTo>
                  <a:pt x="189" y="2710"/>
                  <a:pt x="552" y="2695"/>
                  <a:pt x="284" y="2805"/>
                </a:cubicBezTo>
                <a:cubicBezTo>
                  <a:pt x="0" y="2916"/>
                  <a:pt x="95" y="2805"/>
                  <a:pt x="95" y="2805"/>
                </a:cubicBezTo>
                <a:lnTo>
                  <a:pt x="0" y="2805"/>
                </a:lnTo>
                <a:lnTo>
                  <a:pt x="0" y="3735"/>
                </a:lnTo>
                <a:lnTo>
                  <a:pt x="568" y="3798"/>
                </a:lnTo>
                <a:cubicBezTo>
                  <a:pt x="647" y="3672"/>
                  <a:pt x="773" y="3593"/>
                  <a:pt x="931" y="3593"/>
                </a:cubicBezTo>
                <a:cubicBezTo>
                  <a:pt x="1151" y="3593"/>
                  <a:pt x="1340" y="3767"/>
                  <a:pt x="1340" y="3987"/>
                </a:cubicBezTo>
                <a:cubicBezTo>
                  <a:pt x="1340" y="4223"/>
                  <a:pt x="1151" y="4397"/>
                  <a:pt x="931" y="4397"/>
                </a:cubicBezTo>
                <a:cubicBezTo>
                  <a:pt x="757" y="4397"/>
                  <a:pt x="616" y="4302"/>
                  <a:pt x="552" y="4160"/>
                </a:cubicBezTo>
                <a:lnTo>
                  <a:pt x="473" y="4160"/>
                </a:lnTo>
                <a:cubicBezTo>
                  <a:pt x="189" y="4160"/>
                  <a:pt x="552" y="4145"/>
                  <a:pt x="284" y="4254"/>
                </a:cubicBezTo>
                <a:cubicBezTo>
                  <a:pt x="0" y="4365"/>
                  <a:pt x="95" y="4254"/>
                  <a:pt x="95" y="4254"/>
                </a:cubicBezTo>
                <a:lnTo>
                  <a:pt x="0" y="4254"/>
                </a:lnTo>
                <a:lnTo>
                  <a:pt x="0" y="5185"/>
                </a:lnTo>
                <a:lnTo>
                  <a:pt x="568" y="5248"/>
                </a:lnTo>
                <a:cubicBezTo>
                  <a:pt x="647" y="5122"/>
                  <a:pt x="773" y="5027"/>
                  <a:pt x="931" y="5027"/>
                </a:cubicBezTo>
                <a:cubicBezTo>
                  <a:pt x="1151" y="5027"/>
                  <a:pt x="1340" y="5216"/>
                  <a:pt x="1340" y="5437"/>
                </a:cubicBezTo>
                <a:cubicBezTo>
                  <a:pt x="1340" y="5672"/>
                  <a:pt x="1151" y="5846"/>
                  <a:pt x="931" y="5846"/>
                </a:cubicBezTo>
                <a:cubicBezTo>
                  <a:pt x="757" y="5846"/>
                  <a:pt x="616" y="5752"/>
                  <a:pt x="552" y="5609"/>
                </a:cubicBezTo>
                <a:lnTo>
                  <a:pt x="473" y="5609"/>
                </a:lnTo>
                <a:cubicBezTo>
                  <a:pt x="189" y="5609"/>
                  <a:pt x="552" y="5594"/>
                  <a:pt x="284" y="5704"/>
                </a:cubicBezTo>
                <a:cubicBezTo>
                  <a:pt x="0" y="5815"/>
                  <a:pt x="95" y="5704"/>
                  <a:pt x="95" y="5704"/>
                </a:cubicBezTo>
                <a:lnTo>
                  <a:pt x="0" y="5704"/>
                </a:lnTo>
                <a:lnTo>
                  <a:pt x="0" y="6634"/>
                </a:lnTo>
                <a:lnTo>
                  <a:pt x="568" y="6697"/>
                </a:lnTo>
                <a:cubicBezTo>
                  <a:pt x="647" y="6571"/>
                  <a:pt x="773" y="6477"/>
                  <a:pt x="931" y="6477"/>
                </a:cubicBezTo>
                <a:cubicBezTo>
                  <a:pt x="1151" y="6477"/>
                  <a:pt x="1340" y="6666"/>
                  <a:pt x="1340" y="6886"/>
                </a:cubicBezTo>
                <a:cubicBezTo>
                  <a:pt x="1340" y="7107"/>
                  <a:pt x="1151" y="7296"/>
                  <a:pt x="931" y="7296"/>
                </a:cubicBezTo>
                <a:cubicBezTo>
                  <a:pt x="757" y="7296"/>
                  <a:pt x="616" y="7201"/>
                  <a:pt x="552" y="7059"/>
                </a:cubicBezTo>
                <a:lnTo>
                  <a:pt x="473" y="7059"/>
                </a:lnTo>
                <a:cubicBezTo>
                  <a:pt x="189" y="7059"/>
                  <a:pt x="552" y="7044"/>
                  <a:pt x="284" y="7154"/>
                </a:cubicBezTo>
                <a:cubicBezTo>
                  <a:pt x="0" y="7264"/>
                  <a:pt x="95" y="7154"/>
                  <a:pt x="95" y="7154"/>
                </a:cubicBezTo>
                <a:lnTo>
                  <a:pt x="0" y="7154"/>
                </a:lnTo>
                <a:lnTo>
                  <a:pt x="0" y="8036"/>
                </a:lnTo>
                <a:cubicBezTo>
                  <a:pt x="80" y="8004"/>
                  <a:pt x="189" y="7958"/>
                  <a:pt x="332" y="7958"/>
                </a:cubicBezTo>
                <a:cubicBezTo>
                  <a:pt x="647" y="7958"/>
                  <a:pt x="647" y="7752"/>
                  <a:pt x="962" y="7752"/>
                </a:cubicBezTo>
                <a:lnTo>
                  <a:pt x="1607" y="7752"/>
                </a:lnTo>
                <a:cubicBezTo>
                  <a:pt x="1923" y="7752"/>
                  <a:pt x="1923" y="7895"/>
                  <a:pt x="2238" y="7895"/>
                </a:cubicBezTo>
                <a:cubicBezTo>
                  <a:pt x="2569" y="7895"/>
                  <a:pt x="2569" y="7989"/>
                  <a:pt x="2884" y="7989"/>
                </a:cubicBezTo>
                <a:cubicBezTo>
                  <a:pt x="3199" y="7989"/>
                  <a:pt x="3199" y="7895"/>
                  <a:pt x="3515" y="7895"/>
                </a:cubicBezTo>
                <a:cubicBezTo>
                  <a:pt x="3845" y="7895"/>
                  <a:pt x="3845" y="8021"/>
                  <a:pt x="4160" y="8021"/>
                </a:cubicBezTo>
                <a:cubicBezTo>
                  <a:pt x="4475" y="8021"/>
                  <a:pt x="4475" y="7832"/>
                  <a:pt x="4790" y="7832"/>
                </a:cubicBezTo>
                <a:cubicBezTo>
                  <a:pt x="5122" y="7832"/>
                  <a:pt x="5122" y="8004"/>
                  <a:pt x="5437" y="8004"/>
                </a:cubicBezTo>
                <a:cubicBezTo>
                  <a:pt x="5752" y="8004"/>
                  <a:pt x="5752" y="7958"/>
                  <a:pt x="6067" y="7958"/>
                </a:cubicBezTo>
                <a:cubicBezTo>
                  <a:pt x="6382" y="7958"/>
                  <a:pt x="6382" y="8115"/>
                  <a:pt x="6712" y="8115"/>
                </a:cubicBezTo>
                <a:cubicBezTo>
                  <a:pt x="7027" y="8115"/>
                  <a:pt x="7027" y="7784"/>
                  <a:pt x="7343" y="7784"/>
                </a:cubicBezTo>
                <a:cubicBezTo>
                  <a:pt x="7658" y="7784"/>
                  <a:pt x="7658" y="8067"/>
                  <a:pt x="7989" y="8067"/>
                </a:cubicBezTo>
                <a:cubicBezTo>
                  <a:pt x="8304" y="8067"/>
                  <a:pt x="8304" y="8162"/>
                  <a:pt x="8619" y="8162"/>
                </a:cubicBezTo>
                <a:cubicBezTo>
                  <a:pt x="8934" y="8162"/>
                  <a:pt x="8934" y="7878"/>
                  <a:pt x="9265" y="7878"/>
                </a:cubicBezTo>
                <a:cubicBezTo>
                  <a:pt x="9580" y="7878"/>
                  <a:pt x="9580" y="8004"/>
                  <a:pt x="9895" y="8004"/>
                </a:cubicBezTo>
                <a:cubicBezTo>
                  <a:pt x="10210" y="8004"/>
                  <a:pt x="10210" y="8084"/>
                  <a:pt x="10542" y="8084"/>
                </a:cubicBezTo>
                <a:lnTo>
                  <a:pt x="11172" y="8084"/>
                </a:lnTo>
                <a:cubicBezTo>
                  <a:pt x="11487" y="8084"/>
                  <a:pt x="11487" y="8004"/>
                  <a:pt x="11802" y="8004"/>
                </a:cubicBezTo>
                <a:cubicBezTo>
                  <a:pt x="12132" y="8004"/>
                  <a:pt x="12132" y="7832"/>
                  <a:pt x="12447" y="7832"/>
                </a:cubicBezTo>
                <a:cubicBezTo>
                  <a:pt x="12762" y="7832"/>
                  <a:pt x="12762" y="8021"/>
                  <a:pt x="13078" y="8021"/>
                </a:cubicBezTo>
                <a:cubicBezTo>
                  <a:pt x="13409" y="8021"/>
                  <a:pt x="13409" y="7878"/>
                  <a:pt x="13724" y="7878"/>
                </a:cubicBezTo>
                <a:cubicBezTo>
                  <a:pt x="14039" y="7878"/>
                  <a:pt x="14039" y="7815"/>
                  <a:pt x="14354" y="7815"/>
                </a:cubicBezTo>
                <a:cubicBezTo>
                  <a:pt x="14670" y="7815"/>
                  <a:pt x="14670" y="7973"/>
                  <a:pt x="15000" y="7973"/>
                </a:cubicBezTo>
                <a:cubicBezTo>
                  <a:pt x="15315" y="7973"/>
                  <a:pt x="15315" y="8067"/>
                  <a:pt x="15630" y="8067"/>
                </a:cubicBezTo>
                <a:cubicBezTo>
                  <a:pt x="15945" y="8067"/>
                  <a:pt x="15945" y="7973"/>
                  <a:pt x="16277" y="7973"/>
                </a:cubicBezTo>
                <a:cubicBezTo>
                  <a:pt x="16592" y="7973"/>
                  <a:pt x="16592" y="7941"/>
                  <a:pt x="16907" y="7941"/>
                </a:cubicBezTo>
                <a:cubicBezTo>
                  <a:pt x="17222" y="7941"/>
                  <a:pt x="17222" y="8115"/>
                  <a:pt x="17537" y="8115"/>
                </a:cubicBezTo>
                <a:cubicBezTo>
                  <a:pt x="17867" y="8115"/>
                  <a:pt x="17867" y="7769"/>
                  <a:pt x="18182" y="7769"/>
                </a:cubicBezTo>
                <a:cubicBezTo>
                  <a:pt x="18498" y="7769"/>
                  <a:pt x="18498" y="8021"/>
                  <a:pt x="18813" y="8021"/>
                </a:cubicBezTo>
                <a:cubicBezTo>
                  <a:pt x="19144" y="8021"/>
                  <a:pt x="19144" y="7878"/>
                  <a:pt x="19459" y="7878"/>
                </a:cubicBezTo>
                <a:cubicBezTo>
                  <a:pt x="19774" y="7878"/>
                  <a:pt x="19774" y="8147"/>
                  <a:pt x="20089" y="8147"/>
                </a:cubicBezTo>
                <a:cubicBezTo>
                  <a:pt x="20405" y="8147"/>
                  <a:pt x="20405" y="8036"/>
                  <a:pt x="20735" y="8036"/>
                </a:cubicBezTo>
                <a:cubicBezTo>
                  <a:pt x="21050" y="8036"/>
                  <a:pt x="21050" y="7878"/>
                  <a:pt x="21365" y="7878"/>
                </a:cubicBezTo>
                <a:cubicBezTo>
                  <a:pt x="21680" y="7878"/>
                  <a:pt x="21854" y="8256"/>
                  <a:pt x="22075" y="8021"/>
                </a:cubicBezTo>
                <a:cubicBezTo>
                  <a:pt x="22310" y="7800"/>
                  <a:pt x="22232" y="7658"/>
                  <a:pt x="22121" y="7280"/>
                </a:cubicBezTo>
                <a:close/>
              </a:path>
            </a:pathLst>
          </a:custGeom>
          <a:solidFill>
            <a:srgbClr val="FFFFFF"/>
          </a:solidFill>
          <a:ln>
            <a:noFill/>
          </a:ln>
          <a:effectLst>
            <a:outerShdw blurRad="57150" dist="19050" dir="5400000" algn="bl" rotWithShape="0">
              <a:schemeClr val="dk1">
                <a:alpha val="2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18" name="Google Shape;13418;p87"/>
          <p:cNvGrpSpPr/>
          <p:nvPr/>
        </p:nvGrpSpPr>
        <p:grpSpPr>
          <a:xfrm>
            <a:off x="873374" y="3347726"/>
            <a:ext cx="4499395" cy="1000048"/>
            <a:chOff x="2999621" y="1744174"/>
            <a:chExt cx="460023" cy="102245"/>
          </a:xfrm>
        </p:grpSpPr>
        <p:sp>
          <p:nvSpPr>
            <p:cNvPr id="13419" name="Google Shape;13419;p87"/>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0" name="Google Shape;13420;p87"/>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1" name="Google Shape;13421;p87"/>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2" name="Google Shape;13422;p87"/>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3" name="Google Shape;13423;p87"/>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4" name="Google Shape;13424;p87"/>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5" name="Google Shape;13425;p87"/>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6" name="Google Shape;13426;p87"/>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7" name="Google Shape;13427;p87"/>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8" name="Google Shape;13428;p87"/>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9" name="Google Shape;13429;p87"/>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0" name="Google Shape;13430;p87"/>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1" name="Google Shape;13431;p87"/>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2" name="Google Shape;13432;p87"/>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3" name="Google Shape;13433;p87"/>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4" name="Google Shape;13434;p87"/>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5" name="Google Shape;13435;p87"/>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6" name="Google Shape;13436;p87"/>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7" name="Google Shape;13437;p87"/>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8" name="Google Shape;13438;p87"/>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9" name="Google Shape;13439;p87"/>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0" name="Google Shape;13440;p87"/>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1" name="Google Shape;13441;p87"/>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2" name="Google Shape;13442;p87"/>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3" name="Google Shape;13443;p87"/>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4" name="Google Shape;13444;p87"/>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5" name="Google Shape;13445;p87"/>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6" name="Google Shape;13446;p87"/>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7" name="Google Shape;13447;p87"/>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8" name="Google Shape;13448;p87"/>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9" name="Google Shape;13449;p87"/>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0" name="Google Shape;13450;p87"/>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1" name="Google Shape;13451;p87"/>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2" name="Google Shape;13452;p87"/>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3" name="Google Shape;13453;p87"/>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4" name="Google Shape;13454;p87"/>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5" name="Google Shape;13455;p87"/>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6" name="Google Shape;13456;p87"/>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7" name="Google Shape;13457;p87"/>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8" name="Google Shape;13458;p87"/>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9" name="Google Shape;13459;p87"/>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0" name="Google Shape;13460;p87"/>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1" name="Google Shape;13461;p87"/>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2" name="Google Shape;13462;p87"/>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3" name="Google Shape;13463;p87"/>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4" name="Google Shape;13464;p87"/>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5" name="Google Shape;13465;p87"/>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6" name="Google Shape;13466;p87"/>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7" name="Google Shape;13467;p87"/>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8" name="Google Shape;13468;p87"/>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9" name="Google Shape;13469;p87"/>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0" name="Google Shape;13470;p87"/>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1" name="Google Shape;13471;p87"/>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2" name="Google Shape;13472;p87"/>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3" name="Google Shape;13473;p87"/>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4" name="Google Shape;13474;p87"/>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5" name="Google Shape;13475;p87"/>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6" name="Google Shape;13476;p87"/>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7" name="Google Shape;13477;p87"/>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8" name="Google Shape;13478;p87"/>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9" name="Google Shape;13479;p87"/>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0" name="Google Shape;13480;p87"/>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1" name="Google Shape;13481;p87"/>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2" name="Google Shape;13482;p87"/>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3" name="Google Shape;13483;p87"/>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4" name="Google Shape;13484;p87"/>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5" name="Google Shape;13485;p87"/>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6" name="Google Shape;13486;p87"/>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7" name="Google Shape;13487;p87"/>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8" name="Google Shape;13488;p87"/>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9" name="Google Shape;13489;p87"/>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0" name="Google Shape;13490;p87"/>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1" name="Google Shape;13491;p87"/>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2" name="Google Shape;13492;p87"/>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3" name="Google Shape;13493;p87"/>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4" name="Google Shape;13494;p87"/>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5" name="Google Shape;13495;p87"/>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6" name="Google Shape;13496;p87"/>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7" name="Google Shape;13497;p87"/>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8" name="Google Shape;13498;p87"/>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9" name="Google Shape;13499;p87"/>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0" name="Google Shape;13500;p87"/>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1" name="Google Shape;13501;p87"/>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2" name="Google Shape;13502;p87"/>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3" name="Google Shape;13503;p87"/>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4" name="Google Shape;13504;p87"/>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5" name="Google Shape;13505;p87"/>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6" name="Google Shape;13506;p87"/>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7" name="Google Shape;13507;p87"/>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8" name="Google Shape;13508;p87"/>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9" name="Google Shape;13509;p87"/>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0" name="Google Shape;13510;p87"/>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1" name="Google Shape;13511;p87"/>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2" name="Google Shape;13512;p87"/>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3" name="Google Shape;13513;p87"/>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4" name="Google Shape;13514;p87"/>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5" name="Google Shape;13515;p87"/>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6" name="Google Shape;13516;p87"/>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7" name="Google Shape;13517;p87"/>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8" name="Google Shape;13518;p87"/>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9" name="Google Shape;13519;p87"/>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0" name="Google Shape;13520;p87"/>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1" name="Google Shape;13521;p87"/>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2" name="Google Shape;13522;p87"/>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3" name="Google Shape;13523;p87"/>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4" name="Google Shape;13524;p87"/>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5" name="Google Shape;13525;p87"/>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6" name="Google Shape;13526;p87"/>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7" name="Google Shape;13527;p87"/>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8" name="Google Shape;13528;p87"/>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9" name="Google Shape;13529;p87"/>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0" name="Google Shape;13530;p87"/>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1" name="Google Shape;13531;p87"/>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2" name="Google Shape;13532;p87"/>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3" name="Google Shape;13533;p87"/>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4" name="Google Shape;13534;p87"/>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5" name="Google Shape;13535;p87"/>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6" name="Google Shape;13536;p87"/>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7" name="Google Shape;13537;p87"/>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8" name="Google Shape;13538;p87"/>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9" name="Google Shape;13539;p87"/>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0" name="Google Shape;13540;p87"/>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1" name="Google Shape;13541;p87"/>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2" name="Google Shape;13542;p87"/>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3" name="Google Shape;13543;p87"/>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4" name="Google Shape;13544;p87"/>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5" name="Google Shape;13545;p87"/>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6" name="Google Shape;13546;p87"/>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7" name="Google Shape;13547;p87"/>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8" name="Google Shape;13548;p87"/>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9" name="Google Shape;13549;p87"/>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0" name="Google Shape;13550;p87"/>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1" name="Google Shape;13551;p87"/>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2" name="Google Shape;13552;p87"/>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3" name="Google Shape;13553;p87"/>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4" name="Google Shape;13554;p87"/>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5" name="Google Shape;13555;p87"/>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6" name="Google Shape;13556;p87"/>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7" name="Google Shape;13557;p87"/>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8" name="Google Shape;13558;p87"/>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9" name="Google Shape;13559;p87"/>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0" name="Google Shape;13560;p87"/>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1" name="Google Shape;13561;p87"/>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2" name="Google Shape;13562;p87"/>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3" name="Google Shape;13563;p87"/>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4" name="Google Shape;13564;p87"/>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5" name="Google Shape;13565;p87"/>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6" name="Google Shape;13566;p87"/>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7" name="Google Shape;13567;p87"/>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8" name="Google Shape;13568;p87"/>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9" name="Google Shape;13569;p87"/>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0" name="Google Shape;13570;p87"/>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1" name="Google Shape;13571;p87"/>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2" name="Google Shape;13572;p87"/>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3" name="Google Shape;13573;p87"/>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4" name="Google Shape;13574;p87"/>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5" name="Google Shape;13575;p87"/>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6" name="Google Shape;13576;p87"/>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7" name="Google Shape;13577;p87"/>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8" name="Google Shape;13578;p87"/>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9" name="Google Shape;13579;p87"/>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0" name="Google Shape;13580;p87"/>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1" name="Google Shape;13581;p87"/>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2" name="Google Shape;13582;p87"/>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3" name="Google Shape;13583;p87"/>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4" name="Google Shape;13584;p87"/>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5" name="Google Shape;13585;p87"/>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6" name="Google Shape;13586;p87"/>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7" name="Google Shape;13587;p87"/>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8" name="Google Shape;13588;p87"/>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9" name="Google Shape;13589;p87"/>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0" name="Google Shape;13590;p87"/>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1" name="Google Shape;13591;p87"/>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2" name="Google Shape;13592;p87"/>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3" name="Google Shape;13593;p87"/>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4" name="Google Shape;13594;p87"/>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5" name="Google Shape;13595;p87"/>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6" name="Google Shape;13596;p87"/>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7" name="Google Shape;13597;p87"/>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8" name="Google Shape;13598;p87"/>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9" name="Google Shape;13599;p87"/>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0" name="Google Shape;13600;p87"/>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1" name="Google Shape;13601;p87"/>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2" name="Google Shape;13602;p87"/>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3" name="Google Shape;13603;p87"/>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4" name="Google Shape;13604;p87"/>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5" name="Google Shape;13605;p87"/>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6" name="Google Shape;13606;p87"/>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7" name="Google Shape;13607;p87"/>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8" name="Google Shape;13608;p87"/>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9" name="Google Shape;13609;p87"/>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0" name="Google Shape;13610;p87"/>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1" name="Google Shape;13611;p87"/>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2" name="Google Shape;13612;p87"/>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3" name="Google Shape;13613;p87"/>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4" name="Google Shape;13614;p87"/>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5" name="Google Shape;13615;p87"/>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6" name="Google Shape;13616;p87"/>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7" name="Google Shape;13617;p87"/>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8" name="Google Shape;13618;p87"/>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9" name="Google Shape;13619;p87"/>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0" name="Google Shape;13620;p87"/>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1" name="Google Shape;13621;p87"/>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2" name="Google Shape;13622;p87"/>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3" name="Google Shape;13623;p87"/>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4" name="Google Shape;13624;p87"/>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5" name="Google Shape;13625;p87"/>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6" name="Google Shape;13626;p87"/>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7" name="Google Shape;13627;p87"/>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8" name="Google Shape;13628;p87"/>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9" name="Google Shape;13629;p87"/>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0" name="Google Shape;13630;p87"/>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1" name="Google Shape;13631;p87"/>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2" name="Google Shape;13632;p87"/>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3" name="Google Shape;13633;p87"/>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4" name="Google Shape;13634;p87"/>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5" name="Google Shape;13635;p87"/>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6" name="Google Shape;13636;p87"/>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7" name="Google Shape;13637;p87"/>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8" name="Google Shape;13638;p87"/>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9" name="Google Shape;13639;p87"/>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0" name="Google Shape;13640;p87"/>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1" name="Google Shape;13641;p87"/>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2" name="Google Shape;13642;p87"/>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3" name="Google Shape;13643;p87"/>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4" name="Google Shape;13644;p87"/>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5" name="Google Shape;13645;p87"/>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6" name="Google Shape;13646;p87"/>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7" name="Google Shape;13647;p87"/>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8" name="Google Shape;13648;p87"/>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9" name="Google Shape;13649;p87"/>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0" name="Google Shape;13650;p87"/>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1" name="Google Shape;13651;p87"/>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2" name="Google Shape;13652;p87"/>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3" name="Google Shape;13653;p87"/>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4" name="Google Shape;13654;p87"/>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5" name="Google Shape;13655;p87"/>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6" name="Google Shape;13656;p87"/>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7" name="Google Shape;13657;p87"/>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8" name="Google Shape;13658;p87"/>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9" name="Google Shape;13659;p87"/>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0" name="Google Shape;13660;p87"/>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1" name="Google Shape;13661;p87"/>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2" name="Google Shape;13662;p87"/>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3" name="Google Shape;13663;p87"/>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4" name="Google Shape;13664;p87"/>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5" name="Google Shape;13665;p87"/>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6" name="Google Shape;13666;p87"/>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7" name="Google Shape;13667;p87"/>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8" name="Google Shape;13668;p87"/>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9" name="Google Shape;13669;p87"/>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0" name="Google Shape;13670;p87"/>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1" name="Google Shape;13671;p87"/>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2" name="Google Shape;13672;p87"/>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3" name="Google Shape;13673;p87"/>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4" name="Google Shape;13674;p87"/>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5" name="Google Shape;13675;p87"/>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6" name="Google Shape;13676;p87"/>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7" name="Google Shape;13677;p87"/>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8" name="Google Shape;13678;p87"/>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9" name="Google Shape;13679;p87"/>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0" name="Google Shape;13680;p87"/>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1" name="Google Shape;13681;p87"/>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2" name="Google Shape;13682;p87"/>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3" name="Google Shape;13683;p87"/>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4" name="Google Shape;13684;p87"/>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5" name="Google Shape;13685;p87"/>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6" name="Google Shape;13686;p87"/>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7" name="Google Shape;13687;p87"/>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8" name="Google Shape;13688;p87"/>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9" name="Google Shape;13689;p87"/>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0" name="Google Shape;13690;p87"/>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1" name="Google Shape;13691;p87"/>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2" name="Google Shape;13692;p87"/>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3" name="Google Shape;13693;p87"/>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4" name="Google Shape;13694;p87"/>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5" name="Google Shape;13695;p87"/>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6" name="Google Shape;13696;p87"/>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7" name="Google Shape;13697;p87"/>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8" name="Google Shape;13698;p87"/>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9" name="Google Shape;13699;p87"/>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0" name="Google Shape;13700;p87"/>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1" name="Google Shape;13701;p87"/>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2" name="Google Shape;13702;p87"/>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3" name="Google Shape;13703;p87"/>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4" name="Google Shape;13704;p87"/>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5" name="Google Shape;13705;p87"/>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6" name="Google Shape;13706;p87"/>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7" name="Google Shape;13707;p87"/>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8" name="Google Shape;13708;p87"/>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9" name="Google Shape;13709;p87"/>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0" name="Google Shape;13710;p87"/>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1" name="Google Shape;13711;p87"/>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2" name="Google Shape;13712;p87"/>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3" name="Google Shape;13713;p87"/>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4" name="Google Shape;13714;p87"/>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5" name="Google Shape;13715;p87"/>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6" name="Google Shape;13716;p87"/>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7" name="Google Shape;13717;p87"/>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8" name="Google Shape;13718;p87"/>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9" name="Google Shape;13719;p87"/>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0" name="Google Shape;13720;p87"/>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1" name="Google Shape;13721;p87"/>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2" name="Google Shape;13722;p87"/>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3" name="Google Shape;13723;p87"/>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4" name="Google Shape;13724;p87"/>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5" name="Google Shape;13725;p87"/>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6" name="Google Shape;13726;p87"/>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7" name="Google Shape;13727;p87"/>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8" name="Google Shape;13728;p87"/>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9" name="Google Shape;13729;p87"/>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0" name="Google Shape;13730;p87"/>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1" name="Google Shape;13731;p87"/>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2" name="Google Shape;13732;p87"/>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3" name="Google Shape;13733;p87"/>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4" name="Google Shape;13734;p87"/>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5" name="Google Shape;13735;p87"/>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6" name="Google Shape;13736;p87"/>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7" name="Google Shape;13737;p87"/>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8" name="Google Shape;13738;p87"/>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9" name="Google Shape;13739;p87"/>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0" name="Google Shape;13740;p87"/>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1" name="Google Shape;13741;p87"/>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2" name="Google Shape;13742;p87"/>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3" name="Google Shape;13743;p87"/>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4" name="Google Shape;13744;p87"/>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5" name="Google Shape;13745;p87"/>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6" name="Google Shape;13746;p87"/>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7" name="Google Shape;13747;p87"/>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8" name="Google Shape;13748;p87"/>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9" name="Google Shape;13749;p87"/>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0" name="Google Shape;13750;p87"/>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1" name="Google Shape;13751;p87"/>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2" name="Google Shape;13752;p87"/>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3" name="Google Shape;13753;p87"/>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4" name="Google Shape;13754;p87"/>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5" name="Google Shape;13755;p87"/>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6" name="Google Shape;13756;p87"/>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7" name="Google Shape;13757;p87"/>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8" name="Google Shape;13758;p87"/>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9" name="Google Shape;13759;p87"/>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0" name="Google Shape;13760;p87"/>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1" name="Google Shape;13761;p87"/>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2" name="Google Shape;13762;p87"/>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3" name="Google Shape;13763;p87"/>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4" name="Google Shape;13764;p87"/>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5" name="Google Shape;13765;p87"/>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6" name="Google Shape;13766;p87"/>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7" name="Google Shape;13767;p87"/>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8" name="Google Shape;13768;p87"/>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9" name="Google Shape;13769;p87"/>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0" name="Google Shape;13770;p87"/>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1" name="Google Shape;13771;p87"/>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2" name="Google Shape;13772;p87"/>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3" name="Google Shape;13773;p87"/>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4" name="Google Shape;13774;p87"/>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5" name="Google Shape;13775;p87"/>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6" name="Google Shape;13776;p87"/>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7" name="Google Shape;13777;p87"/>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8" name="Google Shape;13778;p87"/>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9" name="Google Shape;13779;p87"/>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0" name="Google Shape;13780;p87"/>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1" name="Google Shape;13781;p87"/>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2" name="Google Shape;13782;p87"/>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3" name="Google Shape;13783;p87"/>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4" name="Google Shape;13784;p87"/>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5" name="Google Shape;13785;p87"/>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6" name="Google Shape;13786;p87"/>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7" name="Google Shape;13787;p87"/>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8" name="Google Shape;13788;p87"/>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9" name="Google Shape;13789;p87"/>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0" name="Google Shape;13790;p87"/>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1" name="Google Shape;13791;p87"/>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2" name="Google Shape;13792;p87"/>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3" name="Google Shape;13793;p87"/>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4" name="Google Shape;13794;p87"/>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5" name="Google Shape;13795;p87"/>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6" name="Google Shape;13796;p87"/>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7" name="Google Shape;13797;p87"/>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8" name="Google Shape;13798;p87"/>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9" name="Google Shape;13799;p87"/>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0" name="Google Shape;13800;p87"/>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1" name="Google Shape;13801;p87"/>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2" name="Google Shape;13802;p87"/>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3" name="Google Shape;13803;p87"/>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4" name="Google Shape;13804;p87"/>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5" name="Google Shape;13805;p87"/>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6" name="Google Shape;13806;p87"/>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7" name="Google Shape;13807;p87"/>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8" name="Google Shape;13808;p87"/>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9" name="Google Shape;13809;p87"/>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0" name="Google Shape;13810;p87"/>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1" name="Google Shape;13811;p87"/>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2" name="Google Shape;13812;p87"/>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3" name="Google Shape;13813;p87"/>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4" name="Google Shape;13814;p87"/>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5" name="Google Shape;13815;p87"/>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6" name="Google Shape;13816;p87"/>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7" name="Google Shape;13817;p87"/>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8" name="Google Shape;13818;p87"/>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9" name="Google Shape;13819;p87"/>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0" name="Google Shape;13820;p87"/>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1" name="Google Shape;13821;p87"/>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2" name="Google Shape;13822;p87"/>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3" name="Google Shape;13823;p87"/>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4" name="Google Shape;13824;p87"/>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5" name="Google Shape;13825;p87"/>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6" name="Google Shape;13826;p87"/>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7" name="Google Shape;13827;p87"/>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8" name="Google Shape;13828;p87"/>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9" name="Google Shape;13829;p87"/>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0" name="Google Shape;13830;p87"/>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1" name="Google Shape;13831;p87"/>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2" name="Google Shape;13832;p87"/>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3" name="Google Shape;13833;p87"/>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4" name="Google Shape;13834;p87"/>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5" name="Google Shape;13835;p87"/>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6" name="Google Shape;13836;p87"/>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7" name="Google Shape;13837;p87"/>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8" name="Google Shape;13838;p87"/>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9" name="Google Shape;13839;p87"/>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0" name="Google Shape;13840;p87"/>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1" name="Google Shape;13841;p87"/>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2" name="Google Shape;13842;p87"/>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3" name="Google Shape;13843;p87"/>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4" name="Google Shape;13844;p87"/>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5" name="Google Shape;13845;p87"/>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6" name="Google Shape;13846;p87"/>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7" name="Google Shape;13847;p87"/>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8" name="Google Shape;13848;p87"/>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9" name="Google Shape;13849;p87"/>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0" name="Google Shape;13850;p87"/>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1" name="Google Shape;13851;p87"/>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2" name="Google Shape;13852;p87"/>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3" name="Google Shape;13853;p87"/>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4" name="Google Shape;13854;p87"/>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5" name="Google Shape;13855;p87"/>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6" name="Google Shape;13856;p87"/>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7" name="Google Shape;13857;p87"/>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8" name="Google Shape;13858;p87"/>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9" name="Google Shape;13859;p87"/>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0" name="Google Shape;13860;p87"/>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1" name="Google Shape;13861;p87"/>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2" name="Google Shape;13862;p87"/>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3" name="Google Shape;13863;p87"/>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4" name="Google Shape;13864;p87"/>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5" name="Google Shape;13865;p87"/>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6" name="Google Shape;13866;p87"/>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7" name="Google Shape;13867;p87"/>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8" name="Google Shape;13868;p87"/>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9" name="Google Shape;13869;p87"/>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0" name="Google Shape;13870;p87"/>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1" name="Google Shape;13871;p87"/>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2" name="Google Shape;13872;p87"/>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3" name="Google Shape;13873;p87"/>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4" name="Google Shape;13874;p87"/>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5" name="Google Shape;13875;p87"/>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6" name="Google Shape;13876;p87"/>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7" name="Google Shape;13877;p87"/>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8" name="Google Shape;13878;p87"/>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9" name="Google Shape;13879;p87"/>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0" name="Google Shape;13880;p87"/>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1" name="Google Shape;13881;p87"/>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2" name="Google Shape;13882;p87"/>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3" name="Google Shape;13883;p87"/>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4" name="Google Shape;13884;p87"/>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5" name="Google Shape;13885;p87"/>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6" name="Google Shape;13886;p87"/>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7" name="Google Shape;13887;p87"/>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8" name="Google Shape;13888;p87"/>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9" name="Google Shape;13889;p87"/>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0" name="Google Shape;13890;p87"/>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1" name="Google Shape;13891;p87"/>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2" name="Google Shape;13892;p87"/>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3" name="Google Shape;13893;p87"/>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4" name="Google Shape;13894;p87"/>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5" name="Google Shape;13895;p87"/>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6" name="Google Shape;13896;p87"/>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7" name="Google Shape;13897;p87"/>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8" name="Google Shape;13898;p87"/>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9" name="Google Shape;13899;p87"/>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0" name="Google Shape;13900;p87"/>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1" name="Google Shape;13901;p87"/>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2" name="Google Shape;13902;p87"/>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3" name="Google Shape;13903;p87"/>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4" name="Google Shape;13904;p87"/>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5" name="Google Shape;13905;p87"/>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6" name="Google Shape;13906;p87"/>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7" name="Google Shape;13907;p87"/>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8" name="Google Shape;13908;p87"/>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9" name="Google Shape;13909;p87"/>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0" name="Google Shape;13910;p87"/>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1" name="Google Shape;13911;p87"/>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2" name="Google Shape;13912;p87"/>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3" name="Google Shape;13913;p87"/>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4" name="Google Shape;13914;p87"/>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5" name="Google Shape;13915;p87"/>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6" name="Google Shape;13916;p87"/>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7" name="Google Shape;13917;p87"/>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8" name="Google Shape;13918;p87"/>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9" name="Google Shape;13919;p87"/>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0" name="Google Shape;13920;p87"/>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1" name="Google Shape;13921;p87"/>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2" name="Google Shape;13922;p87"/>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3" name="Google Shape;13923;p87"/>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4" name="Google Shape;13924;p87"/>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5" name="Google Shape;13925;p87"/>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6" name="Google Shape;13926;p87"/>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7" name="Google Shape;13927;p87"/>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8" name="Google Shape;13928;p87"/>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9" name="Google Shape;13929;p87"/>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0" name="Google Shape;13930;p87"/>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1" name="Google Shape;13931;p87"/>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2" name="Google Shape;13932;p87"/>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3" name="Google Shape;13933;p87"/>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4" name="Google Shape;13934;p87"/>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5" name="Google Shape;13935;p87"/>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6" name="Google Shape;13936;p87"/>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7" name="Google Shape;13937;p87"/>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8" name="Google Shape;13938;p87"/>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9" name="Google Shape;13939;p87"/>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0" name="Google Shape;13940;p87"/>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1" name="Google Shape;13941;p87"/>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2" name="Google Shape;13942;p87"/>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3" name="Google Shape;13943;p87"/>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4" name="Google Shape;13944;p87"/>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5" name="Google Shape;13945;p87"/>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6" name="Google Shape;13946;p87"/>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7" name="Google Shape;13947;p87"/>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8" name="Google Shape;13948;p87"/>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9" name="Google Shape;13949;p87"/>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0" name="Google Shape;13950;p87"/>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1" name="Google Shape;13951;p87"/>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2" name="Google Shape;13952;p87"/>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3" name="Google Shape;13953;p87"/>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4" name="Google Shape;13954;p87"/>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5" name="Google Shape;13955;p87"/>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6" name="Google Shape;13956;p87"/>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7" name="Google Shape;13957;p87"/>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8" name="Google Shape;13958;p87"/>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9" name="Google Shape;13959;p87"/>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0" name="Google Shape;13960;p87"/>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1" name="Google Shape;13961;p87"/>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2" name="Google Shape;13962;p87"/>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3" name="Google Shape;13963;p87"/>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4" name="Google Shape;13964;p87"/>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5" name="Google Shape;13965;p87"/>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6" name="Google Shape;13966;p87"/>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7" name="Google Shape;13967;p87"/>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8" name="Google Shape;13968;p87"/>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9" name="Google Shape;13969;p87"/>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0" name="Google Shape;13970;p87"/>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1" name="Google Shape;13971;p87"/>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2" name="Google Shape;13972;p87"/>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3" name="Google Shape;13973;p87"/>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4" name="Google Shape;13974;p87"/>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5" name="Google Shape;13975;p87"/>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6" name="Google Shape;13976;p87"/>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7" name="Google Shape;13977;p87"/>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8" name="Google Shape;13978;p87"/>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9" name="Google Shape;13979;p87"/>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0" name="Google Shape;13980;p87"/>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1" name="Google Shape;13981;p87"/>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2" name="Google Shape;13982;p87"/>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3" name="Google Shape;13983;p87"/>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4" name="Google Shape;13984;p87"/>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5" name="Google Shape;13985;p87"/>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6" name="Google Shape;13986;p87"/>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7" name="Google Shape;13987;p87"/>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8" name="Google Shape;13988;p87"/>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9" name="Google Shape;13989;p87"/>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0" name="Google Shape;13990;p87"/>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1" name="Google Shape;13991;p87"/>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2" name="Google Shape;13992;p87"/>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3" name="Google Shape;13993;p87"/>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4" name="Google Shape;13994;p87"/>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5" name="Google Shape;13995;p87"/>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6" name="Google Shape;13996;p87"/>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7" name="Google Shape;13997;p87"/>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8" name="Google Shape;13998;p87"/>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9" name="Google Shape;13999;p87"/>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0" name="Google Shape;14000;p87"/>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1" name="Google Shape;14001;p87"/>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2" name="Google Shape;14002;p87"/>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3" name="Google Shape;14003;p87"/>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4" name="Google Shape;14004;p87"/>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5" name="Google Shape;14005;p87"/>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6" name="Google Shape;14006;p87"/>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7" name="Google Shape;14007;p87"/>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8" name="Google Shape;14008;p87"/>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9" name="Google Shape;14009;p87"/>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0" name="Google Shape;14010;p87"/>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1" name="Google Shape;14011;p87"/>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2" name="Google Shape;14012;p87"/>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3" name="Google Shape;14013;p87"/>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4" name="Google Shape;14014;p87"/>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5" name="Google Shape;14015;p87"/>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6" name="Google Shape;14016;p87"/>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7" name="Google Shape;14017;p87"/>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8" name="Google Shape;14018;p87"/>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9" name="Google Shape;14019;p87"/>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0" name="Google Shape;14020;p87"/>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1" name="Google Shape;14021;p87"/>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2" name="Google Shape;14022;p87"/>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3" name="Google Shape;14023;p87"/>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4" name="Google Shape;14024;p87"/>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5" name="Google Shape;14025;p87"/>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6" name="Google Shape;14026;p87"/>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7" name="Google Shape;14027;p87"/>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8" name="Google Shape;14028;p87"/>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9" name="Google Shape;14029;p87"/>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0" name="Google Shape;14030;p87"/>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1" name="Google Shape;14031;p87"/>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2" name="Google Shape;14032;p87"/>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3" name="Google Shape;14033;p87"/>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4" name="Google Shape;14034;p87"/>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5" name="Google Shape;14035;p87"/>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6" name="Google Shape;14036;p87"/>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7" name="Google Shape;14037;p87"/>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8" name="Google Shape;14038;p87"/>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9" name="Google Shape;14039;p87"/>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0" name="Google Shape;14040;p87"/>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1" name="Google Shape;14041;p87"/>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2" name="Google Shape;14042;p87"/>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3" name="Google Shape;14043;p87"/>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4" name="Google Shape;14044;p87"/>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5" name="Google Shape;14045;p87"/>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6" name="Google Shape;14046;p87"/>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7" name="Google Shape;14047;p87"/>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8" name="Google Shape;14048;p87"/>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9" name="Google Shape;14049;p87"/>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0" name="Google Shape;14050;p87"/>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1" name="Google Shape;14051;p87"/>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2" name="Google Shape;14052;p87"/>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3" name="Google Shape;14053;p87"/>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4" name="Google Shape;14054;p87"/>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5" name="Google Shape;14055;p87"/>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6" name="Google Shape;14056;p87"/>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7" name="Google Shape;14057;p87"/>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8" name="Google Shape;14058;p87"/>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9" name="Google Shape;14059;p87"/>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0" name="Google Shape;14060;p87"/>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1" name="Google Shape;14061;p87"/>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2" name="Google Shape;14062;p87"/>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3" name="Google Shape;14063;p87"/>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4" name="Google Shape;14064;p87"/>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5" name="Google Shape;14065;p87"/>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6" name="Google Shape;14066;p87"/>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7" name="Google Shape;14067;p87"/>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8" name="Google Shape;14068;p87"/>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9" name="Google Shape;14069;p87"/>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0" name="Google Shape;14070;p87"/>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1" name="Google Shape;14071;p87"/>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2" name="Google Shape;14072;p87"/>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3" name="Google Shape;14073;p87"/>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4" name="Google Shape;14074;p87"/>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5" name="Google Shape;14075;p87"/>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6" name="Google Shape;14076;p87"/>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7" name="Google Shape;14077;p87"/>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8" name="Google Shape;14078;p87"/>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9" name="Google Shape;14079;p87"/>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0" name="Google Shape;14080;p87"/>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1" name="Google Shape;14081;p87"/>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2" name="Google Shape;14082;p87"/>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3" name="Google Shape;14083;p87"/>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4" name="Google Shape;14084;p87"/>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5" name="Google Shape;14085;p87"/>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6" name="Google Shape;14086;p87"/>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7" name="Google Shape;14087;p87"/>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8" name="Google Shape;14088;p87"/>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9" name="Google Shape;14089;p87"/>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0" name="Google Shape;14090;p87"/>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1" name="Google Shape;14091;p87"/>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2" name="Google Shape;14092;p87"/>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3" name="Google Shape;14093;p87"/>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4" name="Google Shape;14094;p87"/>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5" name="Google Shape;14095;p87"/>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6" name="Google Shape;14096;p87"/>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7" name="Google Shape;14097;p87"/>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8" name="Google Shape;14098;p87"/>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9" name="Google Shape;14099;p87"/>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0" name="Google Shape;14100;p87"/>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1" name="Google Shape;14101;p87"/>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2" name="Google Shape;14102;p87"/>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3" name="Google Shape;14103;p87"/>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4" name="Google Shape;14104;p87"/>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5" name="Google Shape;14105;p87"/>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6" name="Google Shape;14106;p87"/>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7" name="Google Shape;14107;p87"/>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8" name="Google Shape;14108;p87"/>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9" name="Google Shape;14109;p87"/>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0" name="Google Shape;14110;p87"/>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1" name="Google Shape;14111;p87"/>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2" name="Google Shape;14112;p87"/>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3" name="Google Shape;14113;p87"/>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4" name="Google Shape;14114;p87"/>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5" name="Google Shape;14115;p87"/>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6" name="Google Shape;14116;p87"/>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7" name="Google Shape;14117;p87"/>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8" name="Google Shape;14118;p87"/>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9" name="Google Shape;14119;p87"/>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0" name="Google Shape;14120;p87"/>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1" name="Google Shape;14121;p87"/>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2" name="Google Shape;14122;p87"/>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3" name="Google Shape;14123;p87"/>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4" name="Google Shape;14124;p87"/>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5" name="Google Shape;14125;p87"/>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6" name="Google Shape;14126;p87"/>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7" name="Google Shape;14127;p87"/>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8" name="Google Shape;14128;p87"/>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9" name="Google Shape;14129;p87"/>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0" name="Google Shape;14130;p87"/>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1" name="Google Shape;14131;p87"/>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2" name="Google Shape;14132;p87"/>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3" name="Google Shape;14133;p87"/>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4" name="Google Shape;14134;p87"/>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5" name="Google Shape;14135;p87"/>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6" name="Google Shape;14136;p87"/>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7" name="Google Shape;14137;p87"/>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8" name="Google Shape;14138;p87"/>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9" name="Google Shape;14139;p87"/>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0" name="Google Shape;14140;p87"/>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1" name="Google Shape;14141;p87"/>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2" name="Google Shape;14142;p87"/>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3" name="Google Shape;14143;p87"/>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4" name="Google Shape;14144;p87"/>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5" name="Google Shape;14145;p87"/>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6" name="Google Shape;14146;p87"/>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7" name="Google Shape;14147;p87"/>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8" name="Google Shape;14148;p87"/>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9" name="Google Shape;14149;p87"/>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0" name="Google Shape;14150;p87"/>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1" name="Google Shape;14151;p87"/>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2" name="Google Shape;14152;p87"/>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3" name="Google Shape;14153;p87"/>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4" name="Google Shape;14154;p87"/>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5" name="Google Shape;14155;p87"/>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6" name="Google Shape;14156;p87"/>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7" name="Google Shape;14157;p87"/>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8" name="Google Shape;14158;p87"/>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9" name="Google Shape;14159;p87"/>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0" name="Google Shape;14160;p87"/>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1" name="Google Shape;14161;p87"/>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2" name="Google Shape;14162;p87"/>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3" name="Google Shape;14163;p87"/>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4" name="Google Shape;14164;p87"/>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5" name="Google Shape;14165;p87"/>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6" name="Google Shape;14166;p87"/>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7" name="Google Shape;14167;p87"/>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8" name="Google Shape;14168;p87"/>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9" name="Google Shape;14169;p87"/>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0" name="Google Shape;14170;p87"/>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1" name="Google Shape;14171;p87"/>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2" name="Google Shape;14172;p87"/>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3" name="Google Shape;14173;p87"/>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4" name="Google Shape;14174;p87"/>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5" name="Google Shape;14175;p87"/>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6" name="Google Shape;14176;p87"/>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7" name="Google Shape;14177;p87"/>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8" name="Google Shape;14178;p87"/>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9" name="Google Shape;14179;p87"/>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0" name="Google Shape;14180;p87"/>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1" name="Google Shape;14181;p87"/>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2" name="Google Shape;14182;p87"/>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3" name="Google Shape;14183;p87"/>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4" name="Google Shape;14184;p87"/>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5" name="Google Shape;14185;p87"/>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6" name="Google Shape;14186;p87"/>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14187" name="Google Shape;14187;p87"/>
          <p:cNvPicPr preferRelativeResize="0"/>
          <p:nvPr/>
        </p:nvPicPr>
        <p:blipFill>
          <a:blip r:embed="rId3">
            <a:alphaModFix/>
          </a:blip>
          <a:stretch>
            <a:fillRect/>
          </a:stretch>
        </p:blipFill>
        <p:spPr>
          <a:xfrm rot="-5400000">
            <a:off x="6968856" y="2207096"/>
            <a:ext cx="1918995" cy="2031901"/>
          </a:xfrm>
          <a:prstGeom prst="rect">
            <a:avLst/>
          </a:prstGeom>
          <a:noFill/>
          <a:ln>
            <a:noFill/>
          </a:ln>
        </p:spPr>
      </p:pic>
      <p:pic>
        <p:nvPicPr>
          <p:cNvPr id="14188" name="Google Shape;14188;p87"/>
          <p:cNvPicPr preferRelativeResize="0"/>
          <p:nvPr/>
        </p:nvPicPr>
        <p:blipFill>
          <a:blip r:embed="rId4">
            <a:alphaModFix/>
          </a:blip>
          <a:stretch>
            <a:fillRect/>
          </a:stretch>
        </p:blipFill>
        <p:spPr>
          <a:xfrm>
            <a:off x="292275" y="363600"/>
            <a:ext cx="2031899" cy="1752762"/>
          </a:xfrm>
          <a:prstGeom prst="rect">
            <a:avLst/>
          </a:prstGeom>
          <a:noFill/>
          <a:ln>
            <a:noFill/>
          </a:ln>
        </p:spPr>
      </p:pic>
      <p:sp>
        <p:nvSpPr>
          <p:cNvPr id="5" name="Subtitle 4">
            <a:extLst>
              <a:ext uri="{FF2B5EF4-FFF2-40B4-BE49-F238E27FC236}">
                <a16:creationId xmlns:a16="http://schemas.microsoft.com/office/drawing/2014/main" id="{CED75407-4654-3DD8-4C4A-D8D1BF8DEB70}"/>
              </a:ext>
            </a:extLst>
          </p:cNvPr>
          <p:cNvSpPr>
            <a:spLocks noGrp="1"/>
          </p:cNvSpPr>
          <p:nvPr>
            <p:ph type="subTitle" idx="2"/>
          </p:nvPr>
        </p:nvSpPr>
        <p:spPr>
          <a:xfrm>
            <a:off x="985421" y="1117471"/>
            <a:ext cx="7199791" cy="2513496"/>
          </a:xfrm>
        </p:spPr>
        <p:txBody>
          <a:bodyPr/>
          <a:lstStyle/>
          <a:p>
            <a:pPr algn="ctr"/>
            <a:r>
              <a:rPr lang="en-US" sz="3200" dirty="0" err="1">
                <a:solidFill>
                  <a:srgbClr val="FF0000"/>
                </a:solidFill>
                <a:latin typeface="#9Slide03 Neutra" panose="02040603050506020204" pitchFamily="18" charset="0"/>
                <a:cs typeface="Times New Roman" panose="02020603050405020304" pitchFamily="18" charset="0"/>
              </a:rPr>
              <a:t>Chủ</a:t>
            </a:r>
            <a:r>
              <a:rPr lang="en-US" sz="3200" dirty="0">
                <a:solidFill>
                  <a:srgbClr val="FF0000"/>
                </a:solidFill>
                <a:latin typeface="#9Slide03 Neutra" panose="02040603050506020204" pitchFamily="18" charset="0"/>
                <a:cs typeface="Times New Roman" panose="02020603050405020304" pitchFamily="18" charset="0"/>
              </a:rPr>
              <a:t> </a:t>
            </a:r>
            <a:r>
              <a:rPr lang="en-US" sz="3200" dirty="0" err="1">
                <a:solidFill>
                  <a:srgbClr val="FF0000"/>
                </a:solidFill>
                <a:latin typeface="#9Slide03 Neutra" panose="02040603050506020204" pitchFamily="18" charset="0"/>
                <a:cs typeface="Times New Roman" panose="02020603050405020304" pitchFamily="18" charset="0"/>
              </a:rPr>
              <a:t>đề</a:t>
            </a:r>
            <a:r>
              <a:rPr lang="en-US" sz="3200" dirty="0">
                <a:solidFill>
                  <a:srgbClr val="FF0000"/>
                </a:solidFill>
                <a:latin typeface="#9Slide03 Neutra" panose="02040603050506020204" pitchFamily="18" charset="0"/>
                <a:cs typeface="Times New Roman" panose="02020603050405020304" pitchFamily="18" charset="0"/>
              </a:rPr>
              <a:t> 1</a:t>
            </a:r>
          </a:p>
          <a:p>
            <a:pPr algn="ctr"/>
            <a:r>
              <a:rPr lang="en-US" sz="4800" b="1" dirty="0">
                <a:solidFill>
                  <a:srgbClr val="0070C0"/>
                </a:solidFill>
                <a:latin typeface="Algerian" panose="04020705040A02060702" pitchFamily="82" charset="0"/>
              </a:rPr>
              <a:t>GIA ĐÌNH VUI VẺ</a:t>
            </a:r>
          </a:p>
          <a:p>
            <a:r>
              <a:rPr lang="en-US" sz="3200" dirty="0" err="1">
                <a:solidFill>
                  <a:srgbClr val="FF0000"/>
                </a:solidFill>
                <a:latin typeface="Broadway" panose="04040905080B02020502" pitchFamily="82" charset="0"/>
              </a:rPr>
              <a:t>Bài</a:t>
            </a:r>
            <a:r>
              <a:rPr lang="en-US" sz="3200" dirty="0">
                <a:solidFill>
                  <a:srgbClr val="FF0000"/>
                </a:solidFill>
                <a:latin typeface="Broadway" panose="04040905080B02020502" pitchFamily="82" charset="0"/>
              </a:rPr>
              <a:t> 1: TRANH XÉ DÁN GIẤY MÀU</a:t>
            </a:r>
          </a:p>
          <a:p>
            <a:r>
              <a:rPr lang="en-US" sz="2800" b="1" dirty="0">
                <a:solidFill>
                  <a:srgbClr val="0070C0"/>
                </a:solidFill>
                <a:latin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cs typeface="Times New Roman" panose="02020603050405020304" pitchFamily="18" charset="0"/>
              </a:rPr>
              <a:t>Tiết</a:t>
            </a:r>
            <a:r>
              <a:rPr lang="en-US" sz="2800" b="1" dirty="0">
                <a:solidFill>
                  <a:srgbClr val="0070C0"/>
                </a:solidFill>
                <a:latin typeface="Times New Roman" panose="02020603050405020304" pitchFamily="18" charset="0"/>
                <a:cs typeface="Times New Roman" panose="02020603050405020304" pitchFamily="18" charset="0"/>
              </a:rPr>
              <a:t>: 2</a:t>
            </a:r>
          </a:p>
        </p:txBody>
      </p:sp>
    </p:spTree>
    <p:extLst>
      <p:ext uri="{BB962C8B-B14F-4D97-AF65-F5344CB8AC3E}">
        <p14:creationId xmlns:p14="http://schemas.microsoft.com/office/powerpoint/2010/main" val="5088432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004"/>
        <p:cNvGrpSpPr/>
        <p:nvPr/>
      </p:nvGrpSpPr>
      <p:grpSpPr>
        <a:xfrm>
          <a:off x="0" y="0"/>
          <a:ext cx="0" cy="0"/>
          <a:chOff x="0" y="0"/>
          <a:chExt cx="0" cy="0"/>
        </a:xfrm>
      </p:grpSpPr>
      <p:sp>
        <p:nvSpPr>
          <p:cNvPr id="6005" name="Google Shape;6005;p71"/>
          <p:cNvSpPr/>
          <p:nvPr/>
        </p:nvSpPr>
        <p:spPr>
          <a:xfrm>
            <a:off x="632925" y="454268"/>
            <a:ext cx="7790976" cy="814197"/>
          </a:xfrm>
          <a:custGeom>
            <a:avLst/>
            <a:gdLst/>
            <a:ahLst/>
            <a:cxnLst/>
            <a:rect l="l" t="t" r="r" b="b"/>
            <a:pathLst>
              <a:path w="16088" h="2490" extrusionOk="0">
                <a:moveTo>
                  <a:pt x="15993" y="1780"/>
                </a:moveTo>
                <a:lnTo>
                  <a:pt x="16071" y="1560"/>
                </a:lnTo>
                <a:lnTo>
                  <a:pt x="16056" y="1355"/>
                </a:lnTo>
                <a:lnTo>
                  <a:pt x="15899" y="1150"/>
                </a:lnTo>
                <a:lnTo>
                  <a:pt x="16008" y="929"/>
                </a:lnTo>
                <a:lnTo>
                  <a:pt x="16008" y="725"/>
                </a:lnTo>
                <a:lnTo>
                  <a:pt x="15977" y="520"/>
                </a:lnTo>
                <a:lnTo>
                  <a:pt x="15930" y="316"/>
                </a:lnTo>
                <a:lnTo>
                  <a:pt x="15836" y="95"/>
                </a:lnTo>
                <a:lnTo>
                  <a:pt x="15867" y="0"/>
                </a:lnTo>
                <a:lnTo>
                  <a:pt x="1" y="0"/>
                </a:lnTo>
                <a:lnTo>
                  <a:pt x="1" y="2410"/>
                </a:lnTo>
                <a:lnTo>
                  <a:pt x="206" y="2442"/>
                </a:lnTo>
                <a:lnTo>
                  <a:pt x="599" y="2458"/>
                </a:lnTo>
                <a:lnTo>
                  <a:pt x="978" y="2427"/>
                </a:lnTo>
                <a:lnTo>
                  <a:pt x="1372" y="2332"/>
                </a:lnTo>
                <a:lnTo>
                  <a:pt x="1750" y="2410"/>
                </a:lnTo>
                <a:lnTo>
                  <a:pt x="2128" y="2332"/>
                </a:lnTo>
                <a:lnTo>
                  <a:pt x="2522" y="2379"/>
                </a:lnTo>
                <a:lnTo>
                  <a:pt x="2900" y="2347"/>
                </a:lnTo>
                <a:lnTo>
                  <a:pt x="3294" y="2364"/>
                </a:lnTo>
                <a:lnTo>
                  <a:pt x="3672" y="2442"/>
                </a:lnTo>
                <a:lnTo>
                  <a:pt x="4051" y="2473"/>
                </a:lnTo>
                <a:lnTo>
                  <a:pt x="4444" y="2410"/>
                </a:lnTo>
                <a:lnTo>
                  <a:pt x="4822" y="2458"/>
                </a:lnTo>
                <a:lnTo>
                  <a:pt x="5200" y="2442"/>
                </a:lnTo>
                <a:lnTo>
                  <a:pt x="5595" y="2473"/>
                </a:lnTo>
                <a:lnTo>
                  <a:pt x="5973" y="2316"/>
                </a:lnTo>
                <a:lnTo>
                  <a:pt x="6351" y="2395"/>
                </a:lnTo>
                <a:lnTo>
                  <a:pt x="6744" y="2379"/>
                </a:lnTo>
                <a:lnTo>
                  <a:pt x="7122" y="2347"/>
                </a:lnTo>
                <a:lnTo>
                  <a:pt x="7517" y="2364"/>
                </a:lnTo>
                <a:lnTo>
                  <a:pt x="7895" y="2427"/>
                </a:lnTo>
                <a:lnTo>
                  <a:pt x="8273" y="2347"/>
                </a:lnTo>
                <a:lnTo>
                  <a:pt x="8666" y="2332"/>
                </a:lnTo>
                <a:lnTo>
                  <a:pt x="9044" y="2458"/>
                </a:lnTo>
                <a:lnTo>
                  <a:pt x="9423" y="2379"/>
                </a:lnTo>
                <a:lnTo>
                  <a:pt x="9817" y="2490"/>
                </a:lnTo>
                <a:lnTo>
                  <a:pt x="10195" y="2410"/>
                </a:lnTo>
                <a:lnTo>
                  <a:pt x="10573" y="2442"/>
                </a:lnTo>
                <a:lnTo>
                  <a:pt x="10967" y="2364"/>
                </a:lnTo>
                <a:lnTo>
                  <a:pt x="11345" y="2473"/>
                </a:lnTo>
                <a:lnTo>
                  <a:pt x="11739" y="2332"/>
                </a:lnTo>
                <a:lnTo>
                  <a:pt x="12117" y="2410"/>
                </a:lnTo>
                <a:lnTo>
                  <a:pt x="12496" y="2490"/>
                </a:lnTo>
                <a:lnTo>
                  <a:pt x="12889" y="2395"/>
                </a:lnTo>
                <a:lnTo>
                  <a:pt x="13267" y="2458"/>
                </a:lnTo>
                <a:lnTo>
                  <a:pt x="13645" y="2364"/>
                </a:lnTo>
                <a:lnTo>
                  <a:pt x="14040" y="2316"/>
                </a:lnTo>
                <a:lnTo>
                  <a:pt x="14418" y="2364"/>
                </a:lnTo>
                <a:lnTo>
                  <a:pt x="14796" y="2458"/>
                </a:lnTo>
                <a:lnTo>
                  <a:pt x="15189" y="2427"/>
                </a:lnTo>
                <a:lnTo>
                  <a:pt x="15567" y="2332"/>
                </a:lnTo>
                <a:lnTo>
                  <a:pt x="16008" y="2442"/>
                </a:lnTo>
                <a:lnTo>
                  <a:pt x="15836" y="2190"/>
                </a:lnTo>
                <a:lnTo>
                  <a:pt x="16088" y="1986"/>
                </a:lnTo>
                <a:close/>
              </a:path>
            </a:pathLst>
          </a:custGeom>
          <a:solidFill>
            <a:srgbClr val="FFFFFF"/>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pt-BR" sz="3600" b="1" dirty="0">
                <a:solidFill>
                  <a:srgbClr val="FF0000"/>
                </a:solidFill>
                <a:latin typeface="Times New Roman" panose="02020603050405020304" pitchFamily="18" charset="0"/>
                <a:cs typeface="Times New Roman" panose="02020603050405020304" pitchFamily="18" charset="0"/>
              </a:rPr>
              <a:t>Đồ dùng học tập</a:t>
            </a:r>
            <a:endParaRPr sz="3600" b="1" dirty="0">
              <a:solidFill>
                <a:srgbClr val="FF0000"/>
              </a:solidFill>
              <a:latin typeface="Times New Roman" panose="02020603050405020304" pitchFamily="18" charset="0"/>
              <a:cs typeface="Times New Roman" panose="02020603050405020304" pitchFamily="18" charset="0"/>
            </a:endParaRPr>
          </a:p>
        </p:txBody>
      </p:sp>
      <p:pic>
        <p:nvPicPr>
          <p:cNvPr id="6016" name="Google Shape;6016;p71"/>
          <p:cNvPicPr preferRelativeResize="0"/>
          <p:nvPr/>
        </p:nvPicPr>
        <p:blipFill>
          <a:blip r:embed="rId3">
            <a:alphaModFix/>
          </a:blip>
          <a:stretch>
            <a:fillRect/>
          </a:stretch>
        </p:blipFill>
        <p:spPr>
          <a:xfrm rot="10800000">
            <a:off x="441375" y="3312675"/>
            <a:ext cx="2031899" cy="1752754"/>
          </a:xfrm>
          <a:prstGeom prst="rect">
            <a:avLst/>
          </a:prstGeom>
          <a:noFill/>
          <a:ln>
            <a:noFill/>
          </a:ln>
        </p:spPr>
      </p:pic>
      <p:sp>
        <p:nvSpPr>
          <p:cNvPr id="6017" name="Google Shape;6017;p71"/>
          <p:cNvSpPr/>
          <p:nvPr/>
        </p:nvSpPr>
        <p:spPr>
          <a:xfrm rot="-692933">
            <a:off x="7495201" y="230996"/>
            <a:ext cx="875703" cy="618025"/>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018" name="Google Shape;6018;p71"/>
          <p:cNvPicPr preferRelativeResize="0"/>
          <p:nvPr/>
        </p:nvPicPr>
        <p:blipFill>
          <a:blip r:embed="rId3">
            <a:alphaModFix/>
          </a:blip>
          <a:stretch>
            <a:fillRect/>
          </a:stretch>
        </p:blipFill>
        <p:spPr>
          <a:xfrm rot="10800000" flipH="1">
            <a:off x="6670725" y="3210925"/>
            <a:ext cx="2031899" cy="1752754"/>
          </a:xfrm>
          <a:prstGeom prst="rect">
            <a:avLst/>
          </a:prstGeom>
          <a:noFill/>
          <a:ln>
            <a:noFill/>
          </a:ln>
        </p:spPr>
      </p:pic>
      <p:sp>
        <p:nvSpPr>
          <p:cNvPr id="6019" name="Google Shape;6019;p71"/>
          <p:cNvSpPr/>
          <p:nvPr/>
        </p:nvSpPr>
        <p:spPr>
          <a:xfrm rot="-3074211">
            <a:off x="282156" y="230997"/>
            <a:ext cx="875698" cy="618024"/>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 name="Picture 20">
            <a:extLst>
              <a:ext uri="{FF2B5EF4-FFF2-40B4-BE49-F238E27FC236}">
                <a16:creationId xmlns:a16="http://schemas.microsoft.com/office/drawing/2014/main" id="{88AC910A-8E15-E5C0-CBA0-7B4CC5F81762}"/>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8000" b="93750" l="2375" r="99000">
                        <a14:foregroundMark x1="10625" y1="32500" x2="7250" y2="58500"/>
                        <a14:foregroundMark x1="2375" y1="49000" x2="5875" y2="73375"/>
                        <a14:foregroundMark x1="2375" y1="83750" x2="20000" y2="93750"/>
                        <a14:foregroundMark x1="76375" y1="60625" x2="82750" y2="70625"/>
                        <a14:foregroundMark x1="93500" y1="33000" x2="99000" y2="42750"/>
                        <a14:foregroundMark x1="99000" y1="42750" x2="99000" y2="42750"/>
                        <a14:foregroundMark x1="41375" y1="8125" x2="44500" y2="13250"/>
                        <a14:foregroundMark x1="62625" y1="8000" x2="62625" y2="9375"/>
                      </a14:backgroundRemoval>
                    </a14:imgEffect>
                  </a14:imgLayer>
                </a14:imgProps>
              </a:ext>
            </a:extLst>
          </a:blip>
          <a:stretch>
            <a:fillRect/>
          </a:stretch>
        </p:blipFill>
        <p:spPr>
          <a:xfrm>
            <a:off x="2976586" y="1682336"/>
            <a:ext cx="2809765" cy="2809765"/>
          </a:xfrm>
          <a:prstGeom prst="rect">
            <a:avLst/>
          </a:prstGeom>
        </p:spPr>
      </p:pic>
      <p:pic>
        <p:nvPicPr>
          <p:cNvPr id="23" name="Picture 22">
            <a:extLst>
              <a:ext uri="{FF2B5EF4-FFF2-40B4-BE49-F238E27FC236}">
                <a16:creationId xmlns:a16="http://schemas.microsoft.com/office/drawing/2014/main" id="{EEE8179C-AB72-C007-60F5-A359FB7684E7}"/>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10000" b="90000" l="10000" r="90000">
                        <a14:foregroundMark x1="23600" y1="63900" x2="23600" y2="63900"/>
                      </a14:backgroundRemoval>
                    </a14:imgEffect>
                  </a14:imgLayer>
                </a14:imgProps>
              </a:ext>
            </a:extLst>
          </a:blip>
          <a:stretch>
            <a:fillRect/>
          </a:stretch>
        </p:blipFill>
        <p:spPr>
          <a:xfrm>
            <a:off x="-325699" y="1017600"/>
            <a:ext cx="3474501" cy="3474501"/>
          </a:xfrm>
          <a:prstGeom prst="rect">
            <a:avLst/>
          </a:prstGeom>
          <a:ln>
            <a:noFill/>
          </a:ln>
          <a:effectLst>
            <a:glow rad="63500">
              <a:schemeClr val="accent5">
                <a:satMod val="175000"/>
                <a:alpha val="40000"/>
              </a:schemeClr>
            </a:glow>
            <a:outerShdw blurRad="292100" dist="139700" dir="2700000" algn="tl" rotWithShape="0">
              <a:srgbClr val="333333">
                <a:alpha val="65000"/>
              </a:srgbClr>
            </a:outerShdw>
          </a:effectLst>
        </p:spPr>
      </p:pic>
      <p:pic>
        <p:nvPicPr>
          <p:cNvPr id="24" name="Picture 23">
            <a:extLst>
              <a:ext uri="{FF2B5EF4-FFF2-40B4-BE49-F238E27FC236}">
                <a16:creationId xmlns:a16="http://schemas.microsoft.com/office/drawing/2014/main" id="{51B49ABC-40BA-9927-1A3A-09056442E3F1}"/>
              </a:ext>
            </a:extLst>
          </p:cNvPr>
          <p:cNvPicPr>
            <a:picLocks noChangeAspect="1"/>
          </p:cNvPicPr>
          <p:nvPr/>
        </p:nvPicPr>
        <p:blipFill>
          <a:blip r:embed="rId8">
            <a:extLst>
              <a:ext uri="{BEBA8EAE-BF5A-486C-A8C5-ECC9F3942E4B}">
                <a14:imgProps xmlns:a14="http://schemas.microsoft.com/office/drawing/2010/main">
                  <a14:imgLayer r:embed="rId9">
                    <a14:imgEffect>
                      <a14:backgroundRemoval t="4000" b="94400" l="7000" r="95000">
                        <a14:foregroundMark x1="86200" y1="11000" x2="92600" y2="6800"/>
                        <a14:foregroundMark x1="95000" y1="4000" x2="93000" y2="5000"/>
                        <a14:foregroundMark x1="9800" y1="90600" x2="7000" y2="94400"/>
                        <a14:foregroundMark x1="8400" y1="90600" x2="7200" y2="92200"/>
                      </a14:backgroundRemoval>
                    </a14:imgEffect>
                  </a14:imgLayer>
                </a14:imgProps>
              </a:ext>
            </a:extLst>
          </a:blip>
          <a:stretch>
            <a:fillRect/>
          </a:stretch>
        </p:blipFill>
        <p:spPr>
          <a:xfrm rot="4280858">
            <a:off x="6268229" y="1216873"/>
            <a:ext cx="2147395" cy="2147395"/>
          </a:xfrm>
          <a:prstGeom prst="rect">
            <a:avLst/>
          </a:prstGeom>
          <a:effectLst>
            <a:outerShdw blurRad="50800" dist="38100" dir="2700000" algn="tl" rotWithShape="0">
              <a:prstClr val="black">
                <a:alpha val="40000"/>
              </a:prstClr>
            </a:outerShdw>
          </a:effectLst>
        </p:spPr>
      </p:pic>
      <p:pic>
        <p:nvPicPr>
          <p:cNvPr id="25" name="Picture 24">
            <a:extLst>
              <a:ext uri="{FF2B5EF4-FFF2-40B4-BE49-F238E27FC236}">
                <a16:creationId xmlns:a16="http://schemas.microsoft.com/office/drawing/2014/main" id="{0D10040E-2413-17A0-C132-41D2006C7875}"/>
              </a:ext>
            </a:extLst>
          </p:cNvPr>
          <p:cNvPicPr>
            <a:picLocks noChangeAspect="1"/>
          </p:cNvPicPr>
          <p:nvPr/>
        </p:nvPicPr>
        <p:blipFill>
          <a:blip r:embed="rId10">
            <a:extLst>
              <a:ext uri="{BEBA8EAE-BF5A-486C-A8C5-ECC9F3942E4B}">
                <a14:imgProps xmlns:a14="http://schemas.microsoft.com/office/drawing/2010/main">
                  <a14:imgLayer r:embed="rId11">
                    <a14:imgEffect>
                      <a14:backgroundRemoval t="10000" b="90000" l="3375" r="98500">
                        <a14:foregroundMark x1="6375" y1="56125" x2="7250" y2="65750"/>
                        <a14:foregroundMark x1="7250" y1="65750" x2="11125" y2="71625"/>
                        <a14:foregroundMark x1="3375" y1="54375" x2="4125" y2="58625"/>
                        <a14:foregroundMark x1="93625" y1="34125" x2="92625" y2="51750"/>
                        <a14:foregroundMark x1="98500" y1="38375" x2="98500" y2="38375"/>
                      </a14:backgroundRemoval>
                    </a14:imgEffect>
                  </a14:imgLayer>
                </a14:imgProps>
              </a:ext>
            </a:extLst>
          </a:blip>
          <a:stretch>
            <a:fillRect/>
          </a:stretch>
        </p:blipFill>
        <p:spPr>
          <a:xfrm>
            <a:off x="5981227" y="2207867"/>
            <a:ext cx="1879435" cy="1879435"/>
          </a:xfrm>
          <a:prstGeom prst="rect">
            <a:avLst/>
          </a:prstGeom>
          <a:effectLst>
            <a:outerShdw blurRad="50800" dist="38100" dir="2700000" algn="tl" rotWithShape="0">
              <a:prstClr val="black">
                <a:alpha val="40000"/>
              </a:prstClr>
            </a:outerShdw>
          </a:effectLst>
        </p:spPr>
      </p:pic>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827"/>
        <p:cNvGrpSpPr/>
        <p:nvPr/>
      </p:nvGrpSpPr>
      <p:grpSpPr>
        <a:xfrm>
          <a:off x="0" y="0"/>
          <a:ext cx="0" cy="0"/>
          <a:chOff x="0" y="0"/>
          <a:chExt cx="0" cy="0"/>
        </a:xfrm>
      </p:grpSpPr>
      <p:sp>
        <p:nvSpPr>
          <p:cNvPr id="6828" name="Google Shape;6828;p74"/>
          <p:cNvSpPr/>
          <p:nvPr/>
        </p:nvSpPr>
        <p:spPr>
          <a:xfrm rot="-256683" flipH="1">
            <a:off x="677576" y="606272"/>
            <a:ext cx="2736242" cy="2375282"/>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rgbClr val="FFFFFF"/>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4"/>
          <p:cNvSpPr/>
          <p:nvPr/>
        </p:nvSpPr>
        <p:spPr>
          <a:xfrm rot="256697">
            <a:off x="5257606" y="2177742"/>
            <a:ext cx="3071221" cy="2666097"/>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rgbClr val="FFFFFF"/>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4"/>
          <p:cNvSpPr txBox="1">
            <a:spLocks noGrp="1"/>
          </p:cNvSpPr>
          <p:nvPr>
            <p:ph type="title"/>
          </p:nvPr>
        </p:nvSpPr>
        <p:spPr>
          <a:xfrm>
            <a:off x="5467516" y="3053791"/>
            <a:ext cx="2651400" cy="666000"/>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pt-BR" sz="4800" b="1" dirty="0">
                <a:solidFill>
                  <a:srgbClr val="DC5704"/>
                </a:solidFill>
                <a:latin typeface="Times New Roman" panose="02020603050405020304" pitchFamily="18" charset="0"/>
                <a:cs typeface="Times New Roman" panose="02020603050405020304" pitchFamily="18" charset="0"/>
              </a:rPr>
              <a:t>KHÁM PHÁ</a:t>
            </a:r>
            <a:endParaRPr sz="4800" b="1" dirty="0">
              <a:solidFill>
                <a:srgbClr val="DC5704"/>
              </a:solidFill>
              <a:latin typeface="Times New Roman" panose="02020603050405020304" pitchFamily="18" charset="0"/>
              <a:cs typeface="Times New Roman" panose="02020603050405020304" pitchFamily="18" charset="0"/>
            </a:endParaRPr>
          </a:p>
        </p:txBody>
      </p:sp>
      <p:sp>
        <p:nvSpPr>
          <p:cNvPr id="6831" name="Google Shape;6831;p74"/>
          <p:cNvSpPr txBox="1">
            <a:spLocks noGrp="1"/>
          </p:cNvSpPr>
          <p:nvPr>
            <p:ph type="title" idx="2"/>
          </p:nvPr>
        </p:nvSpPr>
        <p:spPr>
          <a:xfrm>
            <a:off x="720000" y="639650"/>
            <a:ext cx="2651400" cy="1963500"/>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pt-BR" dirty="0">
                <a:solidFill>
                  <a:srgbClr val="DB5604"/>
                </a:solidFill>
              </a:rPr>
              <a:t>01</a:t>
            </a:r>
            <a:endParaRPr dirty="0">
              <a:solidFill>
                <a:srgbClr val="DB5604"/>
              </a:solidFill>
            </a:endParaRPr>
          </a:p>
        </p:txBody>
      </p:sp>
      <p:sp>
        <p:nvSpPr>
          <p:cNvPr id="6833" name="Google Shape;6833;p74"/>
          <p:cNvSpPr/>
          <p:nvPr/>
        </p:nvSpPr>
        <p:spPr>
          <a:xfrm>
            <a:off x="2830749" y="1156738"/>
            <a:ext cx="2798716" cy="3081653"/>
          </a:xfrm>
          <a:custGeom>
            <a:avLst/>
            <a:gdLst/>
            <a:ahLst/>
            <a:cxnLst/>
            <a:rect l="l" t="t" r="r" b="b"/>
            <a:pathLst>
              <a:path w="14954" h="16466" extrusionOk="0">
                <a:moveTo>
                  <a:pt x="2004" y="0"/>
                </a:moveTo>
                <a:cubicBezTo>
                  <a:pt x="1993" y="0"/>
                  <a:pt x="1982" y="4"/>
                  <a:pt x="1971" y="13"/>
                </a:cubicBezTo>
                <a:cubicBezTo>
                  <a:pt x="1876" y="91"/>
                  <a:pt x="1971" y="202"/>
                  <a:pt x="1955" y="328"/>
                </a:cubicBezTo>
                <a:cubicBezTo>
                  <a:pt x="1939" y="438"/>
                  <a:pt x="1891" y="438"/>
                  <a:pt x="1876" y="549"/>
                </a:cubicBezTo>
                <a:cubicBezTo>
                  <a:pt x="1860" y="659"/>
                  <a:pt x="1986" y="675"/>
                  <a:pt x="1971" y="801"/>
                </a:cubicBezTo>
                <a:cubicBezTo>
                  <a:pt x="1955" y="911"/>
                  <a:pt x="1828" y="896"/>
                  <a:pt x="1813" y="1022"/>
                </a:cubicBezTo>
                <a:cubicBezTo>
                  <a:pt x="1797" y="1131"/>
                  <a:pt x="1782" y="1131"/>
                  <a:pt x="1765" y="1242"/>
                </a:cubicBezTo>
                <a:cubicBezTo>
                  <a:pt x="1765" y="1368"/>
                  <a:pt x="1719" y="1352"/>
                  <a:pt x="1702" y="1478"/>
                </a:cubicBezTo>
                <a:cubicBezTo>
                  <a:pt x="1687" y="1589"/>
                  <a:pt x="1955" y="1620"/>
                  <a:pt x="1939" y="1746"/>
                </a:cubicBezTo>
                <a:cubicBezTo>
                  <a:pt x="1923" y="1856"/>
                  <a:pt x="1891" y="1856"/>
                  <a:pt x="1876" y="1967"/>
                </a:cubicBezTo>
                <a:cubicBezTo>
                  <a:pt x="1860" y="2093"/>
                  <a:pt x="1828" y="2077"/>
                  <a:pt x="1813" y="2203"/>
                </a:cubicBezTo>
                <a:cubicBezTo>
                  <a:pt x="1797" y="2314"/>
                  <a:pt x="1813" y="2314"/>
                  <a:pt x="1797" y="2440"/>
                </a:cubicBezTo>
                <a:cubicBezTo>
                  <a:pt x="1782" y="2549"/>
                  <a:pt x="1671" y="2534"/>
                  <a:pt x="1656" y="2660"/>
                </a:cubicBezTo>
                <a:cubicBezTo>
                  <a:pt x="1639" y="2770"/>
                  <a:pt x="1545" y="2755"/>
                  <a:pt x="1530" y="2881"/>
                </a:cubicBezTo>
                <a:cubicBezTo>
                  <a:pt x="1513" y="2990"/>
                  <a:pt x="1608" y="3007"/>
                  <a:pt x="1593" y="3117"/>
                </a:cubicBezTo>
                <a:cubicBezTo>
                  <a:pt x="1576" y="3243"/>
                  <a:pt x="1545" y="3227"/>
                  <a:pt x="1530" y="3353"/>
                </a:cubicBezTo>
                <a:cubicBezTo>
                  <a:pt x="1513" y="3463"/>
                  <a:pt x="1576" y="3480"/>
                  <a:pt x="1561" y="3589"/>
                </a:cubicBezTo>
                <a:cubicBezTo>
                  <a:pt x="1545" y="3700"/>
                  <a:pt x="1624" y="3715"/>
                  <a:pt x="1608" y="3826"/>
                </a:cubicBezTo>
                <a:cubicBezTo>
                  <a:pt x="1593" y="3952"/>
                  <a:pt x="1656" y="3952"/>
                  <a:pt x="1639" y="4078"/>
                </a:cubicBezTo>
                <a:cubicBezTo>
                  <a:pt x="1624" y="4188"/>
                  <a:pt x="1530" y="4173"/>
                  <a:pt x="1513" y="4299"/>
                </a:cubicBezTo>
                <a:cubicBezTo>
                  <a:pt x="1498" y="4408"/>
                  <a:pt x="1404" y="4393"/>
                  <a:pt x="1387" y="4519"/>
                </a:cubicBezTo>
                <a:cubicBezTo>
                  <a:pt x="1372" y="4629"/>
                  <a:pt x="1561" y="4661"/>
                  <a:pt x="1545" y="4771"/>
                </a:cubicBezTo>
                <a:cubicBezTo>
                  <a:pt x="1530" y="4881"/>
                  <a:pt x="1419" y="4866"/>
                  <a:pt x="1404" y="4992"/>
                </a:cubicBezTo>
                <a:cubicBezTo>
                  <a:pt x="1387" y="5102"/>
                  <a:pt x="1356" y="5102"/>
                  <a:pt x="1341" y="5213"/>
                </a:cubicBezTo>
                <a:cubicBezTo>
                  <a:pt x="1324" y="5339"/>
                  <a:pt x="1387" y="5339"/>
                  <a:pt x="1372" y="5465"/>
                </a:cubicBezTo>
                <a:cubicBezTo>
                  <a:pt x="1356" y="5574"/>
                  <a:pt x="1324" y="5574"/>
                  <a:pt x="1309" y="5685"/>
                </a:cubicBezTo>
                <a:cubicBezTo>
                  <a:pt x="1293" y="5795"/>
                  <a:pt x="1230" y="5795"/>
                  <a:pt x="1215" y="5906"/>
                </a:cubicBezTo>
                <a:cubicBezTo>
                  <a:pt x="1198" y="6032"/>
                  <a:pt x="1120" y="6016"/>
                  <a:pt x="1104" y="6126"/>
                </a:cubicBezTo>
                <a:cubicBezTo>
                  <a:pt x="1089" y="6253"/>
                  <a:pt x="1152" y="6253"/>
                  <a:pt x="1135" y="6379"/>
                </a:cubicBezTo>
                <a:cubicBezTo>
                  <a:pt x="1120" y="6488"/>
                  <a:pt x="1230" y="6505"/>
                  <a:pt x="1215" y="6614"/>
                </a:cubicBezTo>
                <a:cubicBezTo>
                  <a:pt x="1198" y="6740"/>
                  <a:pt x="1183" y="6740"/>
                  <a:pt x="1183" y="6851"/>
                </a:cubicBezTo>
                <a:cubicBezTo>
                  <a:pt x="1167" y="6977"/>
                  <a:pt x="1278" y="6977"/>
                  <a:pt x="1261" y="7103"/>
                </a:cubicBezTo>
                <a:cubicBezTo>
                  <a:pt x="1246" y="7213"/>
                  <a:pt x="1057" y="7198"/>
                  <a:pt x="1041" y="7308"/>
                </a:cubicBezTo>
                <a:cubicBezTo>
                  <a:pt x="1026" y="7434"/>
                  <a:pt x="978" y="7418"/>
                  <a:pt x="963" y="7528"/>
                </a:cubicBezTo>
                <a:cubicBezTo>
                  <a:pt x="946" y="7654"/>
                  <a:pt x="931" y="7654"/>
                  <a:pt x="915" y="7765"/>
                </a:cubicBezTo>
                <a:cubicBezTo>
                  <a:pt x="900" y="7891"/>
                  <a:pt x="1026" y="7891"/>
                  <a:pt x="1009" y="8017"/>
                </a:cubicBezTo>
                <a:cubicBezTo>
                  <a:pt x="994" y="8127"/>
                  <a:pt x="883" y="8112"/>
                  <a:pt x="868" y="8238"/>
                </a:cubicBezTo>
                <a:cubicBezTo>
                  <a:pt x="868" y="8347"/>
                  <a:pt x="868" y="8347"/>
                  <a:pt x="852" y="8473"/>
                </a:cubicBezTo>
                <a:cubicBezTo>
                  <a:pt x="837" y="8584"/>
                  <a:pt x="789" y="8584"/>
                  <a:pt x="773" y="8694"/>
                </a:cubicBezTo>
                <a:cubicBezTo>
                  <a:pt x="757" y="8805"/>
                  <a:pt x="1026" y="8852"/>
                  <a:pt x="1009" y="8962"/>
                </a:cubicBezTo>
                <a:cubicBezTo>
                  <a:pt x="994" y="9072"/>
                  <a:pt x="837" y="9057"/>
                  <a:pt x="820" y="9167"/>
                </a:cubicBezTo>
                <a:cubicBezTo>
                  <a:pt x="805" y="9293"/>
                  <a:pt x="868" y="9293"/>
                  <a:pt x="852" y="9419"/>
                </a:cubicBezTo>
                <a:cubicBezTo>
                  <a:pt x="837" y="9530"/>
                  <a:pt x="820" y="9530"/>
                  <a:pt x="805" y="9639"/>
                </a:cubicBezTo>
                <a:cubicBezTo>
                  <a:pt x="789" y="9765"/>
                  <a:pt x="631" y="9734"/>
                  <a:pt x="616" y="9860"/>
                </a:cubicBezTo>
                <a:cubicBezTo>
                  <a:pt x="600" y="9971"/>
                  <a:pt x="837" y="10002"/>
                  <a:pt x="820" y="10112"/>
                </a:cubicBezTo>
                <a:cubicBezTo>
                  <a:pt x="805" y="10238"/>
                  <a:pt x="852" y="10238"/>
                  <a:pt x="837" y="10364"/>
                </a:cubicBezTo>
                <a:cubicBezTo>
                  <a:pt x="820" y="10475"/>
                  <a:pt x="773" y="10475"/>
                  <a:pt x="757" y="10585"/>
                </a:cubicBezTo>
                <a:cubicBezTo>
                  <a:pt x="742" y="10696"/>
                  <a:pt x="757" y="10711"/>
                  <a:pt x="742" y="10822"/>
                </a:cubicBezTo>
                <a:cubicBezTo>
                  <a:pt x="726" y="10931"/>
                  <a:pt x="694" y="10931"/>
                  <a:pt x="679" y="11042"/>
                </a:cubicBezTo>
                <a:cubicBezTo>
                  <a:pt x="663" y="11168"/>
                  <a:pt x="568" y="11152"/>
                  <a:pt x="553" y="11263"/>
                </a:cubicBezTo>
                <a:cubicBezTo>
                  <a:pt x="537" y="11389"/>
                  <a:pt x="553" y="11389"/>
                  <a:pt x="537" y="11499"/>
                </a:cubicBezTo>
                <a:cubicBezTo>
                  <a:pt x="521" y="11625"/>
                  <a:pt x="631" y="11641"/>
                  <a:pt x="616" y="11751"/>
                </a:cubicBezTo>
                <a:cubicBezTo>
                  <a:pt x="600" y="11862"/>
                  <a:pt x="458" y="11845"/>
                  <a:pt x="442" y="11956"/>
                </a:cubicBezTo>
                <a:cubicBezTo>
                  <a:pt x="427" y="12082"/>
                  <a:pt x="395" y="12082"/>
                  <a:pt x="395" y="12192"/>
                </a:cubicBezTo>
                <a:cubicBezTo>
                  <a:pt x="379" y="12303"/>
                  <a:pt x="364" y="12303"/>
                  <a:pt x="347" y="12429"/>
                </a:cubicBezTo>
                <a:cubicBezTo>
                  <a:pt x="332" y="12538"/>
                  <a:pt x="410" y="12555"/>
                  <a:pt x="395" y="12664"/>
                </a:cubicBezTo>
                <a:cubicBezTo>
                  <a:pt x="379" y="12775"/>
                  <a:pt x="473" y="12790"/>
                  <a:pt x="458" y="12917"/>
                </a:cubicBezTo>
                <a:cubicBezTo>
                  <a:pt x="442" y="13027"/>
                  <a:pt x="490" y="13027"/>
                  <a:pt x="473" y="13153"/>
                </a:cubicBezTo>
                <a:cubicBezTo>
                  <a:pt x="458" y="13263"/>
                  <a:pt x="284" y="13248"/>
                  <a:pt x="269" y="13358"/>
                </a:cubicBezTo>
                <a:cubicBezTo>
                  <a:pt x="269" y="13484"/>
                  <a:pt x="364" y="13484"/>
                  <a:pt x="347" y="13610"/>
                </a:cubicBezTo>
                <a:cubicBezTo>
                  <a:pt x="332" y="13721"/>
                  <a:pt x="190" y="13704"/>
                  <a:pt x="175" y="13815"/>
                </a:cubicBezTo>
                <a:cubicBezTo>
                  <a:pt x="158" y="13941"/>
                  <a:pt x="364" y="13956"/>
                  <a:pt x="347" y="14082"/>
                </a:cubicBezTo>
                <a:cubicBezTo>
                  <a:pt x="332" y="14193"/>
                  <a:pt x="206" y="14177"/>
                  <a:pt x="190" y="14303"/>
                </a:cubicBezTo>
                <a:cubicBezTo>
                  <a:pt x="175" y="14414"/>
                  <a:pt x="143" y="14414"/>
                  <a:pt x="127" y="14524"/>
                </a:cubicBezTo>
                <a:cubicBezTo>
                  <a:pt x="112" y="14635"/>
                  <a:pt x="1" y="14713"/>
                  <a:pt x="64" y="14807"/>
                </a:cubicBezTo>
                <a:cubicBezTo>
                  <a:pt x="143" y="14902"/>
                  <a:pt x="221" y="14887"/>
                  <a:pt x="347" y="14902"/>
                </a:cubicBezTo>
                <a:cubicBezTo>
                  <a:pt x="351" y="14902"/>
                  <a:pt x="355" y="14903"/>
                  <a:pt x="358" y="14903"/>
                </a:cubicBezTo>
                <a:cubicBezTo>
                  <a:pt x="457" y="14903"/>
                  <a:pt x="492" y="14697"/>
                  <a:pt x="604" y="14697"/>
                </a:cubicBezTo>
                <a:cubicBezTo>
                  <a:pt x="608" y="14697"/>
                  <a:pt x="612" y="14697"/>
                  <a:pt x="616" y="14698"/>
                </a:cubicBezTo>
                <a:cubicBezTo>
                  <a:pt x="726" y="14713"/>
                  <a:pt x="710" y="14870"/>
                  <a:pt x="820" y="14887"/>
                </a:cubicBezTo>
                <a:cubicBezTo>
                  <a:pt x="843" y="14890"/>
                  <a:pt x="861" y="14891"/>
                  <a:pt x="878" y="14891"/>
                </a:cubicBezTo>
                <a:cubicBezTo>
                  <a:pt x="924" y="14891"/>
                  <a:pt x="951" y="14882"/>
                  <a:pt x="996" y="14882"/>
                </a:cubicBezTo>
                <a:cubicBezTo>
                  <a:pt x="1013" y="14882"/>
                  <a:pt x="1033" y="14883"/>
                  <a:pt x="1057" y="14887"/>
                </a:cubicBezTo>
                <a:cubicBezTo>
                  <a:pt x="1063" y="14887"/>
                  <a:pt x="1068" y="14888"/>
                  <a:pt x="1073" y="14888"/>
                </a:cubicBezTo>
                <a:cubicBezTo>
                  <a:pt x="1164" y="14888"/>
                  <a:pt x="1187" y="14775"/>
                  <a:pt x="1291" y="14775"/>
                </a:cubicBezTo>
                <a:cubicBezTo>
                  <a:pt x="1297" y="14775"/>
                  <a:pt x="1303" y="14775"/>
                  <a:pt x="1309" y="14776"/>
                </a:cubicBezTo>
                <a:cubicBezTo>
                  <a:pt x="1419" y="14792"/>
                  <a:pt x="1404" y="14933"/>
                  <a:pt x="1513" y="14950"/>
                </a:cubicBezTo>
                <a:cubicBezTo>
                  <a:pt x="1639" y="14965"/>
                  <a:pt x="1624" y="15013"/>
                  <a:pt x="1750" y="15028"/>
                </a:cubicBezTo>
                <a:cubicBezTo>
                  <a:pt x="1860" y="15044"/>
                  <a:pt x="1860" y="15076"/>
                  <a:pt x="1971" y="15091"/>
                </a:cubicBezTo>
                <a:cubicBezTo>
                  <a:pt x="1975" y="15091"/>
                  <a:pt x="1979" y="15092"/>
                  <a:pt x="1983" y="15092"/>
                </a:cubicBezTo>
                <a:cubicBezTo>
                  <a:pt x="2095" y="15092"/>
                  <a:pt x="2130" y="14886"/>
                  <a:pt x="2227" y="14886"/>
                </a:cubicBezTo>
                <a:cubicBezTo>
                  <a:pt x="2231" y="14886"/>
                  <a:pt x="2234" y="14886"/>
                  <a:pt x="2238" y="14887"/>
                </a:cubicBezTo>
                <a:cubicBezTo>
                  <a:pt x="2349" y="14902"/>
                  <a:pt x="2333" y="15107"/>
                  <a:pt x="2444" y="15122"/>
                </a:cubicBezTo>
                <a:cubicBezTo>
                  <a:pt x="2467" y="15126"/>
                  <a:pt x="2487" y="15127"/>
                  <a:pt x="2504" y="15127"/>
                </a:cubicBezTo>
                <a:cubicBezTo>
                  <a:pt x="2549" y="15127"/>
                  <a:pt x="2576" y="15118"/>
                  <a:pt x="2622" y="15118"/>
                </a:cubicBezTo>
                <a:cubicBezTo>
                  <a:pt x="2638" y="15118"/>
                  <a:pt x="2657" y="15119"/>
                  <a:pt x="2679" y="15122"/>
                </a:cubicBezTo>
                <a:cubicBezTo>
                  <a:pt x="2790" y="15139"/>
                  <a:pt x="2774" y="15248"/>
                  <a:pt x="2900" y="15265"/>
                </a:cubicBezTo>
                <a:cubicBezTo>
                  <a:pt x="2904" y="15265"/>
                  <a:pt x="2908" y="15266"/>
                  <a:pt x="2912" y="15266"/>
                </a:cubicBezTo>
                <a:cubicBezTo>
                  <a:pt x="3009" y="15266"/>
                  <a:pt x="3044" y="15106"/>
                  <a:pt x="3139" y="15106"/>
                </a:cubicBezTo>
                <a:cubicBezTo>
                  <a:pt x="3143" y="15106"/>
                  <a:pt x="3147" y="15107"/>
                  <a:pt x="3152" y="15107"/>
                </a:cubicBezTo>
                <a:cubicBezTo>
                  <a:pt x="3164" y="15109"/>
                  <a:pt x="3175" y="15110"/>
                  <a:pt x="3185" y="15110"/>
                </a:cubicBezTo>
                <a:cubicBezTo>
                  <a:pt x="3257" y="15110"/>
                  <a:pt x="3283" y="15073"/>
                  <a:pt x="3354" y="15073"/>
                </a:cubicBezTo>
                <a:cubicBezTo>
                  <a:pt x="3364" y="15073"/>
                  <a:pt x="3376" y="15074"/>
                  <a:pt x="3389" y="15076"/>
                </a:cubicBezTo>
                <a:cubicBezTo>
                  <a:pt x="3515" y="15091"/>
                  <a:pt x="3499" y="15139"/>
                  <a:pt x="3625" y="15154"/>
                </a:cubicBezTo>
                <a:cubicBezTo>
                  <a:pt x="3680" y="15162"/>
                  <a:pt x="3708" y="15162"/>
                  <a:pt x="3735" y="15162"/>
                </a:cubicBezTo>
                <a:cubicBezTo>
                  <a:pt x="3763" y="15162"/>
                  <a:pt x="3790" y="15162"/>
                  <a:pt x="3845" y="15170"/>
                </a:cubicBezTo>
                <a:cubicBezTo>
                  <a:pt x="3971" y="15185"/>
                  <a:pt x="3956" y="15280"/>
                  <a:pt x="4066" y="15296"/>
                </a:cubicBezTo>
                <a:cubicBezTo>
                  <a:pt x="4072" y="15297"/>
                  <a:pt x="4078" y="15297"/>
                  <a:pt x="4084" y="15297"/>
                </a:cubicBezTo>
                <a:cubicBezTo>
                  <a:pt x="4188" y="15297"/>
                  <a:pt x="4211" y="15184"/>
                  <a:pt x="4302" y="15184"/>
                </a:cubicBezTo>
                <a:cubicBezTo>
                  <a:pt x="4307" y="15184"/>
                  <a:pt x="4312" y="15185"/>
                  <a:pt x="4318" y="15185"/>
                </a:cubicBezTo>
                <a:cubicBezTo>
                  <a:pt x="4429" y="15202"/>
                  <a:pt x="4412" y="15328"/>
                  <a:pt x="4538" y="15343"/>
                </a:cubicBezTo>
                <a:cubicBezTo>
                  <a:pt x="4544" y="15344"/>
                  <a:pt x="4549" y="15344"/>
                  <a:pt x="4554" y="15344"/>
                </a:cubicBezTo>
                <a:cubicBezTo>
                  <a:pt x="4646" y="15344"/>
                  <a:pt x="4669" y="15216"/>
                  <a:pt x="4774" y="15216"/>
                </a:cubicBezTo>
                <a:cubicBezTo>
                  <a:pt x="4779" y="15216"/>
                  <a:pt x="4785" y="15216"/>
                  <a:pt x="4791" y="15217"/>
                </a:cubicBezTo>
                <a:cubicBezTo>
                  <a:pt x="4901" y="15233"/>
                  <a:pt x="4870" y="15485"/>
                  <a:pt x="4980" y="15500"/>
                </a:cubicBezTo>
                <a:cubicBezTo>
                  <a:pt x="4984" y="15501"/>
                  <a:pt x="4989" y="15501"/>
                  <a:pt x="4994" y="15501"/>
                </a:cubicBezTo>
                <a:cubicBezTo>
                  <a:pt x="5103" y="15501"/>
                  <a:pt x="5125" y="15327"/>
                  <a:pt x="5234" y="15327"/>
                </a:cubicBezTo>
                <a:cubicBezTo>
                  <a:pt x="5239" y="15327"/>
                  <a:pt x="5243" y="15327"/>
                  <a:pt x="5248" y="15328"/>
                </a:cubicBezTo>
                <a:cubicBezTo>
                  <a:pt x="5358" y="15343"/>
                  <a:pt x="5358" y="15391"/>
                  <a:pt x="5469" y="15406"/>
                </a:cubicBezTo>
                <a:cubicBezTo>
                  <a:pt x="5532" y="15414"/>
                  <a:pt x="5563" y="15414"/>
                  <a:pt x="5593" y="15414"/>
                </a:cubicBezTo>
                <a:cubicBezTo>
                  <a:pt x="5622" y="15414"/>
                  <a:pt x="5650" y="15414"/>
                  <a:pt x="5704" y="15422"/>
                </a:cubicBezTo>
                <a:cubicBezTo>
                  <a:pt x="5815" y="15437"/>
                  <a:pt x="5815" y="15517"/>
                  <a:pt x="5925" y="15532"/>
                </a:cubicBezTo>
                <a:cubicBezTo>
                  <a:pt x="6036" y="15548"/>
                  <a:pt x="6036" y="15595"/>
                  <a:pt x="6146" y="15611"/>
                </a:cubicBezTo>
                <a:cubicBezTo>
                  <a:pt x="6272" y="15626"/>
                  <a:pt x="6256" y="15674"/>
                  <a:pt x="6382" y="15690"/>
                </a:cubicBezTo>
                <a:cubicBezTo>
                  <a:pt x="6387" y="15690"/>
                  <a:pt x="6391" y="15690"/>
                  <a:pt x="6395" y="15690"/>
                </a:cubicBezTo>
                <a:cubicBezTo>
                  <a:pt x="6491" y="15690"/>
                  <a:pt x="6525" y="15516"/>
                  <a:pt x="6622" y="15516"/>
                </a:cubicBezTo>
                <a:cubicBezTo>
                  <a:pt x="6626" y="15516"/>
                  <a:pt x="6630" y="15516"/>
                  <a:pt x="6635" y="15517"/>
                </a:cubicBezTo>
                <a:cubicBezTo>
                  <a:pt x="6761" y="15517"/>
                  <a:pt x="6729" y="15737"/>
                  <a:pt x="6839" y="15753"/>
                </a:cubicBezTo>
                <a:cubicBezTo>
                  <a:pt x="6843" y="15753"/>
                  <a:pt x="6847" y="15753"/>
                  <a:pt x="6850" y="15753"/>
                </a:cubicBezTo>
                <a:cubicBezTo>
                  <a:pt x="6963" y="15753"/>
                  <a:pt x="6998" y="15531"/>
                  <a:pt x="7098" y="15531"/>
                </a:cubicBezTo>
                <a:cubicBezTo>
                  <a:pt x="7101" y="15531"/>
                  <a:pt x="7104" y="15532"/>
                  <a:pt x="7107" y="15532"/>
                </a:cubicBezTo>
                <a:cubicBezTo>
                  <a:pt x="7217" y="15548"/>
                  <a:pt x="7202" y="15753"/>
                  <a:pt x="7311" y="15769"/>
                </a:cubicBezTo>
                <a:cubicBezTo>
                  <a:pt x="7334" y="15772"/>
                  <a:pt x="7352" y="15773"/>
                  <a:pt x="7368" y="15773"/>
                </a:cubicBezTo>
                <a:cubicBezTo>
                  <a:pt x="7411" y="15773"/>
                  <a:pt x="7434" y="15764"/>
                  <a:pt x="7482" y="15764"/>
                </a:cubicBezTo>
                <a:cubicBezTo>
                  <a:pt x="7499" y="15764"/>
                  <a:pt x="7521" y="15765"/>
                  <a:pt x="7548" y="15769"/>
                </a:cubicBezTo>
                <a:cubicBezTo>
                  <a:pt x="7571" y="15772"/>
                  <a:pt x="7589" y="15773"/>
                  <a:pt x="7604" y="15773"/>
                </a:cubicBezTo>
                <a:cubicBezTo>
                  <a:pt x="7647" y="15773"/>
                  <a:pt x="7670" y="15764"/>
                  <a:pt x="7717" y="15764"/>
                </a:cubicBezTo>
                <a:cubicBezTo>
                  <a:pt x="7735" y="15764"/>
                  <a:pt x="7757" y="15765"/>
                  <a:pt x="7784" y="15769"/>
                </a:cubicBezTo>
                <a:cubicBezTo>
                  <a:pt x="7807" y="15772"/>
                  <a:pt x="7825" y="15773"/>
                  <a:pt x="7840" y="15773"/>
                </a:cubicBezTo>
                <a:cubicBezTo>
                  <a:pt x="7884" y="15773"/>
                  <a:pt x="7907" y="15764"/>
                  <a:pt x="7954" y="15764"/>
                </a:cubicBezTo>
                <a:cubicBezTo>
                  <a:pt x="7972" y="15764"/>
                  <a:pt x="7994" y="15765"/>
                  <a:pt x="8021" y="15769"/>
                </a:cubicBezTo>
                <a:cubicBezTo>
                  <a:pt x="8131" y="15784"/>
                  <a:pt x="8131" y="15784"/>
                  <a:pt x="8257" y="15784"/>
                </a:cubicBezTo>
                <a:cubicBezTo>
                  <a:pt x="8368" y="15800"/>
                  <a:pt x="8351" y="15926"/>
                  <a:pt x="8462" y="15942"/>
                </a:cubicBezTo>
                <a:cubicBezTo>
                  <a:pt x="8490" y="15945"/>
                  <a:pt x="8511" y="15946"/>
                  <a:pt x="8529" y="15946"/>
                </a:cubicBezTo>
                <a:cubicBezTo>
                  <a:pt x="8577" y="15946"/>
                  <a:pt x="8599" y="15937"/>
                  <a:pt x="8642" y="15937"/>
                </a:cubicBezTo>
                <a:cubicBezTo>
                  <a:pt x="8658" y="15937"/>
                  <a:pt x="8676" y="15939"/>
                  <a:pt x="8698" y="15942"/>
                </a:cubicBezTo>
                <a:cubicBezTo>
                  <a:pt x="8725" y="15945"/>
                  <a:pt x="8747" y="15946"/>
                  <a:pt x="8765" y="15946"/>
                </a:cubicBezTo>
                <a:cubicBezTo>
                  <a:pt x="8812" y="15946"/>
                  <a:pt x="8835" y="15937"/>
                  <a:pt x="8879" y="15937"/>
                </a:cubicBezTo>
                <a:cubicBezTo>
                  <a:pt x="8894" y="15937"/>
                  <a:pt x="8912" y="15939"/>
                  <a:pt x="8935" y="15942"/>
                </a:cubicBezTo>
                <a:cubicBezTo>
                  <a:pt x="9061" y="15958"/>
                  <a:pt x="9045" y="16005"/>
                  <a:pt x="9171" y="16021"/>
                </a:cubicBezTo>
                <a:cubicBezTo>
                  <a:pt x="9260" y="16021"/>
                  <a:pt x="9277" y="16001"/>
                  <a:pt x="9347" y="16001"/>
                </a:cubicBezTo>
                <a:cubicBezTo>
                  <a:pt x="9363" y="16001"/>
                  <a:pt x="9383" y="16002"/>
                  <a:pt x="9408" y="16005"/>
                </a:cubicBezTo>
                <a:cubicBezTo>
                  <a:pt x="9416" y="16006"/>
                  <a:pt x="9425" y="16007"/>
                  <a:pt x="9432" y="16007"/>
                </a:cubicBezTo>
                <a:cubicBezTo>
                  <a:pt x="9513" y="16007"/>
                  <a:pt x="9538" y="15940"/>
                  <a:pt x="9620" y="15940"/>
                </a:cubicBezTo>
                <a:cubicBezTo>
                  <a:pt x="9627" y="15940"/>
                  <a:pt x="9635" y="15940"/>
                  <a:pt x="9643" y="15942"/>
                </a:cubicBezTo>
                <a:cubicBezTo>
                  <a:pt x="9754" y="15958"/>
                  <a:pt x="9738" y="16131"/>
                  <a:pt x="9849" y="16131"/>
                </a:cubicBezTo>
                <a:cubicBezTo>
                  <a:pt x="9861" y="16132"/>
                  <a:pt x="9872" y="16133"/>
                  <a:pt x="9882" y="16133"/>
                </a:cubicBezTo>
                <a:cubicBezTo>
                  <a:pt x="9968" y="16133"/>
                  <a:pt x="9995" y="16082"/>
                  <a:pt x="10072" y="16082"/>
                </a:cubicBezTo>
                <a:cubicBezTo>
                  <a:pt x="10081" y="16082"/>
                  <a:pt x="10090" y="16082"/>
                  <a:pt x="10101" y="16084"/>
                </a:cubicBezTo>
                <a:cubicBezTo>
                  <a:pt x="10107" y="16085"/>
                  <a:pt x="10113" y="16085"/>
                  <a:pt x="10119" y="16085"/>
                </a:cubicBezTo>
                <a:cubicBezTo>
                  <a:pt x="10207" y="16085"/>
                  <a:pt x="10231" y="15988"/>
                  <a:pt x="10331" y="15988"/>
                </a:cubicBezTo>
                <a:cubicBezTo>
                  <a:pt x="10338" y="15988"/>
                  <a:pt x="10345" y="15988"/>
                  <a:pt x="10353" y="15990"/>
                </a:cubicBezTo>
                <a:cubicBezTo>
                  <a:pt x="10463" y="16005"/>
                  <a:pt x="10463" y="16036"/>
                  <a:pt x="10573" y="16053"/>
                </a:cubicBezTo>
                <a:cubicBezTo>
                  <a:pt x="10589" y="16055"/>
                  <a:pt x="10603" y="16056"/>
                  <a:pt x="10615" y="16056"/>
                </a:cubicBezTo>
                <a:cubicBezTo>
                  <a:pt x="10677" y="16056"/>
                  <a:pt x="10705" y="16033"/>
                  <a:pt x="10767" y="16033"/>
                </a:cubicBezTo>
                <a:cubicBezTo>
                  <a:pt x="10780" y="16033"/>
                  <a:pt x="10794" y="16034"/>
                  <a:pt x="10809" y="16036"/>
                </a:cubicBezTo>
                <a:cubicBezTo>
                  <a:pt x="10920" y="16053"/>
                  <a:pt x="10904" y="16242"/>
                  <a:pt x="11015" y="16257"/>
                </a:cubicBezTo>
                <a:cubicBezTo>
                  <a:pt x="11022" y="16258"/>
                  <a:pt x="11030" y="16258"/>
                  <a:pt x="11037" y="16258"/>
                </a:cubicBezTo>
                <a:cubicBezTo>
                  <a:pt x="11136" y="16258"/>
                  <a:pt x="11160" y="16161"/>
                  <a:pt x="11249" y="16161"/>
                </a:cubicBezTo>
                <a:cubicBezTo>
                  <a:pt x="11254" y="16161"/>
                  <a:pt x="11260" y="16161"/>
                  <a:pt x="11267" y="16162"/>
                </a:cubicBezTo>
                <a:cubicBezTo>
                  <a:pt x="11276" y="16163"/>
                  <a:pt x="11284" y="16164"/>
                  <a:pt x="11291" y="16164"/>
                </a:cubicBezTo>
                <a:cubicBezTo>
                  <a:pt x="11372" y="16164"/>
                  <a:pt x="11398" y="16098"/>
                  <a:pt x="11479" y="16098"/>
                </a:cubicBezTo>
                <a:cubicBezTo>
                  <a:pt x="11487" y="16098"/>
                  <a:pt x="11494" y="16098"/>
                  <a:pt x="11502" y="16099"/>
                </a:cubicBezTo>
                <a:cubicBezTo>
                  <a:pt x="11628" y="16116"/>
                  <a:pt x="11613" y="16162"/>
                  <a:pt x="11739" y="16179"/>
                </a:cubicBezTo>
                <a:cubicBezTo>
                  <a:pt x="11751" y="16180"/>
                  <a:pt x="11762" y="16181"/>
                  <a:pt x="11772" y="16181"/>
                </a:cubicBezTo>
                <a:cubicBezTo>
                  <a:pt x="11843" y="16181"/>
                  <a:pt x="11870" y="16144"/>
                  <a:pt x="11940" y="16144"/>
                </a:cubicBezTo>
                <a:cubicBezTo>
                  <a:pt x="11951" y="16144"/>
                  <a:pt x="11962" y="16145"/>
                  <a:pt x="11975" y="16147"/>
                </a:cubicBezTo>
                <a:cubicBezTo>
                  <a:pt x="12086" y="16162"/>
                  <a:pt x="12070" y="16351"/>
                  <a:pt x="12181" y="16368"/>
                </a:cubicBezTo>
                <a:cubicBezTo>
                  <a:pt x="12290" y="16383"/>
                  <a:pt x="12290" y="16446"/>
                  <a:pt x="12401" y="16462"/>
                </a:cubicBezTo>
                <a:cubicBezTo>
                  <a:pt x="12419" y="16464"/>
                  <a:pt x="12434" y="16465"/>
                  <a:pt x="12447" y="16465"/>
                </a:cubicBezTo>
                <a:cubicBezTo>
                  <a:pt x="12529" y="16465"/>
                  <a:pt x="12542" y="16431"/>
                  <a:pt x="12637" y="16431"/>
                </a:cubicBezTo>
                <a:cubicBezTo>
                  <a:pt x="12648" y="16432"/>
                  <a:pt x="12657" y="16433"/>
                  <a:pt x="12665" y="16433"/>
                </a:cubicBezTo>
                <a:cubicBezTo>
                  <a:pt x="12753" y="16433"/>
                  <a:pt x="12708" y="16361"/>
                  <a:pt x="12794" y="16288"/>
                </a:cubicBezTo>
                <a:cubicBezTo>
                  <a:pt x="12889" y="16225"/>
                  <a:pt x="12763" y="16225"/>
                  <a:pt x="12779" y="16147"/>
                </a:cubicBezTo>
                <a:cubicBezTo>
                  <a:pt x="12794" y="16036"/>
                  <a:pt x="13015" y="16068"/>
                  <a:pt x="13031" y="15958"/>
                </a:cubicBezTo>
                <a:cubicBezTo>
                  <a:pt x="13046" y="15832"/>
                  <a:pt x="12842" y="15816"/>
                  <a:pt x="12857" y="15690"/>
                </a:cubicBezTo>
                <a:cubicBezTo>
                  <a:pt x="12874" y="15580"/>
                  <a:pt x="12983" y="15595"/>
                  <a:pt x="13000" y="15469"/>
                </a:cubicBezTo>
                <a:cubicBezTo>
                  <a:pt x="13015" y="15359"/>
                  <a:pt x="13157" y="15374"/>
                  <a:pt x="13173" y="15265"/>
                </a:cubicBezTo>
                <a:cubicBezTo>
                  <a:pt x="13189" y="15139"/>
                  <a:pt x="13141" y="15139"/>
                  <a:pt x="13157" y="15028"/>
                </a:cubicBezTo>
                <a:cubicBezTo>
                  <a:pt x="13173" y="14902"/>
                  <a:pt x="13000" y="14887"/>
                  <a:pt x="13015" y="14761"/>
                </a:cubicBezTo>
                <a:cubicBezTo>
                  <a:pt x="13015" y="14650"/>
                  <a:pt x="13126" y="14666"/>
                  <a:pt x="13141" y="14540"/>
                </a:cubicBezTo>
                <a:cubicBezTo>
                  <a:pt x="13157" y="14429"/>
                  <a:pt x="13126" y="14429"/>
                  <a:pt x="13141" y="14303"/>
                </a:cubicBezTo>
                <a:cubicBezTo>
                  <a:pt x="13157" y="14193"/>
                  <a:pt x="13299" y="14208"/>
                  <a:pt x="13315" y="14099"/>
                </a:cubicBezTo>
                <a:cubicBezTo>
                  <a:pt x="13330" y="13973"/>
                  <a:pt x="13252" y="13973"/>
                  <a:pt x="13267" y="13847"/>
                </a:cubicBezTo>
                <a:cubicBezTo>
                  <a:pt x="13283" y="13736"/>
                  <a:pt x="13189" y="13721"/>
                  <a:pt x="13204" y="13610"/>
                </a:cubicBezTo>
                <a:cubicBezTo>
                  <a:pt x="13220" y="13484"/>
                  <a:pt x="13252" y="13484"/>
                  <a:pt x="13252" y="13374"/>
                </a:cubicBezTo>
                <a:cubicBezTo>
                  <a:pt x="13267" y="13263"/>
                  <a:pt x="13378" y="13280"/>
                  <a:pt x="13393" y="13153"/>
                </a:cubicBezTo>
                <a:cubicBezTo>
                  <a:pt x="13410" y="13043"/>
                  <a:pt x="13346" y="13027"/>
                  <a:pt x="13362" y="12917"/>
                </a:cubicBezTo>
                <a:cubicBezTo>
                  <a:pt x="13378" y="12807"/>
                  <a:pt x="13283" y="12790"/>
                  <a:pt x="13299" y="12664"/>
                </a:cubicBezTo>
                <a:cubicBezTo>
                  <a:pt x="13315" y="12555"/>
                  <a:pt x="13362" y="12555"/>
                  <a:pt x="13378" y="12444"/>
                </a:cubicBezTo>
                <a:cubicBezTo>
                  <a:pt x="13393" y="12334"/>
                  <a:pt x="13330" y="12318"/>
                  <a:pt x="13346" y="12208"/>
                </a:cubicBezTo>
                <a:cubicBezTo>
                  <a:pt x="13362" y="12082"/>
                  <a:pt x="13567" y="12114"/>
                  <a:pt x="13582" y="12003"/>
                </a:cubicBezTo>
                <a:cubicBezTo>
                  <a:pt x="13599" y="11877"/>
                  <a:pt x="13330" y="11845"/>
                  <a:pt x="13330" y="11735"/>
                </a:cubicBezTo>
                <a:cubicBezTo>
                  <a:pt x="13346" y="11609"/>
                  <a:pt x="13410" y="11625"/>
                  <a:pt x="13425" y="11499"/>
                </a:cubicBezTo>
                <a:cubicBezTo>
                  <a:pt x="13441" y="11389"/>
                  <a:pt x="13599" y="11404"/>
                  <a:pt x="13614" y="11294"/>
                </a:cubicBezTo>
                <a:cubicBezTo>
                  <a:pt x="13630" y="11168"/>
                  <a:pt x="13456" y="11152"/>
                  <a:pt x="13473" y="11026"/>
                </a:cubicBezTo>
                <a:cubicBezTo>
                  <a:pt x="13473" y="10916"/>
                  <a:pt x="13567" y="10931"/>
                  <a:pt x="13582" y="10805"/>
                </a:cubicBezTo>
                <a:cubicBezTo>
                  <a:pt x="13599" y="10696"/>
                  <a:pt x="13725" y="10711"/>
                  <a:pt x="13740" y="10601"/>
                </a:cubicBezTo>
                <a:cubicBezTo>
                  <a:pt x="13756" y="10475"/>
                  <a:pt x="13708" y="10475"/>
                  <a:pt x="13725" y="10349"/>
                </a:cubicBezTo>
                <a:cubicBezTo>
                  <a:pt x="13725" y="10238"/>
                  <a:pt x="13551" y="10223"/>
                  <a:pt x="13567" y="10097"/>
                </a:cubicBezTo>
                <a:cubicBezTo>
                  <a:pt x="13582" y="9986"/>
                  <a:pt x="13645" y="9986"/>
                  <a:pt x="13662" y="9876"/>
                </a:cubicBezTo>
                <a:cubicBezTo>
                  <a:pt x="13677" y="9765"/>
                  <a:pt x="13819" y="9782"/>
                  <a:pt x="13834" y="9656"/>
                </a:cubicBezTo>
                <a:cubicBezTo>
                  <a:pt x="13851" y="9545"/>
                  <a:pt x="13756" y="9530"/>
                  <a:pt x="13771" y="9419"/>
                </a:cubicBezTo>
                <a:cubicBezTo>
                  <a:pt x="13788" y="9293"/>
                  <a:pt x="13788" y="9293"/>
                  <a:pt x="13803" y="9183"/>
                </a:cubicBezTo>
                <a:cubicBezTo>
                  <a:pt x="13819" y="9072"/>
                  <a:pt x="13740" y="9057"/>
                  <a:pt x="13756" y="8946"/>
                </a:cubicBezTo>
                <a:cubicBezTo>
                  <a:pt x="13771" y="8820"/>
                  <a:pt x="13803" y="8836"/>
                  <a:pt x="13819" y="8710"/>
                </a:cubicBezTo>
                <a:cubicBezTo>
                  <a:pt x="13834" y="8599"/>
                  <a:pt x="13756" y="8584"/>
                  <a:pt x="13771" y="8473"/>
                </a:cubicBezTo>
                <a:cubicBezTo>
                  <a:pt x="13788" y="8347"/>
                  <a:pt x="13992" y="8379"/>
                  <a:pt x="14008" y="8269"/>
                </a:cubicBezTo>
                <a:cubicBezTo>
                  <a:pt x="14023" y="8143"/>
                  <a:pt x="14008" y="8143"/>
                  <a:pt x="14023" y="8032"/>
                </a:cubicBezTo>
                <a:cubicBezTo>
                  <a:pt x="14040" y="7906"/>
                  <a:pt x="14118" y="7923"/>
                  <a:pt x="14134" y="7812"/>
                </a:cubicBezTo>
                <a:cubicBezTo>
                  <a:pt x="14149" y="7686"/>
                  <a:pt x="13914" y="7654"/>
                  <a:pt x="13929" y="7544"/>
                </a:cubicBezTo>
                <a:cubicBezTo>
                  <a:pt x="13945" y="7434"/>
                  <a:pt x="14086" y="7450"/>
                  <a:pt x="14103" y="7324"/>
                </a:cubicBezTo>
                <a:cubicBezTo>
                  <a:pt x="14118" y="7213"/>
                  <a:pt x="14181" y="7213"/>
                  <a:pt x="14197" y="7103"/>
                </a:cubicBezTo>
                <a:cubicBezTo>
                  <a:pt x="14212" y="6992"/>
                  <a:pt x="14086" y="6977"/>
                  <a:pt x="14103" y="6851"/>
                </a:cubicBezTo>
                <a:cubicBezTo>
                  <a:pt x="14118" y="6740"/>
                  <a:pt x="14244" y="6757"/>
                  <a:pt x="14244" y="6631"/>
                </a:cubicBezTo>
                <a:cubicBezTo>
                  <a:pt x="14260" y="6520"/>
                  <a:pt x="14134" y="6505"/>
                  <a:pt x="14149" y="6394"/>
                </a:cubicBezTo>
                <a:cubicBezTo>
                  <a:pt x="14166" y="6268"/>
                  <a:pt x="14086" y="6268"/>
                  <a:pt x="14103" y="6142"/>
                </a:cubicBezTo>
                <a:cubicBezTo>
                  <a:pt x="14118" y="6032"/>
                  <a:pt x="14338" y="6063"/>
                  <a:pt x="14355" y="5937"/>
                </a:cubicBezTo>
                <a:lnTo>
                  <a:pt x="14386" y="5717"/>
                </a:lnTo>
                <a:cubicBezTo>
                  <a:pt x="14401" y="5591"/>
                  <a:pt x="14212" y="5574"/>
                  <a:pt x="14229" y="5448"/>
                </a:cubicBezTo>
                <a:cubicBezTo>
                  <a:pt x="14244" y="5339"/>
                  <a:pt x="14355" y="5354"/>
                  <a:pt x="14370" y="5228"/>
                </a:cubicBezTo>
                <a:cubicBezTo>
                  <a:pt x="14386" y="5118"/>
                  <a:pt x="14307" y="5102"/>
                  <a:pt x="14323" y="4992"/>
                </a:cubicBezTo>
                <a:cubicBezTo>
                  <a:pt x="14338" y="4881"/>
                  <a:pt x="14496" y="4898"/>
                  <a:pt x="14512" y="4771"/>
                </a:cubicBezTo>
                <a:cubicBezTo>
                  <a:pt x="14512" y="4661"/>
                  <a:pt x="14449" y="4645"/>
                  <a:pt x="14464" y="4535"/>
                </a:cubicBezTo>
                <a:cubicBezTo>
                  <a:pt x="14481" y="4425"/>
                  <a:pt x="14496" y="4425"/>
                  <a:pt x="14512" y="4299"/>
                </a:cubicBezTo>
                <a:cubicBezTo>
                  <a:pt x="14528" y="4188"/>
                  <a:pt x="14575" y="4204"/>
                  <a:pt x="14591" y="4078"/>
                </a:cubicBezTo>
                <a:cubicBezTo>
                  <a:pt x="14607" y="3967"/>
                  <a:pt x="14386" y="3936"/>
                  <a:pt x="14401" y="3826"/>
                </a:cubicBezTo>
                <a:cubicBezTo>
                  <a:pt x="14418" y="3700"/>
                  <a:pt x="14591" y="3732"/>
                  <a:pt x="14607" y="3606"/>
                </a:cubicBezTo>
                <a:cubicBezTo>
                  <a:pt x="14622" y="3495"/>
                  <a:pt x="14685" y="3495"/>
                  <a:pt x="14701" y="3385"/>
                </a:cubicBezTo>
                <a:cubicBezTo>
                  <a:pt x="14717" y="3274"/>
                  <a:pt x="14464" y="3243"/>
                  <a:pt x="14481" y="3117"/>
                </a:cubicBezTo>
                <a:cubicBezTo>
                  <a:pt x="14496" y="3007"/>
                  <a:pt x="14654" y="3022"/>
                  <a:pt x="14670" y="2912"/>
                </a:cubicBezTo>
                <a:cubicBezTo>
                  <a:pt x="14685" y="2786"/>
                  <a:pt x="14638" y="2786"/>
                  <a:pt x="14654" y="2675"/>
                </a:cubicBezTo>
                <a:cubicBezTo>
                  <a:pt x="14670" y="2549"/>
                  <a:pt x="14764" y="2566"/>
                  <a:pt x="14764" y="2455"/>
                </a:cubicBezTo>
                <a:cubicBezTo>
                  <a:pt x="14780" y="2329"/>
                  <a:pt x="14654" y="2314"/>
                  <a:pt x="14670" y="2203"/>
                </a:cubicBezTo>
                <a:cubicBezTo>
                  <a:pt x="14685" y="2077"/>
                  <a:pt x="14843" y="2108"/>
                  <a:pt x="14859" y="1982"/>
                </a:cubicBezTo>
                <a:cubicBezTo>
                  <a:pt x="14874" y="1872"/>
                  <a:pt x="14954" y="1746"/>
                  <a:pt x="14874" y="1652"/>
                </a:cubicBezTo>
                <a:cubicBezTo>
                  <a:pt x="14848" y="1620"/>
                  <a:pt x="14810" y="1611"/>
                  <a:pt x="14766" y="1611"/>
                </a:cubicBezTo>
                <a:cubicBezTo>
                  <a:pt x="14714" y="1611"/>
                  <a:pt x="14654" y="1623"/>
                  <a:pt x="14599" y="1623"/>
                </a:cubicBezTo>
                <a:cubicBezTo>
                  <a:pt x="14585" y="1623"/>
                  <a:pt x="14572" y="1622"/>
                  <a:pt x="14559" y="1620"/>
                </a:cubicBezTo>
                <a:cubicBezTo>
                  <a:pt x="14553" y="1620"/>
                  <a:pt x="14547" y="1619"/>
                  <a:pt x="14541" y="1619"/>
                </a:cubicBezTo>
                <a:cubicBezTo>
                  <a:pt x="14437" y="1619"/>
                  <a:pt x="14414" y="1747"/>
                  <a:pt x="14322" y="1747"/>
                </a:cubicBezTo>
                <a:cubicBezTo>
                  <a:pt x="14317" y="1747"/>
                  <a:pt x="14312" y="1747"/>
                  <a:pt x="14307" y="1746"/>
                </a:cubicBezTo>
                <a:cubicBezTo>
                  <a:pt x="14292" y="1744"/>
                  <a:pt x="14279" y="1744"/>
                  <a:pt x="14268" y="1744"/>
                </a:cubicBezTo>
                <a:cubicBezTo>
                  <a:pt x="14190" y="1744"/>
                  <a:pt x="14171" y="1780"/>
                  <a:pt x="14092" y="1780"/>
                </a:cubicBezTo>
                <a:cubicBezTo>
                  <a:pt x="14081" y="1780"/>
                  <a:pt x="14069" y="1780"/>
                  <a:pt x="14055" y="1778"/>
                </a:cubicBezTo>
                <a:lnTo>
                  <a:pt x="13834" y="1746"/>
                </a:lnTo>
                <a:cubicBezTo>
                  <a:pt x="13708" y="1730"/>
                  <a:pt x="13725" y="1635"/>
                  <a:pt x="13614" y="1635"/>
                </a:cubicBezTo>
                <a:cubicBezTo>
                  <a:pt x="13488" y="1620"/>
                  <a:pt x="13488" y="1620"/>
                  <a:pt x="13378" y="1604"/>
                </a:cubicBezTo>
                <a:cubicBezTo>
                  <a:pt x="13355" y="1601"/>
                  <a:pt x="13337" y="1600"/>
                  <a:pt x="13320" y="1600"/>
                </a:cubicBezTo>
                <a:cubicBezTo>
                  <a:pt x="13274" y="1600"/>
                  <a:pt x="13247" y="1609"/>
                  <a:pt x="13202" y="1609"/>
                </a:cubicBezTo>
                <a:cubicBezTo>
                  <a:pt x="13185" y="1609"/>
                  <a:pt x="13165" y="1608"/>
                  <a:pt x="13141" y="1604"/>
                </a:cubicBezTo>
                <a:cubicBezTo>
                  <a:pt x="13031" y="1589"/>
                  <a:pt x="13046" y="1431"/>
                  <a:pt x="12920" y="1415"/>
                </a:cubicBezTo>
                <a:cubicBezTo>
                  <a:pt x="12916" y="1414"/>
                  <a:pt x="12911" y="1414"/>
                  <a:pt x="12907" y="1414"/>
                </a:cubicBezTo>
                <a:cubicBezTo>
                  <a:pt x="12814" y="1414"/>
                  <a:pt x="12791" y="1558"/>
                  <a:pt x="12684" y="1558"/>
                </a:cubicBezTo>
                <a:cubicBezTo>
                  <a:pt x="12679" y="1558"/>
                  <a:pt x="12674" y="1558"/>
                  <a:pt x="12668" y="1557"/>
                </a:cubicBezTo>
                <a:cubicBezTo>
                  <a:pt x="12559" y="1557"/>
                  <a:pt x="12590" y="1352"/>
                  <a:pt x="12464" y="1337"/>
                </a:cubicBezTo>
                <a:cubicBezTo>
                  <a:pt x="12460" y="1336"/>
                  <a:pt x="12456" y="1336"/>
                  <a:pt x="12452" y="1336"/>
                </a:cubicBezTo>
                <a:cubicBezTo>
                  <a:pt x="12355" y="1336"/>
                  <a:pt x="12320" y="1510"/>
                  <a:pt x="12224" y="1510"/>
                </a:cubicBezTo>
                <a:cubicBezTo>
                  <a:pt x="12220" y="1510"/>
                  <a:pt x="12216" y="1510"/>
                  <a:pt x="12212" y="1509"/>
                </a:cubicBezTo>
                <a:cubicBezTo>
                  <a:pt x="12086" y="1509"/>
                  <a:pt x="12101" y="1463"/>
                  <a:pt x="11975" y="1446"/>
                </a:cubicBezTo>
                <a:cubicBezTo>
                  <a:pt x="11963" y="1445"/>
                  <a:pt x="11953" y="1444"/>
                  <a:pt x="11943" y="1444"/>
                </a:cubicBezTo>
                <a:cubicBezTo>
                  <a:pt x="11874" y="1444"/>
                  <a:pt x="11856" y="1481"/>
                  <a:pt x="11779" y="1481"/>
                </a:cubicBezTo>
                <a:cubicBezTo>
                  <a:pt x="11767" y="1481"/>
                  <a:pt x="11754" y="1480"/>
                  <a:pt x="11739" y="1478"/>
                </a:cubicBezTo>
                <a:cubicBezTo>
                  <a:pt x="11628" y="1463"/>
                  <a:pt x="11645" y="1274"/>
                  <a:pt x="11534" y="1257"/>
                </a:cubicBezTo>
                <a:cubicBezTo>
                  <a:pt x="11424" y="1242"/>
                  <a:pt x="11424" y="1179"/>
                  <a:pt x="11313" y="1163"/>
                </a:cubicBezTo>
                <a:cubicBezTo>
                  <a:pt x="11288" y="1160"/>
                  <a:pt x="11267" y="1159"/>
                  <a:pt x="11250" y="1159"/>
                </a:cubicBezTo>
                <a:cubicBezTo>
                  <a:pt x="11201" y="1159"/>
                  <a:pt x="11178" y="1168"/>
                  <a:pt x="11136" y="1168"/>
                </a:cubicBezTo>
                <a:cubicBezTo>
                  <a:pt x="11120" y="1168"/>
                  <a:pt x="11102" y="1166"/>
                  <a:pt x="11078" y="1163"/>
                </a:cubicBezTo>
                <a:cubicBezTo>
                  <a:pt x="11015" y="1155"/>
                  <a:pt x="10983" y="1155"/>
                  <a:pt x="10954" y="1155"/>
                </a:cubicBezTo>
                <a:cubicBezTo>
                  <a:pt x="10924" y="1155"/>
                  <a:pt x="10896" y="1155"/>
                  <a:pt x="10841" y="1148"/>
                </a:cubicBezTo>
                <a:cubicBezTo>
                  <a:pt x="10836" y="1147"/>
                  <a:pt x="10831" y="1147"/>
                  <a:pt x="10826" y="1147"/>
                </a:cubicBezTo>
                <a:cubicBezTo>
                  <a:pt x="10733" y="1147"/>
                  <a:pt x="10698" y="1290"/>
                  <a:pt x="10603" y="1290"/>
                </a:cubicBezTo>
                <a:cubicBezTo>
                  <a:pt x="10598" y="1290"/>
                  <a:pt x="10594" y="1290"/>
                  <a:pt x="10589" y="1289"/>
                </a:cubicBezTo>
                <a:cubicBezTo>
                  <a:pt x="10463" y="1274"/>
                  <a:pt x="10494" y="1037"/>
                  <a:pt x="10384" y="1022"/>
                </a:cubicBezTo>
                <a:cubicBezTo>
                  <a:pt x="10378" y="1021"/>
                  <a:pt x="10371" y="1020"/>
                  <a:pt x="10365" y="1020"/>
                </a:cubicBezTo>
                <a:cubicBezTo>
                  <a:pt x="10277" y="1020"/>
                  <a:pt x="10253" y="1117"/>
                  <a:pt x="10153" y="1117"/>
                </a:cubicBezTo>
                <a:cubicBezTo>
                  <a:pt x="10146" y="1117"/>
                  <a:pt x="10139" y="1117"/>
                  <a:pt x="10132" y="1116"/>
                </a:cubicBezTo>
                <a:cubicBezTo>
                  <a:pt x="10021" y="1100"/>
                  <a:pt x="10038" y="1022"/>
                  <a:pt x="9912" y="1005"/>
                </a:cubicBezTo>
                <a:cubicBezTo>
                  <a:pt x="9905" y="1004"/>
                  <a:pt x="9898" y="1004"/>
                  <a:pt x="9891" y="1004"/>
                </a:cubicBezTo>
                <a:cubicBezTo>
                  <a:pt x="9805" y="1004"/>
                  <a:pt x="9782" y="1086"/>
                  <a:pt x="9695" y="1086"/>
                </a:cubicBezTo>
                <a:cubicBezTo>
                  <a:pt x="9689" y="1086"/>
                  <a:pt x="9682" y="1086"/>
                  <a:pt x="9675" y="1085"/>
                </a:cubicBezTo>
                <a:cubicBezTo>
                  <a:pt x="9668" y="1084"/>
                  <a:pt x="9661" y="1083"/>
                  <a:pt x="9655" y="1083"/>
                </a:cubicBezTo>
                <a:cubicBezTo>
                  <a:pt x="9553" y="1083"/>
                  <a:pt x="9530" y="1196"/>
                  <a:pt x="9440" y="1196"/>
                </a:cubicBezTo>
                <a:cubicBezTo>
                  <a:pt x="9435" y="1196"/>
                  <a:pt x="9429" y="1195"/>
                  <a:pt x="9423" y="1194"/>
                </a:cubicBezTo>
                <a:cubicBezTo>
                  <a:pt x="9297" y="1179"/>
                  <a:pt x="9313" y="1053"/>
                  <a:pt x="9202" y="1037"/>
                </a:cubicBezTo>
                <a:cubicBezTo>
                  <a:pt x="9092" y="1022"/>
                  <a:pt x="9108" y="927"/>
                  <a:pt x="8982" y="911"/>
                </a:cubicBezTo>
                <a:cubicBezTo>
                  <a:pt x="8872" y="896"/>
                  <a:pt x="8872" y="864"/>
                  <a:pt x="8761" y="848"/>
                </a:cubicBezTo>
                <a:cubicBezTo>
                  <a:pt x="8743" y="846"/>
                  <a:pt x="8728" y="845"/>
                  <a:pt x="8714" y="845"/>
                </a:cubicBezTo>
                <a:cubicBezTo>
                  <a:pt x="8646" y="845"/>
                  <a:pt x="8626" y="867"/>
                  <a:pt x="8566" y="867"/>
                </a:cubicBezTo>
                <a:cubicBezTo>
                  <a:pt x="8554" y="867"/>
                  <a:pt x="8541" y="866"/>
                  <a:pt x="8525" y="864"/>
                </a:cubicBezTo>
                <a:cubicBezTo>
                  <a:pt x="8399" y="848"/>
                  <a:pt x="8414" y="816"/>
                  <a:pt x="8288" y="801"/>
                </a:cubicBezTo>
                <a:cubicBezTo>
                  <a:pt x="8283" y="800"/>
                  <a:pt x="8279" y="800"/>
                  <a:pt x="8274" y="800"/>
                </a:cubicBezTo>
                <a:cubicBezTo>
                  <a:pt x="8180" y="800"/>
                  <a:pt x="8145" y="943"/>
                  <a:pt x="8051" y="943"/>
                </a:cubicBezTo>
                <a:cubicBezTo>
                  <a:pt x="8046" y="943"/>
                  <a:pt x="8041" y="943"/>
                  <a:pt x="8036" y="942"/>
                </a:cubicBezTo>
                <a:cubicBezTo>
                  <a:pt x="7927" y="927"/>
                  <a:pt x="7942" y="816"/>
                  <a:pt x="7816" y="801"/>
                </a:cubicBezTo>
                <a:cubicBezTo>
                  <a:pt x="7706" y="785"/>
                  <a:pt x="7706" y="770"/>
                  <a:pt x="7595" y="753"/>
                </a:cubicBezTo>
                <a:cubicBezTo>
                  <a:pt x="7577" y="751"/>
                  <a:pt x="7562" y="750"/>
                  <a:pt x="7548" y="750"/>
                </a:cubicBezTo>
                <a:cubicBezTo>
                  <a:pt x="7480" y="750"/>
                  <a:pt x="7460" y="773"/>
                  <a:pt x="7400" y="773"/>
                </a:cubicBezTo>
                <a:cubicBezTo>
                  <a:pt x="7388" y="773"/>
                  <a:pt x="7375" y="772"/>
                  <a:pt x="7359" y="770"/>
                </a:cubicBezTo>
                <a:cubicBezTo>
                  <a:pt x="7340" y="767"/>
                  <a:pt x="7324" y="766"/>
                  <a:pt x="7310" y="766"/>
                </a:cubicBezTo>
                <a:cubicBezTo>
                  <a:pt x="7245" y="766"/>
                  <a:pt x="7222" y="788"/>
                  <a:pt x="7156" y="788"/>
                </a:cubicBezTo>
                <a:cubicBezTo>
                  <a:pt x="7142" y="788"/>
                  <a:pt x="7126" y="787"/>
                  <a:pt x="7107" y="785"/>
                </a:cubicBezTo>
                <a:cubicBezTo>
                  <a:pt x="7100" y="784"/>
                  <a:pt x="7093" y="783"/>
                  <a:pt x="7087" y="783"/>
                </a:cubicBezTo>
                <a:cubicBezTo>
                  <a:pt x="7000" y="783"/>
                  <a:pt x="6977" y="866"/>
                  <a:pt x="6891" y="866"/>
                </a:cubicBezTo>
                <a:cubicBezTo>
                  <a:pt x="6884" y="866"/>
                  <a:pt x="6877" y="865"/>
                  <a:pt x="6870" y="864"/>
                </a:cubicBezTo>
                <a:cubicBezTo>
                  <a:pt x="6744" y="848"/>
                  <a:pt x="6776" y="659"/>
                  <a:pt x="6666" y="644"/>
                </a:cubicBezTo>
                <a:cubicBezTo>
                  <a:pt x="6603" y="635"/>
                  <a:pt x="6572" y="635"/>
                  <a:pt x="6542" y="635"/>
                </a:cubicBezTo>
                <a:cubicBezTo>
                  <a:pt x="6512" y="635"/>
                  <a:pt x="6485" y="635"/>
                  <a:pt x="6429" y="627"/>
                </a:cubicBezTo>
                <a:cubicBezTo>
                  <a:pt x="6417" y="625"/>
                  <a:pt x="6406" y="625"/>
                  <a:pt x="6396" y="625"/>
                </a:cubicBezTo>
                <a:cubicBezTo>
                  <a:pt x="6325" y="625"/>
                  <a:pt x="6298" y="661"/>
                  <a:pt x="6228" y="661"/>
                </a:cubicBezTo>
                <a:cubicBezTo>
                  <a:pt x="6218" y="661"/>
                  <a:pt x="6206" y="661"/>
                  <a:pt x="6193" y="659"/>
                </a:cubicBezTo>
                <a:cubicBezTo>
                  <a:pt x="6067" y="644"/>
                  <a:pt x="6082" y="533"/>
                  <a:pt x="5973" y="517"/>
                </a:cubicBezTo>
                <a:cubicBezTo>
                  <a:pt x="5967" y="517"/>
                  <a:pt x="5961" y="516"/>
                  <a:pt x="5955" y="516"/>
                </a:cubicBezTo>
                <a:cubicBezTo>
                  <a:pt x="5864" y="516"/>
                  <a:pt x="5829" y="628"/>
                  <a:pt x="5738" y="628"/>
                </a:cubicBezTo>
                <a:cubicBezTo>
                  <a:pt x="5732" y="628"/>
                  <a:pt x="5727" y="628"/>
                  <a:pt x="5721" y="627"/>
                </a:cubicBezTo>
                <a:cubicBezTo>
                  <a:pt x="5610" y="612"/>
                  <a:pt x="5626" y="486"/>
                  <a:pt x="5500" y="470"/>
                </a:cubicBezTo>
                <a:cubicBezTo>
                  <a:pt x="5495" y="469"/>
                  <a:pt x="5489" y="468"/>
                  <a:pt x="5484" y="468"/>
                </a:cubicBezTo>
                <a:cubicBezTo>
                  <a:pt x="5393" y="468"/>
                  <a:pt x="5370" y="582"/>
                  <a:pt x="5267" y="582"/>
                </a:cubicBezTo>
                <a:cubicBezTo>
                  <a:pt x="5261" y="582"/>
                  <a:pt x="5255" y="581"/>
                  <a:pt x="5248" y="580"/>
                </a:cubicBezTo>
                <a:cubicBezTo>
                  <a:pt x="5137" y="564"/>
                  <a:pt x="5137" y="533"/>
                  <a:pt x="5028" y="517"/>
                </a:cubicBezTo>
                <a:cubicBezTo>
                  <a:pt x="4917" y="501"/>
                  <a:pt x="4917" y="454"/>
                  <a:pt x="4807" y="438"/>
                </a:cubicBezTo>
                <a:cubicBezTo>
                  <a:pt x="4800" y="437"/>
                  <a:pt x="4793" y="437"/>
                  <a:pt x="4786" y="437"/>
                </a:cubicBezTo>
                <a:cubicBezTo>
                  <a:pt x="4686" y="437"/>
                  <a:pt x="4661" y="534"/>
                  <a:pt x="4574" y="534"/>
                </a:cubicBezTo>
                <a:cubicBezTo>
                  <a:pt x="4568" y="534"/>
                  <a:pt x="4562" y="534"/>
                  <a:pt x="4555" y="533"/>
                </a:cubicBezTo>
                <a:cubicBezTo>
                  <a:pt x="4444" y="517"/>
                  <a:pt x="4444" y="423"/>
                  <a:pt x="4334" y="407"/>
                </a:cubicBezTo>
                <a:cubicBezTo>
                  <a:pt x="4223" y="391"/>
                  <a:pt x="4240" y="249"/>
                  <a:pt x="4129" y="234"/>
                </a:cubicBezTo>
                <a:cubicBezTo>
                  <a:pt x="4123" y="233"/>
                  <a:pt x="4117" y="233"/>
                  <a:pt x="4111" y="233"/>
                </a:cubicBezTo>
                <a:cubicBezTo>
                  <a:pt x="4006" y="233"/>
                  <a:pt x="3984" y="361"/>
                  <a:pt x="3891" y="361"/>
                </a:cubicBezTo>
                <a:cubicBezTo>
                  <a:pt x="3887" y="361"/>
                  <a:pt x="3882" y="361"/>
                  <a:pt x="3877" y="360"/>
                </a:cubicBezTo>
                <a:cubicBezTo>
                  <a:pt x="3751" y="344"/>
                  <a:pt x="3767" y="234"/>
                  <a:pt x="3656" y="217"/>
                </a:cubicBezTo>
                <a:cubicBezTo>
                  <a:pt x="3650" y="217"/>
                  <a:pt x="3645" y="216"/>
                  <a:pt x="3639" y="216"/>
                </a:cubicBezTo>
                <a:cubicBezTo>
                  <a:pt x="3534" y="216"/>
                  <a:pt x="3512" y="345"/>
                  <a:pt x="3420" y="345"/>
                </a:cubicBezTo>
                <a:cubicBezTo>
                  <a:pt x="3415" y="345"/>
                  <a:pt x="3410" y="344"/>
                  <a:pt x="3404" y="344"/>
                </a:cubicBezTo>
                <a:cubicBezTo>
                  <a:pt x="3278" y="328"/>
                  <a:pt x="3310" y="123"/>
                  <a:pt x="3200" y="108"/>
                </a:cubicBezTo>
                <a:cubicBezTo>
                  <a:pt x="3074" y="91"/>
                  <a:pt x="3074" y="91"/>
                  <a:pt x="2963" y="76"/>
                </a:cubicBezTo>
                <a:cubicBezTo>
                  <a:pt x="2955" y="75"/>
                  <a:pt x="2948" y="75"/>
                  <a:pt x="2941" y="75"/>
                </a:cubicBezTo>
                <a:cubicBezTo>
                  <a:pt x="2857" y="75"/>
                  <a:pt x="2832" y="156"/>
                  <a:pt x="2735" y="156"/>
                </a:cubicBezTo>
                <a:cubicBezTo>
                  <a:pt x="2728" y="156"/>
                  <a:pt x="2720" y="156"/>
                  <a:pt x="2711" y="154"/>
                </a:cubicBezTo>
                <a:cubicBezTo>
                  <a:pt x="2601" y="139"/>
                  <a:pt x="2616" y="60"/>
                  <a:pt x="2490" y="60"/>
                </a:cubicBezTo>
                <a:cubicBezTo>
                  <a:pt x="2484" y="59"/>
                  <a:pt x="2478" y="59"/>
                  <a:pt x="2472" y="59"/>
                </a:cubicBezTo>
                <a:cubicBezTo>
                  <a:pt x="2384" y="59"/>
                  <a:pt x="2361" y="156"/>
                  <a:pt x="2274" y="156"/>
                </a:cubicBezTo>
                <a:cubicBezTo>
                  <a:pt x="2268" y="156"/>
                  <a:pt x="2261" y="155"/>
                  <a:pt x="2255" y="154"/>
                </a:cubicBezTo>
                <a:cubicBezTo>
                  <a:pt x="2146" y="141"/>
                  <a:pt x="2073" y="0"/>
                  <a:pt x="2004" y="0"/>
                </a:cubicBezTo>
                <a:close/>
              </a:path>
            </a:pathLst>
          </a:custGeom>
          <a:solidFill>
            <a:schemeClr val="accent4"/>
          </a:solidFill>
          <a:ln>
            <a:noFill/>
          </a:ln>
          <a:effectLst>
            <a:outerShdw blurRad="57150" dist="19050" dir="5400000" algn="bl" rotWithShape="0">
              <a:schemeClr val="dk1">
                <a:alpha val="27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4"/>
          <p:cNvSpPr/>
          <p:nvPr/>
        </p:nvSpPr>
        <p:spPr>
          <a:xfrm rot="-1305366">
            <a:off x="4096858" y="1076154"/>
            <a:ext cx="673116" cy="475048"/>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836" name="Google Shape;6836;p74"/>
          <p:cNvPicPr preferRelativeResize="0"/>
          <p:nvPr/>
        </p:nvPicPr>
        <p:blipFill>
          <a:blip r:embed="rId3">
            <a:alphaModFix/>
          </a:blip>
          <a:stretch>
            <a:fillRect/>
          </a:stretch>
        </p:blipFill>
        <p:spPr>
          <a:xfrm rot="-5034391">
            <a:off x="6003978" y="171127"/>
            <a:ext cx="2394434" cy="2787530"/>
          </a:xfrm>
          <a:prstGeom prst="rect">
            <a:avLst/>
          </a:prstGeom>
          <a:noFill/>
          <a:ln>
            <a:noFill/>
          </a:ln>
        </p:spPr>
      </p:pic>
      <p:pic>
        <p:nvPicPr>
          <p:cNvPr id="6837" name="Google Shape;6837;p74"/>
          <p:cNvPicPr preferRelativeResize="0"/>
          <p:nvPr/>
        </p:nvPicPr>
        <p:blipFill>
          <a:blip r:embed="rId3">
            <a:alphaModFix/>
          </a:blip>
          <a:stretch>
            <a:fillRect/>
          </a:stretch>
        </p:blipFill>
        <p:spPr>
          <a:xfrm rot="5400005">
            <a:off x="626379" y="2326027"/>
            <a:ext cx="2394433" cy="2787529"/>
          </a:xfrm>
          <a:prstGeom prst="rect">
            <a:avLst/>
          </a:prstGeom>
          <a:noFill/>
          <a:ln>
            <a:noFill/>
          </a:ln>
        </p:spPr>
      </p:pic>
      <p:sp>
        <p:nvSpPr>
          <p:cNvPr id="6838" name="Google Shape;6838;p74"/>
          <p:cNvSpPr/>
          <p:nvPr/>
        </p:nvSpPr>
        <p:spPr>
          <a:xfrm rot="-692933">
            <a:off x="6077051" y="1863633"/>
            <a:ext cx="875703" cy="618025"/>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4"/>
          <p:cNvSpPr/>
          <p:nvPr/>
        </p:nvSpPr>
        <p:spPr>
          <a:xfrm rot="-2700000">
            <a:off x="394001" y="445611"/>
            <a:ext cx="875703" cy="618019"/>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 name="Picture 6">
            <a:extLst>
              <a:ext uri="{FF2B5EF4-FFF2-40B4-BE49-F238E27FC236}">
                <a16:creationId xmlns:a16="http://schemas.microsoft.com/office/drawing/2014/main" id="{713484F3-3114-0233-230E-62E31CCEBF5F}"/>
              </a:ext>
            </a:extLst>
          </p:cNvPr>
          <p:cNvPicPr>
            <a:picLocks noChangeAspect="1"/>
          </p:cNvPicPr>
          <p:nvPr/>
        </p:nvPicPr>
        <p:blipFill>
          <a:blip r:embed="rId4"/>
          <a:stretch>
            <a:fillRect/>
          </a:stretch>
        </p:blipFill>
        <p:spPr>
          <a:xfrm rot="485135">
            <a:off x="3392108" y="1422802"/>
            <a:ext cx="1735970" cy="2607497"/>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046"/>
        <p:cNvGrpSpPr/>
        <p:nvPr/>
      </p:nvGrpSpPr>
      <p:grpSpPr>
        <a:xfrm>
          <a:off x="0" y="0"/>
          <a:ext cx="0" cy="0"/>
          <a:chOff x="0" y="0"/>
          <a:chExt cx="0" cy="0"/>
        </a:xfrm>
      </p:grpSpPr>
      <p:grpSp>
        <p:nvGrpSpPr>
          <p:cNvPr id="6047" name="Google Shape;6047;p73"/>
          <p:cNvGrpSpPr/>
          <p:nvPr/>
        </p:nvGrpSpPr>
        <p:grpSpPr>
          <a:xfrm>
            <a:off x="889704" y="3552449"/>
            <a:ext cx="4499395" cy="1000048"/>
            <a:chOff x="2999621" y="1744174"/>
            <a:chExt cx="460023" cy="102245"/>
          </a:xfrm>
        </p:grpSpPr>
        <p:sp>
          <p:nvSpPr>
            <p:cNvPr id="6048" name="Google Shape;6048;p73"/>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3"/>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3"/>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3"/>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3"/>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3"/>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3"/>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3"/>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3"/>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3"/>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3"/>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3"/>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3"/>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3"/>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3"/>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3"/>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3"/>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3"/>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3"/>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3"/>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3"/>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3"/>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3"/>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3"/>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3"/>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3"/>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3"/>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3"/>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3"/>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3"/>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3"/>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3"/>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3"/>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3"/>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3"/>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3"/>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3"/>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3"/>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3"/>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3"/>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3"/>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3"/>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3"/>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3"/>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3"/>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3"/>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3"/>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3"/>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3"/>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3"/>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3"/>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3"/>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3"/>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3"/>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3"/>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3"/>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3"/>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3"/>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3"/>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3"/>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3"/>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3"/>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3"/>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3"/>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3"/>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3"/>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3"/>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3"/>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3"/>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3"/>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3"/>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3"/>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3"/>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3"/>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3"/>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3"/>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3"/>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3"/>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3"/>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3"/>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3"/>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3"/>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3"/>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3"/>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3"/>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3"/>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3"/>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3"/>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3"/>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3"/>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3"/>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3"/>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3"/>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3"/>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3"/>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3"/>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3"/>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3"/>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3"/>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3"/>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3"/>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3"/>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3"/>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3"/>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3"/>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3"/>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3"/>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3"/>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3"/>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3"/>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3"/>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3"/>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3"/>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3"/>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3"/>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3"/>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3"/>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3"/>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3"/>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3"/>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3"/>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3"/>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3"/>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3"/>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3"/>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3"/>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3"/>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3"/>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3"/>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3"/>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3"/>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3"/>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3"/>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3"/>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3"/>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3"/>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3"/>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3"/>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3"/>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3"/>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3"/>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3"/>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3"/>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3"/>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3"/>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3"/>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3"/>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3"/>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3"/>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3"/>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3"/>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3"/>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3"/>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3"/>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3"/>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3"/>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3"/>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3"/>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3"/>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3"/>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3"/>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3"/>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3"/>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3"/>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3"/>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3"/>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3"/>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3"/>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3"/>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3"/>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3"/>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3"/>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3"/>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3"/>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3"/>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3"/>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3"/>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3"/>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3"/>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3"/>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3"/>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3"/>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3"/>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3"/>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3"/>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3"/>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3"/>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3"/>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3"/>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3"/>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3"/>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3"/>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3"/>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3"/>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3"/>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3"/>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3"/>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3"/>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3"/>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3"/>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3"/>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3"/>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3"/>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3"/>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3"/>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3"/>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3"/>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3"/>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3"/>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3"/>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3"/>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3"/>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3"/>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3"/>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3"/>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3"/>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3"/>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3"/>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3"/>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3"/>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3"/>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3"/>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3"/>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3"/>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3"/>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3"/>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3"/>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3"/>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3"/>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3"/>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3"/>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3"/>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3"/>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3"/>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3"/>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3"/>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3"/>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3"/>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3"/>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3"/>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3"/>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3"/>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3"/>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3"/>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3"/>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3"/>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3"/>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3"/>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3"/>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3"/>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3"/>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3"/>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3"/>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3"/>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3"/>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3"/>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3"/>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3"/>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3"/>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3"/>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3"/>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3"/>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3"/>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3"/>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3"/>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3"/>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3"/>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3"/>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3"/>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3"/>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3"/>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3"/>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3"/>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3"/>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3"/>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3"/>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3"/>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3"/>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3"/>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3"/>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3"/>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3"/>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3"/>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3"/>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3"/>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3"/>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3"/>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3"/>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3"/>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3"/>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3"/>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3"/>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3"/>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3"/>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3"/>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3"/>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3"/>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3"/>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3"/>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3"/>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3"/>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3"/>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3"/>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3"/>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3"/>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3"/>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3"/>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3"/>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3"/>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3"/>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3"/>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3"/>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3"/>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3"/>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3"/>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3"/>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3"/>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3"/>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3"/>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3"/>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3"/>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3"/>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3"/>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3"/>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3"/>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3"/>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3"/>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3"/>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3"/>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3"/>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3"/>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3"/>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3"/>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3"/>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3"/>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3"/>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3"/>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3"/>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3"/>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3"/>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3"/>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3"/>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3"/>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3"/>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3"/>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3"/>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3"/>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3"/>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3"/>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3"/>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3"/>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3"/>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3"/>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3"/>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3"/>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3"/>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3"/>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3"/>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3"/>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3"/>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3"/>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3"/>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3"/>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3"/>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3"/>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3"/>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3"/>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3"/>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3"/>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3"/>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3"/>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3"/>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3"/>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3"/>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3"/>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3"/>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3"/>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3"/>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3"/>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3"/>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3"/>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3"/>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3"/>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3"/>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3"/>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3"/>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3"/>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3"/>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3"/>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3"/>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3"/>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3"/>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3"/>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3"/>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3"/>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3"/>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3"/>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3"/>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3"/>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3"/>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3"/>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3"/>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3"/>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3"/>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3"/>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3"/>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3"/>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3"/>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3"/>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3"/>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3"/>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3"/>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3"/>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3"/>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3"/>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3"/>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3"/>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3"/>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3"/>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3"/>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3"/>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3"/>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3"/>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3"/>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3"/>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3"/>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3"/>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3"/>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3"/>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3"/>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3"/>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3"/>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3"/>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3"/>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3"/>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3"/>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3"/>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3"/>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3"/>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3"/>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3"/>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3"/>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3"/>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3"/>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3"/>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3"/>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3"/>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3"/>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3"/>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3"/>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3"/>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3"/>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3"/>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3"/>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3"/>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3"/>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3"/>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3"/>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3"/>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3"/>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3"/>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3"/>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3"/>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3"/>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3"/>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3"/>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3"/>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3"/>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3"/>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3"/>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3"/>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3"/>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3"/>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3"/>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3"/>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3"/>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3"/>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3"/>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3"/>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3"/>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3"/>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3"/>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3"/>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3"/>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3"/>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3"/>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3"/>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3"/>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3"/>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3"/>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3"/>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3"/>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3"/>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3"/>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3"/>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3"/>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3"/>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3"/>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3"/>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3"/>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3"/>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3"/>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3"/>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3"/>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3"/>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3"/>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3"/>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3"/>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3"/>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3"/>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3"/>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3"/>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3"/>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3"/>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3"/>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3"/>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3"/>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3"/>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3"/>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3"/>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3"/>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3"/>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3"/>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3"/>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3"/>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3"/>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3"/>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3"/>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3"/>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3"/>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3"/>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3"/>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3"/>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3"/>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3"/>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3"/>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3"/>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3"/>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3"/>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3"/>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3"/>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3"/>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3"/>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3"/>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3"/>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3"/>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3"/>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3"/>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3"/>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3"/>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3"/>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3"/>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3"/>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3"/>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3"/>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3"/>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3"/>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3"/>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3"/>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3"/>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3"/>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3"/>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3"/>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3"/>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3"/>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3"/>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3"/>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3"/>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3"/>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3"/>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3"/>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3"/>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3"/>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3"/>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3"/>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3"/>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3"/>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3"/>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3"/>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3"/>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3"/>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3"/>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3"/>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3"/>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3"/>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3"/>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3"/>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3"/>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3"/>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3"/>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3"/>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3"/>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3"/>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3"/>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3"/>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3"/>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3"/>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3"/>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3"/>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3"/>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3"/>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3"/>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3"/>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3"/>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3"/>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3"/>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3"/>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3"/>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3"/>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3"/>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3"/>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3"/>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3"/>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3"/>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3"/>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3"/>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3"/>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3"/>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3"/>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3"/>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3"/>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3"/>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3"/>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3"/>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3"/>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3"/>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3"/>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3"/>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3"/>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3"/>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3"/>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3"/>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3"/>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3"/>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3"/>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3"/>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3"/>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3"/>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3"/>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3"/>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3"/>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3"/>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3"/>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3"/>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3"/>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3"/>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3"/>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3"/>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3"/>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3"/>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3"/>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3"/>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3"/>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3"/>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3"/>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3"/>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3"/>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3"/>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3"/>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3"/>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3"/>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3"/>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3"/>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3"/>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3"/>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3"/>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3"/>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3"/>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3"/>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3"/>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3"/>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3"/>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3"/>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3"/>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3"/>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3"/>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3"/>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3"/>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3"/>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3"/>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3"/>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3"/>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3"/>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3"/>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3"/>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3"/>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3"/>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3"/>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3"/>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3"/>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3"/>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3"/>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3"/>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3"/>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3"/>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3"/>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3"/>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3"/>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3"/>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3"/>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3"/>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3"/>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3"/>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3"/>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3"/>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3"/>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3"/>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3"/>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3"/>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3"/>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3"/>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3"/>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3"/>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3"/>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3"/>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3"/>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3"/>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3"/>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3"/>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3"/>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3"/>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3"/>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3"/>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3"/>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3"/>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3"/>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3"/>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3"/>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3"/>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3"/>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3"/>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3"/>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3"/>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3"/>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3"/>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3"/>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3"/>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3"/>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3"/>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3"/>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3"/>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3"/>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3"/>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3"/>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3"/>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3"/>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3"/>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3"/>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3"/>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3"/>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3"/>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3"/>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3"/>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3"/>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3"/>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3"/>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3"/>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3"/>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3"/>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3"/>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3"/>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3"/>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3"/>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3"/>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3"/>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3"/>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3"/>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3"/>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6" name="Google Shape;6816;p73"/>
          <p:cNvSpPr/>
          <p:nvPr/>
        </p:nvSpPr>
        <p:spPr>
          <a:xfrm rot="-148814">
            <a:off x="670984" y="1152398"/>
            <a:ext cx="7339106" cy="2716104"/>
          </a:xfrm>
          <a:custGeom>
            <a:avLst/>
            <a:gdLst/>
            <a:ahLst/>
            <a:cxnLst/>
            <a:rect l="l" t="t" r="r" b="b"/>
            <a:pathLst>
              <a:path w="22311" h="8257" extrusionOk="0">
                <a:moveTo>
                  <a:pt x="22121" y="7280"/>
                </a:moveTo>
                <a:cubicBezTo>
                  <a:pt x="22043" y="6964"/>
                  <a:pt x="21932" y="6996"/>
                  <a:pt x="21932" y="6666"/>
                </a:cubicBezTo>
                <a:cubicBezTo>
                  <a:pt x="21932" y="6351"/>
                  <a:pt x="21995" y="6351"/>
                  <a:pt x="21995" y="6035"/>
                </a:cubicBezTo>
                <a:cubicBezTo>
                  <a:pt x="21995" y="5720"/>
                  <a:pt x="22075" y="5720"/>
                  <a:pt x="22075" y="5389"/>
                </a:cubicBezTo>
                <a:cubicBezTo>
                  <a:pt x="22075" y="5074"/>
                  <a:pt x="21791" y="5074"/>
                  <a:pt x="21791" y="4759"/>
                </a:cubicBezTo>
                <a:cubicBezTo>
                  <a:pt x="21791" y="4428"/>
                  <a:pt x="22106" y="4428"/>
                  <a:pt x="22106" y="4113"/>
                </a:cubicBezTo>
                <a:cubicBezTo>
                  <a:pt x="22106" y="3798"/>
                  <a:pt x="21791" y="3798"/>
                  <a:pt x="21791" y="3483"/>
                </a:cubicBezTo>
                <a:cubicBezTo>
                  <a:pt x="21791" y="3152"/>
                  <a:pt x="22121" y="3152"/>
                  <a:pt x="22121" y="2836"/>
                </a:cubicBezTo>
                <a:cubicBezTo>
                  <a:pt x="22121" y="2521"/>
                  <a:pt x="21964" y="2521"/>
                  <a:pt x="21964" y="2191"/>
                </a:cubicBezTo>
                <a:cubicBezTo>
                  <a:pt x="21964" y="1876"/>
                  <a:pt x="21932" y="1876"/>
                  <a:pt x="21932" y="1561"/>
                </a:cubicBezTo>
                <a:cubicBezTo>
                  <a:pt x="21932" y="1246"/>
                  <a:pt x="22153" y="1246"/>
                  <a:pt x="22153" y="914"/>
                </a:cubicBezTo>
                <a:cubicBezTo>
                  <a:pt x="22153" y="599"/>
                  <a:pt x="22279" y="458"/>
                  <a:pt x="22058" y="221"/>
                </a:cubicBezTo>
                <a:cubicBezTo>
                  <a:pt x="21838" y="0"/>
                  <a:pt x="21680" y="253"/>
                  <a:pt x="21365" y="253"/>
                </a:cubicBezTo>
                <a:cubicBezTo>
                  <a:pt x="21050" y="253"/>
                  <a:pt x="21050" y="158"/>
                  <a:pt x="20720" y="158"/>
                </a:cubicBezTo>
                <a:cubicBezTo>
                  <a:pt x="20405" y="158"/>
                  <a:pt x="20405" y="458"/>
                  <a:pt x="20089" y="458"/>
                </a:cubicBezTo>
                <a:cubicBezTo>
                  <a:pt x="19774" y="458"/>
                  <a:pt x="19774" y="300"/>
                  <a:pt x="19443" y="300"/>
                </a:cubicBezTo>
                <a:cubicBezTo>
                  <a:pt x="19128" y="300"/>
                  <a:pt x="19128" y="143"/>
                  <a:pt x="18813" y="143"/>
                </a:cubicBezTo>
                <a:lnTo>
                  <a:pt x="18182" y="143"/>
                </a:lnTo>
                <a:cubicBezTo>
                  <a:pt x="17852" y="143"/>
                  <a:pt x="17852" y="426"/>
                  <a:pt x="17537" y="426"/>
                </a:cubicBezTo>
                <a:cubicBezTo>
                  <a:pt x="17222" y="426"/>
                  <a:pt x="17222" y="80"/>
                  <a:pt x="16907" y="80"/>
                </a:cubicBezTo>
                <a:cubicBezTo>
                  <a:pt x="16575" y="80"/>
                  <a:pt x="16575" y="190"/>
                  <a:pt x="16260" y="190"/>
                </a:cubicBezTo>
                <a:cubicBezTo>
                  <a:pt x="15945" y="190"/>
                  <a:pt x="15945" y="458"/>
                  <a:pt x="15630" y="458"/>
                </a:cubicBezTo>
                <a:lnTo>
                  <a:pt x="14985" y="458"/>
                </a:lnTo>
                <a:cubicBezTo>
                  <a:pt x="14670" y="458"/>
                  <a:pt x="14670" y="490"/>
                  <a:pt x="14354" y="490"/>
                </a:cubicBezTo>
                <a:cubicBezTo>
                  <a:pt x="14023" y="490"/>
                  <a:pt x="14023" y="111"/>
                  <a:pt x="13708" y="111"/>
                </a:cubicBezTo>
                <a:cubicBezTo>
                  <a:pt x="13393" y="111"/>
                  <a:pt x="13393" y="395"/>
                  <a:pt x="13078" y="395"/>
                </a:cubicBezTo>
                <a:cubicBezTo>
                  <a:pt x="12762" y="395"/>
                  <a:pt x="12762" y="253"/>
                  <a:pt x="12432" y="253"/>
                </a:cubicBezTo>
                <a:cubicBezTo>
                  <a:pt x="12117" y="253"/>
                  <a:pt x="12117" y="237"/>
                  <a:pt x="11802" y="237"/>
                </a:cubicBezTo>
                <a:cubicBezTo>
                  <a:pt x="11487" y="237"/>
                  <a:pt x="11487" y="300"/>
                  <a:pt x="11155" y="300"/>
                </a:cubicBezTo>
                <a:cubicBezTo>
                  <a:pt x="10840" y="300"/>
                  <a:pt x="10840" y="442"/>
                  <a:pt x="10525" y="442"/>
                </a:cubicBezTo>
                <a:cubicBezTo>
                  <a:pt x="10210" y="442"/>
                  <a:pt x="10210" y="363"/>
                  <a:pt x="9880" y="363"/>
                </a:cubicBezTo>
                <a:cubicBezTo>
                  <a:pt x="9565" y="363"/>
                  <a:pt x="9565" y="143"/>
                  <a:pt x="9250" y="143"/>
                </a:cubicBezTo>
                <a:cubicBezTo>
                  <a:pt x="8934" y="143"/>
                  <a:pt x="8934" y="206"/>
                  <a:pt x="8619" y="206"/>
                </a:cubicBezTo>
                <a:cubicBezTo>
                  <a:pt x="8288" y="206"/>
                  <a:pt x="8288" y="490"/>
                  <a:pt x="7973" y="490"/>
                </a:cubicBezTo>
                <a:cubicBezTo>
                  <a:pt x="7658" y="490"/>
                  <a:pt x="7658" y="473"/>
                  <a:pt x="7343" y="473"/>
                </a:cubicBezTo>
                <a:cubicBezTo>
                  <a:pt x="7012" y="473"/>
                  <a:pt x="7012" y="206"/>
                  <a:pt x="6697" y="206"/>
                </a:cubicBezTo>
                <a:cubicBezTo>
                  <a:pt x="6382" y="206"/>
                  <a:pt x="6382" y="95"/>
                  <a:pt x="6067" y="95"/>
                </a:cubicBezTo>
                <a:cubicBezTo>
                  <a:pt x="5752" y="95"/>
                  <a:pt x="5752" y="143"/>
                  <a:pt x="5420" y="143"/>
                </a:cubicBezTo>
                <a:cubicBezTo>
                  <a:pt x="5105" y="143"/>
                  <a:pt x="5105" y="111"/>
                  <a:pt x="4790" y="111"/>
                </a:cubicBezTo>
                <a:cubicBezTo>
                  <a:pt x="4475" y="111"/>
                  <a:pt x="4475" y="143"/>
                  <a:pt x="4145" y="143"/>
                </a:cubicBezTo>
                <a:cubicBezTo>
                  <a:pt x="3830" y="143"/>
                  <a:pt x="3830" y="490"/>
                  <a:pt x="3515" y="490"/>
                </a:cubicBezTo>
                <a:cubicBezTo>
                  <a:pt x="3199" y="490"/>
                  <a:pt x="3199" y="269"/>
                  <a:pt x="2884" y="269"/>
                </a:cubicBezTo>
                <a:cubicBezTo>
                  <a:pt x="2553" y="269"/>
                  <a:pt x="2553" y="379"/>
                  <a:pt x="2238" y="379"/>
                </a:cubicBezTo>
                <a:cubicBezTo>
                  <a:pt x="1923" y="379"/>
                  <a:pt x="1923" y="237"/>
                  <a:pt x="1607" y="237"/>
                </a:cubicBezTo>
                <a:cubicBezTo>
                  <a:pt x="1292" y="237"/>
                  <a:pt x="1292" y="80"/>
                  <a:pt x="962" y="80"/>
                </a:cubicBezTo>
                <a:cubicBezTo>
                  <a:pt x="647" y="80"/>
                  <a:pt x="647" y="111"/>
                  <a:pt x="332" y="111"/>
                </a:cubicBezTo>
                <a:cubicBezTo>
                  <a:pt x="206" y="111"/>
                  <a:pt x="95" y="95"/>
                  <a:pt x="0" y="80"/>
                </a:cubicBezTo>
                <a:lnTo>
                  <a:pt x="0" y="836"/>
                </a:lnTo>
                <a:lnTo>
                  <a:pt x="568" y="899"/>
                </a:lnTo>
                <a:cubicBezTo>
                  <a:pt x="647" y="773"/>
                  <a:pt x="773" y="694"/>
                  <a:pt x="931" y="694"/>
                </a:cubicBezTo>
                <a:cubicBezTo>
                  <a:pt x="1151" y="694"/>
                  <a:pt x="1340" y="868"/>
                  <a:pt x="1340" y="1088"/>
                </a:cubicBezTo>
                <a:cubicBezTo>
                  <a:pt x="1340" y="1324"/>
                  <a:pt x="1151" y="1498"/>
                  <a:pt x="931" y="1498"/>
                </a:cubicBezTo>
                <a:cubicBezTo>
                  <a:pt x="757" y="1498"/>
                  <a:pt x="616" y="1403"/>
                  <a:pt x="552" y="1261"/>
                </a:cubicBezTo>
                <a:lnTo>
                  <a:pt x="473" y="1261"/>
                </a:lnTo>
                <a:cubicBezTo>
                  <a:pt x="189" y="1261"/>
                  <a:pt x="552" y="1246"/>
                  <a:pt x="284" y="1355"/>
                </a:cubicBezTo>
                <a:cubicBezTo>
                  <a:pt x="0" y="1466"/>
                  <a:pt x="95" y="1355"/>
                  <a:pt x="95" y="1355"/>
                </a:cubicBezTo>
                <a:lnTo>
                  <a:pt x="0" y="1355"/>
                </a:lnTo>
                <a:lnTo>
                  <a:pt x="0" y="2286"/>
                </a:lnTo>
                <a:lnTo>
                  <a:pt x="568" y="2349"/>
                </a:lnTo>
                <a:cubicBezTo>
                  <a:pt x="647" y="2223"/>
                  <a:pt x="773" y="2143"/>
                  <a:pt x="931" y="2143"/>
                </a:cubicBezTo>
                <a:cubicBezTo>
                  <a:pt x="1151" y="2143"/>
                  <a:pt x="1340" y="2317"/>
                  <a:pt x="1340" y="2538"/>
                </a:cubicBezTo>
                <a:cubicBezTo>
                  <a:pt x="1340" y="2773"/>
                  <a:pt x="1151" y="2947"/>
                  <a:pt x="931" y="2947"/>
                </a:cubicBezTo>
                <a:cubicBezTo>
                  <a:pt x="757" y="2947"/>
                  <a:pt x="616" y="2853"/>
                  <a:pt x="552" y="2710"/>
                </a:cubicBezTo>
                <a:lnTo>
                  <a:pt x="473" y="2710"/>
                </a:lnTo>
                <a:cubicBezTo>
                  <a:pt x="189" y="2710"/>
                  <a:pt x="552" y="2695"/>
                  <a:pt x="284" y="2805"/>
                </a:cubicBezTo>
                <a:cubicBezTo>
                  <a:pt x="0" y="2916"/>
                  <a:pt x="95" y="2805"/>
                  <a:pt x="95" y="2805"/>
                </a:cubicBezTo>
                <a:lnTo>
                  <a:pt x="0" y="2805"/>
                </a:lnTo>
                <a:lnTo>
                  <a:pt x="0" y="3735"/>
                </a:lnTo>
                <a:lnTo>
                  <a:pt x="568" y="3798"/>
                </a:lnTo>
                <a:cubicBezTo>
                  <a:pt x="647" y="3672"/>
                  <a:pt x="773" y="3593"/>
                  <a:pt x="931" y="3593"/>
                </a:cubicBezTo>
                <a:cubicBezTo>
                  <a:pt x="1151" y="3593"/>
                  <a:pt x="1340" y="3767"/>
                  <a:pt x="1340" y="3987"/>
                </a:cubicBezTo>
                <a:cubicBezTo>
                  <a:pt x="1340" y="4223"/>
                  <a:pt x="1151" y="4397"/>
                  <a:pt x="931" y="4397"/>
                </a:cubicBezTo>
                <a:cubicBezTo>
                  <a:pt x="757" y="4397"/>
                  <a:pt x="616" y="4302"/>
                  <a:pt x="552" y="4160"/>
                </a:cubicBezTo>
                <a:lnTo>
                  <a:pt x="473" y="4160"/>
                </a:lnTo>
                <a:cubicBezTo>
                  <a:pt x="189" y="4160"/>
                  <a:pt x="552" y="4145"/>
                  <a:pt x="284" y="4254"/>
                </a:cubicBezTo>
                <a:cubicBezTo>
                  <a:pt x="0" y="4365"/>
                  <a:pt x="95" y="4254"/>
                  <a:pt x="95" y="4254"/>
                </a:cubicBezTo>
                <a:lnTo>
                  <a:pt x="0" y="4254"/>
                </a:lnTo>
                <a:lnTo>
                  <a:pt x="0" y="5185"/>
                </a:lnTo>
                <a:lnTo>
                  <a:pt x="568" y="5248"/>
                </a:lnTo>
                <a:cubicBezTo>
                  <a:pt x="647" y="5122"/>
                  <a:pt x="773" y="5027"/>
                  <a:pt x="931" y="5027"/>
                </a:cubicBezTo>
                <a:cubicBezTo>
                  <a:pt x="1151" y="5027"/>
                  <a:pt x="1340" y="5216"/>
                  <a:pt x="1340" y="5437"/>
                </a:cubicBezTo>
                <a:cubicBezTo>
                  <a:pt x="1340" y="5672"/>
                  <a:pt x="1151" y="5846"/>
                  <a:pt x="931" y="5846"/>
                </a:cubicBezTo>
                <a:cubicBezTo>
                  <a:pt x="757" y="5846"/>
                  <a:pt x="616" y="5752"/>
                  <a:pt x="552" y="5609"/>
                </a:cubicBezTo>
                <a:lnTo>
                  <a:pt x="473" y="5609"/>
                </a:lnTo>
                <a:cubicBezTo>
                  <a:pt x="189" y="5609"/>
                  <a:pt x="552" y="5594"/>
                  <a:pt x="284" y="5704"/>
                </a:cubicBezTo>
                <a:cubicBezTo>
                  <a:pt x="0" y="5815"/>
                  <a:pt x="95" y="5704"/>
                  <a:pt x="95" y="5704"/>
                </a:cubicBezTo>
                <a:lnTo>
                  <a:pt x="0" y="5704"/>
                </a:lnTo>
                <a:lnTo>
                  <a:pt x="0" y="6634"/>
                </a:lnTo>
                <a:lnTo>
                  <a:pt x="568" y="6697"/>
                </a:lnTo>
                <a:cubicBezTo>
                  <a:pt x="647" y="6571"/>
                  <a:pt x="773" y="6477"/>
                  <a:pt x="931" y="6477"/>
                </a:cubicBezTo>
                <a:cubicBezTo>
                  <a:pt x="1151" y="6477"/>
                  <a:pt x="1340" y="6666"/>
                  <a:pt x="1340" y="6886"/>
                </a:cubicBezTo>
                <a:cubicBezTo>
                  <a:pt x="1340" y="7107"/>
                  <a:pt x="1151" y="7296"/>
                  <a:pt x="931" y="7296"/>
                </a:cubicBezTo>
                <a:cubicBezTo>
                  <a:pt x="757" y="7296"/>
                  <a:pt x="616" y="7201"/>
                  <a:pt x="552" y="7059"/>
                </a:cubicBezTo>
                <a:lnTo>
                  <a:pt x="473" y="7059"/>
                </a:lnTo>
                <a:cubicBezTo>
                  <a:pt x="189" y="7059"/>
                  <a:pt x="552" y="7044"/>
                  <a:pt x="284" y="7154"/>
                </a:cubicBezTo>
                <a:cubicBezTo>
                  <a:pt x="0" y="7264"/>
                  <a:pt x="95" y="7154"/>
                  <a:pt x="95" y="7154"/>
                </a:cubicBezTo>
                <a:lnTo>
                  <a:pt x="0" y="7154"/>
                </a:lnTo>
                <a:lnTo>
                  <a:pt x="0" y="8036"/>
                </a:lnTo>
                <a:cubicBezTo>
                  <a:pt x="80" y="8004"/>
                  <a:pt x="189" y="7958"/>
                  <a:pt x="332" y="7958"/>
                </a:cubicBezTo>
                <a:cubicBezTo>
                  <a:pt x="647" y="7958"/>
                  <a:pt x="647" y="7752"/>
                  <a:pt x="962" y="7752"/>
                </a:cubicBezTo>
                <a:lnTo>
                  <a:pt x="1607" y="7752"/>
                </a:lnTo>
                <a:cubicBezTo>
                  <a:pt x="1923" y="7752"/>
                  <a:pt x="1923" y="7895"/>
                  <a:pt x="2238" y="7895"/>
                </a:cubicBezTo>
                <a:cubicBezTo>
                  <a:pt x="2569" y="7895"/>
                  <a:pt x="2569" y="7989"/>
                  <a:pt x="2884" y="7989"/>
                </a:cubicBezTo>
                <a:cubicBezTo>
                  <a:pt x="3199" y="7989"/>
                  <a:pt x="3199" y="7895"/>
                  <a:pt x="3515" y="7895"/>
                </a:cubicBezTo>
                <a:cubicBezTo>
                  <a:pt x="3845" y="7895"/>
                  <a:pt x="3845" y="8021"/>
                  <a:pt x="4160" y="8021"/>
                </a:cubicBezTo>
                <a:cubicBezTo>
                  <a:pt x="4475" y="8021"/>
                  <a:pt x="4475" y="7832"/>
                  <a:pt x="4790" y="7832"/>
                </a:cubicBezTo>
                <a:cubicBezTo>
                  <a:pt x="5122" y="7832"/>
                  <a:pt x="5122" y="8004"/>
                  <a:pt x="5437" y="8004"/>
                </a:cubicBezTo>
                <a:cubicBezTo>
                  <a:pt x="5752" y="8004"/>
                  <a:pt x="5752" y="7958"/>
                  <a:pt x="6067" y="7958"/>
                </a:cubicBezTo>
                <a:cubicBezTo>
                  <a:pt x="6382" y="7958"/>
                  <a:pt x="6382" y="8115"/>
                  <a:pt x="6712" y="8115"/>
                </a:cubicBezTo>
                <a:cubicBezTo>
                  <a:pt x="7027" y="8115"/>
                  <a:pt x="7027" y="7784"/>
                  <a:pt x="7343" y="7784"/>
                </a:cubicBezTo>
                <a:cubicBezTo>
                  <a:pt x="7658" y="7784"/>
                  <a:pt x="7658" y="8067"/>
                  <a:pt x="7989" y="8067"/>
                </a:cubicBezTo>
                <a:cubicBezTo>
                  <a:pt x="8304" y="8067"/>
                  <a:pt x="8304" y="8162"/>
                  <a:pt x="8619" y="8162"/>
                </a:cubicBezTo>
                <a:cubicBezTo>
                  <a:pt x="8934" y="8162"/>
                  <a:pt x="8934" y="7878"/>
                  <a:pt x="9265" y="7878"/>
                </a:cubicBezTo>
                <a:cubicBezTo>
                  <a:pt x="9580" y="7878"/>
                  <a:pt x="9580" y="8004"/>
                  <a:pt x="9895" y="8004"/>
                </a:cubicBezTo>
                <a:cubicBezTo>
                  <a:pt x="10210" y="8004"/>
                  <a:pt x="10210" y="8084"/>
                  <a:pt x="10542" y="8084"/>
                </a:cubicBezTo>
                <a:lnTo>
                  <a:pt x="11172" y="8084"/>
                </a:lnTo>
                <a:cubicBezTo>
                  <a:pt x="11487" y="8084"/>
                  <a:pt x="11487" y="8004"/>
                  <a:pt x="11802" y="8004"/>
                </a:cubicBezTo>
                <a:cubicBezTo>
                  <a:pt x="12132" y="8004"/>
                  <a:pt x="12132" y="7832"/>
                  <a:pt x="12447" y="7832"/>
                </a:cubicBezTo>
                <a:cubicBezTo>
                  <a:pt x="12762" y="7832"/>
                  <a:pt x="12762" y="8021"/>
                  <a:pt x="13078" y="8021"/>
                </a:cubicBezTo>
                <a:cubicBezTo>
                  <a:pt x="13409" y="8021"/>
                  <a:pt x="13409" y="7878"/>
                  <a:pt x="13724" y="7878"/>
                </a:cubicBezTo>
                <a:cubicBezTo>
                  <a:pt x="14039" y="7878"/>
                  <a:pt x="14039" y="7815"/>
                  <a:pt x="14354" y="7815"/>
                </a:cubicBezTo>
                <a:cubicBezTo>
                  <a:pt x="14670" y="7815"/>
                  <a:pt x="14670" y="7973"/>
                  <a:pt x="15000" y="7973"/>
                </a:cubicBezTo>
                <a:cubicBezTo>
                  <a:pt x="15315" y="7973"/>
                  <a:pt x="15315" y="8067"/>
                  <a:pt x="15630" y="8067"/>
                </a:cubicBezTo>
                <a:cubicBezTo>
                  <a:pt x="15945" y="8067"/>
                  <a:pt x="15945" y="7973"/>
                  <a:pt x="16277" y="7973"/>
                </a:cubicBezTo>
                <a:cubicBezTo>
                  <a:pt x="16592" y="7973"/>
                  <a:pt x="16592" y="7941"/>
                  <a:pt x="16907" y="7941"/>
                </a:cubicBezTo>
                <a:cubicBezTo>
                  <a:pt x="17222" y="7941"/>
                  <a:pt x="17222" y="8115"/>
                  <a:pt x="17537" y="8115"/>
                </a:cubicBezTo>
                <a:cubicBezTo>
                  <a:pt x="17867" y="8115"/>
                  <a:pt x="17867" y="7769"/>
                  <a:pt x="18182" y="7769"/>
                </a:cubicBezTo>
                <a:cubicBezTo>
                  <a:pt x="18498" y="7769"/>
                  <a:pt x="18498" y="8021"/>
                  <a:pt x="18813" y="8021"/>
                </a:cubicBezTo>
                <a:cubicBezTo>
                  <a:pt x="19144" y="8021"/>
                  <a:pt x="19144" y="7878"/>
                  <a:pt x="19459" y="7878"/>
                </a:cubicBezTo>
                <a:cubicBezTo>
                  <a:pt x="19774" y="7878"/>
                  <a:pt x="19774" y="8147"/>
                  <a:pt x="20089" y="8147"/>
                </a:cubicBezTo>
                <a:cubicBezTo>
                  <a:pt x="20405" y="8147"/>
                  <a:pt x="20405" y="8036"/>
                  <a:pt x="20735" y="8036"/>
                </a:cubicBezTo>
                <a:cubicBezTo>
                  <a:pt x="21050" y="8036"/>
                  <a:pt x="21050" y="7878"/>
                  <a:pt x="21365" y="7878"/>
                </a:cubicBezTo>
                <a:cubicBezTo>
                  <a:pt x="21680" y="7878"/>
                  <a:pt x="21854" y="8256"/>
                  <a:pt x="22075" y="8021"/>
                </a:cubicBezTo>
                <a:cubicBezTo>
                  <a:pt x="22310" y="7800"/>
                  <a:pt x="22232" y="7658"/>
                  <a:pt x="22121" y="7280"/>
                </a:cubicBezTo>
                <a:close/>
              </a:path>
            </a:pathLst>
          </a:custGeom>
          <a:solidFill>
            <a:srgbClr val="FFFFFF"/>
          </a:solidFill>
          <a:ln>
            <a:noFill/>
          </a:ln>
          <a:effectLst>
            <a:outerShdw blurRad="57150" dist="19050" dir="5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r>
              <a:rPr lang="en-US" dirty="0"/>
              <a:t> </a:t>
            </a:r>
            <a:endParaRPr dirty="0"/>
          </a:p>
        </p:txBody>
      </p:sp>
      <p:sp>
        <p:nvSpPr>
          <p:cNvPr id="6817" name="Google Shape;6817;p73"/>
          <p:cNvSpPr txBox="1">
            <a:spLocks noGrp="1"/>
          </p:cNvSpPr>
          <p:nvPr>
            <p:ph type="title"/>
          </p:nvPr>
        </p:nvSpPr>
        <p:spPr>
          <a:xfrm>
            <a:off x="1356628" y="2549407"/>
            <a:ext cx="4017711" cy="595784"/>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pt-BR" sz="3200" dirty="0">
                <a:latin typeface="Times New Roman" panose="02020603050405020304" pitchFamily="18" charset="0"/>
                <a:cs typeface="Times New Roman" panose="02020603050405020304" pitchFamily="18" charset="0"/>
              </a:rPr>
              <a:t>   </a:t>
            </a:r>
            <a:r>
              <a:rPr lang="pt-BR" sz="3200" b="1" dirty="0">
                <a:solidFill>
                  <a:srgbClr val="E88A55"/>
                </a:solidFill>
                <a:latin typeface="Times New Roman" panose="02020603050405020304" pitchFamily="18" charset="0"/>
                <a:cs typeface="Times New Roman" panose="02020603050405020304" pitchFamily="18" charset="0"/>
              </a:rPr>
              <a:t>Hãy chia sẻ bài tập của các em ở tiết 1 với các bạn trong lớp.</a:t>
            </a:r>
            <a:endParaRPr sz="3200" b="1" dirty="0">
              <a:solidFill>
                <a:srgbClr val="E88A55"/>
              </a:solidFill>
              <a:latin typeface="Times New Roman" panose="02020603050405020304" pitchFamily="18" charset="0"/>
              <a:cs typeface="Times New Roman" panose="02020603050405020304" pitchFamily="18" charset="0"/>
            </a:endParaRPr>
          </a:p>
        </p:txBody>
      </p:sp>
      <p:sp>
        <p:nvSpPr>
          <p:cNvPr id="6819" name="Google Shape;6819;p73"/>
          <p:cNvSpPr/>
          <p:nvPr/>
        </p:nvSpPr>
        <p:spPr>
          <a:xfrm>
            <a:off x="5185952" y="505879"/>
            <a:ext cx="3641037" cy="4009142"/>
          </a:xfrm>
          <a:custGeom>
            <a:avLst/>
            <a:gdLst/>
            <a:ahLst/>
            <a:cxnLst/>
            <a:rect l="l" t="t" r="r" b="b"/>
            <a:pathLst>
              <a:path w="14954" h="16466" extrusionOk="0">
                <a:moveTo>
                  <a:pt x="2004" y="0"/>
                </a:moveTo>
                <a:cubicBezTo>
                  <a:pt x="1993" y="0"/>
                  <a:pt x="1982" y="4"/>
                  <a:pt x="1971" y="13"/>
                </a:cubicBezTo>
                <a:cubicBezTo>
                  <a:pt x="1876" y="91"/>
                  <a:pt x="1971" y="202"/>
                  <a:pt x="1955" y="328"/>
                </a:cubicBezTo>
                <a:cubicBezTo>
                  <a:pt x="1939" y="438"/>
                  <a:pt x="1891" y="438"/>
                  <a:pt x="1876" y="549"/>
                </a:cubicBezTo>
                <a:cubicBezTo>
                  <a:pt x="1860" y="659"/>
                  <a:pt x="1986" y="675"/>
                  <a:pt x="1971" y="801"/>
                </a:cubicBezTo>
                <a:cubicBezTo>
                  <a:pt x="1955" y="911"/>
                  <a:pt x="1828" y="896"/>
                  <a:pt x="1813" y="1022"/>
                </a:cubicBezTo>
                <a:cubicBezTo>
                  <a:pt x="1797" y="1131"/>
                  <a:pt x="1782" y="1131"/>
                  <a:pt x="1765" y="1242"/>
                </a:cubicBezTo>
                <a:cubicBezTo>
                  <a:pt x="1765" y="1368"/>
                  <a:pt x="1719" y="1352"/>
                  <a:pt x="1702" y="1478"/>
                </a:cubicBezTo>
                <a:cubicBezTo>
                  <a:pt x="1687" y="1589"/>
                  <a:pt x="1955" y="1620"/>
                  <a:pt x="1939" y="1746"/>
                </a:cubicBezTo>
                <a:cubicBezTo>
                  <a:pt x="1923" y="1856"/>
                  <a:pt x="1891" y="1856"/>
                  <a:pt x="1876" y="1967"/>
                </a:cubicBezTo>
                <a:cubicBezTo>
                  <a:pt x="1860" y="2093"/>
                  <a:pt x="1828" y="2077"/>
                  <a:pt x="1813" y="2203"/>
                </a:cubicBezTo>
                <a:cubicBezTo>
                  <a:pt x="1797" y="2314"/>
                  <a:pt x="1813" y="2314"/>
                  <a:pt x="1797" y="2440"/>
                </a:cubicBezTo>
                <a:cubicBezTo>
                  <a:pt x="1782" y="2549"/>
                  <a:pt x="1671" y="2534"/>
                  <a:pt x="1656" y="2660"/>
                </a:cubicBezTo>
                <a:cubicBezTo>
                  <a:pt x="1639" y="2770"/>
                  <a:pt x="1545" y="2755"/>
                  <a:pt x="1530" y="2881"/>
                </a:cubicBezTo>
                <a:cubicBezTo>
                  <a:pt x="1513" y="2990"/>
                  <a:pt x="1608" y="3007"/>
                  <a:pt x="1593" y="3117"/>
                </a:cubicBezTo>
                <a:cubicBezTo>
                  <a:pt x="1576" y="3243"/>
                  <a:pt x="1545" y="3227"/>
                  <a:pt x="1530" y="3353"/>
                </a:cubicBezTo>
                <a:cubicBezTo>
                  <a:pt x="1513" y="3463"/>
                  <a:pt x="1576" y="3480"/>
                  <a:pt x="1561" y="3589"/>
                </a:cubicBezTo>
                <a:cubicBezTo>
                  <a:pt x="1545" y="3700"/>
                  <a:pt x="1624" y="3715"/>
                  <a:pt x="1608" y="3826"/>
                </a:cubicBezTo>
                <a:cubicBezTo>
                  <a:pt x="1593" y="3952"/>
                  <a:pt x="1656" y="3952"/>
                  <a:pt x="1639" y="4078"/>
                </a:cubicBezTo>
                <a:cubicBezTo>
                  <a:pt x="1624" y="4188"/>
                  <a:pt x="1530" y="4173"/>
                  <a:pt x="1513" y="4299"/>
                </a:cubicBezTo>
                <a:cubicBezTo>
                  <a:pt x="1498" y="4408"/>
                  <a:pt x="1404" y="4393"/>
                  <a:pt x="1387" y="4519"/>
                </a:cubicBezTo>
                <a:cubicBezTo>
                  <a:pt x="1372" y="4629"/>
                  <a:pt x="1561" y="4661"/>
                  <a:pt x="1545" y="4771"/>
                </a:cubicBezTo>
                <a:cubicBezTo>
                  <a:pt x="1530" y="4881"/>
                  <a:pt x="1419" y="4866"/>
                  <a:pt x="1404" y="4992"/>
                </a:cubicBezTo>
                <a:cubicBezTo>
                  <a:pt x="1387" y="5102"/>
                  <a:pt x="1356" y="5102"/>
                  <a:pt x="1341" y="5213"/>
                </a:cubicBezTo>
                <a:cubicBezTo>
                  <a:pt x="1324" y="5339"/>
                  <a:pt x="1387" y="5339"/>
                  <a:pt x="1372" y="5465"/>
                </a:cubicBezTo>
                <a:cubicBezTo>
                  <a:pt x="1356" y="5574"/>
                  <a:pt x="1324" y="5574"/>
                  <a:pt x="1309" y="5685"/>
                </a:cubicBezTo>
                <a:cubicBezTo>
                  <a:pt x="1293" y="5795"/>
                  <a:pt x="1230" y="5795"/>
                  <a:pt x="1215" y="5906"/>
                </a:cubicBezTo>
                <a:cubicBezTo>
                  <a:pt x="1198" y="6032"/>
                  <a:pt x="1120" y="6016"/>
                  <a:pt x="1104" y="6126"/>
                </a:cubicBezTo>
                <a:cubicBezTo>
                  <a:pt x="1089" y="6253"/>
                  <a:pt x="1152" y="6253"/>
                  <a:pt x="1135" y="6379"/>
                </a:cubicBezTo>
                <a:cubicBezTo>
                  <a:pt x="1120" y="6488"/>
                  <a:pt x="1230" y="6505"/>
                  <a:pt x="1215" y="6614"/>
                </a:cubicBezTo>
                <a:cubicBezTo>
                  <a:pt x="1198" y="6740"/>
                  <a:pt x="1183" y="6740"/>
                  <a:pt x="1183" y="6851"/>
                </a:cubicBezTo>
                <a:cubicBezTo>
                  <a:pt x="1167" y="6977"/>
                  <a:pt x="1278" y="6977"/>
                  <a:pt x="1261" y="7103"/>
                </a:cubicBezTo>
                <a:cubicBezTo>
                  <a:pt x="1246" y="7213"/>
                  <a:pt x="1057" y="7198"/>
                  <a:pt x="1041" y="7308"/>
                </a:cubicBezTo>
                <a:cubicBezTo>
                  <a:pt x="1026" y="7434"/>
                  <a:pt x="978" y="7418"/>
                  <a:pt x="963" y="7528"/>
                </a:cubicBezTo>
                <a:cubicBezTo>
                  <a:pt x="946" y="7654"/>
                  <a:pt x="931" y="7654"/>
                  <a:pt x="915" y="7765"/>
                </a:cubicBezTo>
                <a:cubicBezTo>
                  <a:pt x="900" y="7891"/>
                  <a:pt x="1026" y="7891"/>
                  <a:pt x="1009" y="8017"/>
                </a:cubicBezTo>
                <a:cubicBezTo>
                  <a:pt x="994" y="8127"/>
                  <a:pt x="883" y="8112"/>
                  <a:pt x="868" y="8238"/>
                </a:cubicBezTo>
                <a:cubicBezTo>
                  <a:pt x="868" y="8347"/>
                  <a:pt x="868" y="8347"/>
                  <a:pt x="852" y="8473"/>
                </a:cubicBezTo>
                <a:cubicBezTo>
                  <a:pt x="837" y="8584"/>
                  <a:pt x="789" y="8584"/>
                  <a:pt x="773" y="8694"/>
                </a:cubicBezTo>
                <a:cubicBezTo>
                  <a:pt x="757" y="8805"/>
                  <a:pt x="1026" y="8852"/>
                  <a:pt x="1009" y="8962"/>
                </a:cubicBezTo>
                <a:cubicBezTo>
                  <a:pt x="994" y="9072"/>
                  <a:pt x="837" y="9057"/>
                  <a:pt x="820" y="9167"/>
                </a:cubicBezTo>
                <a:cubicBezTo>
                  <a:pt x="805" y="9293"/>
                  <a:pt x="868" y="9293"/>
                  <a:pt x="852" y="9419"/>
                </a:cubicBezTo>
                <a:cubicBezTo>
                  <a:pt x="837" y="9530"/>
                  <a:pt x="820" y="9530"/>
                  <a:pt x="805" y="9639"/>
                </a:cubicBezTo>
                <a:cubicBezTo>
                  <a:pt x="789" y="9765"/>
                  <a:pt x="631" y="9734"/>
                  <a:pt x="616" y="9860"/>
                </a:cubicBezTo>
                <a:cubicBezTo>
                  <a:pt x="600" y="9971"/>
                  <a:pt x="837" y="10002"/>
                  <a:pt x="820" y="10112"/>
                </a:cubicBezTo>
                <a:cubicBezTo>
                  <a:pt x="805" y="10238"/>
                  <a:pt x="852" y="10238"/>
                  <a:pt x="837" y="10364"/>
                </a:cubicBezTo>
                <a:cubicBezTo>
                  <a:pt x="820" y="10475"/>
                  <a:pt x="773" y="10475"/>
                  <a:pt x="757" y="10585"/>
                </a:cubicBezTo>
                <a:cubicBezTo>
                  <a:pt x="742" y="10696"/>
                  <a:pt x="757" y="10711"/>
                  <a:pt x="742" y="10822"/>
                </a:cubicBezTo>
                <a:cubicBezTo>
                  <a:pt x="726" y="10931"/>
                  <a:pt x="694" y="10931"/>
                  <a:pt x="679" y="11042"/>
                </a:cubicBezTo>
                <a:cubicBezTo>
                  <a:pt x="663" y="11168"/>
                  <a:pt x="568" y="11152"/>
                  <a:pt x="553" y="11263"/>
                </a:cubicBezTo>
                <a:cubicBezTo>
                  <a:pt x="537" y="11389"/>
                  <a:pt x="553" y="11389"/>
                  <a:pt x="537" y="11499"/>
                </a:cubicBezTo>
                <a:cubicBezTo>
                  <a:pt x="521" y="11625"/>
                  <a:pt x="631" y="11641"/>
                  <a:pt x="616" y="11751"/>
                </a:cubicBezTo>
                <a:cubicBezTo>
                  <a:pt x="600" y="11862"/>
                  <a:pt x="458" y="11845"/>
                  <a:pt x="442" y="11956"/>
                </a:cubicBezTo>
                <a:cubicBezTo>
                  <a:pt x="427" y="12082"/>
                  <a:pt x="395" y="12082"/>
                  <a:pt x="395" y="12192"/>
                </a:cubicBezTo>
                <a:cubicBezTo>
                  <a:pt x="379" y="12303"/>
                  <a:pt x="364" y="12303"/>
                  <a:pt x="347" y="12429"/>
                </a:cubicBezTo>
                <a:cubicBezTo>
                  <a:pt x="332" y="12538"/>
                  <a:pt x="410" y="12555"/>
                  <a:pt x="395" y="12664"/>
                </a:cubicBezTo>
                <a:cubicBezTo>
                  <a:pt x="379" y="12775"/>
                  <a:pt x="473" y="12790"/>
                  <a:pt x="458" y="12917"/>
                </a:cubicBezTo>
                <a:cubicBezTo>
                  <a:pt x="442" y="13027"/>
                  <a:pt x="490" y="13027"/>
                  <a:pt x="473" y="13153"/>
                </a:cubicBezTo>
                <a:cubicBezTo>
                  <a:pt x="458" y="13263"/>
                  <a:pt x="284" y="13248"/>
                  <a:pt x="269" y="13358"/>
                </a:cubicBezTo>
                <a:cubicBezTo>
                  <a:pt x="269" y="13484"/>
                  <a:pt x="364" y="13484"/>
                  <a:pt x="347" y="13610"/>
                </a:cubicBezTo>
                <a:cubicBezTo>
                  <a:pt x="332" y="13721"/>
                  <a:pt x="190" y="13704"/>
                  <a:pt x="175" y="13815"/>
                </a:cubicBezTo>
                <a:cubicBezTo>
                  <a:pt x="158" y="13941"/>
                  <a:pt x="364" y="13956"/>
                  <a:pt x="347" y="14082"/>
                </a:cubicBezTo>
                <a:cubicBezTo>
                  <a:pt x="332" y="14193"/>
                  <a:pt x="206" y="14177"/>
                  <a:pt x="190" y="14303"/>
                </a:cubicBezTo>
                <a:cubicBezTo>
                  <a:pt x="175" y="14414"/>
                  <a:pt x="143" y="14414"/>
                  <a:pt x="127" y="14524"/>
                </a:cubicBezTo>
                <a:cubicBezTo>
                  <a:pt x="112" y="14635"/>
                  <a:pt x="1" y="14713"/>
                  <a:pt x="64" y="14807"/>
                </a:cubicBezTo>
                <a:cubicBezTo>
                  <a:pt x="143" y="14902"/>
                  <a:pt x="221" y="14887"/>
                  <a:pt x="347" y="14902"/>
                </a:cubicBezTo>
                <a:cubicBezTo>
                  <a:pt x="351" y="14902"/>
                  <a:pt x="355" y="14903"/>
                  <a:pt x="358" y="14903"/>
                </a:cubicBezTo>
                <a:cubicBezTo>
                  <a:pt x="457" y="14903"/>
                  <a:pt x="492" y="14697"/>
                  <a:pt x="604" y="14697"/>
                </a:cubicBezTo>
                <a:cubicBezTo>
                  <a:pt x="608" y="14697"/>
                  <a:pt x="612" y="14697"/>
                  <a:pt x="616" y="14698"/>
                </a:cubicBezTo>
                <a:cubicBezTo>
                  <a:pt x="726" y="14713"/>
                  <a:pt x="710" y="14870"/>
                  <a:pt x="820" y="14887"/>
                </a:cubicBezTo>
                <a:cubicBezTo>
                  <a:pt x="843" y="14890"/>
                  <a:pt x="861" y="14891"/>
                  <a:pt x="878" y="14891"/>
                </a:cubicBezTo>
                <a:cubicBezTo>
                  <a:pt x="924" y="14891"/>
                  <a:pt x="951" y="14882"/>
                  <a:pt x="996" y="14882"/>
                </a:cubicBezTo>
                <a:cubicBezTo>
                  <a:pt x="1013" y="14882"/>
                  <a:pt x="1033" y="14883"/>
                  <a:pt x="1057" y="14887"/>
                </a:cubicBezTo>
                <a:cubicBezTo>
                  <a:pt x="1063" y="14887"/>
                  <a:pt x="1068" y="14888"/>
                  <a:pt x="1073" y="14888"/>
                </a:cubicBezTo>
                <a:cubicBezTo>
                  <a:pt x="1164" y="14888"/>
                  <a:pt x="1187" y="14775"/>
                  <a:pt x="1291" y="14775"/>
                </a:cubicBezTo>
                <a:cubicBezTo>
                  <a:pt x="1297" y="14775"/>
                  <a:pt x="1303" y="14775"/>
                  <a:pt x="1309" y="14776"/>
                </a:cubicBezTo>
                <a:cubicBezTo>
                  <a:pt x="1419" y="14792"/>
                  <a:pt x="1404" y="14933"/>
                  <a:pt x="1513" y="14950"/>
                </a:cubicBezTo>
                <a:cubicBezTo>
                  <a:pt x="1639" y="14965"/>
                  <a:pt x="1624" y="15013"/>
                  <a:pt x="1750" y="15028"/>
                </a:cubicBezTo>
                <a:cubicBezTo>
                  <a:pt x="1860" y="15044"/>
                  <a:pt x="1860" y="15076"/>
                  <a:pt x="1971" y="15091"/>
                </a:cubicBezTo>
                <a:cubicBezTo>
                  <a:pt x="1975" y="15091"/>
                  <a:pt x="1979" y="15092"/>
                  <a:pt x="1983" y="15092"/>
                </a:cubicBezTo>
                <a:cubicBezTo>
                  <a:pt x="2095" y="15092"/>
                  <a:pt x="2130" y="14886"/>
                  <a:pt x="2227" y="14886"/>
                </a:cubicBezTo>
                <a:cubicBezTo>
                  <a:pt x="2231" y="14886"/>
                  <a:pt x="2234" y="14886"/>
                  <a:pt x="2238" y="14887"/>
                </a:cubicBezTo>
                <a:cubicBezTo>
                  <a:pt x="2349" y="14902"/>
                  <a:pt x="2333" y="15107"/>
                  <a:pt x="2444" y="15122"/>
                </a:cubicBezTo>
                <a:cubicBezTo>
                  <a:pt x="2467" y="15126"/>
                  <a:pt x="2487" y="15127"/>
                  <a:pt x="2504" y="15127"/>
                </a:cubicBezTo>
                <a:cubicBezTo>
                  <a:pt x="2549" y="15127"/>
                  <a:pt x="2576" y="15118"/>
                  <a:pt x="2622" y="15118"/>
                </a:cubicBezTo>
                <a:cubicBezTo>
                  <a:pt x="2638" y="15118"/>
                  <a:pt x="2657" y="15119"/>
                  <a:pt x="2679" y="15122"/>
                </a:cubicBezTo>
                <a:cubicBezTo>
                  <a:pt x="2790" y="15139"/>
                  <a:pt x="2774" y="15248"/>
                  <a:pt x="2900" y="15265"/>
                </a:cubicBezTo>
                <a:cubicBezTo>
                  <a:pt x="2904" y="15265"/>
                  <a:pt x="2908" y="15266"/>
                  <a:pt x="2912" y="15266"/>
                </a:cubicBezTo>
                <a:cubicBezTo>
                  <a:pt x="3009" y="15266"/>
                  <a:pt x="3044" y="15106"/>
                  <a:pt x="3139" y="15106"/>
                </a:cubicBezTo>
                <a:cubicBezTo>
                  <a:pt x="3143" y="15106"/>
                  <a:pt x="3147" y="15107"/>
                  <a:pt x="3152" y="15107"/>
                </a:cubicBezTo>
                <a:cubicBezTo>
                  <a:pt x="3164" y="15109"/>
                  <a:pt x="3175" y="15110"/>
                  <a:pt x="3185" y="15110"/>
                </a:cubicBezTo>
                <a:cubicBezTo>
                  <a:pt x="3257" y="15110"/>
                  <a:pt x="3283" y="15073"/>
                  <a:pt x="3354" y="15073"/>
                </a:cubicBezTo>
                <a:cubicBezTo>
                  <a:pt x="3364" y="15073"/>
                  <a:pt x="3376" y="15074"/>
                  <a:pt x="3389" y="15076"/>
                </a:cubicBezTo>
                <a:cubicBezTo>
                  <a:pt x="3515" y="15091"/>
                  <a:pt x="3499" y="15139"/>
                  <a:pt x="3625" y="15154"/>
                </a:cubicBezTo>
                <a:cubicBezTo>
                  <a:pt x="3680" y="15162"/>
                  <a:pt x="3708" y="15162"/>
                  <a:pt x="3735" y="15162"/>
                </a:cubicBezTo>
                <a:cubicBezTo>
                  <a:pt x="3763" y="15162"/>
                  <a:pt x="3790" y="15162"/>
                  <a:pt x="3845" y="15170"/>
                </a:cubicBezTo>
                <a:cubicBezTo>
                  <a:pt x="3971" y="15185"/>
                  <a:pt x="3956" y="15280"/>
                  <a:pt x="4066" y="15296"/>
                </a:cubicBezTo>
                <a:cubicBezTo>
                  <a:pt x="4072" y="15297"/>
                  <a:pt x="4078" y="15297"/>
                  <a:pt x="4084" y="15297"/>
                </a:cubicBezTo>
                <a:cubicBezTo>
                  <a:pt x="4188" y="15297"/>
                  <a:pt x="4211" y="15184"/>
                  <a:pt x="4302" y="15184"/>
                </a:cubicBezTo>
                <a:cubicBezTo>
                  <a:pt x="4307" y="15184"/>
                  <a:pt x="4312" y="15185"/>
                  <a:pt x="4318" y="15185"/>
                </a:cubicBezTo>
                <a:cubicBezTo>
                  <a:pt x="4429" y="15202"/>
                  <a:pt x="4412" y="15328"/>
                  <a:pt x="4538" y="15343"/>
                </a:cubicBezTo>
                <a:cubicBezTo>
                  <a:pt x="4544" y="15344"/>
                  <a:pt x="4549" y="15344"/>
                  <a:pt x="4554" y="15344"/>
                </a:cubicBezTo>
                <a:cubicBezTo>
                  <a:pt x="4646" y="15344"/>
                  <a:pt x="4669" y="15216"/>
                  <a:pt x="4774" y="15216"/>
                </a:cubicBezTo>
                <a:cubicBezTo>
                  <a:pt x="4779" y="15216"/>
                  <a:pt x="4785" y="15216"/>
                  <a:pt x="4791" y="15217"/>
                </a:cubicBezTo>
                <a:cubicBezTo>
                  <a:pt x="4901" y="15233"/>
                  <a:pt x="4870" y="15485"/>
                  <a:pt x="4980" y="15500"/>
                </a:cubicBezTo>
                <a:cubicBezTo>
                  <a:pt x="4984" y="15501"/>
                  <a:pt x="4989" y="15501"/>
                  <a:pt x="4994" y="15501"/>
                </a:cubicBezTo>
                <a:cubicBezTo>
                  <a:pt x="5103" y="15501"/>
                  <a:pt x="5125" y="15327"/>
                  <a:pt x="5234" y="15327"/>
                </a:cubicBezTo>
                <a:cubicBezTo>
                  <a:pt x="5239" y="15327"/>
                  <a:pt x="5243" y="15327"/>
                  <a:pt x="5248" y="15328"/>
                </a:cubicBezTo>
                <a:cubicBezTo>
                  <a:pt x="5358" y="15343"/>
                  <a:pt x="5358" y="15391"/>
                  <a:pt x="5469" y="15406"/>
                </a:cubicBezTo>
                <a:cubicBezTo>
                  <a:pt x="5532" y="15414"/>
                  <a:pt x="5563" y="15414"/>
                  <a:pt x="5593" y="15414"/>
                </a:cubicBezTo>
                <a:cubicBezTo>
                  <a:pt x="5622" y="15414"/>
                  <a:pt x="5650" y="15414"/>
                  <a:pt x="5704" y="15422"/>
                </a:cubicBezTo>
                <a:cubicBezTo>
                  <a:pt x="5815" y="15437"/>
                  <a:pt x="5815" y="15517"/>
                  <a:pt x="5925" y="15532"/>
                </a:cubicBezTo>
                <a:cubicBezTo>
                  <a:pt x="6036" y="15548"/>
                  <a:pt x="6036" y="15595"/>
                  <a:pt x="6146" y="15611"/>
                </a:cubicBezTo>
                <a:cubicBezTo>
                  <a:pt x="6272" y="15626"/>
                  <a:pt x="6256" y="15674"/>
                  <a:pt x="6382" y="15690"/>
                </a:cubicBezTo>
                <a:cubicBezTo>
                  <a:pt x="6387" y="15690"/>
                  <a:pt x="6391" y="15690"/>
                  <a:pt x="6395" y="15690"/>
                </a:cubicBezTo>
                <a:cubicBezTo>
                  <a:pt x="6491" y="15690"/>
                  <a:pt x="6525" y="15516"/>
                  <a:pt x="6622" y="15516"/>
                </a:cubicBezTo>
                <a:cubicBezTo>
                  <a:pt x="6626" y="15516"/>
                  <a:pt x="6630" y="15516"/>
                  <a:pt x="6635" y="15517"/>
                </a:cubicBezTo>
                <a:cubicBezTo>
                  <a:pt x="6761" y="15517"/>
                  <a:pt x="6729" y="15737"/>
                  <a:pt x="6839" y="15753"/>
                </a:cubicBezTo>
                <a:cubicBezTo>
                  <a:pt x="6843" y="15753"/>
                  <a:pt x="6847" y="15753"/>
                  <a:pt x="6850" y="15753"/>
                </a:cubicBezTo>
                <a:cubicBezTo>
                  <a:pt x="6963" y="15753"/>
                  <a:pt x="6998" y="15531"/>
                  <a:pt x="7098" y="15531"/>
                </a:cubicBezTo>
                <a:cubicBezTo>
                  <a:pt x="7101" y="15531"/>
                  <a:pt x="7104" y="15532"/>
                  <a:pt x="7107" y="15532"/>
                </a:cubicBezTo>
                <a:cubicBezTo>
                  <a:pt x="7217" y="15548"/>
                  <a:pt x="7202" y="15753"/>
                  <a:pt x="7311" y="15769"/>
                </a:cubicBezTo>
                <a:cubicBezTo>
                  <a:pt x="7334" y="15772"/>
                  <a:pt x="7352" y="15773"/>
                  <a:pt x="7368" y="15773"/>
                </a:cubicBezTo>
                <a:cubicBezTo>
                  <a:pt x="7411" y="15773"/>
                  <a:pt x="7434" y="15764"/>
                  <a:pt x="7482" y="15764"/>
                </a:cubicBezTo>
                <a:cubicBezTo>
                  <a:pt x="7499" y="15764"/>
                  <a:pt x="7521" y="15765"/>
                  <a:pt x="7548" y="15769"/>
                </a:cubicBezTo>
                <a:cubicBezTo>
                  <a:pt x="7571" y="15772"/>
                  <a:pt x="7589" y="15773"/>
                  <a:pt x="7604" y="15773"/>
                </a:cubicBezTo>
                <a:cubicBezTo>
                  <a:pt x="7647" y="15773"/>
                  <a:pt x="7670" y="15764"/>
                  <a:pt x="7717" y="15764"/>
                </a:cubicBezTo>
                <a:cubicBezTo>
                  <a:pt x="7735" y="15764"/>
                  <a:pt x="7757" y="15765"/>
                  <a:pt x="7784" y="15769"/>
                </a:cubicBezTo>
                <a:cubicBezTo>
                  <a:pt x="7807" y="15772"/>
                  <a:pt x="7825" y="15773"/>
                  <a:pt x="7840" y="15773"/>
                </a:cubicBezTo>
                <a:cubicBezTo>
                  <a:pt x="7884" y="15773"/>
                  <a:pt x="7907" y="15764"/>
                  <a:pt x="7954" y="15764"/>
                </a:cubicBezTo>
                <a:cubicBezTo>
                  <a:pt x="7972" y="15764"/>
                  <a:pt x="7994" y="15765"/>
                  <a:pt x="8021" y="15769"/>
                </a:cubicBezTo>
                <a:cubicBezTo>
                  <a:pt x="8131" y="15784"/>
                  <a:pt x="8131" y="15784"/>
                  <a:pt x="8257" y="15784"/>
                </a:cubicBezTo>
                <a:cubicBezTo>
                  <a:pt x="8368" y="15800"/>
                  <a:pt x="8351" y="15926"/>
                  <a:pt x="8462" y="15942"/>
                </a:cubicBezTo>
                <a:cubicBezTo>
                  <a:pt x="8490" y="15945"/>
                  <a:pt x="8511" y="15946"/>
                  <a:pt x="8529" y="15946"/>
                </a:cubicBezTo>
                <a:cubicBezTo>
                  <a:pt x="8577" y="15946"/>
                  <a:pt x="8599" y="15937"/>
                  <a:pt x="8642" y="15937"/>
                </a:cubicBezTo>
                <a:cubicBezTo>
                  <a:pt x="8658" y="15937"/>
                  <a:pt x="8676" y="15939"/>
                  <a:pt x="8698" y="15942"/>
                </a:cubicBezTo>
                <a:cubicBezTo>
                  <a:pt x="8725" y="15945"/>
                  <a:pt x="8747" y="15946"/>
                  <a:pt x="8765" y="15946"/>
                </a:cubicBezTo>
                <a:cubicBezTo>
                  <a:pt x="8812" y="15946"/>
                  <a:pt x="8835" y="15937"/>
                  <a:pt x="8879" y="15937"/>
                </a:cubicBezTo>
                <a:cubicBezTo>
                  <a:pt x="8894" y="15937"/>
                  <a:pt x="8912" y="15939"/>
                  <a:pt x="8935" y="15942"/>
                </a:cubicBezTo>
                <a:cubicBezTo>
                  <a:pt x="9061" y="15958"/>
                  <a:pt x="9045" y="16005"/>
                  <a:pt x="9171" y="16021"/>
                </a:cubicBezTo>
                <a:cubicBezTo>
                  <a:pt x="9260" y="16021"/>
                  <a:pt x="9277" y="16001"/>
                  <a:pt x="9347" y="16001"/>
                </a:cubicBezTo>
                <a:cubicBezTo>
                  <a:pt x="9363" y="16001"/>
                  <a:pt x="9383" y="16002"/>
                  <a:pt x="9408" y="16005"/>
                </a:cubicBezTo>
                <a:cubicBezTo>
                  <a:pt x="9416" y="16006"/>
                  <a:pt x="9425" y="16007"/>
                  <a:pt x="9432" y="16007"/>
                </a:cubicBezTo>
                <a:cubicBezTo>
                  <a:pt x="9513" y="16007"/>
                  <a:pt x="9538" y="15940"/>
                  <a:pt x="9620" y="15940"/>
                </a:cubicBezTo>
                <a:cubicBezTo>
                  <a:pt x="9627" y="15940"/>
                  <a:pt x="9635" y="15940"/>
                  <a:pt x="9643" y="15942"/>
                </a:cubicBezTo>
                <a:cubicBezTo>
                  <a:pt x="9754" y="15958"/>
                  <a:pt x="9738" y="16131"/>
                  <a:pt x="9849" y="16131"/>
                </a:cubicBezTo>
                <a:cubicBezTo>
                  <a:pt x="9861" y="16132"/>
                  <a:pt x="9872" y="16133"/>
                  <a:pt x="9882" y="16133"/>
                </a:cubicBezTo>
                <a:cubicBezTo>
                  <a:pt x="9968" y="16133"/>
                  <a:pt x="9995" y="16082"/>
                  <a:pt x="10072" y="16082"/>
                </a:cubicBezTo>
                <a:cubicBezTo>
                  <a:pt x="10081" y="16082"/>
                  <a:pt x="10090" y="16082"/>
                  <a:pt x="10101" y="16084"/>
                </a:cubicBezTo>
                <a:cubicBezTo>
                  <a:pt x="10107" y="16085"/>
                  <a:pt x="10113" y="16085"/>
                  <a:pt x="10119" y="16085"/>
                </a:cubicBezTo>
                <a:cubicBezTo>
                  <a:pt x="10207" y="16085"/>
                  <a:pt x="10231" y="15988"/>
                  <a:pt x="10331" y="15988"/>
                </a:cubicBezTo>
                <a:cubicBezTo>
                  <a:pt x="10338" y="15988"/>
                  <a:pt x="10345" y="15988"/>
                  <a:pt x="10353" y="15990"/>
                </a:cubicBezTo>
                <a:cubicBezTo>
                  <a:pt x="10463" y="16005"/>
                  <a:pt x="10463" y="16036"/>
                  <a:pt x="10573" y="16053"/>
                </a:cubicBezTo>
                <a:cubicBezTo>
                  <a:pt x="10589" y="16055"/>
                  <a:pt x="10603" y="16056"/>
                  <a:pt x="10615" y="16056"/>
                </a:cubicBezTo>
                <a:cubicBezTo>
                  <a:pt x="10677" y="16056"/>
                  <a:pt x="10705" y="16033"/>
                  <a:pt x="10767" y="16033"/>
                </a:cubicBezTo>
                <a:cubicBezTo>
                  <a:pt x="10780" y="16033"/>
                  <a:pt x="10794" y="16034"/>
                  <a:pt x="10809" y="16036"/>
                </a:cubicBezTo>
                <a:cubicBezTo>
                  <a:pt x="10920" y="16053"/>
                  <a:pt x="10904" y="16242"/>
                  <a:pt x="11015" y="16257"/>
                </a:cubicBezTo>
                <a:cubicBezTo>
                  <a:pt x="11022" y="16258"/>
                  <a:pt x="11030" y="16258"/>
                  <a:pt x="11037" y="16258"/>
                </a:cubicBezTo>
                <a:cubicBezTo>
                  <a:pt x="11136" y="16258"/>
                  <a:pt x="11160" y="16161"/>
                  <a:pt x="11249" y="16161"/>
                </a:cubicBezTo>
                <a:cubicBezTo>
                  <a:pt x="11254" y="16161"/>
                  <a:pt x="11260" y="16161"/>
                  <a:pt x="11267" y="16162"/>
                </a:cubicBezTo>
                <a:cubicBezTo>
                  <a:pt x="11276" y="16163"/>
                  <a:pt x="11284" y="16164"/>
                  <a:pt x="11291" y="16164"/>
                </a:cubicBezTo>
                <a:cubicBezTo>
                  <a:pt x="11372" y="16164"/>
                  <a:pt x="11398" y="16098"/>
                  <a:pt x="11479" y="16098"/>
                </a:cubicBezTo>
                <a:cubicBezTo>
                  <a:pt x="11487" y="16098"/>
                  <a:pt x="11494" y="16098"/>
                  <a:pt x="11502" y="16099"/>
                </a:cubicBezTo>
                <a:cubicBezTo>
                  <a:pt x="11628" y="16116"/>
                  <a:pt x="11613" y="16162"/>
                  <a:pt x="11739" y="16179"/>
                </a:cubicBezTo>
                <a:cubicBezTo>
                  <a:pt x="11751" y="16180"/>
                  <a:pt x="11762" y="16181"/>
                  <a:pt x="11772" y="16181"/>
                </a:cubicBezTo>
                <a:cubicBezTo>
                  <a:pt x="11843" y="16181"/>
                  <a:pt x="11870" y="16144"/>
                  <a:pt x="11940" y="16144"/>
                </a:cubicBezTo>
                <a:cubicBezTo>
                  <a:pt x="11951" y="16144"/>
                  <a:pt x="11962" y="16145"/>
                  <a:pt x="11975" y="16147"/>
                </a:cubicBezTo>
                <a:cubicBezTo>
                  <a:pt x="12086" y="16162"/>
                  <a:pt x="12070" y="16351"/>
                  <a:pt x="12181" y="16368"/>
                </a:cubicBezTo>
                <a:cubicBezTo>
                  <a:pt x="12290" y="16383"/>
                  <a:pt x="12290" y="16446"/>
                  <a:pt x="12401" y="16462"/>
                </a:cubicBezTo>
                <a:cubicBezTo>
                  <a:pt x="12419" y="16464"/>
                  <a:pt x="12434" y="16465"/>
                  <a:pt x="12447" y="16465"/>
                </a:cubicBezTo>
                <a:cubicBezTo>
                  <a:pt x="12529" y="16465"/>
                  <a:pt x="12542" y="16431"/>
                  <a:pt x="12637" y="16431"/>
                </a:cubicBezTo>
                <a:cubicBezTo>
                  <a:pt x="12648" y="16432"/>
                  <a:pt x="12657" y="16433"/>
                  <a:pt x="12665" y="16433"/>
                </a:cubicBezTo>
                <a:cubicBezTo>
                  <a:pt x="12753" y="16433"/>
                  <a:pt x="12708" y="16361"/>
                  <a:pt x="12794" y="16288"/>
                </a:cubicBezTo>
                <a:cubicBezTo>
                  <a:pt x="12889" y="16225"/>
                  <a:pt x="12763" y="16225"/>
                  <a:pt x="12779" y="16147"/>
                </a:cubicBezTo>
                <a:cubicBezTo>
                  <a:pt x="12794" y="16036"/>
                  <a:pt x="13015" y="16068"/>
                  <a:pt x="13031" y="15958"/>
                </a:cubicBezTo>
                <a:cubicBezTo>
                  <a:pt x="13046" y="15832"/>
                  <a:pt x="12842" y="15816"/>
                  <a:pt x="12857" y="15690"/>
                </a:cubicBezTo>
                <a:cubicBezTo>
                  <a:pt x="12874" y="15580"/>
                  <a:pt x="12983" y="15595"/>
                  <a:pt x="13000" y="15469"/>
                </a:cubicBezTo>
                <a:cubicBezTo>
                  <a:pt x="13015" y="15359"/>
                  <a:pt x="13157" y="15374"/>
                  <a:pt x="13173" y="15265"/>
                </a:cubicBezTo>
                <a:cubicBezTo>
                  <a:pt x="13189" y="15139"/>
                  <a:pt x="13141" y="15139"/>
                  <a:pt x="13157" y="15028"/>
                </a:cubicBezTo>
                <a:cubicBezTo>
                  <a:pt x="13173" y="14902"/>
                  <a:pt x="13000" y="14887"/>
                  <a:pt x="13015" y="14761"/>
                </a:cubicBezTo>
                <a:cubicBezTo>
                  <a:pt x="13015" y="14650"/>
                  <a:pt x="13126" y="14666"/>
                  <a:pt x="13141" y="14540"/>
                </a:cubicBezTo>
                <a:cubicBezTo>
                  <a:pt x="13157" y="14429"/>
                  <a:pt x="13126" y="14429"/>
                  <a:pt x="13141" y="14303"/>
                </a:cubicBezTo>
                <a:cubicBezTo>
                  <a:pt x="13157" y="14193"/>
                  <a:pt x="13299" y="14208"/>
                  <a:pt x="13315" y="14099"/>
                </a:cubicBezTo>
                <a:cubicBezTo>
                  <a:pt x="13330" y="13973"/>
                  <a:pt x="13252" y="13973"/>
                  <a:pt x="13267" y="13847"/>
                </a:cubicBezTo>
                <a:cubicBezTo>
                  <a:pt x="13283" y="13736"/>
                  <a:pt x="13189" y="13721"/>
                  <a:pt x="13204" y="13610"/>
                </a:cubicBezTo>
                <a:cubicBezTo>
                  <a:pt x="13220" y="13484"/>
                  <a:pt x="13252" y="13484"/>
                  <a:pt x="13252" y="13374"/>
                </a:cubicBezTo>
                <a:cubicBezTo>
                  <a:pt x="13267" y="13263"/>
                  <a:pt x="13378" y="13280"/>
                  <a:pt x="13393" y="13153"/>
                </a:cubicBezTo>
                <a:cubicBezTo>
                  <a:pt x="13410" y="13043"/>
                  <a:pt x="13346" y="13027"/>
                  <a:pt x="13362" y="12917"/>
                </a:cubicBezTo>
                <a:cubicBezTo>
                  <a:pt x="13378" y="12807"/>
                  <a:pt x="13283" y="12790"/>
                  <a:pt x="13299" y="12664"/>
                </a:cubicBezTo>
                <a:cubicBezTo>
                  <a:pt x="13315" y="12555"/>
                  <a:pt x="13362" y="12555"/>
                  <a:pt x="13378" y="12444"/>
                </a:cubicBezTo>
                <a:cubicBezTo>
                  <a:pt x="13393" y="12334"/>
                  <a:pt x="13330" y="12318"/>
                  <a:pt x="13346" y="12208"/>
                </a:cubicBezTo>
                <a:cubicBezTo>
                  <a:pt x="13362" y="12082"/>
                  <a:pt x="13567" y="12114"/>
                  <a:pt x="13582" y="12003"/>
                </a:cubicBezTo>
                <a:cubicBezTo>
                  <a:pt x="13599" y="11877"/>
                  <a:pt x="13330" y="11845"/>
                  <a:pt x="13330" y="11735"/>
                </a:cubicBezTo>
                <a:cubicBezTo>
                  <a:pt x="13346" y="11609"/>
                  <a:pt x="13410" y="11625"/>
                  <a:pt x="13425" y="11499"/>
                </a:cubicBezTo>
                <a:cubicBezTo>
                  <a:pt x="13441" y="11389"/>
                  <a:pt x="13599" y="11404"/>
                  <a:pt x="13614" y="11294"/>
                </a:cubicBezTo>
                <a:cubicBezTo>
                  <a:pt x="13630" y="11168"/>
                  <a:pt x="13456" y="11152"/>
                  <a:pt x="13473" y="11026"/>
                </a:cubicBezTo>
                <a:cubicBezTo>
                  <a:pt x="13473" y="10916"/>
                  <a:pt x="13567" y="10931"/>
                  <a:pt x="13582" y="10805"/>
                </a:cubicBezTo>
                <a:cubicBezTo>
                  <a:pt x="13599" y="10696"/>
                  <a:pt x="13725" y="10711"/>
                  <a:pt x="13740" y="10601"/>
                </a:cubicBezTo>
                <a:cubicBezTo>
                  <a:pt x="13756" y="10475"/>
                  <a:pt x="13708" y="10475"/>
                  <a:pt x="13725" y="10349"/>
                </a:cubicBezTo>
                <a:cubicBezTo>
                  <a:pt x="13725" y="10238"/>
                  <a:pt x="13551" y="10223"/>
                  <a:pt x="13567" y="10097"/>
                </a:cubicBezTo>
                <a:cubicBezTo>
                  <a:pt x="13582" y="9986"/>
                  <a:pt x="13645" y="9986"/>
                  <a:pt x="13662" y="9876"/>
                </a:cubicBezTo>
                <a:cubicBezTo>
                  <a:pt x="13677" y="9765"/>
                  <a:pt x="13819" y="9782"/>
                  <a:pt x="13834" y="9656"/>
                </a:cubicBezTo>
                <a:cubicBezTo>
                  <a:pt x="13851" y="9545"/>
                  <a:pt x="13756" y="9530"/>
                  <a:pt x="13771" y="9419"/>
                </a:cubicBezTo>
                <a:cubicBezTo>
                  <a:pt x="13788" y="9293"/>
                  <a:pt x="13788" y="9293"/>
                  <a:pt x="13803" y="9183"/>
                </a:cubicBezTo>
                <a:cubicBezTo>
                  <a:pt x="13819" y="9072"/>
                  <a:pt x="13740" y="9057"/>
                  <a:pt x="13756" y="8946"/>
                </a:cubicBezTo>
                <a:cubicBezTo>
                  <a:pt x="13771" y="8820"/>
                  <a:pt x="13803" y="8836"/>
                  <a:pt x="13819" y="8710"/>
                </a:cubicBezTo>
                <a:cubicBezTo>
                  <a:pt x="13834" y="8599"/>
                  <a:pt x="13756" y="8584"/>
                  <a:pt x="13771" y="8473"/>
                </a:cubicBezTo>
                <a:cubicBezTo>
                  <a:pt x="13788" y="8347"/>
                  <a:pt x="13992" y="8379"/>
                  <a:pt x="14008" y="8269"/>
                </a:cubicBezTo>
                <a:cubicBezTo>
                  <a:pt x="14023" y="8143"/>
                  <a:pt x="14008" y="8143"/>
                  <a:pt x="14023" y="8032"/>
                </a:cubicBezTo>
                <a:cubicBezTo>
                  <a:pt x="14040" y="7906"/>
                  <a:pt x="14118" y="7923"/>
                  <a:pt x="14134" y="7812"/>
                </a:cubicBezTo>
                <a:cubicBezTo>
                  <a:pt x="14149" y="7686"/>
                  <a:pt x="13914" y="7654"/>
                  <a:pt x="13929" y="7544"/>
                </a:cubicBezTo>
                <a:cubicBezTo>
                  <a:pt x="13945" y="7434"/>
                  <a:pt x="14086" y="7450"/>
                  <a:pt x="14103" y="7324"/>
                </a:cubicBezTo>
                <a:cubicBezTo>
                  <a:pt x="14118" y="7213"/>
                  <a:pt x="14181" y="7213"/>
                  <a:pt x="14197" y="7103"/>
                </a:cubicBezTo>
                <a:cubicBezTo>
                  <a:pt x="14212" y="6992"/>
                  <a:pt x="14086" y="6977"/>
                  <a:pt x="14103" y="6851"/>
                </a:cubicBezTo>
                <a:cubicBezTo>
                  <a:pt x="14118" y="6740"/>
                  <a:pt x="14244" y="6757"/>
                  <a:pt x="14244" y="6631"/>
                </a:cubicBezTo>
                <a:cubicBezTo>
                  <a:pt x="14260" y="6520"/>
                  <a:pt x="14134" y="6505"/>
                  <a:pt x="14149" y="6394"/>
                </a:cubicBezTo>
                <a:cubicBezTo>
                  <a:pt x="14166" y="6268"/>
                  <a:pt x="14086" y="6268"/>
                  <a:pt x="14103" y="6142"/>
                </a:cubicBezTo>
                <a:cubicBezTo>
                  <a:pt x="14118" y="6032"/>
                  <a:pt x="14338" y="6063"/>
                  <a:pt x="14355" y="5937"/>
                </a:cubicBezTo>
                <a:lnTo>
                  <a:pt x="14386" y="5717"/>
                </a:lnTo>
                <a:cubicBezTo>
                  <a:pt x="14401" y="5591"/>
                  <a:pt x="14212" y="5574"/>
                  <a:pt x="14229" y="5448"/>
                </a:cubicBezTo>
                <a:cubicBezTo>
                  <a:pt x="14244" y="5339"/>
                  <a:pt x="14355" y="5354"/>
                  <a:pt x="14370" y="5228"/>
                </a:cubicBezTo>
                <a:cubicBezTo>
                  <a:pt x="14386" y="5118"/>
                  <a:pt x="14307" y="5102"/>
                  <a:pt x="14323" y="4992"/>
                </a:cubicBezTo>
                <a:cubicBezTo>
                  <a:pt x="14338" y="4881"/>
                  <a:pt x="14496" y="4898"/>
                  <a:pt x="14512" y="4771"/>
                </a:cubicBezTo>
                <a:cubicBezTo>
                  <a:pt x="14512" y="4661"/>
                  <a:pt x="14449" y="4645"/>
                  <a:pt x="14464" y="4535"/>
                </a:cubicBezTo>
                <a:cubicBezTo>
                  <a:pt x="14481" y="4425"/>
                  <a:pt x="14496" y="4425"/>
                  <a:pt x="14512" y="4299"/>
                </a:cubicBezTo>
                <a:cubicBezTo>
                  <a:pt x="14528" y="4188"/>
                  <a:pt x="14575" y="4204"/>
                  <a:pt x="14591" y="4078"/>
                </a:cubicBezTo>
                <a:cubicBezTo>
                  <a:pt x="14607" y="3967"/>
                  <a:pt x="14386" y="3936"/>
                  <a:pt x="14401" y="3826"/>
                </a:cubicBezTo>
                <a:cubicBezTo>
                  <a:pt x="14418" y="3700"/>
                  <a:pt x="14591" y="3732"/>
                  <a:pt x="14607" y="3606"/>
                </a:cubicBezTo>
                <a:cubicBezTo>
                  <a:pt x="14622" y="3495"/>
                  <a:pt x="14685" y="3495"/>
                  <a:pt x="14701" y="3385"/>
                </a:cubicBezTo>
                <a:cubicBezTo>
                  <a:pt x="14717" y="3274"/>
                  <a:pt x="14464" y="3243"/>
                  <a:pt x="14481" y="3117"/>
                </a:cubicBezTo>
                <a:cubicBezTo>
                  <a:pt x="14496" y="3007"/>
                  <a:pt x="14654" y="3022"/>
                  <a:pt x="14670" y="2912"/>
                </a:cubicBezTo>
                <a:cubicBezTo>
                  <a:pt x="14685" y="2786"/>
                  <a:pt x="14638" y="2786"/>
                  <a:pt x="14654" y="2675"/>
                </a:cubicBezTo>
                <a:cubicBezTo>
                  <a:pt x="14670" y="2549"/>
                  <a:pt x="14764" y="2566"/>
                  <a:pt x="14764" y="2455"/>
                </a:cubicBezTo>
                <a:cubicBezTo>
                  <a:pt x="14780" y="2329"/>
                  <a:pt x="14654" y="2314"/>
                  <a:pt x="14670" y="2203"/>
                </a:cubicBezTo>
                <a:cubicBezTo>
                  <a:pt x="14685" y="2077"/>
                  <a:pt x="14843" y="2108"/>
                  <a:pt x="14859" y="1982"/>
                </a:cubicBezTo>
                <a:cubicBezTo>
                  <a:pt x="14874" y="1872"/>
                  <a:pt x="14954" y="1746"/>
                  <a:pt x="14874" y="1652"/>
                </a:cubicBezTo>
                <a:cubicBezTo>
                  <a:pt x="14848" y="1620"/>
                  <a:pt x="14810" y="1611"/>
                  <a:pt x="14766" y="1611"/>
                </a:cubicBezTo>
                <a:cubicBezTo>
                  <a:pt x="14714" y="1611"/>
                  <a:pt x="14654" y="1623"/>
                  <a:pt x="14599" y="1623"/>
                </a:cubicBezTo>
                <a:cubicBezTo>
                  <a:pt x="14585" y="1623"/>
                  <a:pt x="14572" y="1622"/>
                  <a:pt x="14559" y="1620"/>
                </a:cubicBezTo>
                <a:cubicBezTo>
                  <a:pt x="14553" y="1620"/>
                  <a:pt x="14547" y="1619"/>
                  <a:pt x="14541" y="1619"/>
                </a:cubicBezTo>
                <a:cubicBezTo>
                  <a:pt x="14437" y="1619"/>
                  <a:pt x="14414" y="1747"/>
                  <a:pt x="14322" y="1747"/>
                </a:cubicBezTo>
                <a:cubicBezTo>
                  <a:pt x="14317" y="1747"/>
                  <a:pt x="14312" y="1747"/>
                  <a:pt x="14307" y="1746"/>
                </a:cubicBezTo>
                <a:cubicBezTo>
                  <a:pt x="14292" y="1744"/>
                  <a:pt x="14279" y="1744"/>
                  <a:pt x="14268" y="1744"/>
                </a:cubicBezTo>
                <a:cubicBezTo>
                  <a:pt x="14190" y="1744"/>
                  <a:pt x="14171" y="1780"/>
                  <a:pt x="14092" y="1780"/>
                </a:cubicBezTo>
                <a:cubicBezTo>
                  <a:pt x="14081" y="1780"/>
                  <a:pt x="14069" y="1780"/>
                  <a:pt x="14055" y="1778"/>
                </a:cubicBezTo>
                <a:lnTo>
                  <a:pt x="13834" y="1746"/>
                </a:lnTo>
                <a:cubicBezTo>
                  <a:pt x="13708" y="1730"/>
                  <a:pt x="13725" y="1635"/>
                  <a:pt x="13614" y="1635"/>
                </a:cubicBezTo>
                <a:cubicBezTo>
                  <a:pt x="13488" y="1620"/>
                  <a:pt x="13488" y="1620"/>
                  <a:pt x="13378" y="1604"/>
                </a:cubicBezTo>
                <a:cubicBezTo>
                  <a:pt x="13355" y="1601"/>
                  <a:pt x="13337" y="1600"/>
                  <a:pt x="13320" y="1600"/>
                </a:cubicBezTo>
                <a:cubicBezTo>
                  <a:pt x="13274" y="1600"/>
                  <a:pt x="13247" y="1609"/>
                  <a:pt x="13202" y="1609"/>
                </a:cubicBezTo>
                <a:cubicBezTo>
                  <a:pt x="13185" y="1609"/>
                  <a:pt x="13165" y="1608"/>
                  <a:pt x="13141" y="1604"/>
                </a:cubicBezTo>
                <a:cubicBezTo>
                  <a:pt x="13031" y="1589"/>
                  <a:pt x="13046" y="1431"/>
                  <a:pt x="12920" y="1415"/>
                </a:cubicBezTo>
                <a:cubicBezTo>
                  <a:pt x="12916" y="1414"/>
                  <a:pt x="12911" y="1414"/>
                  <a:pt x="12907" y="1414"/>
                </a:cubicBezTo>
                <a:cubicBezTo>
                  <a:pt x="12814" y="1414"/>
                  <a:pt x="12791" y="1558"/>
                  <a:pt x="12684" y="1558"/>
                </a:cubicBezTo>
                <a:cubicBezTo>
                  <a:pt x="12679" y="1558"/>
                  <a:pt x="12674" y="1558"/>
                  <a:pt x="12668" y="1557"/>
                </a:cubicBezTo>
                <a:cubicBezTo>
                  <a:pt x="12559" y="1557"/>
                  <a:pt x="12590" y="1352"/>
                  <a:pt x="12464" y="1337"/>
                </a:cubicBezTo>
                <a:cubicBezTo>
                  <a:pt x="12460" y="1336"/>
                  <a:pt x="12456" y="1336"/>
                  <a:pt x="12452" y="1336"/>
                </a:cubicBezTo>
                <a:cubicBezTo>
                  <a:pt x="12355" y="1336"/>
                  <a:pt x="12320" y="1510"/>
                  <a:pt x="12224" y="1510"/>
                </a:cubicBezTo>
                <a:cubicBezTo>
                  <a:pt x="12220" y="1510"/>
                  <a:pt x="12216" y="1510"/>
                  <a:pt x="12212" y="1509"/>
                </a:cubicBezTo>
                <a:cubicBezTo>
                  <a:pt x="12086" y="1509"/>
                  <a:pt x="12101" y="1463"/>
                  <a:pt x="11975" y="1446"/>
                </a:cubicBezTo>
                <a:cubicBezTo>
                  <a:pt x="11963" y="1445"/>
                  <a:pt x="11953" y="1444"/>
                  <a:pt x="11943" y="1444"/>
                </a:cubicBezTo>
                <a:cubicBezTo>
                  <a:pt x="11874" y="1444"/>
                  <a:pt x="11856" y="1481"/>
                  <a:pt x="11779" y="1481"/>
                </a:cubicBezTo>
                <a:cubicBezTo>
                  <a:pt x="11767" y="1481"/>
                  <a:pt x="11754" y="1480"/>
                  <a:pt x="11739" y="1478"/>
                </a:cubicBezTo>
                <a:cubicBezTo>
                  <a:pt x="11628" y="1463"/>
                  <a:pt x="11645" y="1274"/>
                  <a:pt x="11534" y="1257"/>
                </a:cubicBezTo>
                <a:cubicBezTo>
                  <a:pt x="11424" y="1242"/>
                  <a:pt x="11424" y="1179"/>
                  <a:pt x="11313" y="1163"/>
                </a:cubicBezTo>
                <a:cubicBezTo>
                  <a:pt x="11288" y="1160"/>
                  <a:pt x="11267" y="1159"/>
                  <a:pt x="11250" y="1159"/>
                </a:cubicBezTo>
                <a:cubicBezTo>
                  <a:pt x="11201" y="1159"/>
                  <a:pt x="11178" y="1168"/>
                  <a:pt x="11136" y="1168"/>
                </a:cubicBezTo>
                <a:cubicBezTo>
                  <a:pt x="11120" y="1168"/>
                  <a:pt x="11102" y="1166"/>
                  <a:pt x="11078" y="1163"/>
                </a:cubicBezTo>
                <a:cubicBezTo>
                  <a:pt x="11015" y="1155"/>
                  <a:pt x="10983" y="1155"/>
                  <a:pt x="10954" y="1155"/>
                </a:cubicBezTo>
                <a:cubicBezTo>
                  <a:pt x="10924" y="1155"/>
                  <a:pt x="10896" y="1155"/>
                  <a:pt x="10841" y="1148"/>
                </a:cubicBezTo>
                <a:cubicBezTo>
                  <a:pt x="10836" y="1147"/>
                  <a:pt x="10831" y="1147"/>
                  <a:pt x="10826" y="1147"/>
                </a:cubicBezTo>
                <a:cubicBezTo>
                  <a:pt x="10733" y="1147"/>
                  <a:pt x="10698" y="1290"/>
                  <a:pt x="10603" y="1290"/>
                </a:cubicBezTo>
                <a:cubicBezTo>
                  <a:pt x="10598" y="1290"/>
                  <a:pt x="10594" y="1290"/>
                  <a:pt x="10589" y="1289"/>
                </a:cubicBezTo>
                <a:cubicBezTo>
                  <a:pt x="10463" y="1274"/>
                  <a:pt x="10494" y="1037"/>
                  <a:pt x="10384" y="1022"/>
                </a:cubicBezTo>
                <a:cubicBezTo>
                  <a:pt x="10378" y="1021"/>
                  <a:pt x="10371" y="1020"/>
                  <a:pt x="10365" y="1020"/>
                </a:cubicBezTo>
                <a:cubicBezTo>
                  <a:pt x="10277" y="1020"/>
                  <a:pt x="10253" y="1117"/>
                  <a:pt x="10153" y="1117"/>
                </a:cubicBezTo>
                <a:cubicBezTo>
                  <a:pt x="10146" y="1117"/>
                  <a:pt x="10139" y="1117"/>
                  <a:pt x="10132" y="1116"/>
                </a:cubicBezTo>
                <a:cubicBezTo>
                  <a:pt x="10021" y="1100"/>
                  <a:pt x="10038" y="1022"/>
                  <a:pt x="9912" y="1005"/>
                </a:cubicBezTo>
                <a:cubicBezTo>
                  <a:pt x="9905" y="1004"/>
                  <a:pt x="9898" y="1004"/>
                  <a:pt x="9891" y="1004"/>
                </a:cubicBezTo>
                <a:cubicBezTo>
                  <a:pt x="9805" y="1004"/>
                  <a:pt x="9782" y="1086"/>
                  <a:pt x="9695" y="1086"/>
                </a:cubicBezTo>
                <a:cubicBezTo>
                  <a:pt x="9689" y="1086"/>
                  <a:pt x="9682" y="1086"/>
                  <a:pt x="9675" y="1085"/>
                </a:cubicBezTo>
                <a:cubicBezTo>
                  <a:pt x="9668" y="1084"/>
                  <a:pt x="9661" y="1083"/>
                  <a:pt x="9655" y="1083"/>
                </a:cubicBezTo>
                <a:cubicBezTo>
                  <a:pt x="9553" y="1083"/>
                  <a:pt x="9530" y="1196"/>
                  <a:pt x="9440" y="1196"/>
                </a:cubicBezTo>
                <a:cubicBezTo>
                  <a:pt x="9435" y="1196"/>
                  <a:pt x="9429" y="1195"/>
                  <a:pt x="9423" y="1194"/>
                </a:cubicBezTo>
                <a:cubicBezTo>
                  <a:pt x="9297" y="1179"/>
                  <a:pt x="9313" y="1053"/>
                  <a:pt x="9202" y="1037"/>
                </a:cubicBezTo>
                <a:cubicBezTo>
                  <a:pt x="9092" y="1022"/>
                  <a:pt x="9108" y="927"/>
                  <a:pt x="8982" y="911"/>
                </a:cubicBezTo>
                <a:cubicBezTo>
                  <a:pt x="8872" y="896"/>
                  <a:pt x="8872" y="864"/>
                  <a:pt x="8761" y="848"/>
                </a:cubicBezTo>
                <a:cubicBezTo>
                  <a:pt x="8743" y="846"/>
                  <a:pt x="8728" y="845"/>
                  <a:pt x="8714" y="845"/>
                </a:cubicBezTo>
                <a:cubicBezTo>
                  <a:pt x="8646" y="845"/>
                  <a:pt x="8626" y="867"/>
                  <a:pt x="8566" y="867"/>
                </a:cubicBezTo>
                <a:cubicBezTo>
                  <a:pt x="8554" y="867"/>
                  <a:pt x="8541" y="866"/>
                  <a:pt x="8525" y="864"/>
                </a:cubicBezTo>
                <a:cubicBezTo>
                  <a:pt x="8399" y="848"/>
                  <a:pt x="8414" y="816"/>
                  <a:pt x="8288" y="801"/>
                </a:cubicBezTo>
                <a:cubicBezTo>
                  <a:pt x="8283" y="800"/>
                  <a:pt x="8279" y="800"/>
                  <a:pt x="8274" y="800"/>
                </a:cubicBezTo>
                <a:cubicBezTo>
                  <a:pt x="8180" y="800"/>
                  <a:pt x="8145" y="943"/>
                  <a:pt x="8051" y="943"/>
                </a:cubicBezTo>
                <a:cubicBezTo>
                  <a:pt x="8046" y="943"/>
                  <a:pt x="8041" y="943"/>
                  <a:pt x="8036" y="942"/>
                </a:cubicBezTo>
                <a:cubicBezTo>
                  <a:pt x="7927" y="927"/>
                  <a:pt x="7942" y="816"/>
                  <a:pt x="7816" y="801"/>
                </a:cubicBezTo>
                <a:cubicBezTo>
                  <a:pt x="7706" y="785"/>
                  <a:pt x="7706" y="770"/>
                  <a:pt x="7595" y="753"/>
                </a:cubicBezTo>
                <a:cubicBezTo>
                  <a:pt x="7577" y="751"/>
                  <a:pt x="7562" y="750"/>
                  <a:pt x="7548" y="750"/>
                </a:cubicBezTo>
                <a:cubicBezTo>
                  <a:pt x="7480" y="750"/>
                  <a:pt x="7460" y="773"/>
                  <a:pt x="7400" y="773"/>
                </a:cubicBezTo>
                <a:cubicBezTo>
                  <a:pt x="7388" y="773"/>
                  <a:pt x="7375" y="772"/>
                  <a:pt x="7359" y="770"/>
                </a:cubicBezTo>
                <a:cubicBezTo>
                  <a:pt x="7340" y="767"/>
                  <a:pt x="7324" y="766"/>
                  <a:pt x="7310" y="766"/>
                </a:cubicBezTo>
                <a:cubicBezTo>
                  <a:pt x="7245" y="766"/>
                  <a:pt x="7222" y="788"/>
                  <a:pt x="7156" y="788"/>
                </a:cubicBezTo>
                <a:cubicBezTo>
                  <a:pt x="7142" y="788"/>
                  <a:pt x="7126" y="787"/>
                  <a:pt x="7107" y="785"/>
                </a:cubicBezTo>
                <a:cubicBezTo>
                  <a:pt x="7100" y="784"/>
                  <a:pt x="7093" y="783"/>
                  <a:pt x="7087" y="783"/>
                </a:cubicBezTo>
                <a:cubicBezTo>
                  <a:pt x="7000" y="783"/>
                  <a:pt x="6977" y="866"/>
                  <a:pt x="6891" y="866"/>
                </a:cubicBezTo>
                <a:cubicBezTo>
                  <a:pt x="6884" y="866"/>
                  <a:pt x="6877" y="865"/>
                  <a:pt x="6870" y="864"/>
                </a:cubicBezTo>
                <a:cubicBezTo>
                  <a:pt x="6744" y="848"/>
                  <a:pt x="6776" y="659"/>
                  <a:pt x="6666" y="644"/>
                </a:cubicBezTo>
                <a:cubicBezTo>
                  <a:pt x="6603" y="635"/>
                  <a:pt x="6572" y="635"/>
                  <a:pt x="6542" y="635"/>
                </a:cubicBezTo>
                <a:cubicBezTo>
                  <a:pt x="6512" y="635"/>
                  <a:pt x="6485" y="635"/>
                  <a:pt x="6429" y="627"/>
                </a:cubicBezTo>
                <a:cubicBezTo>
                  <a:pt x="6417" y="625"/>
                  <a:pt x="6406" y="625"/>
                  <a:pt x="6396" y="625"/>
                </a:cubicBezTo>
                <a:cubicBezTo>
                  <a:pt x="6325" y="625"/>
                  <a:pt x="6298" y="661"/>
                  <a:pt x="6228" y="661"/>
                </a:cubicBezTo>
                <a:cubicBezTo>
                  <a:pt x="6218" y="661"/>
                  <a:pt x="6206" y="661"/>
                  <a:pt x="6193" y="659"/>
                </a:cubicBezTo>
                <a:cubicBezTo>
                  <a:pt x="6067" y="644"/>
                  <a:pt x="6082" y="533"/>
                  <a:pt x="5973" y="517"/>
                </a:cubicBezTo>
                <a:cubicBezTo>
                  <a:pt x="5967" y="517"/>
                  <a:pt x="5961" y="516"/>
                  <a:pt x="5955" y="516"/>
                </a:cubicBezTo>
                <a:cubicBezTo>
                  <a:pt x="5864" y="516"/>
                  <a:pt x="5829" y="628"/>
                  <a:pt x="5738" y="628"/>
                </a:cubicBezTo>
                <a:cubicBezTo>
                  <a:pt x="5732" y="628"/>
                  <a:pt x="5727" y="628"/>
                  <a:pt x="5721" y="627"/>
                </a:cubicBezTo>
                <a:cubicBezTo>
                  <a:pt x="5610" y="612"/>
                  <a:pt x="5626" y="486"/>
                  <a:pt x="5500" y="470"/>
                </a:cubicBezTo>
                <a:cubicBezTo>
                  <a:pt x="5495" y="469"/>
                  <a:pt x="5489" y="468"/>
                  <a:pt x="5484" y="468"/>
                </a:cubicBezTo>
                <a:cubicBezTo>
                  <a:pt x="5393" y="468"/>
                  <a:pt x="5370" y="582"/>
                  <a:pt x="5267" y="582"/>
                </a:cubicBezTo>
                <a:cubicBezTo>
                  <a:pt x="5261" y="582"/>
                  <a:pt x="5255" y="581"/>
                  <a:pt x="5248" y="580"/>
                </a:cubicBezTo>
                <a:cubicBezTo>
                  <a:pt x="5137" y="564"/>
                  <a:pt x="5137" y="533"/>
                  <a:pt x="5028" y="517"/>
                </a:cubicBezTo>
                <a:cubicBezTo>
                  <a:pt x="4917" y="501"/>
                  <a:pt x="4917" y="454"/>
                  <a:pt x="4807" y="438"/>
                </a:cubicBezTo>
                <a:cubicBezTo>
                  <a:pt x="4800" y="437"/>
                  <a:pt x="4793" y="437"/>
                  <a:pt x="4786" y="437"/>
                </a:cubicBezTo>
                <a:cubicBezTo>
                  <a:pt x="4686" y="437"/>
                  <a:pt x="4661" y="534"/>
                  <a:pt x="4574" y="534"/>
                </a:cubicBezTo>
                <a:cubicBezTo>
                  <a:pt x="4568" y="534"/>
                  <a:pt x="4562" y="534"/>
                  <a:pt x="4555" y="533"/>
                </a:cubicBezTo>
                <a:cubicBezTo>
                  <a:pt x="4444" y="517"/>
                  <a:pt x="4444" y="423"/>
                  <a:pt x="4334" y="407"/>
                </a:cubicBezTo>
                <a:cubicBezTo>
                  <a:pt x="4223" y="391"/>
                  <a:pt x="4240" y="249"/>
                  <a:pt x="4129" y="234"/>
                </a:cubicBezTo>
                <a:cubicBezTo>
                  <a:pt x="4123" y="233"/>
                  <a:pt x="4117" y="233"/>
                  <a:pt x="4111" y="233"/>
                </a:cubicBezTo>
                <a:cubicBezTo>
                  <a:pt x="4006" y="233"/>
                  <a:pt x="3984" y="361"/>
                  <a:pt x="3891" y="361"/>
                </a:cubicBezTo>
                <a:cubicBezTo>
                  <a:pt x="3887" y="361"/>
                  <a:pt x="3882" y="361"/>
                  <a:pt x="3877" y="360"/>
                </a:cubicBezTo>
                <a:cubicBezTo>
                  <a:pt x="3751" y="344"/>
                  <a:pt x="3767" y="234"/>
                  <a:pt x="3656" y="217"/>
                </a:cubicBezTo>
                <a:cubicBezTo>
                  <a:pt x="3650" y="217"/>
                  <a:pt x="3645" y="216"/>
                  <a:pt x="3639" y="216"/>
                </a:cubicBezTo>
                <a:cubicBezTo>
                  <a:pt x="3534" y="216"/>
                  <a:pt x="3512" y="345"/>
                  <a:pt x="3420" y="345"/>
                </a:cubicBezTo>
                <a:cubicBezTo>
                  <a:pt x="3415" y="345"/>
                  <a:pt x="3410" y="344"/>
                  <a:pt x="3404" y="344"/>
                </a:cubicBezTo>
                <a:cubicBezTo>
                  <a:pt x="3278" y="328"/>
                  <a:pt x="3310" y="123"/>
                  <a:pt x="3200" y="108"/>
                </a:cubicBezTo>
                <a:cubicBezTo>
                  <a:pt x="3074" y="91"/>
                  <a:pt x="3074" y="91"/>
                  <a:pt x="2963" y="76"/>
                </a:cubicBezTo>
                <a:cubicBezTo>
                  <a:pt x="2955" y="75"/>
                  <a:pt x="2948" y="75"/>
                  <a:pt x="2941" y="75"/>
                </a:cubicBezTo>
                <a:cubicBezTo>
                  <a:pt x="2857" y="75"/>
                  <a:pt x="2832" y="156"/>
                  <a:pt x="2735" y="156"/>
                </a:cubicBezTo>
                <a:cubicBezTo>
                  <a:pt x="2728" y="156"/>
                  <a:pt x="2720" y="156"/>
                  <a:pt x="2711" y="154"/>
                </a:cubicBezTo>
                <a:cubicBezTo>
                  <a:pt x="2601" y="139"/>
                  <a:pt x="2616" y="60"/>
                  <a:pt x="2490" y="60"/>
                </a:cubicBezTo>
                <a:cubicBezTo>
                  <a:pt x="2484" y="59"/>
                  <a:pt x="2478" y="59"/>
                  <a:pt x="2472" y="59"/>
                </a:cubicBezTo>
                <a:cubicBezTo>
                  <a:pt x="2384" y="59"/>
                  <a:pt x="2361" y="156"/>
                  <a:pt x="2274" y="156"/>
                </a:cubicBezTo>
                <a:cubicBezTo>
                  <a:pt x="2268" y="156"/>
                  <a:pt x="2261" y="155"/>
                  <a:pt x="2255" y="154"/>
                </a:cubicBezTo>
                <a:cubicBezTo>
                  <a:pt x="2146" y="141"/>
                  <a:pt x="2073" y="0"/>
                  <a:pt x="2004" y="0"/>
                </a:cubicBezTo>
                <a:close/>
              </a:path>
            </a:pathLst>
          </a:custGeom>
          <a:solidFill>
            <a:schemeClr val="lt2"/>
          </a:solidFill>
          <a:ln>
            <a:noFill/>
          </a:ln>
          <a:effectLst>
            <a:outerShdw blurRad="57150" dist="19050" dir="5400000" algn="bl" rotWithShape="0">
              <a:schemeClr val="dk1">
                <a:alpha val="27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821" name="Google Shape;6821;p73"/>
          <p:cNvPicPr preferRelativeResize="0"/>
          <p:nvPr/>
        </p:nvPicPr>
        <p:blipFill>
          <a:blip r:embed="rId3">
            <a:alphaModFix/>
          </a:blip>
          <a:stretch>
            <a:fillRect/>
          </a:stretch>
        </p:blipFill>
        <p:spPr>
          <a:xfrm rot="1091411" flipH="1">
            <a:off x="237838" y="336581"/>
            <a:ext cx="1436300" cy="1753743"/>
          </a:xfrm>
          <a:prstGeom prst="rect">
            <a:avLst/>
          </a:prstGeom>
          <a:noFill/>
          <a:ln>
            <a:noFill/>
          </a:ln>
        </p:spPr>
      </p:pic>
      <p:sp>
        <p:nvSpPr>
          <p:cNvPr id="6823" name="Google Shape;6823;p73"/>
          <p:cNvSpPr/>
          <p:nvPr/>
        </p:nvSpPr>
        <p:spPr>
          <a:xfrm rot="-3714108">
            <a:off x="874023" y="1619308"/>
            <a:ext cx="875706" cy="618021"/>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Picture 2">
            <a:extLst>
              <a:ext uri="{FF2B5EF4-FFF2-40B4-BE49-F238E27FC236}">
                <a16:creationId xmlns:a16="http://schemas.microsoft.com/office/drawing/2014/main" id="{E759C628-F3B0-B7EA-A00C-0E0650C064C6}"/>
              </a:ext>
            </a:extLst>
          </p:cNvPr>
          <p:cNvPicPr>
            <a:picLocks noChangeAspect="1"/>
          </p:cNvPicPr>
          <p:nvPr/>
        </p:nvPicPr>
        <p:blipFill rotWithShape="1">
          <a:blip r:embed="rId4"/>
          <a:srcRect l="16049" t="18427" r="13273" b="13619"/>
          <a:stretch/>
        </p:blipFill>
        <p:spPr>
          <a:xfrm rot="483415">
            <a:off x="5769116" y="850611"/>
            <a:ext cx="2474837" cy="3313921"/>
          </a:xfrm>
          <a:prstGeom prst="rect">
            <a:avLst/>
          </a:prstGeom>
        </p:spPr>
      </p:pic>
      <p:sp>
        <p:nvSpPr>
          <p:cNvPr id="6822" name="Google Shape;6822;p73"/>
          <p:cNvSpPr/>
          <p:nvPr/>
        </p:nvSpPr>
        <p:spPr>
          <a:xfrm rot="-1305378">
            <a:off x="6858677" y="535189"/>
            <a:ext cx="875713" cy="618025"/>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385"/>
        <p:cNvGrpSpPr/>
        <p:nvPr/>
      </p:nvGrpSpPr>
      <p:grpSpPr>
        <a:xfrm>
          <a:off x="0" y="0"/>
          <a:ext cx="0" cy="0"/>
          <a:chOff x="0" y="0"/>
          <a:chExt cx="0" cy="0"/>
        </a:xfrm>
      </p:grpSpPr>
      <p:grpSp>
        <p:nvGrpSpPr>
          <p:cNvPr id="9386" name="Google Shape;9386;p85"/>
          <p:cNvGrpSpPr/>
          <p:nvPr/>
        </p:nvGrpSpPr>
        <p:grpSpPr>
          <a:xfrm>
            <a:off x="889704" y="3552449"/>
            <a:ext cx="4499395" cy="1000048"/>
            <a:chOff x="2999621" y="1744174"/>
            <a:chExt cx="460023" cy="102245"/>
          </a:xfrm>
        </p:grpSpPr>
        <p:sp>
          <p:nvSpPr>
            <p:cNvPr id="9387" name="Google Shape;9387;p85"/>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5"/>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5"/>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5"/>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5"/>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5"/>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5"/>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5"/>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5"/>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5"/>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5"/>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5"/>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5"/>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5"/>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5"/>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5"/>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5"/>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5"/>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5"/>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5"/>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5"/>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5"/>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5"/>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5"/>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5"/>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5"/>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5"/>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5"/>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5"/>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5"/>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5"/>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5"/>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5"/>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5"/>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5"/>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5"/>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5"/>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5"/>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5"/>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5"/>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5"/>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5"/>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5"/>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5"/>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5"/>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5"/>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5"/>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5"/>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5"/>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5"/>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5"/>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5"/>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5"/>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5"/>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5"/>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5"/>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5"/>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5"/>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5"/>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5"/>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5"/>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5"/>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5"/>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5"/>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5"/>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5"/>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5"/>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5"/>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5"/>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5"/>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5"/>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5"/>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5"/>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5"/>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5"/>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5"/>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5"/>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5"/>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5"/>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5"/>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5"/>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5"/>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5"/>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5"/>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5"/>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5"/>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5"/>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5"/>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5"/>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5"/>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5"/>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5"/>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5"/>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5"/>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5"/>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5"/>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5"/>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5"/>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5"/>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5"/>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5"/>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5"/>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5"/>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5"/>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5"/>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5"/>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5"/>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5"/>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5"/>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5"/>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5"/>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5"/>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5"/>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5"/>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5"/>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5"/>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5"/>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5"/>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5"/>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5"/>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5"/>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5"/>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5"/>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5"/>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5"/>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5"/>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5"/>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5"/>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5"/>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5"/>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5"/>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5"/>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5"/>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5"/>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5"/>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5"/>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5"/>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5"/>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5"/>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5"/>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5"/>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5"/>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5"/>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5"/>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5"/>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5"/>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5"/>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5"/>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5"/>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5"/>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5"/>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5"/>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5"/>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5"/>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5"/>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5"/>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5"/>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5"/>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5"/>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5"/>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5"/>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5"/>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5"/>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5"/>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5"/>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5"/>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5"/>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5"/>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5"/>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5"/>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5"/>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5"/>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5"/>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5"/>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5"/>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5"/>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5"/>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5"/>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5"/>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5"/>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5"/>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5"/>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5"/>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5"/>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5"/>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5"/>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5"/>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5"/>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5"/>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5"/>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5"/>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5"/>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5"/>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5"/>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5"/>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5"/>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5"/>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5"/>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5"/>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5"/>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5"/>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5"/>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5"/>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5"/>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5"/>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5"/>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5"/>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5"/>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5"/>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5"/>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5"/>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5"/>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5"/>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5"/>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5"/>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5"/>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5"/>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5"/>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5"/>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5"/>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5"/>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5"/>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5"/>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5"/>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5"/>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5"/>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5"/>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5"/>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5"/>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5"/>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5"/>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5"/>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5"/>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5"/>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5"/>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5"/>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5"/>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5"/>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5"/>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5"/>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5"/>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5"/>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5"/>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5"/>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5"/>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5"/>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5"/>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5"/>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5"/>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5"/>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5"/>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5"/>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5"/>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5"/>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5"/>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5"/>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5"/>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5"/>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5"/>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5"/>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5"/>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5"/>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5"/>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5"/>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5"/>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5"/>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5"/>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5"/>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5"/>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5"/>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5"/>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5"/>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5"/>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5"/>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5"/>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5"/>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5"/>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5"/>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5"/>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5"/>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5"/>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5"/>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5"/>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5"/>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5"/>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5"/>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5"/>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5"/>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5"/>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5"/>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5"/>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5"/>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5"/>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5"/>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5"/>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5"/>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5"/>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5"/>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5"/>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5"/>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5"/>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5"/>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5"/>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5"/>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5"/>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5"/>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5"/>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5"/>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5"/>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5"/>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5"/>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5"/>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5"/>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5"/>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5"/>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5"/>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5"/>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5"/>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5"/>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5"/>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5"/>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5"/>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5"/>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5"/>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5"/>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5"/>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5"/>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5"/>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5"/>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5"/>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5"/>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5"/>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5"/>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5"/>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5"/>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5"/>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5"/>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5"/>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5"/>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5"/>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5"/>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5"/>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5"/>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5"/>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5"/>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5"/>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5"/>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5"/>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5"/>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5"/>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5"/>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5"/>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5"/>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5"/>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5"/>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5"/>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5"/>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5"/>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5"/>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5"/>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5"/>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5"/>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5"/>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5"/>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5"/>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5"/>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5"/>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5"/>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5"/>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5"/>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5"/>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5"/>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5"/>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5"/>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5"/>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5"/>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5"/>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5"/>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5"/>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5"/>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5"/>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5"/>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5"/>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5"/>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5"/>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5"/>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5"/>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5"/>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5"/>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5"/>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5"/>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5"/>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5"/>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5"/>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5"/>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5"/>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5"/>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5"/>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5"/>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5"/>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5"/>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5"/>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5"/>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5"/>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5"/>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5"/>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5"/>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5"/>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5"/>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5"/>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5"/>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5"/>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5"/>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5"/>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5"/>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5"/>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5"/>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5"/>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5"/>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5"/>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5"/>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5"/>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5"/>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5"/>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5"/>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5"/>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5"/>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5"/>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5"/>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5"/>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5"/>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5"/>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5"/>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5"/>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5"/>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5"/>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5"/>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5"/>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5"/>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5"/>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5"/>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5"/>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5"/>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5"/>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5"/>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5"/>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5"/>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5"/>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5"/>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5"/>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5"/>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5"/>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5"/>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5"/>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5"/>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5"/>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5"/>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5"/>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5"/>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5"/>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5"/>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5"/>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5"/>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5"/>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5"/>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5"/>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5"/>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5"/>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5"/>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5"/>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5"/>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5"/>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5"/>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5"/>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5"/>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5"/>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5"/>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5"/>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5"/>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5"/>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5"/>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5"/>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5"/>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5"/>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5"/>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5"/>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5"/>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5"/>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5"/>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5"/>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5"/>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5"/>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5"/>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5"/>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5"/>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5"/>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5"/>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5"/>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5"/>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5"/>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5"/>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5"/>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5"/>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5"/>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5"/>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5"/>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5"/>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5"/>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5"/>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5"/>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5"/>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5"/>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5"/>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5"/>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5"/>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5"/>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5"/>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5"/>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5"/>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5"/>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5"/>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5"/>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5"/>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5"/>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5"/>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5"/>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5"/>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5"/>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5"/>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5"/>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5"/>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5"/>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5"/>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5"/>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5"/>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5"/>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5"/>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5"/>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5"/>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5"/>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5"/>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5"/>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5"/>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5"/>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5"/>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5"/>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5"/>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5"/>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5"/>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5"/>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5"/>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5"/>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5"/>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5"/>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5"/>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5"/>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5"/>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5"/>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5"/>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5"/>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5"/>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5"/>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5"/>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5"/>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5"/>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5"/>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5"/>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5"/>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5"/>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5"/>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5"/>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5"/>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5"/>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5"/>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5"/>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5"/>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5"/>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5"/>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5"/>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5"/>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5"/>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5"/>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5"/>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5"/>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5"/>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5"/>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5"/>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5"/>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5"/>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5"/>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5"/>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5"/>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5"/>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5"/>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5"/>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5"/>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5"/>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5"/>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5"/>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5"/>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5"/>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5"/>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5"/>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5"/>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5"/>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5"/>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5"/>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5"/>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5"/>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5"/>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5"/>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5"/>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5"/>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5"/>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5"/>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5"/>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5"/>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5"/>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5"/>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5"/>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5"/>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5"/>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5"/>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5"/>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5"/>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5"/>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5"/>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5"/>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5"/>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5"/>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5"/>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5"/>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5"/>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5"/>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5"/>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5"/>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5"/>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5"/>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5"/>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5"/>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5"/>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5"/>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5"/>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5"/>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5"/>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5"/>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5"/>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5"/>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5"/>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5"/>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5"/>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5"/>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5"/>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5"/>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5"/>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5"/>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5"/>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5"/>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5"/>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5"/>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5"/>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5"/>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5"/>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5"/>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5"/>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5"/>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5"/>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5"/>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5"/>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5"/>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5"/>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5"/>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5"/>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5"/>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5"/>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5"/>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5"/>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5"/>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5"/>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5"/>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5"/>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5"/>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5"/>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5"/>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5"/>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5"/>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5"/>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5"/>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5"/>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5"/>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5"/>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5"/>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5"/>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5"/>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5"/>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5"/>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5"/>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5"/>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5"/>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5"/>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5"/>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5"/>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5"/>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5"/>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5"/>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5"/>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5"/>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5"/>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5"/>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5"/>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5"/>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5"/>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5"/>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5"/>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5"/>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5"/>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5"/>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5"/>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5"/>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5"/>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5"/>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5"/>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5"/>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5"/>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5"/>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5"/>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5"/>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5"/>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5"/>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5"/>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5"/>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5"/>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5"/>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5"/>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5"/>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5"/>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5"/>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5"/>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5"/>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5"/>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5"/>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5"/>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5"/>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5"/>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5"/>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5"/>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5"/>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5"/>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5"/>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5"/>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5"/>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5"/>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5"/>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5"/>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5"/>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5"/>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5"/>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5"/>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5"/>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5"/>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5"/>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5"/>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5"/>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5"/>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5"/>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5"/>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5"/>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5"/>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5" name="Google Shape;10155;p85"/>
          <p:cNvGrpSpPr/>
          <p:nvPr/>
        </p:nvGrpSpPr>
        <p:grpSpPr>
          <a:xfrm rot="-770512" flipH="1">
            <a:off x="3497770" y="599204"/>
            <a:ext cx="4499416" cy="1000053"/>
            <a:chOff x="2999621" y="1744174"/>
            <a:chExt cx="460023" cy="102245"/>
          </a:xfrm>
        </p:grpSpPr>
        <p:sp>
          <p:nvSpPr>
            <p:cNvPr id="10156" name="Google Shape;10156;p85"/>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5"/>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5"/>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5"/>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5"/>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5"/>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5"/>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5"/>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5"/>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5"/>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5"/>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5"/>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5"/>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5"/>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5"/>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5"/>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5"/>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5"/>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5"/>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5"/>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5"/>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5"/>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5"/>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5"/>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5"/>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5"/>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5"/>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5"/>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5"/>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5"/>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5"/>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5"/>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5"/>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5"/>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5"/>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5"/>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5"/>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5"/>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5"/>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5"/>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5"/>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5"/>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5"/>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5"/>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5"/>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5"/>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5"/>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5"/>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5"/>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5"/>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5"/>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5"/>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5"/>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5"/>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5"/>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5"/>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5"/>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5"/>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5"/>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5"/>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5"/>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5"/>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5"/>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5"/>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5"/>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5"/>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5"/>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5"/>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5"/>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5"/>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5"/>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5"/>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5"/>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5"/>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5"/>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5"/>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5"/>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5"/>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5"/>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5"/>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5"/>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5"/>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5"/>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5"/>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5"/>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5"/>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5"/>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5"/>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5"/>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5"/>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5"/>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5"/>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5"/>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5"/>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5"/>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5"/>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5"/>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5"/>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5"/>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5"/>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5"/>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5"/>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5"/>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5"/>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5"/>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5"/>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5"/>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5"/>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5"/>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5"/>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5"/>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5"/>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5"/>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5"/>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5"/>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5"/>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5"/>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5"/>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5"/>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5"/>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5"/>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5"/>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5"/>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5"/>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5"/>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5"/>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5"/>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5"/>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5"/>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5"/>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5"/>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5"/>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5"/>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5"/>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5"/>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5"/>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5"/>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5"/>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5"/>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5"/>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5"/>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5"/>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5"/>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5"/>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5"/>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5"/>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5"/>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5"/>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5"/>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5"/>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5"/>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5"/>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5"/>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5"/>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5"/>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5"/>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5"/>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5"/>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5"/>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5"/>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5"/>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5"/>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5"/>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5"/>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5"/>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5"/>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5"/>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5"/>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5"/>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5"/>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5"/>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5"/>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5"/>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5"/>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5"/>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5"/>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5"/>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5"/>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5"/>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5"/>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5"/>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5"/>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5"/>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5"/>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5"/>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5"/>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5"/>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5"/>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5"/>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5"/>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5"/>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5"/>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5"/>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5"/>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5"/>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5"/>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5"/>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5"/>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5"/>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5"/>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5"/>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5"/>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5"/>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5"/>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5"/>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5"/>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5"/>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5"/>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5"/>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5"/>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5"/>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5"/>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5"/>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5"/>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5"/>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5"/>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5"/>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5"/>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5"/>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5"/>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5"/>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5"/>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5"/>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5"/>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5"/>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5"/>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5"/>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5"/>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5"/>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5"/>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5"/>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5"/>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5"/>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5"/>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5"/>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5"/>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5"/>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5"/>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5"/>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5"/>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5"/>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5"/>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5"/>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5"/>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5"/>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5"/>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5"/>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5"/>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5"/>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5"/>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5"/>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5"/>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5"/>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5"/>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5"/>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5"/>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5"/>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5"/>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5"/>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5"/>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5"/>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5"/>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5"/>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5"/>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5"/>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5"/>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5"/>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5"/>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5"/>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5"/>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5"/>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5"/>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5"/>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5"/>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5"/>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5"/>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5"/>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5"/>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5"/>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5"/>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5"/>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5"/>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5"/>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5"/>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5"/>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5"/>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5"/>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5"/>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5"/>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5"/>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5"/>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5"/>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5"/>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5"/>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5"/>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5"/>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5"/>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5"/>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5"/>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5"/>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5"/>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5"/>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5"/>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5"/>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5"/>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5"/>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5"/>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5"/>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5"/>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5"/>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5"/>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5"/>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5"/>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5"/>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5"/>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5"/>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5"/>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5"/>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5"/>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5"/>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5"/>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5"/>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5"/>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5"/>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5"/>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5"/>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5"/>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5"/>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5"/>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5"/>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5"/>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5"/>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5"/>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5"/>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5"/>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5"/>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5"/>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5"/>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5"/>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5"/>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5"/>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5"/>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5"/>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5"/>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5"/>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5"/>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5"/>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5"/>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5"/>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5"/>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5"/>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5"/>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5"/>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5"/>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5"/>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5"/>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5"/>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5"/>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5"/>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5"/>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5"/>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5"/>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5"/>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5"/>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5"/>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5"/>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5"/>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5"/>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5"/>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5"/>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5"/>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5"/>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5"/>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5"/>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5"/>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5"/>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5"/>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5"/>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5"/>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5"/>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5"/>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5"/>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5"/>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5"/>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5"/>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5"/>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5"/>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5"/>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5"/>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5"/>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5"/>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5"/>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5"/>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5"/>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5"/>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5"/>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5"/>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5"/>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5"/>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5"/>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5"/>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5"/>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5"/>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5"/>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5"/>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5"/>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5"/>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5"/>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5"/>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5"/>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5"/>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5"/>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5"/>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5"/>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5"/>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5"/>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5"/>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5"/>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5"/>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5"/>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5"/>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5"/>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5"/>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5"/>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5"/>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5"/>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5"/>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5"/>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5"/>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5"/>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5"/>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5"/>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5"/>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5"/>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5"/>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5"/>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5"/>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5"/>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5"/>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5"/>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5"/>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5"/>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5"/>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5"/>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5"/>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5"/>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5"/>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5"/>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5"/>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5"/>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5"/>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5"/>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5"/>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5"/>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5"/>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5"/>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5"/>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5"/>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5"/>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5"/>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5"/>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5"/>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5"/>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5"/>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5"/>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5"/>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5"/>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5"/>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5"/>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5"/>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5"/>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5"/>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5"/>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5"/>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5"/>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5"/>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5"/>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5"/>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5"/>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5"/>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5"/>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5"/>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5"/>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5"/>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5"/>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5"/>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5"/>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5"/>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5"/>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5"/>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5"/>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5"/>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5"/>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5"/>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5"/>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5"/>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5"/>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5"/>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5"/>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5"/>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5"/>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5"/>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5"/>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5"/>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5"/>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5"/>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5"/>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5"/>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5"/>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5"/>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5"/>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5"/>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5"/>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5"/>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5"/>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5"/>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5"/>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5"/>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5"/>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5"/>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5"/>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5"/>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5"/>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5"/>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5"/>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5"/>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5"/>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5"/>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5"/>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5"/>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5"/>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5"/>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5"/>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5"/>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5"/>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5"/>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5"/>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5"/>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5"/>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5"/>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5"/>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5"/>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5"/>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5"/>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5"/>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5"/>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5"/>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5"/>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5"/>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5"/>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5"/>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5"/>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5"/>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5"/>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5"/>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5"/>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5"/>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5"/>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5"/>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5"/>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5"/>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5"/>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5"/>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5"/>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5"/>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5"/>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5"/>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5"/>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5"/>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5"/>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5"/>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5"/>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5"/>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5"/>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5"/>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5"/>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5"/>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5"/>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5"/>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5"/>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5"/>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5"/>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5"/>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5"/>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5"/>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5"/>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5"/>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5"/>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5"/>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5"/>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5"/>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5"/>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5"/>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5"/>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5"/>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5"/>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5"/>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5"/>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5"/>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5"/>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5"/>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5"/>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5"/>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5"/>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5"/>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5"/>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5"/>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5"/>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5"/>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5"/>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5"/>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5"/>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5"/>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5"/>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5"/>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5"/>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5"/>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5"/>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5"/>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5"/>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5"/>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5"/>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5"/>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5"/>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5"/>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5"/>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5"/>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5"/>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5"/>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5"/>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5"/>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5"/>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5"/>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5"/>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5"/>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5"/>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5"/>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5"/>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5"/>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5"/>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5"/>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5"/>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5"/>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5"/>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5"/>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5"/>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5"/>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5"/>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5"/>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5"/>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5"/>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5"/>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5"/>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5"/>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5"/>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5"/>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5"/>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5"/>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5"/>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5"/>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5"/>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5"/>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5"/>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5"/>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5"/>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5"/>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5"/>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5"/>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5"/>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5"/>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5"/>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5"/>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5"/>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5"/>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5"/>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5"/>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5"/>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5"/>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5"/>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5"/>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5"/>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5"/>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5"/>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5"/>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5"/>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5"/>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5"/>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5"/>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5"/>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5"/>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5"/>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5"/>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5"/>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5"/>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5"/>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5"/>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5"/>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5"/>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5"/>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5"/>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5"/>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5"/>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5"/>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5"/>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5"/>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5"/>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5"/>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5"/>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5"/>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5"/>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5"/>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5"/>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5"/>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5"/>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5"/>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5"/>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5"/>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5"/>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5"/>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5"/>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5"/>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5"/>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5"/>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5"/>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5"/>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5"/>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5"/>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5"/>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5"/>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5"/>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5"/>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5"/>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5"/>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5"/>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5"/>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5"/>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5"/>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5"/>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5"/>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5"/>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5"/>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5"/>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5"/>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5"/>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5"/>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5"/>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5"/>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5"/>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5"/>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5"/>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5"/>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5"/>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5"/>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5"/>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5"/>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5"/>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5"/>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5"/>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5"/>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5"/>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5"/>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5"/>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5"/>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5"/>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5"/>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5"/>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5"/>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5"/>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4" name="Google Shape;10924;p85"/>
          <p:cNvGrpSpPr/>
          <p:nvPr/>
        </p:nvGrpSpPr>
        <p:grpSpPr>
          <a:xfrm>
            <a:off x="5446189" y="2690498"/>
            <a:ext cx="2515990" cy="1966090"/>
            <a:chOff x="3360402" y="1405432"/>
            <a:chExt cx="341781" cy="267077"/>
          </a:xfrm>
        </p:grpSpPr>
        <p:sp>
          <p:nvSpPr>
            <p:cNvPr id="10925" name="Google Shape;10925;p85"/>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5"/>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5"/>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5"/>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5"/>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5"/>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5"/>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5"/>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5"/>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5"/>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5"/>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5"/>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5"/>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5"/>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5"/>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5"/>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5"/>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5"/>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5"/>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5"/>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5"/>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5"/>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5"/>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5"/>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5"/>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5"/>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5"/>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5"/>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5"/>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5"/>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5"/>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5"/>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5"/>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5"/>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5"/>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5"/>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5"/>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5"/>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5"/>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5"/>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5"/>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5"/>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5"/>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5"/>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5"/>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5"/>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5"/>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5"/>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5"/>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5"/>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5"/>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5"/>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5"/>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5"/>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5"/>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5"/>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5"/>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5"/>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5"/>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5"/>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5"/>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5"/>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5"/>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5"/>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5"/>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5"/>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5"/>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5"/>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5"/>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5"/>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5"/>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5"/>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5"/>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5"/>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5"/>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5"/>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5"/>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5"/>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5"/>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5"/>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5"/>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5"/>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5"/>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5"/>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5"/>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5"/>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5"/>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5"/>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5"/>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5"/>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5"/>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5"/>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5"/>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5"/>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5"/>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5"/>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5"/>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5"/>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5"/>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5"/>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5"/>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5"/>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5"/>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5"/>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5"/>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5"/>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5"/>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5"/>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5"/>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5"/>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5"/>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5"/>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5"/>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5"/>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5"/>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5"/>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5"/>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5"/>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5"/>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5"/>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5"/>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5"/>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5"/>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5"/>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5"/>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5"/>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5"/>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5"/>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5"/>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5"/>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5"/>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5"/>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5"/>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5"/>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5"/>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5"/>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5"/>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5"/>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5"/>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5"/>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5"/>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5"/>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5"/>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5"/>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5"/>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5"/>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5"/>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5"/>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5"/>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5"/>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5"/>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5"/>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5"/>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5"/>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5"/>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5"/>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5"/>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5"/>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5"/>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5"/>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5"/>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5"/>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5"/>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5"/>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5"/>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5"/>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5"/>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5"/>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5"/>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5"/>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5"/>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5"/>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5"/>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5"/>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5"/>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5"/>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5"/>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5"/>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5"/>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5"/>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5"/>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5"/>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5"/>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5"/>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5"/>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5"/>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5"/>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5"/>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5"/>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5"/>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5"/>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5"/>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5"/>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5"/>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5"/>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5"/>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5"/>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5"/>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5"/>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5"/>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5"/>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5"/>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5"/>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5"/>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5"/>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5"/>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5"/>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5"/>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5"/>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5"/>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5"/>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5"/>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5"/>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5"/>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5"/>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5"/>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5"/>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5"/>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5"/>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5"/>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5"/>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5"/>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5"/>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5"/>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5"/>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5"/>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5"/>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5"/>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5"/>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5"/>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5"/>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5"/>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5"/>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5"/>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5"/>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5"/>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5"/>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5"/>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5"/>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5"/>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5"/>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5"/>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5"/>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5"/>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5"/>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5"/>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5"/>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5"/>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5"/>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5"/>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5"/>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5"/>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5"/>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5"/>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5"/>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5"/>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5"/>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5"/>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5"/>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5"/>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5"/>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5"/>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5"/>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5"/>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5"/>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5"/>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5"/>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5"/>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5"/>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5"/>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5"/>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5"/>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5"/>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5"/>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5"/>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5"/>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5"/>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5"/>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5"/>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5"/>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5"/>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5"/>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5"/>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5"/>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5"/>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5"/>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5"/>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5"/>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5"/>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5"/>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5"/>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5"/>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5"/>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5"/>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5"/>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5"/>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5"/>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5"/>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5"/>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5"/>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5"/>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5"/>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5"/>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5"/>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5"/>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5"/>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5"/>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5"/>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3" name="Google Shape;11233;p85"/>
          <p:cNvGrpSpPr/>
          <p:nvPr/>
        </p:nvGrpSpPr>
        <p:grpSpPr>
          <a:xfrm rot="10800000">
            <a:off x="1338039" y="480423"/>
            <a:ext cx="2515990" cy="1966090"/>
            <a:chOff x="3360402" y="1405432"/>
            <a:chExt cx="341781" cy="267077"/>
          </a:xfrm>
        </p:grpSpPr>
        <p:sp>
          <p:nvSpPr>
            <p:cNvPr id="11234" name="Google Shape;11234;p85"/>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5"/>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5"/>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5"/>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5"/>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5"/>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5"/>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5"/>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5"/>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5"/>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5"/>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5"/>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5"/>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5"/>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5"/>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5"/>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5"/>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5"/>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5"/>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5"/>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5"/>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5"/>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5"/>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5"/>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5"/>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5"/>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5"/>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5"/>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5"/>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5"/>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5"/>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5"/>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5"/>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5"/>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5"/>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5"/>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5"/>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5"/>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5"/>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5"/>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5"/>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5"/>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5"/>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5"/>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5"/>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5"/>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5"/>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5"/>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5"/>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5"/>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5"/>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5"/>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5"/>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5"/>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5"/>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5"/>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5"/>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5"/>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5"/>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5"/>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5"/>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5"/>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5"/>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5"/>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5"/>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5"/>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5"/>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5"/>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5"/>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5"/>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5"/>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5"/>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5"/>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5"/>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5"/>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5"/>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5"/>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5"/>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5"/>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5"/>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5"/>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5"/>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5"/>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5"/>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5"/>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5"/>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5"/>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5"/>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5"/>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5"/>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5"/>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5"/>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5"/>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5"/>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5"/>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5"/>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5"/>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5"/>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5"/>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5"/>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5"/>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5"/>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5"/>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5"/>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5"/>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5"/>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5"/>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5"/>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5"/>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5"/>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5"/>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5"/>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5"/>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5"/>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5"/>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5"/>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5"/>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5"/>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5"/>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5"/>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5"/>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5"/>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5"/>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5"/>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5"/>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5"/>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5"/>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5"/>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5"/>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5"/>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5"/>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5"/>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5"/>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5"/>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5"/>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5"/>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5"/>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5"/>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5"/>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5"/>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5"/>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5"/>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5"/>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5"/>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5"/>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5"/>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5"/>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5"/>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5"/>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5"/>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5"/>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5"/>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5"/>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5"/>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5"/>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5"/>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5"/>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5"/>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5"/>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5"/>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5"/>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5"/>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5"/>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5"/>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5"/>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5"/>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5"/>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5"/>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5"/>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5"/>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5"/>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5"/>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5"/>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5"/>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5"/>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5"/>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5"/>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5"/>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5"/>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5"/>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5"/>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5"/>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5"/>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5"/>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5"/>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5"/>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5"/>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5"/>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5"/>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5"/>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5"/>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5"/>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5"/>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5"/>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5"/>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5"/>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5"/>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5"/>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5"/>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5"/>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5"/>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5"/>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5"/>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5"/>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5"/>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5"/>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5"/>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5"/>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5"/>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5"/>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5"/>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5"/>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5"/>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5"/>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5"/>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5"/>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5"/>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5"/>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5"/>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5"/>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5"/>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5"/>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5"/>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5"/>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5"/>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5"/>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5"/>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5"/>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5"/>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5"/>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85"/>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5"/>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5"/>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5"/>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5"/>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5"/>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5"/>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5"/>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5"/>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5"/>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5"/>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5"/>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5"/>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5"/>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5"/>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5"/>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5"/>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5"/>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5"/>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5"/>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5"/>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5"/>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5"/>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5"/>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5"/>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5"/>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5"/>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5"/>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5"/>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5"/>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5"/>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5"/>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5"/>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5"/>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5"/>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5"/>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5"/>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5"/>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5"/>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5"/>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5"/>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5"/>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5"/>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5"/>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5"/>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5"/>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5"/>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5"/>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5"/>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5"/>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5"/>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5"/>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5"/>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5"/>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5"/>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5"/>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5"/>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5"/>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5"/>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5"/>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5"/>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5"/>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5"/>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5"/>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5"/>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5"/>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5"/>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5"/>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5"/>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5"/>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5"/>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5"/>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5"/>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5"/>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5"/>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5"/>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5"/>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5"/>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2" name="Google Shape;11542;p85"/>
          <p:cNvSpPr/>
          <p:nvPr/>
        </p:nvSpPr>
        <p:spPr>
          <a:xfrm rot="-148814">
            <a:off x="902447" y="1152398"/>
            <a:ext cx="7339106" cy="2716104"/>
          </a:xfrm>
          <a:custGeom>
            <a:avLst/>
            <a:gdLst/>
            <a:ahLst/>
            <a:cxnLst/>
            <a:rect l="l" t="t" r="r" b="b"/>
            <a:pathLst>
              <a:path w="22311" h="8257" extrusionOk="0">
                <a:moveTo>
                  <a:pt x="22121" y="7280"/>
                </a:moveTo>
                <a:cubicBezTo>
                  <a:pt x="22043" y="6964"/>
                  <a:pt x="21932" y="6996"/>
                  <a:pt x="21932" y="6666"/>
                </a:cubicBezTo>
                <a:cubicBezTo>
                  <a:pt x="21932" y="6351"/>
                  <a:pt x="21995" y="6351"/>
                  <a:pt x="21995" y="6035"/>
                </a:cubicBezTo>
                <a:cubicBezTo>
                  <a:pt x="21995" y="5720"/>
                  <a:pt x="22075" y="5720"/>
                  <a:pt x="22075" y="5389"/>
                </a:cubicBezTo>
                <a:cubicBezTo>
                  <a:pt x="22075" y="5074"/>
                  <a:pt x="21791" y="5074"/>
                  <a:pt x="21791" y="4759"/>
                </a:cubicBezTo>
                <a:cubicBezTo>
                  <a:pt x="21791" y="4428"/>
                  <a:pt x="22106" y="4428"/>
                  <a:pt x="22106" y="4113"/>
                </a:cubicBezTo>
                <a:cubicBezTo>
                  <a:pt x="22106" y="3798"/>
                  <a:pt x="21791" y="3798"/>
                  <a:pt x="21791" y="3483"/>
                </a:cubicBezTo>
                <a:cubicBezTo>
                  <a:pt x="21791" y="3152"/>
                  <a:pt x="22121" y="3152"/>
                  <a:pt x="22121" y="2836"/>
                </a:cubicBezTo>
                <a:cubicBezTo>
                  <a:pt x="22121" y="2521"/>
                  <a:pt x="21964" y="2521"/>
                  <a:pt x="21964" y="2191"/>
                </a:cubicBezTo>
                <a:cubicBezTo>
                  <a:pt x="21964" y="1876"/>
                  <a:pt x="21932" y="1876"/>
                  <a:pt x="21932" y="1561"/>
                </a:cubicBezTo>
                <a:cubicBezTo>
                  <a:pt x="21932" y="1246"/>
                  <a:pt x="22153" y="1246"/>
                  <a:pt x="22153" y="914"/>
                </a:cubicBezTo>
                <a:cubicBezTo>
                  <a:pt x="22153" y="599"/>
                  <a:pt x="22279" y="458"/>
                  <a:pt x="22058" y="221"/>
                </a:cubicBezTo>
                <a:cubicBezTo>
                  <a:pt x="21838" y="0"/>
                  <a:pt x="21680" y="253"/>
                  <a:pt x="21365" y="253"/>
                </a:cubicBezTo>
                <a:cubicBezTo>
                  <a:pt x="21050" y="253"/>
                  <a:pt x="21050" y="158"/>
                  <a:pt x="20720" y="158"/>
                </a:cubicBezTo>
                <a:cubicBezTo>
                  <a:pt x="20405" y="158"/>
                  <a:pt x="20405" y="458"/>
                  <a:pt x="20089" y="458"/>
                </a:cubicBezTo>
                <a:cubicBezTo>
                  <a:pt x="19774" y="458"/>
                  <a:pt x="19774" y="300"/>
                  <a:pt x="19443" y="300"/>
                </a:cubicBezTo>
                <a:cubicBezTo>
                  <a:pt x="19128" y="300"/>
                  <a:pt x="19128" y="143"/>
                  <a:pt x="18813" y="143"/>
                </a:cubicBezTo>
                <a:lnTo>
                  <a:pt x="18182" y="143"/>
                </a:lnTo>
                <a:cubicBezTo>
                  <a:pt x="17852" y="143"/>
                  <a:pt x="17852" y="426"/>
                  <a:pt x="17537" y="426"/>
                </a:cubicBezTo>
                <a:cubicBezTo>
                  <a:pt x="17222" y="426"/>
                  <a:pt x="17222" y="80"/>
                  <a:pt x="16907" y="80"/>
                </a:cubicBezTo>
                <a:cubicBezTo>
                  <a:pt x="16575" y="80"/>
                  <a:pt x="16575" y="190"/>
                  <a:pt x="16260" y="190"/>
                </a:cubicBezTo>
                <a:cubicBezTo>
                  <a:pt x="15945" y="190"/>
                  <a:pt x="15945" y="458"/>
                  <a:pt x="15630" y="458"/>
                </a:cubicBezTo>
                <a:lnTo>
                  <a:pt x="14985" y="458"/>
                </a:lnTo>
                <a:cubicBezTo>
                  <a:pt x="14670" y="458"/>
                  <a:pt x="14670" y="490"/>
                  <a:pt x="14354" y="490"/>
                </a:cubicBezTo>
                <a:cubicBezTo>
                  <a:pt x="14023" y="490"/>
                  <a:pt x="14023" y="111"/>
                  <a:pt x="13708" y="111"/>
                </a:cubicBezTo>
                <a:cubicBezTo>
                  <a:pt x="13393" y="111"/>
                  <a:pt x="13393" y="395"/>
                  <a:pt x="13078" y="395"/>
                </a:cubicBezTo>
                <a:cubicBezTo>
                  <a:pt x="12762" y="395"/>
                  <a:pt x="12762" y="253"/>
                  <a:pt x="12432" y="253"/>
                </a:cubicBezTo>
                <a:cubicBezTo>
                  <a:pt x="12117" y="253"/>
                  <a:pt x="12117" y="237"/>
                  <a:pt x="11802" y="237"/>
                </a:cubicBezTo>
                <a:cubicBezTo>
                  <a:pt x="11487" y="237"/>
                  <a:pt x="11487" y="300"/>
                  <a:pt x="11155" y="300"/>
                </a:cubicBezTo>
                <a:cubicBezTo>
                  <a:pt x="10840" y="300"/>
                  <a:pt x="10840" y="442"/>
                  <a:pt x="10525" y="442"/>
                </a:cubicBezTo>
                <a:cubicBezTo>
                  <a:pt x="10210" y="442"/>
                  <a:pt x="10210" y="363"/>
                  <a:pt x="9880" y="363"/>
                </a:cubicBezTo>
                <a:cubicBezTo>
                  <a:pt x="9565" y="363"/>
                  <a:pt x="9565" y="143"/>
                  <a:pt x="9250" y="143"/>
                </a:cubicBezTo>
                <a:cubicBezTo>
                  <a:pt x="8934" y="143"/>
                  <a:pt x="8934" y="206"/>
                  <a:pt x="8619" y="206"/>
                </a:cubicBezTo>
                <a:cubicBezTo>
                  <a:pt x="8288" y="206"/>
                  <a:pt x="8288" y="490"/>
                  <a:pt x="7973" y="490"/>
                </a:cubicBezTo>
                <a:cubicBezTo>
                  <a:pt x="7658" y="490"/>
                  <a:pt x="7658" y="473"/>
                  <a:pt x="7343" y="473"/>
                </a:cubicBezTo>
                <a:cubicBezTo>
                  <a:pt x="7012" y="473"/>
                  <a:pt x="7012" y="206"/>
                  <a:pt x="6697" y="206"/>
                </a:cubicBezTo>
                <a:cubicBezTo>
                  <a:pt x="6382" y="206"/>
                  <a:pt x="6382" y="95"/>
                  <a:pt x="6067" y="95"/>
                </a:cubicBezTo>
                <a:cubicBezTo>
                  <a:pt x="5752" y="95"/>
                  <a:pt x="5752" y="143"/>
                  <a:pt x="5420" y="143"/>
                </a:cubicBezTo>
                <a:cubicBezTo>
                  <a:pt x="5105" y="143"/>
                  <a:pt x="5105" y="111"/>
                  <a:pt x="4790" y="111"/>
                </a:cubicBezTo>
                <a:cubicBezTo>
                  <a:pt x="4475" y="111"/>
                  <a:pt x="4475" y="143"/>
                  <a:pt x="4145" y="143"/>
                </a:cubicBezTo>
                <a:cubicBezTo>
                  <a:pt x="3830" y="143"/>
                  <a:pt x="3830" y="490"/>
                  <a:pt x="3515" y="490"/>
                </a:cubicBezTo>
                <a:cubicBezTo>
                  <a:pt x="3199" y="490"/>
                  <a:pt x="3199" y="269"/>
                  <a:pt x="2884" y="269"/>
                </a:cubicBezTo>
                <a:cubicBezTo>
                  <a:pt x="2553" y="269"/>
                  <a:pt x="2553" y="379"/>
                  <a:pt x="2238" y="379"/>
                </a:cubicBezTo>
                <a:cubicBezTo>
                  <a:pt x="1923" y="379"/>
                  <a:pt x="1923" y="237"/>
                  <a:pt x="1607" y="237"/>
                </a:cubicBezTo>
                <a:cubicBezTo>
                  <a:pt x="1292" y="237"/>
                  <a:pt x="1292" y="80"/>
                  <a:pt x="962" y="80"/>
                </a:cubicBezTo>
                <a:cubicBezTo>
                  <a:pt x="647" y="80"/>
                  <a:pt x="647" y="111"/>
                  <a:pt x="332" y="111"/>
                </a:cubicBezTo>
                <a:cubicBezTo>
                  <a:pt x="206" y="111"/>
                  <a:pt x="95" y="95"/>
                  <a:pt x="0" y="80"/>
                </a:cubicBezTo>
                <a:lnTo>
                  <a:pt x="0" y="836"/>
                </a:lnTo>
                <a:lnTo>
                  <a:pt x="568" y="899"/>
                </a:lnTo>
                <a:cubicBezTo>
                  <a:pt x="647" y="773"/>
                  <a:pt x="773" y="694"/>
                  <a:pt x="931" y="694"/>
                </a:cubicBezTo>
                <a:cubicBezTo>
                  <a:pt x="1151" y="694"/>
                  <a:pt x="1340" y="868"/>
                  <a:pt x="1340" y="1088"/>
                </a:cubicBezTo>
                <a:cubicBezTo>
                  <a:pt x="1340" y="1324"/>
                  <a:pt x="1151" y="1498"/>
                  <a:pt x="931" y="1498"/>
                </a:cubicBezTo>
                <a:cubicBezTo>
                  <a:pt x="757" y="1498"/>
                  <a:pt x="616" y="1403"/>
                  <a:pt x="552" y="1261"/>
                </a:cubicBezTo>
                <a:lnTo>
                  <a:pt x="473" y="1261"/>
                </a:lnTo>
                <a:cubicBezTo>
                  <a:pt x="189" y="1261"/>
                  <a:pt x="552" y="1246"/>
                  <a:pt x="284" y="1355"/>
                </a:cubicBezTo>
                <a:cubicBezTo>
                  <a:pt x="0" y="1466"/>
                  <a:pt x="95" y="1355"/>
                  <a:pt x="95" y="1355"/>
                </a:cubicBezTo>
                <a:lnTo>
                  <a:pt x="0" y="1355"/>
                </a:lnTo>
                <a:lnTo>
                  <a:pt x="0" y="2286"/>
                </a:lnTo>
                <a:lnTo>
                  <a:pt x="568" y="2349"/>
                </a:lnTo>
                <a:cubicBezTo>
                  <a:pt x="647" y="2223"/>
                  <a:pt x="773" y="2143"/>
                  <a:pt x="931" y="2143"/>
                </a:cubicBezTo>
                <a:cubicBezTo>
                  <a:pt x="1151" y="2143"/>
                  <a:pt x="1340" y="2317"/>
                  <a:pt x="1340" y="2538"/>
                </a:cubicBezTo>
                <a:cubicBezTo>
                  <a:pt x="1340" y="2773"/>
                  <a:pt x="1151" y="2947"/>
                  <a:pt x="931" y="2947"/>
                </a:cubicBezTo>
                <a:cubicBezTo>
                  <a:pt x="757" y="2947"/>
                  <a:pt x="616" y="2853"/>
                  <a:pt x="552" y="2710"/>
                </a:cubicBezTo>
                <a:lnTo>
                  <a:pt x="473" y="2710"/>
                </a:lnTo>
                <a:cubicBezTo>
                  <a:pt x="189" y="2710"/>
                  <a:pt x="552" y="2695"/>
                  <a:pt x="284" y="2805"/>
                </a:cubicBezTo>
                <a:cubicBezTo>
                  <a:pt x="0" y="2916"/>
                  <a:pt x="95" y="2805"/>
                  <a:pt x="95" y="2805"/>
                </a:cubicBezTo>
                <a:lnTo>
                  <a:pt x="0" y="2805"/>
                </a:lnTo>
                <a:lnTo>
                  <a:pt x="0" y="3735"/>
                </a:lnTo>
                <a:lnTo>
                  <a:pt x="568" y="3798"/>
                </a:lnTo>
                <a:cubicBezTo>
                  <a:pt x="647" y="3672"/>
                  <a:pt x="773" y="3593"/>
                  <a:pt x="931" y="3593"/>
                </a:cubicBezTo>
                <a:cubicBezTo>
                  <a:pt x="1151" y="3593"/>
                  <a:pt x="1340" y="3767"/>
                  <a:pt x="1340" y="3987"/>
                </a:cubicBezTo>
                <a:cubicBezTo>
                  <a:pt x="1340" y="4223"/>
                  <a:pt x="1151" y="4397"/>
                  <a:pt x="931" y="4397"/>
                </a:cubicBezTo>
                <a:cubicBezTo>
                  <a:pt x="757" y="4397"/>
                  <a:pt x="616" y="4302"/>
                  <a:pt x="552" y="4160"/>
                </a:cubicBezTo>
                <a:lnTo>
                  <a:pt x="473" y="4160"/>
                </a:lnTo>
                <a:cubicBezTo>
                  <a:pt x="189" y="4160"/>
                  <a:pt x="552" y="4145"/>
                  <a:pt x="284" y="4254"/>
                </a:cubicBezTo>
                <a:cubicBezTo>
                  <a:pt x="0" y="4365"/>
                  <a:pt x="95" y="4254"/>
                  <a:pt x="95" y="4254"/>
                </a:cubicBezTo>
                <a:lnTo>
                  <a:pt x="0" y="4254"/>
                </a:lnTo>
                <a:lnTo>
                  <a:pt x="0" y="5185"/>
                </a:lnTo>
                <a:lnTo>
                  <a:pt x="568" y="5248"/>
                </a:lnTo>
                <a:cubicBezTo>
                  <a:pt x="647" y="5122"/>
                  <a:pt x="773" y="5027"/>
                  <a:pt x="931" y="5027"/>
                </a:cubicBezTo>
                <a:cubicBezTo>
                  <a:pt x="1151" y="5027"/>
                  <a:pt x="1340" y="5216"/>
                  <a:pt x="1340" y="5437"/>
                </a:cubicBezTo>
                <a:cubicBezTo>
                  <a:pt x="1340" y="5672"/>
                  <a:pt x="1151" y="5846"/>
                  <a:pt x="931" y="5846"/>
                </a:cubicBezTo>
                <a:cubicBezTo>
                  <a:pt x="757" y="5846"/>
                  <a:pt x="616" y="5752"/>
                  <a:pt x="552" y="5609"/>
                </a:cubicBezTo>
                <a:lnTo>
                  <a:pt x="473" y="5609"/>
                </a:lnTo>
                <a:cubicBezTo>
                  <a:pt x="189" y="5609"/>
                  <a:pt x="552" y="5594"/>
                  <a:pt x="284" y="5704"/>
                </a:cubicBezTo>
                <a:cubicBezTo>
                  <a:pt x="0" y="5815"/>
                  <a:pt x="95" y="5704"/>
                  <a:pt x="95" y="5704"/>
                </a:cubicBezTo>
                <a:lnTo>
                  <a:pt x="0" y="5704"/>
                </a:lnTo>
                <a:lnTo>
                  <a:pt x="0" y="6634"/>
                </a:lnTo>
                <a:lnTo>
                  <a:pt x="568" y="6697"/>
                </a:lnTo>
                <a:cubicBezTo>
                  <a:pt x="647" y="6571"/>
                  <a:pt x="773" y="6477"/>
                  <a:pt x="931" y="6477"/>
                </a:cubicBezTo>
                <a:cubicBezTo>
                  <a:pt x="1151" y="6477"/>
                  <a:pt x="1340" y="6666"/>
                  <a:pt x="1340" y="6886"/>
                </a:cubicBezTo>
                <a:cubicBezTo>
                  <a:pt x="1340" y="7107"/>
                  <a:pt x="1151" y="7296"/>
                  <a:pt x="931" y="7296"/>
                </a:cubicBezTo>
                <a:cubicBezTo>
                  <a:pt x="757" y="7296"/>
                  <a:pt x="616" y="7201"/>
                  <a:pt x="552" y="7059"/>
                </a:cubicBezTo>
                <a:lnTo>
                  <a:pt x="473" y="7059"/>
                </a:lnTo>
                <a:cubicBezTo>
                  <a:pt x="189" y="7059"/>
                  <a:pt x="552" y="7044"/>
                  <a:pt x="284" y="7154"/>
                </a:cubicBezTo>
                <a:cubicBezTo>
                  <a:pt x="0" y="7264"/>
                  <a:pt x="95" y="7154"/>
                  <a:pt x="95" y="7154"/>
                </a:cubicBezTo>
                <a:lnTo>
                  <a:pt x="0" y="7154"/>
                </a:lnTo>
                <a:lnTo>
                  <a:pt x="0" y="8036"/>
                </a:lnTo>
                <a:cubicBezTo>
                  <a:pt x="80" y="8004"/>
                  <a:pt x="189" y="7958"/>
                  <a:pt x="332" y="7958"/>
                </a:cubicBezTo>
                <a:cubicBezTo>
                  <a:pt x="647" y="7958"/>
                  <a:pt x="647" y="7752"/>
                  <a:pt x="962" y="7752"/>
                </a:cubicBezTo>
                <a:lnTo>
                  <a:pt x="1607" y="7752"/>
                </a:lnTo>
                <a:cubicBezTo>
                  <a:pt x="1923" y="7752"/>
                  <a:pt x="1923" y="7895"/>
                  <a:pt x="2238" y="7895"/>
                </a:cubicBezTo>
                <a:cubicBezTo>
                  <a:pt x="2569" y="7895"/>
                  <a:pt x="2569" y="7989"/>
                  <a:pt x="2884" y="7989"/>
                </a:cubicBezTo>
                <a:cubicBezTo>
                  <a:pt x="3199" y="7989"/>
                  <a:pt x="3199" y="7895"/>
                  <a:pt x="3515" y="7895"/>
                </a:cubicBezTo>
                <a:cubicBezTo>
                  <a:pt x="3845" y="7895"/>
                  <a:pt x="3845" y="8021"/>
                  <a:pt x="4160" y="8021"/>
                </a:cubicBezTo>
                <a:cubicBezTo>
                  <a:pt x="4475" y="8021"/>
                  <a:pt x="4475" y="7832"/>
                  <a:pt x="4790" y="7832"/>
                </a:cubicBezTo>
                <a:cubicBezTo>
                  <a:pt x="5122" y="7832"/>
                  <a:pt x="5122" y="8004"/>
                  <a:pt x="5437" y="8004"/>
                </a:cubicBezTo>
                <a:cubicBezTo>
                  <a:pt x="5752" y="8004"/>
                  <a:pt x="5752" y="7958"/>
                  <a:pt x="6067" y="7958"/>
                </a:cubicBezTo>
                <a:cubicBezTo>
                  <a:pt x="6382" y="7958"/>
                  <a:pt x="6382" y="8115"/>
                  <a:pt x="6712" y="8115"/>
                </a:cubicBezTo>
                <a:cubicBezTo>
                  <a:pt x="7027" y="8115"/>
                  <a:pt x="7027" y="7784"/>
                  <a:pt x="7343" y="7784"/>
                </a:cubicBezTo>
                <a:cubicBezTo>
                  <a:pt x="7658" y="7784"/>
                  <a:pt x="7658" y="8067"/>
                  <a:pt x="7989" y="8067"/>
                </a:cubicBezTo>
                <a:cubicBezTo>
                  <a:pt x="8304" y="8067"/>
                  <a:pt x="8304" y="8162"/>
                  <a:pt x="8619" y="8162"/>
                </a:cubicBezTo>
                <a:cubicBezTo>
                  <a:pt x="8934" y="8162"/>
                  <a:pt x="8934" y="7878"/>
                  <a:pt x="9265" y="7878"/>
                </a:cubicBezTo>
                <a:cubicBezTo>
                  <a:pt x="9580" y="7878"/>
                  <a:pt x="9580" y="8004"/>
                  <a:pt x="9895" y="8004"/>
                </a:cubicBezTo>
                <a:cubicBezTo>
                  <a:pt x="10210" y="8004"/>
                  <a:pt x="10210" y="8084"/>
                  <a:pt x="10542" y="8084"/>
                </a:cubicBezTo>
                <a:lnTo>
                  <a:pt x="11172" y="8084"/>
                </a:lnTo>
                <a:cubicBezTo>
                  <a:pt x="11487" y="8084"/>
                  <a:pt x="11487" y="8004"/>
                  <a:pt x="11802" y="8004"/>
                </a:cubicBezTo>
                <a:cubicBezTo>
                  <a:pt x="12132" y="8004"/>
                  <a:pt x="12132" y="7832"/>
                  <a:pt x="12447" y="7832"/>
                </a:cubicBezTo>
                <a:cubicBezTo>
                  <a:pt x="12762" y="7832"/>
                  <a:pt x="12762" y="8021"/>
                  <a:pt x="13078" y="8021"/>
                </a:cubicBezTo>
                <a:cubicBezTo>
                  <a:pt x="13409" y="8021"/>
                  <a:pt x="13409" y="7878"/>
                  <a:pt x="13724" y="7878"/>
                </a:cubicBezTo>
                <a:cubicBezTo>
                  <a:pt x="14039" y="7878"/>
                  <a:pt x="14039" y="7815"/>
                  <a:pt x="14354" y="7815"/>
                </a:cubicBezTo>
                <a:cubicBezTo>
                  <a:pt x="14670" y="7815"/>
                  <a:pt x="14670" y="7973"/>
                  <a:pt x="15000" y="7973"/>
                </a:cubicBezTo>
                <a:cubicBezTo>
                  <a:pt x="15315" y="7973"/>
                  <a:pt x="15315" y="8067"/>
                  <a:pt x="15630" y="8067"/>
                </a:cubicBezTo>
                <a:cubicBezTo>
                  <a:pt x="15945" y="8067"/>
                  <a:pt x="15945" y="7973"/>
                  <a:pt x="16277" y="7973"/>
                </a:cubicBezTo>
                <a:cubicBezTo>
                  <a:pt x="16592" y="7973"/>
                  <a:pt x="16592" y="7941"/>
                  <a:pt x="16907" y="7941"/>
                </a:cubicBezTo>
                <a:cubicBezTo>
                  <a:pt x="17222" y="7941"/>
                  <a:pt x="17222" y="8115"/>
                  <a:pt x="17537" y="8115"/>
                </a:cubicBezTo>
                <a:cubicBezTo>
                  <a:pt x="17867" y="8115"/>
                  <a:pt x="17867" y="7769"/>
                  <a:pt x="18182" y="7769"/>
                </a:cubicBezTo>
                <a:cubicBezTo>
                  <a:pt x="18498" y="7769"/>
                  <a:pt x="18498" y="8021"/>
                  <a:pt x="18813" y="8021"/>
                </a:cubicBezTo>
                <a:cubicBezTo>
                  <a:pt x="19144" y="8021"/>
                  <a:pt x="19144" y="7878"/>
                  <a:pt x="19459" y="7878"/>
                </a:cubicBezTo>
                <a:cubicBezTo>
                  <a:pt x="19774" y="7878"/>
                  <a:pt x="19774" y="8147"/>
                  <a:pt x="20089" y="8147"/>
                </a:cubicBezTo>
                <a:cubicBezTo>
                  <a:pt x="20405" y="8147"/>
                  <a:pt x="20405" y="8036"/>
                  <a:pt x="20735" y="8036"/>
                </a:cubicBezTo>
                <a:cubicBezTo>
                  <a:pt x="21050" y="8036"/>
                  <a:pt x="21050" y="7878"/>
                  <a:pt x="21365" y="7878"/>
                </a:cubicBezTo>
                <a:cubicBezTo>
                  <a:pt x="21680" y="7878"/>
                  <a:pt x="21854" y="8256"/>
                  <a:pt x="22075" y="8021"/>
                </a:cubicBezTo>
                <a:cubicBezTo>
                  <a:pt x="22310" y="7800"/>
                  <a:pt x="22232" y="7658"/>
                  <a:pt x="22121" y="7280"/>
                </a:cubicBezTo>
                <a:close/>
              </a:path>
            </a:pathLst>
          </a:custGeom>
          <a:solidFill>
            <a:srgbClr val="FFFFFF"/>
          </a:solidFill>
          <a:ln>
            <a:noFill/>
          </a:ln>
          <a:effectLst>
            <a:outerShdw blurRad="57150" dist="19050" dir="5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5"/>
          <p:cNvSpPr txBox="1">
            <a:spLocks noGrp="1"/>
          </p:cNvSpPr>
          <p:nvPr>
            <p:ph type="title"/>
          </p:nvPr>
        </p:nvSpPr>
        <p:spPr>
          <a:xfrm>
            <a:off x="1340624" y="2058295"/>
            <a:ext cx="7156200" cy="15723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US" sz="2800" b="1" dirty="0" err="1">
                <a:solidFill>
                  <a:srgbClr val="D6661C"/>
                </a:solidFill>
                <a:latin typeface="Times New Roman" panose="02020603050405020304" pitchFamily="18" charset="0"/>
                <a:cs typeface="Times New Roman" panose="02020603050405020304" pitchFamily="18" charset="0"/>
              </a:rPr>
              <a:t>Kết</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hợp</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các</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hình</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xé</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dán</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từ</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giấy</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màu</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lịch</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cũ</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báo</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cũ</a:t>
            </a:r>
            <a:r>
              <a:rPr lang="en-US" sz="2800" b="1" dirty="0">
                <a:solidFill>
                  <a:srgbClr val="D6661C"/>
                </a:solidFill>
                <a:latin typeface="Times New Roman" panose="02020603050405020304" pitchFamily="18" charset="0"/>
                <a:cs typeface="Times New Roman" panose="02020603050405020304" pitchFamily="18" charset="0"/>
              </a:rPr>
              <a:t>….</a:t>
            </a:r>
            <a:r>
              <a:rPr lang="en-US" sz="2800" b="1" dirty="0" err="1">
                <a:solidFill>
                  <a:srgbClr val="D6661C"/>
                </a:solidFill>
                <a:latin typeface="Times New Roman" panose="02020603050405020304" pitchFamily="18" charset="0"/>
                <a:cs typeface="Times New Roman" panose="02020603050405020304" pitchFamily="18" charset="0"/>
              </a:rPr>
              <a:t>có</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thể</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tạo</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được</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không</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gian</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xa</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gần</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và</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chất</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cảm</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trên</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bề</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mặt</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sản</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phẩm</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tác</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phẩm</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mĩ</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thuật</a:t>
            </a:r>
            <a:r>
              <a:rPr lang="en-US" sz="2800" b="1" dirty="0">
                <a:solidFill>
                  <a:srgbClr val="D6661C"/>
                </a:solidFill>
                <a:latin typeface="Times New Roman" panose="02020603050405020304" pitchFamily="18" charset="0"/>
                <a:cs typeface="Times New Roman" panose="02020603050405020304" pitchFamily="18" charset="0"/>
              </a:rPr>
              <a:t>.</a:t>
            </a:r>
            <a:endParaRPr sz="2800" b="1" dirty="0">
              <a:solidFill>
                <a:srgbClr val="D6661C"/>
              </a:solidFill>
              <a:latin typeface="Times New Roman" panose="02020603050405020304" pitchFamily="18" charset="0"/>
              <a:cs typeface="Times New Roman" panose="02020603050405020304" pitchFamily="18" charset="0"/>
            </a:endParaRPr>
          </a:p>
        </p:txBody>
      </p:sp>
      <p:pic>
        <p:nvPicPr>
          <p:cNvPr id="11544" name="Google Shape;11544;p85"/>
          <p:cNvPicPr preferRelativeResize="0"/>
          <p:nvPr/>
        </p:nvPicPr>
        <p:blipFill>
          <a:blip r:embed="rId3">
            <a:alphaModFix/>
          </a:blip>
          <a:stretch>
            <a:fillRect/>
          </a:stretch>
        </p:blipFill>
        <p:spPr>
          <a:xfrm rot="10800000">
            <a:off x="434955" y="680800"/>
            <a:ext cx="1745501" cy="2032048"/>
          </a:xfrm>
          <a:prstGeom prst="rect">
            <a:avLst/>
          </a:prstGeom>
          <a:noFill/>
          <a:ln>
            <a:noFill/>
          </a:ln>
        </p:spPr>
      </p:pic>
      <p:pic>
        <p:nvPicPr>
          <p:cNvPr id="11545" name="Google Shape;11545;p85"/>
          <p:cNvPicPr preferRelativeResize="0"/>
          <p:nvPr/>
        </p:nvPicPr>
        <p:blipFill>
          <a:blip r:embed="rId3">
            <a:alphaModFix/>
          </a:blip>
          <a:stretch>
            <a:fillRect/>
          </a:stretch>
        </p:blipFill>
        <p:spPr>
          <a:xfrm rot="797738">
            <a:off x="7034565" y="2812288"/>
            <a:ext cx="1745501" cy="2032048"/>
          </a:xfrm>
          <a:prstGeom prst="rect">
            <a:avLst/>
          </a:prstGeom>
          <a:noFill/>
          <a:ln>
            <a:noFill/>
          </a:ln>
        </p:spPr>
      </p:pic>
      <p:sp>
        <p:nvSpPr>
          <p:cNvPr id="11546" name="Google Shape;11546;p85"/>
          <p:cNvSpPr/>
          <p:nvPr/>
        </p:nvSpPr>
        <p:spPr>
          <a:xfrm>
            <a:off x="6238150" y="196996"/>
            <a:ext cx="1745543" cy="1921994"/>
          </a:xfrm>
          <a:custGeom>
            <a:avLst/>
            <a:gdLst/>
            <a:ahLst/>
            <a:cxnLst/>
            <a:rect l="l" t="t" r="r" b="b"/>
            <a:pathLst>
              <a:path w="14954" h="16466" extrusionOk="0">
                <a:moveTo>
                  <a:pt x="2004" y="0"/>
                </a:moveTo>
                <a:cubicBezTo>
                  <a:pt x="1993" y="0"/>
                  <a:pt x="1982" y="4"/>
                  <a:pt x="1971" y="13"/>
                </a:cubicBezTo>
                <a:cubicBezTo>
                  <a:pt x="1876" y="91"/>
                  <a:pt x="1971" y="202"/>
                  <a:pt x="1955" y="328"/>
                </a:cubicBezTo>
                <a:cubicBezTo>
                  <a:pt x="1939" y="438"/>
                  <a:pt x="1891" y="438"/>
                  <a:pt x="1876" y="549"/>
                </a:cubicBezTo>
                <a:cubicBezTo>
                  <a:pt x="1860" y="659"/>
                  <a:pt x="1986" y="675"/>
                  <a:pt x="1971" y="801"/>
                </a:cubicBezTo>
                <a:cubicBezTo>
                  <a:pt x="1955" y="911"/>
                  <a:pt x="1828" y="896"/>
                  <a:pt x="1813" y="1022"/>
                </a:cubicBezTo>
                <a:cubicBezTo>
                  <a:pt x="1797" y="1131"/>
                  <a:pt x="1782" y="1131"/>
                  <a:pt x="1765" y="1242"/>
                </a:cubicBezTo>
                <a:cubicBezTo>
                  <a:pt x="1765" y="1368"/>
                  <a:pt x="1719" y="1352"/>
                  <a:pt x="1702" y="1478"/>
                </a:cubicBezTo>
                <a:cubicBezTo>
                  <a:pt x="1687" y="1589"/>
                  <a:pt x="1955" y="1620"/>
                  <a:pt x="1939" y="1746"/>
                </a:cubicBezTo>
                <a:cubicBezTo>
                  <a:pt x="1923" y="1856"/>
                  <a:pt x="1891" y="1856"/>
                  <a:pt x="1876" y="1967"/>
                </a:cubicBezTo>
                <a:cubicBezTo>
                  <a:pt x="1860" y="2093"/>
                  <a:pt x="1828" y="2077"/>
                  <a:pt x="1813" y="2203"/>
                </a:cubicBezTo>
                <a:cubicBezTo>
                  <a:pt x="1797" y="2314"/>
                  <a:pt x="1813" y="2314"/>
                  <a:pt x="1797" y="2440"/>
                </a:cubicBezTo>
                <a:cubicBezTo>
                  <a:pt x="1782" y="2549"/>
                  <a:pt x="1671" y="2534"/>
                  <a:pt x="1656" y="2660"/>
                </a:cubicBezTo>
                <a:cubicBezTo>
                  <a:pt x="1639" y="2770"/>
                  <a:pt x="1545" y="2755"/>
                  <a:pt x="1530" y="2881"/>
                </a:cubicBezTo>
                <a:cubicBezTo>
                  <a:pt x="1513" y="2990"/>
                  <a:pt x="1608" y="3007"/>
                  <a:pt x="1593" y="3117"/>
                </a:cubicBezTo>
                <a:cubicBezTo>
                  <a:pt x="1576" y="3243"/>
                  <a:pt x="1545" y="3227"/>
                  <a:pt x="1530" y="3353"/>
                </a:cubicBezTo>
                <a:cubicBezTo>
                  <a:pt x="1513" y="3463"/>
                  <a:pt x="1576" y="3480"/>
                  <a:pt x="1561" y="3589"/>
                </a:cubicBezTo>
                <a:cubicBezTo>
                  <a:pt x="1545" y="3700"/>
                  <a:pt x="1624" y="3715"/>
                  <a:pt x="1608" y="3826"/>
                </a:cubicBezTo>
                <a:cubicBezTo>
                  <a:pt x="1593" y="3952"/>
                  <a:pt x="1656" y="3952"/>
                  <a:pt x="1639" y="4078"/>
                </a:cubicBezTo>
                <a:cubicBezTo>
                  <a:pt x="1624" y="4188"/>
                  <a:pt x="1530" y="4173"/>
                  <a:pt x="1513" y="4299"/>
                </a:cubicBezTo>
                <a:cubicBezTo>
                  <a:pt x="1498" y="4408"/>
                  <a:pt x="1404" y="4393"/>
                  <a:pt x="1387" y="4519"/>
                </a:cubicBezTo>
                <a:cubicBezTo>
                  <a:pt x="1372" y="4629"/>
                  <a:pt x="1561" y="4661"/>
                  <a:pt x="1545" y="4771"/>
                </a:cubicBezTo>
                <a:cubicBezTo>
                  <a:pt x="1530" y="4881"/>
                  <a:pt x="1419" y="4866"/>
                  <a:pt x="1404" y="4992"/>
                </a:cubicBezTo>
                <a:cubicBezTo>
                  <a:pt x="1387" y="5102"/>
                  <a:pt x="1356" y="5102"/>
                  <a:pt x="1341" y="5213"/>
                </a:cubicBezTo>
                <a:cubicBezTo>
                  <a:pt x="1324" y="5339"/>
                  <a:pt x="1387" y="5339"/>
                  <a:pt x="1372" y="5465"/>
                </a:cubicBezTo>
                <a:cubicBezTo>
                  <a:pt x="1356" y="5574"/>
                  <a:pt x="1324" y="5574"/>
                  <a:pt x="1309" y="5685"/>
                </a:cubicBezTo>
                <a:cubicBezTo>
                  <a:pt x="1293" y="5795"/>
                  <a:pt x="1230" y="5795"/>
                  <a:pt x="1215" y="5906"/>
                </a:cubicBezTo>
                <a:cubicBezTo>
                  <a:pt x="1198" y="6032"/>
                  <a:pt x="1120" y="6016"/>
                  <a:pt x="1104" y="6126"/>
                </a:cubicBezTo>
                <a:cubicBezTo>
                  <a:pt x="1089" y="6253"/>
                  <a:pt x="1152" y="6253"/>
                  <a:pt x="1135" y="6379"/>
                </a:cubicBezTo>
                <a:cubicBezTo>
                  <a:pt x="1120" y="6488"/>
                  <a:pt x="1230" y="6505"/>
                  <a:pt x="1215" y="6614"/>
                </a:cubicBezTo>
                <a:cubicBezTo>
                  <a:pt x="1198" y="6740"/>
                  <a:pt x="1183" y="6740"/>
                  <a:pt x="1183" y="6851"/>
                </a:cubicBezTo>
                <a:cubicBezTo>
                  <a:pt x="1167" y="6977"/>
                  <a:pt x="1278" y="6977"/>
                  <a:pt x="1261" y="7103"/>
                </a:cubicBezTo>
                <a:cubicBezTo>
                  <a:pt x="1246" y="7213"/>
                  <a:pt x="1057" y="7198"/>
                  <a:pt x="1041" y="7308"/>
                </a:cubicBezTo>
                <a:cubicBezTo>
                  <a:pt x="1026" y="7434"/>
                  <a:pt x="978" y="7418"/>
                  <a:pt x="963" y="7528"/>
                </a:cubicBezTo>
                <a:cubicBezTo>
                  <a:pt x="946" y="7654"/>
                  <a:pt x="931" y="7654"/>
                  <a:pt x="915" y="7765"/>
                </a:cubicBezTo>
                <a:cubicBezTo>
                  <a:pt x="900" y="7891"/>
                  <a:pt x="1026" y="7891"/>
                  <a:pt x="1009" y="8017"/>
                </a:cubicBezTo>
                <a:cubicBezTo>
                  <a:pt x="994" y="8127"/>
                  <a:pt x="883" y="8112"/>
                  <a:pt x="868" y="8238"/>
                </a:cubicBezTo>
                <a:cubicBezTo>
                  <a:pt x="868" y="8347"/>
                  <a:pt x="868" y="8347"/>
                  <a:pt x="852" y="8473"/>
                </a:cubicBezTo>
                <a:cubicBezTo>
                  <a:pt x="837" y="8584"/>
                  <a:pt x="789" y="8584"/>
                  <a:pt x="773" y="8694"/>
                </a:cubicBezTo>
                <a:cubicBezTo>
                  <a:pt x="757" y="8805"/>
                  <a:pt x="1026" y="8852"/>
                  <a:pt x="1009" y="8962"/>
                </a:cubicBezTo>
                <a:cubicBezTo>
                  <a:pt x="994" y="9072"/>
                  <a:pt x="837" y="9057"/>
                  <a:pt x="820" y="9167"/>
                </a:cubicBezTo>
                <a:cubicBezTo>
                  <a:pt x="805" y="9293"/>
                  <a:pt x="868" y="9293"/>
                  <a:pt x="852" y="9419"/>
                </a:cubicBezTo>
                <a:cubicBezTo>
                  <a:pt x="837" y="9530"/>
                  <a:pt x="820" y="9530"/>
                  <a:pt x="805" y="9639"/>
                </a:cubicBezTo>
                <a:cubicBezTo>
                  <a:pt x="789" y="9765"/>
                  <a:pt x="631" y="9734"/>
                  <a:pt x="616" y="9860"/>
                </a:cubicBezTo>
                <a:cubicBezTo>
                  <a:pt x="600" y="9971"/>
                  <a:pt x="837" y="10002"/>
                  <a:pt x="820" y="10112"/>
                </a:cubicBezTo>
                <a:cubicBezTo>
                  <a:pt x="805" y="10238"/>
                  <a:pt x="852" y="10238"/>
                  <a:pt x="837" y="10364"/>
                </a:cubicBezTo>
                <a:cubicBezTo>
                  <a:pt x="820" y="10475"/>
                  <a:pt x="773" y="10475"/>
                  <a:pt x="757" y="10585"/>
                </a:cubicBezTo>
                <a:cubicBezTo>
                  <a:pt x="742" y="10696"/>
                  <a:pt x="757" y="10711"/>
                  <a:pt x="742" y="10822"/>
                </a:cubicBezTo>
                <a:cubicBezTo>
                  <a:pt x="726" y="10931"/>
                  <a:pt x="694" y="10931"/>
                  <a:pt x="679" y="11042"/>
                </a:cubicBezTo>
                <a:cubicBezTo>
                  <a:pt x="663" y="11168"/>
                  <a:pt x="568" y="11152"/>
                  <a:pt x="553" y="11263"/>
                </a:cubicBezTo>
                <a:cubicBezTo>
                  <a:pt x="537" y="11389"/>
                  <a:pt x="553" y="11389"/>
                  <a:pt x="537" y="11499"/>
                </a:cubicBezTo>
                <a:cubicBezTo>
                  <a:pt x="521" y="11625"/>
                  <a:pt x="631" y="11641"/>
                  <a:pt x="616" y="11751"/>
                </a:cubicBezTo>
                <a:cubicBezTo>
                  <a:pt x="600" y="11862"/>
                  <a:pt x="458" y="11845"/>
                  <a:pt x="442" y="11956"/>
                </a:cubicBezTo>
                <a:cubicBezTo>
                  <a:pt x="427" y="12082"/>
                  <a:pt x="395" y="12082"/>
                  <a:pt x="395" y="12192"/>
                </a:cubicBezTo>
                <a:cubicBezTo>
                  <a:pt x="379" y="12303"/>
                  <a:pt x="364" y="12303"/>
                  <a:pt x="347" y="12429"/>
                </a:cubicBezTo>
                <a:cubicBezTo>
                  <a:pt x="332" y="12538"/>
                  <a:pt x="410" y="12555"/>
                  <a:pt x="395" y="12664"/>
                </a:cubicBezTo>
                <a:cubicBezTo>
                  <a:pt x="379" y="12775"/>
                  <a:pt x="473" y="12790"/>
                  <a:pt x="458" y="12917"/>
                </a:cubicBezTo>
                <a:cubicBezTo>
                  <a:pt x="442" y="13027"/>
                  <a:pt x="490" y="13027"/>
                  <a:pt x="473" y="13153"/>
                </a:cubicBezTo>
                <a:cubicBezTo>
                  <a:pt x="458" y="13263"/>
                  <a:pt x="284" y="13248"/>
                  <a:pt x="269" y="13358"/>
                </a:cubicBezTo>
                <a:cubicBezTo>
                  <a:pt x="269" y="13484"/>
                  <a:pt x="364" y="13484"/>
                  <a:pt x="347" y="13610"/>
                </a:cubicBezTo>
                <a:cubicBezTo>
                  <a:pt x="332" y="13721"/>
                  <a:pt x="190" y="13704"/>
                  <a:pt x="175" y="13815"/>
                </a:cubicBezTo>
                <a:cubicBezTo>
                  <a:pt x="158" y="13941"/>
                  <a:pt x="364" y="13956"/>
                  <a:pt x="347" y="14082"/>
                </a:cubicBezTo>
                <a:cubicBezTo>
                  <a:pt x="332" y="14193"/>
                  <a:pt x="206" y="14177"/>
                  <a:pt x="190" y="14303"/>
                </a:cubicBezTo>
                <a:cubicBezTo>
                  <a:pt x="175" y="14414"/>
                  <a:pt x="143" y="14414"/>
                  <a:pt x="127" y="14524"/>
                </a:cubicBezTo>
                <a:cubicBezTo>
                  <a:pt x="112" y="14635"/>
                  <a:pt x="1" y="14713"/>
                  <a:pt x="64" y="14807"/>
                </a:cubicBezTo>
                <a:cubicBezTo>
                  <a:pt x="143" y="14902"/>
                  <a:pt x="221" y="14887"/>
                  <a:pt x="347" y="14902"/>
                </a:cubicBezTo>
                <a:cubicBezTo>
                  <a:pt x="351" y="14902"/>
                  <a:pt x="355" y="14903"/>
                  <a:pt x="358" y="14903"/>
                </a:cubicBezTo>
                <a:cubicBezTo>
                  <a:pt x="457" y="14903"/>
                  <a:pt x="492" y="14697"/>
                  <a:pt x="604" y="14697"/>
                </a:cubicBezTo>
                <a:cubicBezTo>
                  <a:pt x="608" y="14697"/>
                  <a:pt x="612" y="14697"/>
                  <a:pt x="616" y="14698"/>
                </a:cubicBezTo>
                <a:cubicBezTo>
                  <a:pt x="726" y="14713"/>
                  <a:pt x="710" y="14870"/>
                  <a:pt x="820" y="14887"/>
                </a:cubicBezTo>
                <a:cubicBezTo>
                  <a:pt x="843" y="14890"/>
                  <a:pt x="861" y="14891"/>
                  <a:pt x="878" y="14891"/>
                </a:cubicBezTo>
                <a:cubicBezTo>
                  <a:pt x="924" y="14891"/>
                  <a:pt x="951" y="14882"/>
                  <a:pt x="996" y="14882"/>
                </a:cubicBezTo>
                <a:cubicBezTo>
                  <a:pt x="1013" y="14882"/>
                  <a:pt x="1033" y="14883"/>
                  <a:pt x="1057" y="14887"/>
                </a:cubicBezTo>
                <a:cubicBezTo>
                  <a:pt x="1063" y="14887"/>
                  <a:pt x="1068" y="14888"/>
                  <a:pt x="1073" y="14888"/>
                </a:cubicBezTo>
                <a:cubicBezTo>
                  <a:pt x="1164" y="14888"/>
                  <a:pt x="1187" y="14775"/>
                  <a:pt x="1291" y="14775"/>
                </a:cubicBezTo>
                <a:cubicBezTo>
                  <a:pt x="1297" y="14775"/>
                  <a:pt x="1303" y="14775"/>
                  <a:pt x="1309" y="14776"/>
                </a:cubicBezTo>
                <a:cubicBezTo>
                  <a:pt x="1419" y="14792"/>
                  <a:pt x="1404" y="14933"/>
                  <a:pt x="1513" y="14950"/>
                </a:cubicBezTo>
                <a:cubicBezTo>
                  <a:pt x="1639" y="14965"/>
                  <a:pt x="1624" y="15013"/>
                  <a:pt x="1750" y="15028"/>
                </a:cubicBezTo>
                <a:cubicBezTo>
                  <a:pt x="1860" y="15044"/>
                  <a:pt x="1860" y="15076"/>
                  <a:pt x="1971" y="15091"/>
                </a:cubicBezTo>
                <a:cubicBezTo>
                  <a:pt x="1975" y="15091"/>
                  <a:pt x="1979" y="15092"/>
                  <a:pt x="1983" y="15092"/>
                </a:cubicBezTo>
                <a:cubicBezTo>
                  <a:pt x="2095" y="15092"/>
                  <a:pt x="2130" y="14886"/>
                  <a:pt x="2227" y="14886"/>
                </a:cubicBezTo>
                <a:cubicBezTo>
                  <a:pt x="2231" y="14886"/>
                  <a:pt x="2234" y="14886"/>
                  <a:pt x="2238" y="14887"/>
                </a:cubicBezTo>
                <a:cubicBezTo>
                  <a:pt x="2349" y="14902"/>
                  <a:pt x="2333" y="15107"/>
                  <a:pt x="2444" y="15122"/>
                </a:cubicBezTo>
                <a:cubicBezTo>
                  <a:pt x="2467" y="15126"/>
                  <a:pt x="2487" y="15127"/>
                  <a:pt x="2504" y="15127"/>
                </a:cubicBezTo>
                <a:cubicBezTo>
                  <a:pt x="2549" y="15127"/>
                  <a:pt x="2576" y="15118"/>
                  <a:pt x="2622" y="15118"/>
                </a:cubicBezTo>
                <a:cubicBezTo>
                  <a:pt x="2638" y="15118"/>
                  <a:pt x="2657" y="15119"/>
                  <a:pt x="2679" y="15122"/>
                </a:cubicBezTo>
                <a:cubicBezTo>
                  <a:pt x="2790" y="15139"/>
                  <a:pt x="2774" y="15248"/>
                  <a:pt x="2900" y="15265"/>
                </a:cubicBezTo>
                <a:cubicBezTo>
                  <a:pt x="2904" y="15265"/>
                  <a:pt x="2908" y="15266"/>
                  <a:pt x="2912" y="15266"/>
                </a:cubicBezTo>
                <a:cubicBezTo>
                  <a:pt x="3009" y="15266"/>
                  <a:pt x="3044" y="15106"/>
                  <a:pt x="3139" y="15106"/>
                </a:cubicBezTo>
                <a:cubicBezTo>
                  <a:pt x="3143" y="15106"/>
                  <a:pt x="3147" y="15107"/>
                  <a:pt x="3152" y="15107"/>
                </a:cubicBezTo>
                <a:cubicBezTo>
                  <a:pt x="3164" y="15109"/>
                  <a:pt x="3175" y="15110"/>
                  <a:pt x="3185" y="15110"/>
                </a:cubicBezTo>
                <a:cubicBezTo>
                  <a:pt x="3257" y="15110"/>
                  <a:pt x="3283" y="15073"/>
                  <a:pt x="3354" y="15073"/>
                </a:cubicBezTo>
                <a:cubicBezTo>
                  <a:pt x="3364" y="15073"/>
                  <a:pt x="3376" y="15074"/>
                  <a:pt x="3389" y="15076"/>
                </a:cubicBezTo>
                <a:cubicBezTo>
                  <a:pt x="3515" y="15091"/>
                  <a:pt x="3499" y="15139"/>
                  <a:pt x="3625" y="15154"/>
                </a:cubicBezTo>
                <a:cubicBezTo>
                  <a:pt x="3680" y="15162"/>
                  <a:pt x="3708" y="15162"/>
                  <a:pt x="3735" y="15162"/>
                </a:cubicBezTo>
                <a:cubicBezTo>
                  <a:pt x="3763" y="15162"/>
                  <a:pt x="3790" y="15162"/>
                  <a:pt x="3845" y="15170"/>
                </a:cubicBezTo>
                <a:cubicBezTo>
                  <a:pt x="3971" y="15185"/>
                  <a:pt x="3956" y="15280"/>
                  <a:pt x="4066" y="15296"/>
                </a:cubicBezTo>
                <a:cubicBezTo>
                  <a:pt x="4072" y="15297"/>
                  <a:pt x="4078" y="15297"/>
                  <a:pt x="4084" y="15297"/>
                </a:cubicBezTo>
                <a:cubicBezTo>
                  <a:pt x="4188" y="15297"/>
                  <a:pt x="4211" y="15184"/>
                  <a:pt x="4302" y="15184"/>
                </a:cubicBezTo>
                <a:cubicBezTo>
                  <a:pt x="4307" y="15184"/>
                  <a:pt x="4312" y="15185"/>
                  <a:pt x="4318" y="15185"/>
                </a:cubicBezTo>
                <a:cubicBezTo>
                  <a:pt x="4429" y="15202"/>
                  <a:pt x="4412" y="15328"/>
                  <a:pt x="4538" y="15343"/>
                </a:cubicBezTo>
                <a:cubicBezTo>
                  <a:pt x="4544" y="15344"/>
                  <a:pt x="4549" y="15344"/>
                  <a:pt x="4554" y="15344"/>
                </a:cubicBezTo>
                <a:cubicBezTo>
                  <a:pt x="4646" y="15344"/>
                  <a:pt x="4669" y="15216"/>
                  <a:pt x="4774" y="15216"/>
                </a:cubicBezTo>
                <a:cubicBezTo>
                  <a:pt x="4779" y="15216"/>
                  <a:pt x="4785" y="15216"/>
                  <a:pt x="4791" y="15217"/>
                </a:cubicBezTo>
                <a:cubicBezTo>
                  <a:pt x="4901" y="15233"/>
                  <a:pt x="4870" y="15485"/>
                  <a:pt x="4980" y="15500"/>
                </a:cubicBezTo>
                <a:cubicBezTo>
                  <a:pt x="4984" y="15501"/>
                  <a:pt x="4989" y="15501"/>
                  <a:pt x="4994" y="15501"/>
                </a:cubicBezTo>
                <a:cubicBezTo>
                  <a:pt x="5103" y="15501"/>
                  <a:pt x="5125" y="15327"/>
                  <a:pt x="5234" y="15327"/>
                </a:cubicBezTo>
                <a:cubicBezTo>
                  <a:pt x="5239" y="15327"/>
                  <a:pt x="5243" y="15327"/>
                  <a:pt x="5248" y="15328"/>
                </a:cubicBezTo>
                <a:cubicBezTo>
                  <a:pt x="5358" y="15343"/>
                  <a:pt x="5358" y="15391"/>
                  <a:pt x="5469" y="15406"/>
                </a:cubicBezTo>
                <a:cubicBezTo>
                  <a:pt x="5532" y="15414"/>
                  <a:pt x="5563" y="15414"/>
                  <a:pt x="5593" y="15414"/>
                </a:cubicBezTo>
                <a:cubicBezTo>
                  <a:pt x="5622" y="15414"/>
                  <a:pt x="5650" y="15414"/>
                  <a:pt x="5704" y="15422"/>
                </a:cubicBezTo>
                <a:cubicBezTo>
                  <a:pt x="5815" y="15437"/>
                  <a:pt x="5815" y="15517"/>
                  <a:pt x="5925" y="15532"/>
                </a:cubicBezTo>
                <a:cubicBezTo>
                  <a:pt x="6036" y="15548"/>
                  <a:pt x="6036" y="15595"/>
                  <a:pt x="6146" y="15611"/>
                </a:cubicBezTo>
                <a:cubicBezTo>
                  <a:pt x="6272" y="15626"/>
                  <a:pt x="6256" y="15674"/>
                  <a:pt x="6382" y="15690"/>
                </a:cubicBezTo>
                <a:cubicBezTo>
                  <a:pt x="6387" y="15690"/>
                  <a:pt x="6391" y="15690"/>
                  <a:pt x="6395" y="15690"/>
                </a:cubicBezTo>
                <a:cubicBezTo>
                  <a:pt x="6491" y="15690"/>
                  <a:pt x="6525" y="15516"/>
                  <a:pt x="6622" y="15516"/>
                </a:cubicBezTo>
                <a:cubicBezTo>
                  <a:pt x="6626" y="15516"/>
                  <a:pt x="6630" y="15516"/>
                  <a:pt x="6635" y="15517"/>
                </a:cubicBezTo>
                <a:cubicBezTo>
                  <a:pt x="6761" y="15517"/>
                  <a:pt x="6729" y="15737"/>
                  <a:pt x="6839" y="15753"/>
                </a:cubicBezTo>
                <a:cubicBezTo>
                  <a:pt x="6843" y="15753"/>
                  <a:pt x="6847" y="15753"/>
                  <a:pt x="6850" y="15753"/>
                </a:cubicBezTo>
                <a:cubicBezTo>
                  <a:pt x="6963" y="15753"/>
                  <a:pt x="6998" y="15531"/>
                  <a:pt x="7098" y="15531"/>
                </a:cubicBezTo>
                <a:cubicBezTo>
                  <a:pt x="7101" y="15531"/>
                  <a:pt x="7104" y="15532"/>
                  <a:pt x="7107" y="15532"/>
                </a:cubicBezTo>
                <a:cubicBezTo>
                  <a:pt x="7217" y="15548"/>
                  <a:pt x="7202" y="15753"/>
                  <a:pt x="7311" y="15769"/>
                </a:cubicBezTo>
                <a:cubicBezTo>
                  <a:pt x="7334" y="15772"/>
                  <a:pt x="7352" y="15773"/>
                  <a:pt x="7368" y="15773"/>
                </a:cubicBezTo>
                <a:cubicBezTo>
                  <a:pt x="7411" y="15773"/>
                  <a:pt x="7434" y="15764"/>
                  <a:pt x="7482" y="15764"/>
                </a:cubicBezTo>
                <a:cubicBezTo>
                  <a:pt x="7499" y="15764"/>
                  <a:pt x="7521" y="15765"/>
                  <a:pt x="7548" y="15769"/>
                </a:cubicBezTo>
                <a:cubicBezTo>
                  <a:pt x="7571" y="15772"/>
                  <a:pt x="7589" y="15773"/>
                  <a:pt x="7604" y="15773"/>
                </a:cubicBezTo>
                <a:cubicBezTo>
                  <a:pt x="7647" y="15773"/>
                  <a:pt x="7670" y="15764"/>
                  <a:pt x="7717" y="15764"/>
                </a:cubicBezTo>
                <a:cubicBezTo>
                  <a:pt x="7735" y="15764"/>
                  <a:pt x="7757" y="15765"/>
                  <a:pt x="7784" y="15769"/>
                </a:cubicBezTo>
                <a:cubicBezTo>
                  <a:pt x="7807" y="15772"/>
                  <a:pt x="7825" y="15773"/>
                  <a:pt x="7840" y="15773"/>
                </a:cubicBezTo>
                <a:cubicBezTo>
                  <a:pt x="7884" y="15773"/>
                  <a:pt x="7907" y="15764"/>
                  <a:pt x="7954" y="15764"/>
                </a:cubicBezTo>
                <a:cubicBezTo>
                  <a:pt x="7972" y="15764"/>
                  <a:pt x="7994" y="15765"/>
                  <a:pt x="8021" y="15769"/>
                </a:cubicBezTo>
                <a:cubicBezTo>
                  <a:pt x="8131" y="15784"/>
                  <a:pt x="8131" y="15784"/>
                  <a:pt x="8257" y="15784"/>
                </a:cubicBezTo>
                <a:cubicBezTo>
                  <a:pt x="8368" y="15800"/>
                  <a:pt x="8351" y="15926"/>
                  <a:pt x="8462" y="15942"/>
                </a:cubicBezTo>
                <a:cubicBezTo>
                  <a:pt x="8490" y="15945"/>
                  <a:pt x="8511" y="15946"/>
                  <a:pt x="8529" y="15946"/>
                </a:cubicBezTo>
                <a:cubicBezTo>
                  <a:pt x="8577" y="15946"/>
                  <a:pt x="8599" y="15937"/>
                  <a:pt x="8642" y="15937"/>
                </a:cubicBezTo>
                <a:cubicBezTo>
                  <a:pt x="8658" y="15937"/>
                  <a:pt x="8676" y="15939"/>
                  <a:pt x="8698" y="15942"/>
                </a:cubicBezTo>
                <a:cubicBezTo>
                  <a:pt x="8725" y="15945"/>
                  <a:pt x="8747" y="15946"/>
                  <a:pt x="8765" y="15946"/>
                </a:cubicBezTo>
                <a:cubicBezTo>
                  <a:pt x="8812" y="15946"/>
                  <a:pt x="8835" y="15937"/>
                  <a:pt x="8879" y="15937"/>
                </a:cubicBezTo>
                <a:cubicBezTo>
                  <a:pt x="8894" y="15937"/>
                  <a:pt x="8912" y="15939"/>
                  <a:pt x="8935" y="15942"/>
                </a:cubicBezTo>
                <a:cubicBezTo>
                  <a:pt x="9061" y="15958"/>
                  <a:pt x="9045" y="16005"/>
                  <a:pt x="9171" y="16021"/>
                </a:cubicBezTo>
                <a:cubicBezTo>
                  <a:pt x="9260" y="16021"/>
                  <a:pt x="9277" y="16001"/>
                  <a:pt x="9347" y="16001"/>
                </a:cubicBezTo>
                <a:cubicBezTo>
                  <a:pt x="9363" y="16001"/>
                  <a:pt x="9383" y="16002"/>
                  <a:pt x="9408" y="16005"/>
                </a:cubicBezTo>
                <a:cubicBezTo>
                  <a:pt x="9416" y="16006"/>
                  <a:pt x="9425" y="16007"/>
                  <a:pt x="9432" y="16007"/>
                </a:cubicBezTo>
                <a:cubicBezTo>
                  <a:pt x="9513" y="16007"/>
                  <a:pt x="9538" y="15940"/>
                  <a:pt x="9620" y="15940"/>
                </a:cubicBezTo>
                <a:cubicBezTo>
                  <a:pt x="9627" y="15940"/>
                  <a:pt x="9635" y="15940"/>
                  <a:pt x="9643" y="15942"/>
                </a:cubicBezTo>
                <a:cubicBezTo>
                  <a:pt x="9754" y="15958"/>
                  <a:pt x="9738" y="16131"/>
                  <a:pt x="9849" y="16131"/>
                </a:cubicBezTo>
                <a:cubicBezTo>
                  <a:pt x="9861" y="16132"/>
                  <a:pt x="9872" y="16133"/>
                  <a:pt x="9882" y="16133"/>
                </a:cubicBezTo>
                <a:cubicBezTo>
                  <a:pt x="9968" y="16133"/>
                  <a:pt x="9995" y="16082"/>
                  <a:pt x="10072" y="16082"/>
                </a:cubicBezTo>
                <a:cubicBezTo>
                  <a:pt x="10081" y="16082"/>
                  <a:pt x="10090" y="16082"/>
                  <a:pt x="10101" y="16084"/>
                </a:cubicBezTo>
                <a:cubicBezTo>
                  <a:pt x="10107" y="16085"/>
                  <a:pt x="10113" y="16085"/>
                  <a:pt x="10119" y="16085"/>
                </a:cubicBezTo>
                <a:cubicBezTo>
                  <a:pt x="10207" y="16085"/>
                  <a:pt x="10231" y="15988"/>
                  <a:pt x="10331" y="15988"/>
                </a:cubicBezTo>
                <a:cubicBezTo>
                  <a:pt x="10338" y="15988"/>
                  <a:pt x="10345" y="15988"/>
                  <a:pt x="10353" y="15990"/>
                </a:cubicBezTo>
                <a:cubicBezTo>
                  <a:pt x="10463" y="16005"/>
                  <a:pt x="10463" y="16036"/>
                  <a:pt x="10573" y="16053"/>
                </a:cubicBezTo>
                <a:cubicBezTo>
                  <a:pt x="10589" y="16055"/>
                  <a:pt x="10603" y="16056"/>
                  <a:pt x="10615" y="16056"/>
                </a:cubicBezTo>
                <a:cubicBezTo>
                  <a:pt x="10677" y="16056"/>
                  <a:pt x="10705" y="16033"/>
                  <a:pt x="10767" y="16033"/>
                </a:cubicBezTo>
                <a:cubicBezTo>
                  <a:pt x="10780" y="16033"/>
                  <a:pt x="10794" y="16034"/>
                  <a:pt x="10809" y="16036"/>
                </a:cubicBezTo>
                <a:cubicBezTo>
                  <a:pt x="10920" y="16053"/>
                  <a:pt x="10904" y="16242"/>
                  <a:pt x="11015" y="16257"/>
                </a:cubicBezTo>
                <a:cubicBezTo>
                  <a:pt x="11022" y="16258"/>
                  <a:pt x="11030" y="16258"/>
                  <a:pt x="11037" y="16258"/>
                </a:cubicBezTo>
                <a:cubicBezTo>
                  <a:pt x="11136" y="16258"/>
                  <a:pt x="11160" y="16161"/>
                  <a:pt x="11249" y="16161"/>
                </a:cubicBezTo>
                <a:cubicBezTo>
                  <a:pt x="11254" y="16161"/>
                  <a:pt x="11260" y="16161"/>
                  <a:pt x="11267" y="16162"/>
                </a:cubicBezTo>
                <a:cubicBezTo>
                  <a:pt x="11276" y="16163"/>
                  <a:pt x="11284" y="16164"/>
                  <a:pt x="11291" y="16164"/>
                </a:cubicBezTo>
                <a:cubicBezTo>
                  <a:pt x="11372" y="16164"/>
                  <a:pt x="11398" y="16098"/>
                  <a:pt x="11479" y="16098"/>
                </a:cubicBezTo>
                <a:cubicBezTo>
                  <a:pt x="11487" y="16098"/>
                  <a:pt x="11494" y="16098"/>
                  <a:pt x="11502" y="16099"/>
                </a:cubicBezTo>
                <a:cubicBezTo>
                  <a:pt x="11628" y="16116"/>
                  <a:pt x="11613" y="16162"/>
                  <a:pt x="11739" y="16179"/>
                </a:cubicBezTo>
                <a:cubicBezTo>
                  <a:pt x="11751" y="16180"/>
                  <a:pt x="11762" y="16181"/>
                  <a:pt x="11772" y="16181"/>
                </a:cubicBezTo>
                <a:cubicBezTo>
                  <a:pt x="11843" y="16181"/>
                  <a:pt x="11870" y="16144"/>
                  <a:pt x="11940" y="16144"/>
                </a:cubicBezTo>
                <a:cubicBezTo>
                  <a:pt x="11951" y="16144"/>
                  <a:pt x="11962" y="16145"/>
                  <a:pt x="11975" y="16147"/>
                </a:cubicBezTo>
                <a:cubicBezTo>
                  <a:pt x="12086" y="16162"/>
                  <a:pt x="12070" y="16351"/>
                  <a:pt x="12181" y="16368"/>
                </a:cubicBezTo>
                <a:cubicBezTo>
                  <a:pt x="12290" y="16383"/>
                  <a:pt x="12290" y="16446"/>
                  <a:pt x="12401" y="16462"/>
                </a:cubicBezTo>
                <a:cubicBezTo>
                  <a:pt x="12419" y="16464"/>
                  <a:pt x="12434" y="16465"/>
                  <a:pt x="12447" y="16465"/>
                </a:cubicBezTo>
                <a:cubicBezTo>
                  <a:pt x="12529" y="16465"/>
                  <a:pt x="12542" y="16431"/>
                  <a:pt x="12637" y="16431"/>
                </a:cubicBezTo>
                <a:cubicBezTo>
                  <a:pt x="12648" y="16432"/>
                  <a:pt x="12657" y="16433"/>
                  <a:pt x="12665" y="16433"/>
                </a:cubicBezTo>
                <a:cubicBezTo>
                  <a:pt x="12753" y="16433"/>
                  <a:pt x="12708" y="16361"/>
                  <a:pt x="12794" y="16288"/>
                </a:cubicBezTo>
                <a:cubicBezTo>
                  <a:pt x="12889" y="16225"/>
                  <a:pt x="12763" y="16225"/>
                  <a:pt x="12779" y="16147"/>
                </a:cubicBezTo>
                <a:cubicBezTo>
                  <a:pt x="12794" y="16036"/>
                  <a:pt x="13015" y="16068"/>
                  <a:pt x="13031" y="15958"/>
                </a:cubicBezTo>
                <a:cubicBezTo>
                  <a:pt x="13046" y="15832"/>
                  <a:pt x="12842" y="15816"/>
                  <a:pt x="12857" y="15690"/>
                </a:cubicBezTo>
                <a:cubicBezTo>
                  <a:pt x="12874" y="15580"/>
                  <a:pt x="12983" y="15595"/>
                  <a:pt x="13000" y="15469"/>
                </a:cubicBezTo>
                <a:cubicBezTo>
                  <a:pt x="13015" y="15359"/>
                  <a:pt x="13157" y="15374"/>
                  <a:pt x="13173" y="15265"/>
                </a:cubicBezTo>
                <a:cubicBezTo>
                  <a:pt x="13189" y="15139"/>
                  <a:pt x="13141" y="15139"/>
                  <a:pt x="13157" y="15028"/>
                </a:cubicBezTo>
                <a:cubicBezTo>
                  <a:pt x="13173" y="14902"/>
                  <a:pt x="13000" y="14887"/>
                  <a:pt x="13015" y="14761"/>
                </a:cubicBezTo>
                <a:cubicBezTo>
                  <a:pt x="13015" y="14650"/>
                  <a:pt x="13126" y="14666"/>
                  <a:pt x="13141" y="14540"/>
                </a:cubicBezTo>
                <a:cubicBezTo>
                  <a:pt x="13157" y="14429"/>
                  <a:pt x="13126" y="14429"/>
                  <a:pt x="13141" y="14303"/>
                </a:cubicBezTo>
                <a:cubicBezTo>
                  <a:pt x="13157" y="14193"/>
                  <a:pt x="13299" y="14208"/>
                  <a:pt x="13315" y="14099"/>
                </a:cubicBezTo>
                <a:cubicBezTo>
                  <a:pt x="13330" y="13973"/>
                  <a:pt x="13252" y="13973"/>
                  <a:pt x="13267" y="13847"/>
                </a:cubicBezTo>
                <a:cubicBezTo>
                  <a:pt x="13283" y="13736"/>
                  <a:pt x="13189" y="13721"/>
                  <a:pt x="13204" y="13610"/>
                </a:cubicBezTo>
                <a:cubicBezTo>
                  <a:pt x="13220" y="13484"/>
                  <a:pt x="13252" y="13484"/>
                  <a:pt x="13252" y="13374"/>
                </a:cubicBezTo>
                <a:cubicBezTo>
                  <a:pt x="13267" y="13263"/>
                  <a:pt x="13378" y="13280"/>
                  <a:pt x="13393" y="13153"/>
                </a:cubicBezTo>
                <a:cubicBezTo>
                  <a:pt x="13410" y="13043"/>
                  <a:pt x="13346" y="13027"/>
                  <a:pt x="13362" y="12917"/>
                </a:cubicBezTo>
                <a:cubicBezTo>
                  <a:pt x="13378" y="12807"/>
                  <a:pt x="13283" y="12790"/>
                  <a:pt x="13299" y="12664"/>
                </a:cubicBezTo>
                <a:cubicBezTo>
                  <a:pt x="13315" y="12555"/>
                  <a:pt x="13362" y="12555"/>
                  <a:pt x="13378" y="12444"/>
                </a:cubicBezTo>
                <a:cubicBezTo>
                  <a:pt x="13393" y="12334"/>
                  <a:pt x="13330" y="12318"/>
                  <a:pt x="13346" y="12208"/>
                </a:cubicBezTo>
                <a:cubicBezTo>
                  <a:pt x="13362" y="12082"/>
                  <a:pt x="13567" y="12114"/>
                  <a:pt x="13582" y="12003"/>
                </a:cubicBezTo>
                <a:cubicBezTo>
                  <a:pt x="13599" y="11877"/>
                  <a:pt x="13330" y="11845"/>
                  <a:pt x="13330" y="11735"/>
                </a:cubicBezTo>
                <a:cubicBezTo>
                  <a:pt x="13346" y="11609"/>
                  <a:pt x="13410" y="11625"/>
                  <a:pt x="13425" y="11499"/>
                </a:cubicBezTo>
                <a:cubicBezTo>
                  <a:pt x="13441" y="11389"/>
                  <a:pt x="13599" y="11404"/>
                  <a:pt x="13614" y="11294"/>
                </a:cubicBezTo>
                <a:cubicBezTo>
                  <a:pt x="13630" y="11168"/>
                  <a:pt x="13456" y="11152"/>
                  <a:pt x="13473" y="11026"/>
                </a:cubicBezTo>
                <a:cubicBezTo>
                  <a:pt x="13473" y="10916"/>
                  <a:pt x="13567" y="10931"/>
                  <a:pt x="13582" y="10805"/>
                </a:cubicBezTo>
                <a:cubicBezTo>
                  <a:pt x="13599" y="10696"/>
                  <a:pt x="13725" y="10711"/>
                  <a:pt x="13740" y="10601"/>
                </a:cubicBezTo>
                <a:cubicBezTo>
                  <a:pt x="13756" y="10475"/>
                  <a:pt x="13708" y="10475"/>
                  <a:pt x="13725" y="10349"/>
                </a:cubicBezTo>
                <a:cubicBezTo>
                  <a:pt x="13725" y="10238"/>
                  <a:pt x="13551" y="10223"/>
                  <a:pt x="13567" y="10097"/>
                </a:cubicBezTo>
                <a:cubicBezTo>
                  <a:pt x="13582" y="9986"/>
                  <a:pt x="13645" y="9986"/>
                  <a:pt x="13662" y="9876"/>
                </a:cubicBezTo>
                <a:cubicBezTo>
                  <a:pt x="13677" y="9765"/>
                  <a:pt x="13819" y="9782"/>
                  <a:pt x="13834" y="9656"/>
                </a:cubicBezTo>
                <a:cubicBezTo>
                  <a:pt x="13851" y="9545"/>
                  <a:pt x="13756" y="9530"/>
                  <a:pt x="13771" y="9419"/>
                </a:cubicBezTo>
                <a:cubicBezTo>
                  <a:pt x="13788" y="9293"/>
                  <a:pt x="13788" y="9293"/>
                  <a:pt x="13803" y="9183"/>
                </a:cubicBezTo>
                <a:cubicBezTo>
                  <a:pt x="13819" y="9072"/>
                  <a:pt x="13740" y="9057"/>
                  <a:pt x="13756" y="8946"/>
                </a:cubicBezTo>
                <a:cubicBezTo>
                  <a:pt x="13771" y="8820"/>
                  <a:pt x="13803" y="8836"/>
                  <a:pt x="13819" y="8710"/>
                </a:cubicBezTo>
                <a:cubicBezTo>
                  <a:pt x="13834" y="8599"/>
                  <a:pt x="13756" y="8584"/>
                  <a:pt x="13771" y="8473"/>
                </a:cubicBezTo>
                <a:cubicBezTo>
                  <a:pt x="13788" y="8347"/>
                  <a:pt x="13992" y="8379"/>
                  <a:pt x="14008" y="8269"/>
                </a:cubicBezTo>
                <a:cubicBezTo>
                  <a:pt x="14023" y="8143"/>
                  <a:pt x="14008" y="8143"/>
                  <a:pt x="14023" y="8032"/>
                </a:cubicBezTo>
                <a:cubicBezTo>
                  <a:pt x="14040" y="7906"/>
                  <a:pt x="14118" y="7923"/>
                  <a:pt x="14134" y="7812"/>
                </a:cubicBezTo>
                <a:cubicBezTo>
                  <a:pt x="14149" y="7686"/>
                  <a:pt x="13914" y="7654"/>
                  <a:pt x="13929" y="7544"/>
                </a:cubicBezTo>
                <a:cubicBezTo>
                  <a:pt x="13945" y="7434"/>
                  <a:pt x="14086" y="7450"/>
                  <a:pt x="14103" y="7324"/>
                </a:cubicBezTo>
                <a:cubicBezTo>
                  <a:pt x="14118" y="7213"/>
                  <a:pt x="14181" y="7213"/>
                  <a:pt x="14197" y="7103"/>
                </a:cubicBezTo>
                <a:cubicBezTo>
                  <a:pt x="14212" y="6992"/>
                  <a:pt x="14086" y="6977"/>
                  <a:pt x="14103" y="6851"/>
                </a:cubicBezTo>
                <a:cubicBezTo>
                  <a:pt x="14118" y="6740"/>
                  <a:pt x="14244" y="6757"/>
                  <a:pt x="14244" y="6631"/>
                </a:cubicBezTo>
                <a:cubicBezTo>
                  <a:pt x="14260" y="6520"/>
                  <a:pt x="14134" y="6505"/>
                  <a:pt x="14149" y="6394"/>
                </a:cubicBezTo>
                <a:cubicBezTo>
                  <a:pt x="14166" y="6268"/>
                  <a:pt x="14086" y="6268"/>
                  <a:pt x="14103" y="6142"/>
                </a:cubicBezTo>
                <a:cubicBezTo>
                  <a:pt x="14118" y="6032"/>
                  <a:pt x="14338" y="6063"/>
                  <a:pt x="14355" y="5937"/>
                </a:cubicBezTo>
                <a:lnTo>
                  <a:pt x="14386" y="5717"/>
                </a:lnTo>
                <a:cubicBezTo>
                  <a:pt x="14401" y="5591"/>
                  <a:pt x="14212" y="5574"/>
                  <a:pt x="14229" y="5448"/>
                </a:cubicBezTo>
                <a:cubicBezTo>
                  <a:pt x="14244" y="5339"/>
                  <a:pt x="14355" y="5354"/>
                  <a:pt x="14370" y="5228"/>
                </a:cubicBezTo>
                <a:cubicBezTo>
                  <a:pt x="14386" y="5118"/>
                  <a:pt x="14307" y="5102"/>
                  <a:pt x="14323" y="4992"/>
                </a:cubicBezTo>
                <a:cubicBezTo>
                  <a:pt x="14338" y="4881"/>
                  <a:pt x="14496" y="4898"/>
                  <a:pt x="14512" y="4771"/>
                </a:cubicBezTo>
                <a:cubicBezTo>
                  <a:pt x="14512" y="4661"/>
                  <a:pt x="14449" y="4645"/>
                  <a:pt x="14464" y="4535"/>
                </a:cubicBezTo>
                <a:cubicBezTo>
                  <a:pt x="14481" y="4425"/>
                  <a:pt x="14496" y="4425"/>
                  <a:pt x="14512" y="4299"/>
                </a:cubicBezTo>
                <a:cubicBezTo>
                  <a:pt x="14528" y="4188"/>
                  <a:pt x="14575" y="4204"/>
                  <a:pt x="14591" y="4078"/>
                </a:cubicBezTo>
                <a:cubicBezTo>
                  <a:pt x="14607" y="3967"/>
                  <a:pt x="14386" y="3936"/>
                  <a:pt x="14401" y="3826"/>
                </a:cubicBezTo>
                <a:cubicBezTo>
                  <a:pt x="14418" y="3700"/>
                  <a:pt x="14591" y="3732"/>
                  <a:pt x="14607" y="3606"/>
                </a:cubicBezTo>
                <a:cubicBezTo>
                  <a:pt x="14622" y="3495"/>
                  <a:pt x="14685" y="3495"/>
                  <a:pt x="14701" y="3385"/>
                </a:cubicBezTo>
                <a:cubicBezTo>
                  <a:pt x="14717" y="3274"/>
                  <a:pt x="14464" y="3243"/>
                  <a:pt x="14481" y="3117"/>
                </a:cubicBezTo>
                <a:cubicBezTo>
                  <a:pt x="14496" y="3007"/>
                  <a:pt x="14654" y="3022"/>
                  <a:pt x="14670" y="2912"/>
                </a:cubicBezTo>
                <a:cubicBezTo>
                  <a:pt x="14685" y="2786"/>
                  <a:pt x="14638" y="2786"/>
                  <a:pt x="14654" y="2675"/>
                </a:cubicBezTo>
                <a:cubicBezTo>
                  <a:pt x="14670" y="2549"/>
                  <a:pt x="14764" y="2566"/>
                  <a:pt x="14764" y="2455"/>
                </a:cubicBezTo>
                <a:cubicBezTo>
                  <a:pt x="14780" y="2329"/>
                  <a:pt x="14654" y="2314"/>
                  <a:pt x="14670" y="2203"/>
                </a:cubicBezTo>
                <a:cubicBezTo>
                  <a:pt x="14685" y="2077"/>
                  <a:pt x="14843" y="2108"/>
                  <a:pt x="14859" y="1982"/>
                </a:cubicBezTo>
                <a:cubicBezTo>
                  <a:pt x="14874" y="1872"/>
                  <a:pt x="14954" y="1746"/>
                  <a:pt x="14874" y="1652"/>
                </a:cubicBezTo>
                <a:cubicBezTo>
                  <a:pt x="14848" y="1620"/>
                  <a:pt x="14810" y="1611"/>
                  <a:pt x="14766" y="1611"/>
                </a:cubicBezTo>
                <a:cubicBezTo>
                  <a:pt x="14714" y="1611"/>
                  <a:pt x="14654" y="1623"/>
                  <a:pt x="14599" y="1623"/>
                </a:cubicBezTo>
                <a:cubicBezTo>
                  <a:pt x="14585" y="1623"/>
                  <a:pt x="14572" y="1622"/>
                  <a:pt x="14559" y="1620"/>
                </a:cubicBezTo>
                <a:cubicBezTo>
                  <a:pt x="14553" y="1620"/>
                  <a:pt x="14547" y="1619"/>
                  <a:pt x="14541" y="1619"/>
                </a:cubicBezTo>
                <a:cubicBezTo>
                  <a:pt x="14437" y="1619"/>
                  <a:pt x="14414" y="1747"/>
                  <a:pt x="14322" y="1747"/>
                </a:cubicBezTo>
                <a:cubicBezTo>
                  <a:pt x="14317" y="1747"/>
                  <a:pt x="14312" y="1747"/>
                  <a:pt x="14307" y="1746"/>
                </a:cubicBezTo>
                <a:cubicBezTo>
                  <a:pt x="14292" y="1744"/>
                  <a:pt x="14279" y="1744"/>
                  <a:pt x="14268" y="1744"/>
                </a:cubicBezTo>
                <a:cubicBezTo>
                  <a:pt x="14190" y="1744"/>
                  <a:pt x="14171" y="1780"/>
                  <a:pt x="14092" y="1780"/>
                </a:cubicBezTo>
                <a:cubicBezTo>
                  <a:pt x="14081" y="1780"/>
                  <a:pt x="14069" y="1780"/>
                  <a:pt x="14055" y="1778"/>
                </a:cubicBezTo>
                <a:lnTo>
                  <a:pt x="13834" y="1746"/>
                </a:lnTo>
                <a:cubicBezTo>
                  <a:pt x="13708" y="1730"/>
                  <a:pt x="13725" y="1635"/>
                  <a:pt x="13614" y="1635"/>
                </a:cubicBezTo>
                <a:cubicBezTo>
                  <a:pt x="13488" y="1620"/>
                  <a:pt x="13488" y="1620"/>
                  <a:pt x="13378" y="1604"/>
                </a:cubicBezTo>
                <a:cubicBezTo>
                  <a:pt x="13355" y="1601"/>
                  <a:pt x="13337" y="1600"/>
                  <a:pt x="13320" y="1600"/>
                </a:cubicBezTo>
                <a:cubicBezTo>
                  <a:pt x="13274" y="1600"/>
                  <a:pt x="13247" y="1609"/>
                  <a:pt x="13202" y="1609"/>
                </a:cubicBezTo>
                <a:cubicBezTo>
                  <a:pt x="13185" y="1609"/>
                  <a:pt x="13165" y="1608"/>
                  <a:pt x="13141" y="1604"/>
                </a:cubicBezTo>
                <a:cubicBezTo>
                  <a:pt x="13031" y="1589"/>
                  <a:pt x="13046" y="1431"/>
                  <a:pt x="12920" y="1415"/>
                </a:cubicBezTo>
                <a:cubicBezTo>
                  <a:pt x="12916" y="1414"/>
                  <a:pt x="12911" y="1414"/>
                  <a:pt x="12907" y="1414"/>
                </a:cubicBezTo>
                <a:cubicBezTo>
                  <a:pt x="12814" y="1414"/>
                  <a:pt x="12791" y="1558"/>
                  <a:pt x="12684" y="1558"/>
                </a:cubicBezTo>
                <a:cubicBezTo>
                  <a:pt x="12679" y="1558"/>
                  <a:pt x="12674" y="1558"/>
                  <a:pt x="12668" y="1557"/>
                </a:cubicBezTo>
                <a:cubicBezTo>
                  <a:pt x="12559" y="1557"/>
                  <a:pt x="12590" y="1352"/>
                  <a:pt x="12464" y="1337"/>
                </a:cubicBezTo>
                <a:cubicBezTo>
                  <a:pt x="12460" y="1336"/>
                  <a:pt x="12456" y="1336"/>
                  <a:pt x="12452" y="1336"/>
                </a:cubicBezTo>
                <a:cubicBezTo>
                  <a:pt x="12355" y="1336"/>
                  <a:pt x="12320" y="1510"/>
                  <a:pt x="12224" y="1510"/>
                </a:cubicBezTo>
                <a:cubicBezTo>
                  <a:pt x="12220" y="1510"/>
                  <a:pt x="12216" y="1510"/>
                  <a:pt x="12212" y="1509"/>
                </a:cubicBezTo>
                <a:cubicBezTo>
                  <a:pt x="12086" y="1509"/>
                  <a:pt x="12101" y="1463"/>
                  <a:pt x="11975" y="1446"/>
                </a:cubicBezTo>
                <a:cubicBezTo>
                  <a:pt x="11963" y="1445"/>
                  <a:pt x="11953" y="1444"/>
                  <a:pt x="11943" y="1444"/>
                </a:cubicBezTo>
                <a:cubicBezTo>
                  <a:pt x="11874" y="1444"/>
                  <a:pt x="11856" y="1481"/>
                  <a:pt x="11779" y="1481"/>
                </a:cubicBezTo>
                <a:cubicBezTo>
                  <a:pt x="11767" y="1481"/>
                  <a:pt x="11754" y="1480"/>
                  <a:pt x="11739" y="1478"/>
                </a:cubicBezTo>
                <a:cubicBezTo>
                  <a:pt x="11628" y="1463"/>
                  <a:pt x="11645" y="1274"/>
                  <a:pt x="11534" y="1257"/>
                </a:cubicBezTo>
                <a:cubicBezTo>
                  <a:pt x="11424" y="1242"/>
                  <a:pt x="11424" y="1179"/>
                  <a:pt x="11313" y="1163"/>
                </a:cubicBezTo>
                <a:cubicBezTo>
                  <a:pt x="11288" y="1160"/>
                  <a:pt x="11267" y="1159"/>
                  <a:pt x="11250" y="1159"/>
                </a:cubicBezTo>
                <a:cubicBezTo>
                  <a:pt x="11201" y="1159"/>
                  <a:pt x="11178" y="1168"/>
                  <a:pt x="11136" y="1168"/>
                </a:cubicBezTo>
                <a:cubicBezTo>
                  <a:pt x="11120" y="1168"/>
                  <a:pt x="11102" y="1166"/>
                  <a:pt x="11078" y="1163"/>
                </a:cubicBezTo>
                <a:cubicBezTo>
                  <a:pt x="11015" y="1155"/>
                  <a:pt x="10983" y="1155"/>
                  <a:pt x="10954" y="1155"/>
                </a:cubicBezTo>
                <a:cubicBezTo>
                  <a:pt x="10924" y="1155"/>
                  <a:pt x="10896" y="1155"/>
                  <a:pt x="10841" y="1148"/>
                </a:cubicBezTo>
                <a:cubicBezTo>
                  <a:pt x="10836" y="1147"/>
                  <a:pt x="10831" y="1147"/>
                  <a:pt x="10826" y="1147"/>
                </a:cubicBezTo>
                <a:cubicBezTo>
                  <a:pt x="10733" y="1147"/>
                  <a:pt x="10698" y="1290"/>
                  <a:pt x="10603" y="1290"/>
                </a:cubicBezTo>
                <a:cubicBezTo>
                  <a:pt x="10598" y="1290"/>
                  <a:pt x="10594" y="1290"/>
                  <a:pt x="10589" y="1289"/>
                </a:cubicBezTo>
                <a:cubicBezTo>
                  <a:pt x="10463" y="1274"/>
                  <a:pt x="10494" y="1037"/>
                  <a:pt x="10384" y="1022"/>
                </a:cubicBezTo>
                <a:cubicBezTo>
                  <a:pt x="10378" y="1021"/>
                  <a:pt x="10371" y="1020"/>
                  <a:pt x="10365" y="1020"/>
                </a:cubicBezTo>
                <a:cubicBezTo>
                  <a:pt x="10277" y="1020"/>
                  <a:pt x="10253" y="1117"/>
                  <a:pt x="10153" y="1117"/>
                </a:cubicBezTo>
                <a:cubicBezTo>
                  <a:pt x="10146" y="1117"/>
                  <a:pt x="10139" y="1117"/>
                  <a:pt x="10132" y="1116"/>
                </a:cubicBezTo>
                <a:cubicBezTo>
                  <a:pt x="10021" y="1100"/>
                  <a:pt x="10038" y="1022"/>
                  <a:pt x="9912" y="1005"/>
                </a:cubicBezTo>
                <a:cubicBezTo>
                  <a:pt x="9905" y="1004"/>
                  <a:pt x="9898" y="1004"/>
                  <a:pt x="9891" y="1004"/>
                </a:cubicBezTo>
                <a:cubicBezTo>
                  <a:pt x="9805" y="1004"/>
                  <a:pt x="9782" y="1086"/>
                  <a:pt x="9695" y="1086"/>
                </a:cubicBezTo>
                <a:cubicBezTo>
                  <a:pt x="9689" y="1086"/>
                  <a:pt x="9682" y="1086"/>
                  <a:pt x="9675" y="1085"/>
                </a:cubicBezTo>
                <a:cubicBezTo>
                  <a:pt x="9668" y="1084"/>
                  <a:pt x="9661" y="1083"/>
                  <a:pt x="9655" y="1083"/>
                </a:cubicBezTo>
                <a:cubicBezTo>
                  <a:pt x="9553" y="1083"/>
                  <a:pt x="9530" y="1196"/>
                  <a:pt x="9440" y="1196"/>
                </a:cubicBezTo>
                <a:cubicBezTo>
                  <a:pt x="9435" y="1196"/>
                  <a:pt x="9429" y="1195"/>
                  <a:pt x="9423" y="1194"/>
                </a:cubicBezTo>
                <a:cubicBezTo>
                  <a:pt x="9297" y="1179"/>
                  <a:pt x="9313" y="1053"/>
                  <a:pt x="9202" y="1037"/>
                </a:cubicBezTo>
                <a:cubicBezTo>
                  <a:pt x="9092" y="1022"/>
                  <a:pt x="9108" y="927"/>
                  <a:pt x="8982" y="911"/>
                </a:cubicBezTo>
                <a:cubicBezTo>
                  <a:pt x="8872" y="896"/>
                  <a:pt x="8872" y="864"/>
                  <a:pt x="8761" y="848"/>
                </a:cubicBezTo>
                <a:cubicBezTo>
                  <a:pt x="8743" y="846"/>
                  <a:pt x="8728" y="845"/>
                  <a:pt x="8714" y="845"/>
                </a:cubicBezTo>
                <a:cubicBezTo>
                  <a:pt x="8646" y="845"/>
                  <a:pt x="8626" y="867"/>
                  <a:pt x="8566" y="867"/>
                </a:cubicBezTo>
                <a:cubicBezTo>
                  <a:pt x="8554" y="867"/>
                  <a:pt x="8541" y="866"/>
                  <a:pt x="8525" y="864"/>
                </a:cubicBezTo>
                <a:cubicBezTo>
                  <a:pt x="8399" y="848"/>
                  <a:pt x="8414" y="816"/>
                  <a:pt x="8288" y="801"/>
                </a:cubicBezTo>
                <a:cubicBezTo>
                  <a:pt x="8283" y="800"/>
                  <a:pt x="8279" y="800"/>
                  <a:pt x="8274" y="800"/>
                </a:cubicBezTo>
                <a:cubicBezTo>
                  <a:pt x="8180" y="800"/>
                  <a:pt x="8145" y="943"/>
                  <a:pt x="8051" y="943"/>
                </a:cubicBezTo>
                <a:cubicBezTo>
                  <a:pt x="8046" y="943"/>
                  <a:pt x="8041" y="943"/>
                  <a:pt x="8036" y="942"/>
                </a:cubicBezTo>
                <a:cubicBezTo>
                  <a:pt x="7927" y="927"/>
                  <a:pt x="7942" y="816"/>
                  <a:pt x="7816" y="801"/>
                </a:cubicBezTo>
                <a:cubicBezTo>
                  <a:pt x="7706" y="785"/>
                  <a:pt x="7706" y="770"/>
                  <a:pt x="7595" y="753"/>
                </a:cubicBezTo>
                <a:cubicBezTo>
                  <a:pt x="7577" y="751"/>
                  <a:pt x="7562" y="750"/>
                  <a:pt x="7548" y="750"/>
                </a:cubicBezTo>
                <a:cubicBezTo>
                  <a:pt x="7480" y="750"/>
                  <a:pt x="7460" y="773"/>
                  <a:pt x="7400" y="773"/>
                </a:cubicBezTo>
                <a:cubicBezTo>
                  <a:pt x="7388" y="773"/>
                  <a:pt x="7375" y="772"/>
                  <a:pt x="7359" y="770"/>
                </a:cubicBezTo>
                <a:cubicBezTo>
                  <a:pt x="7340" y="767"/>
                  <a:pt x="7324" y="766"/>
                  <a:pt x="7310" y="766"/>
                </a:cubicBezTo>
                <a:cubicBezTo>
                  <a:pt x="7245" y="766"/>
                  <a:pt x="7222" y="788"/>
                  <a:pt x="7156" y="788"/>
                </a:cubicBezTo>
                <a:cubicBezTo>
                  <a:pt x="7142" y="788"/>
                  <a:pt x="7126" y="787"/>
                  <a:pt x="7107" y="785"/>
                </a:cubicBezTo>
                <a:cubicBezTo>
                  <a:pt x="7100" y="784"/>
                  <a:pt x="7093" y="783"/>
                  <a:pt x="7087" y="783"/>
                </a:cubicBezTo>
                <a:cubicBezTo>
                  <a:pt x="7000" y="783"/>
                  <a:pt x="6977" y="866"/>
                  <a:pt x="6891" y="866"/>
                </a:cubicBezTo>
                <a:cubicBezTo>
                  <a:pt x="6884" y="866"/>
                  <a:pt x="6877" y="865"/>
                  <a:pt x="6870" y="864"/>
                </a:cubicBezTo>
                <a:cubicBezTo>
                  <a:pt x="6744" y="848"/>
                  <a:pt x="6776" y="659"/>
                  <a:pt x="6666" y="644"/>
                </a:cubicBezTo>
                <a:cubicBezTo>
                  <a:pt x="6603" y="635"/>
                  <a:pt x="6572" y="635"/>
                  <a:pt x="6542" y="635"/>
                </a:cubicBezTo>
                <a:cubicBezTo>
                  <a:pt x="6512" y="635"/>
                  <a:pt x="6485" y="635"/>
                  <a:pt x="6429" y="627"/>
                </a:cubicBezTo>
                <a:cubicBezTo>
                  <a:pt x="6417" y="625"/>
                  <a:pt x="6406" y="625"/>
                  <a:pt x="6396" y="625"/>
                </a:cubicBezTo>
                <a:cubicBezTo>
                  <a:pt x="6325" y="625"/>
                  <a:pt x="6298" y="661"/>
                  <a:pt x="6228" y="661"/>
                </a:cubicBezTo>
                <a:cubicBezTo>
                  <a:pt x="6218" y="661"/>
                  <a:pt x="6206" y="661"/>
                  <a:pt x="6193" y="659"/>
                </a:cubicBezTo>
                <a:cubicBezTo>
                  <a:pt x="6067" y="644"/>
                  <a:pt x="6082" y="533"/>
                  <a:pt x="5973" y="517"/>
                </a:cubicBezTo>
                <a:cubicBezTo>
                  <a:pt x="5967" y="517"/>
                  <a:pt x="5961" y="516"/>
                  <a:pt x="5955" y="516"/>
                </a:cubicBezTo>
                <a:cubicBezTo>
                  <a:pt x="5864" y="516"/>
                  <a:pt x="5829" y="628"/>
                  <a:pt x="5738" y="628"/>
                </a:cubicBezTo>
                <a:cubicBezTo>
                  <a:pt x="5732" y="628"/>
                  <a:pt x="5727" y="628"/>
                  <a:pt x="5721" y="627"/>
                </a:cubicBezTo>
                <a:cubicBezTo>
                  <a:pt x="5610" y="612"/>
                  <a:pt x="5626" y="486"/>
                  <a:pt x="5500" y="470"/>
                </a:cubicBezTo>
                <a:cubicBezTo>
                  <a:pt x="5495" y="469"/>
                  <a:pt x="5489" y="468"/>
                  <a:pt x="5484" y="468"/>
                </a:cubicBezTo>
                <a:cubicBezTo>
                  <a:pt x="5393" y="468"/>
                  <a:pt x="5370" y="582"/>
                  <a:pt x="5267" y="582"/>
                </a:cubicBezTo>
                <a:cubicBezTo>
                  <a:pt x="5261" y="582"/>
                  <a:pt x="5255" y="581"/>
                  <a:pt x="5248" y="580"/>
                </a:cubicBezTo>
                <a:cubicBezTo>
                  <a:pt x="5137" y="564"/>
                  <a:pt x="5137" y="533"/>
                  <a:pt x="5028" y="517"/>
                </a:cubicBezTo>
                <a:cubicBezTo>
                  <a:pt x="4917" y="501"/>
                  <a:pt x="4917" y="454"/>
                  <a:pt x="4807" y="438"/>
                </a:cubicBezTo>
                <a:cubicBezTo>
                  <a:pt x="4800" y="437"/>
                  <a:pt x="4793" y="437"/>
                  <a:pt x="4786" y="437"/>
                </a:cubicBezTo>
                <a:cubicBezTo>
                  <a:pt x="4686" y="437"/>
                  <a:pt x="4661" y="534"/>
                  <a:pt x="4574" y="534"/>
                </a:cubicBezTo>
                <a:cubicBezTo>
                  <a:pt x="4568" y="534"/>
                  <a:pt x="4562" y="534"/>
                  <a:pt x="4555" y="533"/>
                </a:cubicBezTo>
                <a:cubicBezTo>
                  <a:pt x="4444" y="517"/>
                  <a:pt x="4444" y="423"/>
                  <a:pt x="4334" y="407"/>
                </a:cubicBezTo>
                <a:cubicBezTo>
                  <a:pt x="4223" y="391"/>
                  <a:pt x="4240" y="249"/>
                  <a:pt x="4129" y="234"/>
                </a:cubicBezTo>
                <a:cubicBezTo>
                  <a:pt x="4123" y="233"/>
                  <a:pt x="4117" y="233"/>
                  <a:pt x="4111" y="233"/>
                </a:cubicBezTo>
                <a:cubicBezTo>
                  <a:pt x="4006" y="233"/>
                  <a:pt x="3984" y="361"/>
                  <a:pt x="3891" y="361"/>
                </a:cubicBezTo>
                <a:cubicBezTo>
                  <a:pt x="3887" y="361"/>
                  <a:pt x="3882" y="361"/>
                  <a:pt x="3877" y="360"/>
                </a:cubicBezTo>
                <a:cubicBezTo>
                  <a:pt x="3751" y="344"/>
                  <a:pt x="3767" y="234"/>
                  <a:pt x="3656" y="217"/>
                </a:cubicBezTo>
                <a:cubicBezTo>
                  <a:pt x="3650" y="217"/>
                  <a:pt x="3645" y="216"/>
                  <a:pt x="3639" y="216"/>
                </a:cubicBezTo>
                <a:cubicBezTo>
                  <a:pt x="3534" y="216"/>
                  <a:pt x="3512" y="345"/>
                  <a:pt x="3420" y="345"/>
                </a:cubicBezTo>
                <a:cubicBezTo>
                  <a:pt x="3415" y="345"/>
                  <a:pt x="3410" y="344"/>
                  <a:pt x="3404" y="344"/>
                </a:cubicBezTo>
                <a:cubicBezTo>
                  <a:pt x="3278" y="328"/>
                  <a:pt x="3310" y="123"/>
                  <a:pt x="3200" y="108"/>
                </a:cubicBezTo>
                <a:cubicBezTo>
                  <a:pt x="3074" y="91"/>
                  <a:pt x="3074" y="91"/>
                  <a:pt x="2963" y="76"/>
                </a:cubicBezTo>
                <a:cubicBezTo>
                  <a:pt x="2955" y="75"/>
                  <a:pt x="2948" y="75"/>
                  <a:pt x="2941" y="75"/>
                </a:cubicBezTo>
                <a:cubicBezTo>
                  <a:pt x="2857" y="75"/>
                  <a:pt x="2832" y="156"/>
                  <a:pt x="2735" y="156"/>
                </a:cubicBezTo>
                <a:cubicBezTo>
                  <a:pt x="2728" y="156"/>
                  <a:pt x="2720" y="156"/>
                  <a:pt x="2711" y="154"/>
                </a:cubicBezTo>
                <a:cubicBezTo>
                  <a:pt x="2601" y="139"/>
                  <a:pt x="2616" y="60"/>
                  <a:pt x="2490" y="60"/>
                </a:cubicBezTo>
                <a:cubicBezTo>
                  <a:pt x="2484" y="59"/>
                  <a:pt x="2478" y="59"/>
                  <a:pt x="2472" y="59"/>
                </a:cubicBezTo>
                <a:cubicBezTo>
                  <a:pt x="2384" y="59"/>
                  <a:pt x="2361" y="156"/>
                  <a:pt x="2274" y="156"/>
                </a:cubicBezTo>
                <a:cubicBezTo>
                  <a:pt x="2268" y="156"/>
                  <a:pt x="2261" y="155"/>
                  <a:pt x="2255" y="154"/>
                </a:cubicBezTo>
                <a:cubicBezTo>
                  <a:pt x="2146" y="141"/>
                  <a:pt x="2073" y="0"/>
                  <a:pt x="2004" y="0"/>
                </a:cubicBezTo>
                <a:close/>
              </a:path>
            </a:pathLst>
          </a:custGeom>
          <a:solidFill>
            <a:schemeClr val="accent6"/>
          </a:solidFill>
          <a:ln>
            <a:noFill/>
          </a:ln>
          <a:effectLst>
            <a:outerShdw blurRad="57150" dist="19050" dir="5400000" algn="bl" rotWithShape="0">
              <a:schemeClr val="dk1">
                <a:alpha val="27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549" name="Google Shape;11549;p85"/>
          <p:cNvPicPr preferRelativeResize="0"/>
          <p:nvPr/>
        </p:nvPicPr>
        <p:blipFill>
          <a:blip r:embed="rId4">
            <a:alphaModFix/>
          </a:blip>
          <a:stretch>
            <a:fillRect/>
          </a:stretch>
        </p:blipFill>
        <p:spPr>
          <a:xfrm>
            <a:off x="497771" y="4387500"/>
            <a:ext cx="444465" cy="432000"/>
          </a:xfrm>
          <a:prstGeom prst="rect">
            <a:avLst/>
          </a:prstGeom>
          <a:noFill/>
          <a:ln>
            <a:noFill/>
          </a:ln>
        </p:spPr>
      </p:pic>
      <p:pic>
        <p:nvPicPr>
          <p:cNvPr id="11550" name="Google Shape;11550;p85"/>
          <p:cNvPicPr preferRelativeResize="0"/>
          <p:nvPr/>
        </p:nvPicPr>
        <p:blipFill>
          <a:blip r:embed="rId4">
            <a:alphaModFix/>
          </a:blip>
          <a:stretch>
            <a:fillRect/>
          </a:stretch>
        </p:blipFill>
        <p:spPr>
          <a:xfrm>
            <a:off x="4174546" y="398800"/>
            <a:ext cx="444465" cy="432000"/>
          </a:xfrm>
          <a:prstGeom prst="rect">
            <a:avLst/>
          </a:prstGeom>
          <a:noFill/>
          <a:ln>
            <a:noFill/>
          </a:ln>
        </p:spPr>
      </p:pic>
      <p:pic>
        <p:nvPicPr>
          <p:cNvPr id="3" name="Picture 2">
            <a:extLst>
              <a:ext uri="{FF2B5EF4-FFF2-40B4-BE49-F238E27FC236}">
                <a16:creationId xmlns:a16="http://schemas.microsoft.com/office/drawing/2014/main" id="{ACD046D6-43DB-5D87-BCBB-C4D967644CA3}"/>
              </a:ext>
            </a:extLst>
          </p:cNvPr>
          <p:cNvPicPr>
            <a:picLocks noChangeAspect="1"/>
          </p:cNvPicPr>
          <p:nvPr/>
        </p:nvPicPr>
        <p:blipFill rotWithShape="1">
          <a:blip r:embed="rId5"/>
          <a:srcRect l="13541" t="20180" r="15145" b="12768"/>
          <a:stretch/>
        </p:blipFill>
        <p:spPr>
          <a:xfrm rot="420322">
            <a:off x="6521449" y="323354"/>
            <a:ext cx="1178944" cy="1669278"/>
          </a:xfrm>
          <a:prstGeom prst="rect">
            <a:avLst/>
          </a:prstGeom>
        </p:spPr>
      </p:pic>
      <p:sp>
        <p:nvSpPr>
          <p:cNvPr id="11548" name="Google Shape;11548;p85"/>
          <p:cNvSpPr/>
          <p:nvPr/>
        </p:nvSpPr>
        <p:spPr>
          <a:xfrm rot="-1305443">
            <a:off x="6991223" y="109547"/>
            <a:ext cx="419808" cy="296288"/>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544"/>
                                        </p:tgtEl>
                                        <p:attrNameLst>
                                          <p:attrName>style.visibility</p:attrName>
                                        </p:attrNameLst>
                                      </p:cBhvr>
                                      <p:to>
                                        <p:strVal val="visible"/>
                                      </p:to>
                                    </p:set>
                                    <p:animEffect transition="in" filter="fade">
                                      <p:cBhvr>
                                        <p:cTn id="7" dur="700"/>
                                        <p:tgtEl>
                                          <p:spTgt spid="11544"/>
                                        </p:tgtEl>
                                      </p:cBhvr>
                                    </p:animEffect>
                                  </p:childTnLst>
                                </p:cTn>
                              </p:par>
                              <p:par>
                                <p:cTn id="8" presetID="10" presetClass="entr" presetSubtype="0" fill="hold" nodeType="withEffect">
                                  <p:stCondLst>
                                    <p:cond delay="0"/>
                                  </p:stCondLst>
                                  <p:childTnLst>
                                    <p:set>
                                      <p:cBhvr>
                                        <p:cTn id="9" dur="1" fill="hold">
                                          <p:stCondLst>
                                            <p:cond delay="0"/>
                                          </p:stCondLst>
                                        </p:cTn>
                                        <p:tgtEl>
                                          <p:spTgt spid="11545"/>
                                        </p:tgtEl>
                                        <p:attrNameLst>
                                          <p:attrName>style.visibility</p:attrName>
                                        </p:attrNameLst>
                                      </p:cBhvr>
                                      <p:to>
                                        <p:strVal val="visible"/>
                                      </p:to>
                                    </p:set>
                                    <p:animEffect transition="in" filter="fade">
                                      <p:cBhvr>
                                        <p:cTn id="10" dur="700"/>
                                        <p:tgtEl>
                                          <p:spTgt spid="115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0202"/>
        <p:cNvGrpSpPr/>
        <p:nvPr/>
      </p:nvGrpSpPr>
      <p:grpSpPr>
        <a:xfrm>
          <a:off x="0" y="0"/>
          <a:ext cx="0" cy="0"/>
          <a:chOff x="0" y="0"/>
          <a:chExt cx="0" cy="0"/>
        </a:xfrm>
      </p:grpSpPr>
      <p:grpSp>
        <p:nvGrpSpPr>
          <p:cNvPr id="20203" name="Google Shape;20203;p106"/>
          <p:cNvGrpSpPr/>
          <p:nvPr/>
        </p:nvGrpSpPr>
        <p:grpSpPr>
          <a:xfrm>
            <a:off x="6371679" y="2717948"/>
            <a:ext cx="2515990" cy="1966090"/>
            <a:chOff x="3360402" y="1405432"/>
            <a:chExt cx="341781" cy="267077"/>
          </a:xfrm>
        </p:grpSpPr>
        <p:sp>
          <p:nvSpPr>
            <p:cNvPr id="20204" name="Google Shape;20204;p106"/>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5" name="Google Shape;20205;p106"/>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106"/>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106"/>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106"/>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106"/>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106"/>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106"/>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106"/>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106"/>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106"/>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106"/>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106"/>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106"/>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106"/>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106"/>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0" name="Google Shape;20220;p106"/>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1" name="Google Shape;20221;p106"/>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2" name="Google Shape;20222;p106"/>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106"/>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4" name="Google Shape;20224;p106"/>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5" name="Google Shape;20225;p106"/>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6" name="Google Shape;20226;p106"/>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7" name="Google Shape;20227;p106"/>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8" name="Google Shape;20228;p106"/>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106"/>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106"/>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106"/>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2" name="Google Shape;20232;p106"/>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3" name="Google Shape;20233;p106"/>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4" name="Google Shape;20234;p106"/>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5" name="Google Shape;20235;p106"/>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6" name="Google Shape;20236;p106"/>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7" name="Google Shape;20237;p106"/>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8" name="Google Shape;20238;p106"/>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9" name="Google Shape;20239;p106"/>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0" name="Google Shape;20240;p106"/>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106"/>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106"/>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106"/>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106"/>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5" name="Google Shape;20245;p106"/>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6" name="Google Shape;20246;p106"/>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7" name="Google Shape;20247;p106"/>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8" name="Google Shape;20248;p106"/>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9" name="Google Shape;20249;p106"/>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0" name="Google Shape;20250;p106"/>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1" name="Google Shape;20251;p106"/>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2" name="Google Shape;20252;p106"/>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3" name="Google Shape;20253;p106"/>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4" name="Google Shape;20254;p106"/>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5" name="Google Shape;20255;p106"/>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6" name="Google Shape;20256;p106"/>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7" name="Google Shape;20257;p106"/>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8" name="Google Shape;20258;p106"/>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9" name="Google Shape;20259;p106"/>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0" name="Google Shape;20260;p106"/>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1" name="Google Shape;20261;p106"/>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106"/>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106"/>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106"/>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106"/>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106"/>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106"/>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106"/>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9" name="Google Shape;20269;p106"/>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0" name="Google Shape;20270;p106"/>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1" name="Google Shape;20271;p106"/>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106"/>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106"/>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106"/>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5" name="Google Shape;20275;p106"/>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6" name="Google Shape;20276;p106"/>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7" name="Google Shape;20277;p106"/>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8" name="Google Shape;20278;p106"/>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106"/>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0" name="Google Shape;20280;p106"/>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106"/>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106"/>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106"/>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106"/>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106"/>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6" name="Google Shape;20286;p106"/>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7" name="Google Shape;20287;p106"/>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8" name="Google Shape;20288;p106"/>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106"/>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106"/>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1" name="Google Shape;20291;p106"/>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2" name="Google Shape;20292;p106"/>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106"/>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106"/>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106"/>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106"/>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106"/>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8" name="Google Shape;20298;p106"/>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9" name="Google Shape;20299;p106"/>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106"/>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106"/>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106"/>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106"/>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106"/>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106"/>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6" name="Google Shape;20306;p106"/>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106"/>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106"/>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106"/>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0" name="Google Shape;20310;p106"/>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1" name="Google Shape;20311;p106"/>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106"/>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3" name="Google Shape;20313;p106"/>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4" name="Google Shape;20314;p106"/>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5" name="Google Shape;20315;p106"/>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6" name="Google Shape;20316;p106"/>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7" name="Google Shape;20317;p106"/>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106"/>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106"/>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106"/>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106"/>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106"/>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106"/>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106"/>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106"/>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106"/>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7" name="Google Shape;20327;p106"/>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8" name="Google Shape;20328;p106"/>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9" name="Google Shape;20329;p106"/>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0" name="Google Shape;20330;p106"/>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106"/>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2" name="Google Shape;20332;p106"/>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3" name="Google Shape;20333;p106"/>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4" name="Google Shape;20334;p106"/>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5" name="Google Shape;20335;p106"/>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6" name="Google Shape;20336;p106"/>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106"/>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106"/>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106"/>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106"/>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1" name="Google Shape;20341;p106"/>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2" name="Google Shape;20342;p106"/>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106"/>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106"/>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106"/>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106"/>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106"/>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8" name="Google Shape;20348;p106"/>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9" name="Google Shape;20349;p106"/>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0" name="Google Shape;20350;p106"/>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1" name="Google Shape;20351;p106"/>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2" name="Google Shape;20352;p106"/>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106"/>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4" name="Google Shape;20354;p106"/>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5" name="Google Shape;20355;p106"/>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106"/>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7" name="Google Shape;20357;p106"/>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8" name="Google Shape;20358;p106"/>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9" name="Google Shape;20359;p106"/>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106"/>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1" name="Google Shape;20361;p106"/>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106"/>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3" name="Google Shape;20363;p106"/>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4" name="Google Shape;20364;p106"/>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106"/>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106"/>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7" name="Google Shape;20367;p106"/>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8" name="Google Shape;20368;p106"/>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9" name="Google Shape;20369;p106"/>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106"/>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106"/>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2" name="Google Shape;20372;p106"/>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3" name="Google Shape;20373;p106"/>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4" name="Google Shape;20374;p106"/>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5" name="Google Shape;20375;p106"/>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6" name="Google Shape;20376;p106"/>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7" name="Google Shape;20377;p106"/>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8" name="Google Shape;20378;p106"/>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9" name="Google Shape;20379;p106"/>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0" name="Google Shape;20380;p106"/>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1" name="Google Shape;20381;p106"/>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2" name="Google Shape;20382;p106"/>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3" name="Google Shape;20383;p106"/>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4" name="Google Shape;20384;p106"/>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5" name="Google Shape;20385;p106"/>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6" name="Google Shape;20386;p106"/>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106"/>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8" name="Google Shape;20388;p106"/>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9" name="Google Shape;20389;p106"/>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0" name="Google Shape;20390;p106"/>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1" name="Google Shape;20391;p106"/>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2" name="Google Shape;20392;p106"/>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3" name="Google Shape;20393;p106"/>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4" name="Google Shape;20394;p106"/>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5" name="Google Shape;20395;p106"/>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6" name="Google Shape;20396;p106"/>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7" name="Google Shape;20397;p106"/>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8" name="Google Shape;20398;p106"/>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9" name="Google Shape;20399;p106"/>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0" name="Google Shape;20400;p106"/>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106"/>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2" name="Google Shape;20402;p106"/>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3" name="Google Shape;20403;p106"/>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4" name="Google Shape;20404;p106"/>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5" name="Google Shape;20405;p106"/>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6" name="Google Shape;20406;p106"/>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7" name="Google Shape;20407;p106"/>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8" name="Google Shape;20408;p106"/>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106"/>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0" name="Google Shape;20410;p106"/>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1" name="Google Shape;20411;p106"/>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2" name="Google Shape;20412;p106"/>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3" name="Google Shape;20413;p106"/>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4" name="Google Shape;20414;p106"/>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5" name="Google Shape;20415;p106"/>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6" name="Google Shape;20416;p106"/>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106"/>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8" name="Google Shape;20418;p106"/>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9" name="Google Shape;20419;p106"/>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0" name="Google Shape;20420;p106"/>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1" name="Google Shape;20421;p106"/>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2" name="Google Shape;20422;p106"/>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3" name="Google Shape;20423;p106"/>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4" name="Google Shape;20424;p106"/>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5" name="Google Shape;20425;p106"/>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6" name="Google Shape;20426;p106"/>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106"/>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106"/>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9" name="Google Shape;20429;p106"/>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0" name="Google Shape;20430;p106"/>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106"/>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2" name="Google Shape;20432;p106"/>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3" name="Google Shape;20433;p106"/>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106"/>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106"/>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106"/>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106"/>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8" name="Google Shape;20438;p106"/>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9" name="Google Shape;20439;p106"/>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106"/>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1" name="Google Shape;20441;p106"/>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2" name="Google Shape;20442;p106"/>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3" name="Google Shape;20443;p106"/>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106"/>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106"/>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106"/>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7" name="Google Shape;20447;p106"/>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8" name="Google Shape;20448;p106"/>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9" name="Google Shape;20449;p106"/>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0" name="Google Shape;20450;p106"/>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106"/>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106"/>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3" name="Google Shape;20453;p106"/>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4" name="Google Shape;20454;p106"/>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5" name="Google Shape;20455;p106"/>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106"/>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106"/>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106"/>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9" name="Google Shape;20459;p106"/>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0" name="Google Shape;20460;p106"/>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106"/>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2" name="Google Shape;20462;p106"/>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3" name="Google Shape;20463;p106"/>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4" name="Google Shape;20464;p106"/>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5" name="Google Shape;20465;p106"/>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106"/>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7" name="Google Shape;20467;p106"/>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8" name="Google Shape;20468;p106"/>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9" name="Google Shape;20469;p106"/>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106"/>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106"/>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2" name="Google Shape;20472;p106"/>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3" name="Google Shape;20473;p106"/>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106"/>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106"/>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106"/>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106"/>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8" name="Google Shape;20478;p106"/>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9" name="Google Shape;20479;p106"/>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0" name="Google Shape;20480;p106"/>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1" name="Google Shape;20481;p106"/>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2" name="Google Shape;20482;p106"/>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3" name="Google Shape;20483;p106"/>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4" name="Google Shape;20484;p106"/>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106"/>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106"/>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106"/>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106"/>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9" name="Google Shape;20489;p106"/>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0" name="Google Shape;20490;p106"/>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106"/>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106"/>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106"/>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4" name="Google Shape;20494;p106"/>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5" name="Google Shape;20495;p106"/>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6" name="Google Shape;20496;p106"/>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7" name="Google Shape;20497;p106"/>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8" name="Google Shape;20498;p106"/>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106"/>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0" name="Google Shape;20500;p106"/>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1" name="Google Shape;20501;p106"/>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106"/>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3" name="Google Shape;20503;p106"/>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4" name="Google Shape;20504;p106"/>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5" name="Google Shape;20505;p106"/>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6" name="Google Shape;20506;p106"/>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7" name="Google Shape;20507;p106"/>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106"/>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106"/>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0" name="Google Shape;20510;p106"/>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1" name="Google Shape;20511;p106"/>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2" name="Google Shape;20512;p106"/>
          <p:cNvGrpSpPr/>
          <p:nvPr/>
        </p:nvGrpSpPr>
        <p:grpSpPr>
          <a:xfrm rot="6148042" flipH="1">
            <a:off x="-480823" y="2249907"/>
            <a:ext cx="4499366" cy="1000042"/>
            <a:chOff x="2999621" y="1744174"/>
            <a:chExt cx="460023" cy="102245"/>
          </a:xfrm>
        </p:grpSpPr>
        <p:sp>
          <p:nvSpPr>
            <p:cNvPr id="20513" name="Google Shape;20513;p106"/>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4" name="Google Shape;20514;p106"/>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5" name="Google Shape;20515;p106"/>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6" name="Google Shape;20516;p106"/>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7" name="Google Shape;20517;p106"/>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8" name="Google Shape;20518;p106"/>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106"/>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106"/>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106"/>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2" name="Google Shape;20522;p106"/>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3" name="Google Shape;20523;p106"/>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4" name="Google Shape;20524;p106"/>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5" name="Google Shape;20525;p106"/>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6" name="Google Shape;20526;p106"/>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7" name="Google Shape;20527;p106"/>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8" name="Google Shape;20528;p106"/>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9" name="Google Shape;20529;p106"/>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0" name="Google Shape;20530;p106"/>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1" name="Google Shape;20531;p106"/>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2" name="Google Shape;20532;p106"/>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3" name="Google Shape;20533;p106"/>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4" name="Google Shape;20534;p106"/>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5" name="Google Shape;20535;p106"/>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6" name="Google Shape;20536;p106"/>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7" name="Google Shape;20537;p106"/>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8" name="Google Shape;20538;p106"/>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106"/>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0" name="Google Shape;20540;p106"/>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1" name="Google Shape;20541;p106"/>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2" name="Google Shape;20542;p106"/>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3" name="Google Shape;20543;p106"/>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4" name="Google Shape;20544;p106"/>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5" name="Google Shape;20545;p106"/>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6" name="Google Shape;20546;p106"/>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7" name="Google Shape;20547;p106"/>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8" name="Google Shape;20548;p106"/>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9" name="Google Shape;20549;p106"/>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106"/>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1" name="Google Shape;20551;p106"/>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2" name="Google Shape;20552;p106"/>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3" name="Google Shape;20553;p106"/>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4" name="Google Shape;20554;p106"/>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5" name="Google Shape;20555;p106"/>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6" name="Google Shape;20556;p106"/>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7" name="Google Shape;20557;p106"/>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8" name="Google Shape;20558;p106"/>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9" name="Google Shape;20559;p106"/>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0" name="Google Shape;20560;p106"/>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1" name="Google Shape;20561;p106"/>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2" name="Google Shape;20562;p106"/>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3" name="Google Shape;20563;p106"/>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4" name="Google Shape;20564;p106"/>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5" name="Google Shape;20565;p106"/>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6" name="Google Shape;20566;p106"/>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7" name="Google Shape;20567;p106"/>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8" name="Google Shape;20568;p106"/>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9" name="Google Shape;20569;p106"/>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0" name="Google Shape;20570;p106"/>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1" name="Google Shape;20571;p106"/>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2" name="Google Shape;20572;p106"/>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3" name="Google Shape;20573;p106"/>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4" name="Google Shape;20574;p106"/>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5" name="Google Shape;20575;p106"/>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6" name="Google Shape;20576;p106"/>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7" name="Google Shape;20577;p106"/>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8" name="Google Shape;20578;p106"/>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9" name="Google Shape;20579;p106"/>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0" name="Google Shape;20580;p106"/>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1" name="Google Shape;20581;p106"/>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2" name="Google Shape;20582;p106"/>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3" name="Google Shape;20583;p106"/>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4" name="Google Shape;20584;p106"/>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5" name="Google Shape;20585;p106"/>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6" name="Google Shape;20586;p106"/>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7" name="Google Shape;20587;p106"/>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8" name="Google Shape;20588;p106"/>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9" name="Google Shape;20589;p106"/>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0" name="Google Shape;20590;p106"/>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1" name="Google Shape;20591;p106"/>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2" name="Google Shape;20592;p106"/>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3" name="Google Shape;20593;p106"/>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4" name="Google Shape;20594;p106"/>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5" name="Google Shape;20595;p106"/>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6" name="Google Shape;20596;p106"/>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7" name="Google Shape;20597;p106"/>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8" name="Google Shape;20598;p106"/>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9" name="Google Shape;20599;p106"/>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0" name="Google Shape;20600;p106"/>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1" name="Google Shape;20601;p106"/>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2" name="Google Shape;20602;p106"/>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3" name="Google Shape;20603;p106"/>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4" name="Google Shape;20604;p106"/>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5" name="Google Shape;20605;p106"/>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6" name="Google Shape;20606;p106"/>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7" name="Google Shape;20607;p106"/>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8" name="Google Shape;20608;p106"/>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9" name="Google Shape;20609;p106"/>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0" name="Google Shape;20610;p106"/>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1" name="Google Shape;20611;p106"/>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2" name="Google Shape;20612;p106"/>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3" name="Google Shape;20613;p106"/>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4" name="Google Shape;20614;p106"/>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5" name="Google Shape;20615;p106"/>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6" name="Google Shape;20616;p106"/>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7" name="Google Shape;20617;p106"/>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8" name="Google Shape;20618;p106"/>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9" name="Google Shape;20619;p106"/>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0" name="Google Shape;20620;p106"/>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1" name="Google Shape;20621;p106"/>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2" name="Google Shape;20622;p106"/>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3" name="Google Shape;20623;p106"/>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4" name="Google Shape;20624;p106"/>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5" name="Google Shape;20625;p106"/>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6" name="Google Shape;20626;p106"/>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7" name="Google Shape;20627;p106"/>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8" name="Google Shape;20628;p106"/>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9" name="Google Shape;20629;p106"/>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0" name="Google Shape;20630;p106"/>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1" name="Google Shape;20631;p106"/>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2" name="Google Shape;20632;p106"/>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3" name="Google Shape;20633;p106"/>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4" name="Google Shape;20634;p106"/>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5" name="Google Shape;20635;p106"/>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6" name="Google Shape;20636;p106"/>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7" name="Google Shape;20637;p106"/>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8" name="Google Shape;20638;p106"/>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9" name="Google Shape;20639;p106"/>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0" name="Google Shape;20640;p106"/>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1" name="Google Shape;20641;p106"/>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2" name="Google Shape;20642;p106"/>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3" name="Google Shape;20643;p106"/>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4" name="Google Shape;20644;p106"/>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5" name="Google Shape;20645;p106"/>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6" name="Google Shape;20646;p106"/>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7" name="Google Shape;20647;p106"/>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8" name="Google Shape;20648;p106"/>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9" name="Google Shape;20649;p106"/>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0" name="Google Shape;20650;p106"/>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1" name="Google Shape;20651;p106"/>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2" name="Google Shape;20652;p106"/>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3" name="Google Shape;20653;p106"/>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4" name="Google Shape;20654;p106"/>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5" name="Google Shape;20655;p106"/>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6" name="Google Shape;20656;p106"/>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7" name="Google Shape;20657;p106"/>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8" name="Google Shape;20658;p106"/>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9" name="Google Shape;20659;p106"/>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0" name="Google Shape;20660;p106"/>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1" name="Google Shape;20661;p106"/>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2" name="Google Shape;20662;p106"/>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3" name="Google Shape;20663;p106"/>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4" name="Google Shape;20664;p106"/>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5" name="Google Shape;20665;p106"/>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6" name="Google Shape;20666;p106"/>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7" name="Google Shape;20667;p106"/>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8" name="Google Shape;20668;p106"/>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9" name="Google Shape;20669;p106"/>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0" name="Google Shape;20670;p106"/>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1" name="Google Shape;20671;p106"/>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2" name="Google Shape;20672;p106"/>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3" name="Google Shape;20673;p106"/>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4" name="Google Shape;20674;p106"/>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5" name="Google Shape;20675;p106"/>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6" name="Google Shape;20676;p106"/>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7" name="Google Shape;20677;p106"/>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8" name="Google Shape;20678;p106"/>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9" name="Google Shape;20679;p106"/>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0" name="Google Shape;20680;p106"/>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1" name="Google Shape;20681;p106"/>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2" name="Google Shape;20682;p106"/>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3" name="Google Shape;20683;p106"/>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4" name="Google Shape;20684;p106"/>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5" name="Google Shape;20685;p106"/>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6" name="Google Shape;20686;p106"/>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7" name="Google Shape;20687;p106"/>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8" name="Google Shape;20688;p106"/>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9" name="Google Shape;20689;p106"/>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0" name="Google Shape;20690;p106"/>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1" name="Google Shape;20691;p106"/>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2" name="Google Shape;20692;p106"/>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3" name="Google Shape;20693;p106"/>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4" name="Google Shape;20694;p106"/>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5" name="Google Shape;20695;p106"/>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6" name="Google Shape;20696;p106"/>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7" name="Google Shape;20697;p106"/>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8" name="Google Shape;20698;p106"/>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9" name="Google Shape;20699;p106"/>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0" name="Google Shape;20700;p106"/>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1" name="Google Shape;20701;p106"/>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2" name="Google Shape;20702;p106"/>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3" name="Google Shape;20703;p106"/>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4" name="Google Shape;20704;p106"/>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5" name="Google Shape;20705;p106"/>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6" name="Google Shape;20706;p106"/>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7" name="Google Shape;20707;p106"/>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8" name="Google Shape;20708;p106"/>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9" name="Google Shape;20709;p106"/>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0" name="Google Shape;20710;p106"/>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1" name="Google Shape;20711;p106"/>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2" name="Google Shape;20712;p106"/>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3" name="Google Shape;20713;p106"/>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4" name="Google Shape;20714;p106"/>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5" name="Google Shape;20715;p106"/>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6" name="Google Shape;20716;p106"/>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7" name="Google Shape;20717;p106"/>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8" name="Google Shape;20718;p106"/>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9" name="Google Shape;20719;p106"/>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0" name="Google Shape;20720;p106"/>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1" name="Google Shape;20721;p106"/>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2" name="Google Shape;20722;p106"/>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3" name="Google Shape;20723;p106"/>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4" name="Google Shape;20724;p106"/>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5" name="Google Shape;20725;p106"/>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6" name="Google Shape;20726;p106"/>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7" name="Google Shape;20727;p106"/>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8" name="Google Shape;20728;p106"/>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9" name="Google Shape;20729;p106"/>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0" name="Google Shape;20730;p106"/>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1" name="Google Shape;20731;p106"/>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2" name="Google Shape;20732;p106"/>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3" name="Google Shape;20733;p106"/>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4" name="Google Shape;20734;p106"/>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5" name="Google Shape;20735;p106"/>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6" name="Google Shape;20736;p106"/>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7" name="Google Shape;20737;p106"/>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8" name="Google Shape;20738;p106"/>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9" name="Google Shape;20739;p106"/>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0" name="Google Shape;20740;p106"/>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1" name="Google Shape;20741;p106"/>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2" name="Google Shape;20742;p106"/>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3" name="Google Shape;20743;p106"/>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4" name="Google Shape;20744;p106"/>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5" name="Google Shape;20745;p106"/>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6" name="Google Shape;20746;p106"/>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7" name="Google Shape;20747;p106"/>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8" name="Google Shape;20748;p106"/>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9" name="Google Shape;20749;p106"/>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0" name="Google Shape;20750;p106"/>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1" name="Google Shape;20751;p106"/>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2" name="Google Shape;20752;p106"/>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3" name="Google Shape;20753;p106"/>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4" name="Google Shape;20754;p106"/>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5" name="Google Shape;20755;p106"/>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6" name="Google Shape;20756;p106"/>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7" name="Google Shape;20757;p106"/>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8" name="Google Shape;20758;p106"/>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9" name="Google Shape;20759;p106"/>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0" name="Google Shape;20760;p106"/>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1" name="Google Shape;20761;p106"/>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2" name="Google Shape;20762;p106"/>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3" name="Google Shape;20763;p106"/>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4" name="Google Shape;20764;p106"/>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5" name="Google Shape;20765;p106"/>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6" name="Google Shape;20766;p106"/>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7" name="Google Shape;20767;p106"/>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8" name="Google Shape;20768;p106"/>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9" name="Google Shape;20769;p106"/>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0" name="Google Shape;20770;p106"/>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1" name="Google Shape;20771;p106"/>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2" name="Google Shape;20772;p106"/>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3" name="Google Shape;20773;p106"/>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4" name="Google Shape;20774;p106"/>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5" name="Google Shape;20775;p106"/>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6" name="Google Shape;20776;p106"/>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7" name="Google Shape;20777;p106"/>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8" name="Google Shape;20778;p106"/>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9" name="Google Shape;20779;p106"/>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0" name="Google Shape;20780;p106"/>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1" name="Google Shape;20781;p106"/>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2" name="Google Shape;20782;p106"/>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3" name="Google Shape;20783;p106"/>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4" name="Google Shape;20784;p106"/>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5" name="Google Shape;20785;p106"/>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6" name="Google Shape;20786;p106"/>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7" name="Google Shape;20787;p106"/>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8" name="Google Shape;20788;p106"/>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9" name="Google Shape;20789;p106"/>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0" name="Google Shape;20790;p106"/>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1" name="Google Shape;20791;p106"/>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2" name="Google Shape;20792;p106"/>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3" name="Google Shape;20793;p106"/>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4" name="Google Shape;20794;p106"/>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5" name="Google Shape;20795;p106"/>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6" name="Google Shape;20796;p106"/>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7" name="Google Shape;20797;p106"/>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8" name="Google Shape;20798;p106"/>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9" name="Google Shape;20799;p106"/>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0" name="Google Shape;20800;p106"/>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1" name="Google Shape;20801;p106"/>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2" name="Google Shape;20802;p106"/>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3" name="Google Shape;20803;p106"/>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4" name="Google Shape;20804;p106"/>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5" name="Google Shape;20805;p106"/>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6" name="Google Shape;20806;p106"/>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7" name="Google Shape;20807;p106"/>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8" name="Google Shape;20808;p106"/>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9" name="Google Shape;20809;p106"/>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0" name="Google Shape;20810;p106"/>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1" name="Google Shape;20811;p106"/>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2" name="Google Shape;20812;p106"/>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3" name="Google Shape;20813;p106"/>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4" name="Google Shape;20814;p106"/>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5" name="Google Shape;20815;p106"/>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6" name="Google Shape;20816;p106"/>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7" name="Google Shape;20817;p106"/>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8" name="Google Shape;20818;p106"/>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9" name="Google Shape;20819;p106"/>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0" name="Google Shape;20820;p106"/>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1" name="Google Shape;20821;p106"/>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2" name="Google Shape;20822;p106"/>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3" name="Google Shape;20823;p106"/>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4" name="Google Shape;20824;p106"/>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5" name="Google Shape;20825;p106"/>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6" name="Google Shape;20826;p106"/>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7" name="Google Shape;20827;p106"/>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8" name="Google Shape;20828;p106"/>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9" name="Google Shape;20829;p106"/>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0" name="Google Shape;20830;p106"/>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1" name="Google Shape;20831;p106"/>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2" name="Google Shape;20832;p106"/>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3" name="Google Shape;20833;p106"/>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4" name="Google Shape;20834;p106"/>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5" name="Google Shape;20835;p106"/>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6" name="Google Shape;20836;p106"/>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7" name="Google Shape;20837;p106"/>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8" name="Google Shape;20838;p106"/>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9" name="Google Shape;20839;p106"/>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0" name="Google Shape;20840;p106"/>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1" name="Google Shape;20841;p106"/>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2" name="Google Shape;20842;p106"/>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3" name="Google Shape;20843;p106"/>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4" name="Google Shape;20844;p106"/>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5" name="Google Shape;20845;p106"/>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6" name="Google Shape;20846;p106"/>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7" name="Google Shape;20847;p106"/>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8" name="Google Shape;20848;p106"/>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9" name="Google Shape;20849;p106"/>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0" name="Google Shape;20850;p106"/>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1" name="Google Shape;20851;p106"/>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2" name="Google Shape;20852;p106"/>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3" name="Google Shape;20853;p106"/>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4" name="Google Shape;20854;p106"/>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5" name="Google Shape;20855;p106"/>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6" name="Google Shape;20856;p106"/>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7" name="Google Shape;20857;p106"/>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8" name="Google Shape;20858;p106"/>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9" name="Google Shape;20859;p106"/>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0" name="Google Shape;20860;p106"/>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1" name="Google Shape;20861;p106"/>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2" name="Google Shape;20862;p106"/>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3" name="Google Shape;20863;p106"/>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4" name="Google Shape;20864;p106"/>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5" name="Google Shape;20865;p106"/>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6" name="Google Shape;20866;p106"/>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7" name="Google Shape;20867;p106"/>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8" name="Google Shape;20868;p106"/>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9" name="Google Shape;20869;p106"/>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0" name="Google Shape;20870;p106"/>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1" name="Google Shape;20871;p106"/>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2" name="Google Shape;20872;p106"/>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3" name="Google Shape;20873;p106"/>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4" name="Google Shape;20874;p106"/>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5" name="Google Shape;20875;p106"/>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6" name="Google Shape;20876;p106"/>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7" name="Google Shape;20877;p106"/>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8" name="Google Shape;20878;p106"/>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9" name="Google Shape;20879;p106"/>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0" name="Google Shape;20880;p106"/>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1" name="Google Shape;20881;p106"/>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2" name="Google Shape;20882;p106"/>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3" name="Google Shape;20883;p106"/>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4" name="Google Shape;20884;p106"/>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5" name="Google Shape;20885;p106"/>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6" name="Google Shape;20886;p106"/>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7" name="Google Shape;20887;p106"/>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8" name="Google Shape;20888;p106"/>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9" name="Google Shape;20889;p106"/>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0" name="Google Shape;20890;p106"/>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1" name="Google Shape;20891;p106"/>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2" name="Google Shape;20892;p106"/>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3" name="Google Shape;20893;p106"/>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4" name="Google Shape;20894;p106"/>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5" name="Google Shape;20895;p106"/>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6" name="Google Shape;20896;p106"/>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7" name="Google Shape;20897;p106"/>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8" name="Google Shape;20898;p106"/>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9" name="Google Shape;20899;p106"/>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0" name="Google Shape;20900;p106"/>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1" name="Google Shape;20901;p106"/>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2" name="Google Shape;20902;p106"/>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3" name="Google Shape;20903;p106"/>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4" name="Google Shape;20904;p106"/>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5" name="Google Shape;20905;p106"/>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6" name="Google Shape;20906;p106"/>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7" name="Google Shape;20907;p106"/>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8" name="Google Shape;20908;p106"/>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9" name="Google Shape;20909;p106"/>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0" name="Google Shape;20910;p106"/>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1" name="Google Shape;20911;p106"/>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2" name="Google Shape;20912;p106"/>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3" name="Google Shape;20913;p106"/>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4" name="Google Shape;20914;p106"/>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5" name="Google Shape;20915;p106"/>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6" name="Google Shape;20916;p106"/>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7" name="Google Shape;20917;p106"/>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8" name="Google Shape;20918;p106"/>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9" name="Google Shape;20919;p106"/>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0" name="Google Shape;20920;p106"/>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1" name="Google Shape;20921;p106"/>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2" name="Google Shape;20922;p106"/>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3" name="Google Shape;20923;p106"/>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4" name="Google Shape;20924;p106"/>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5" name="Google Shape;20925;p106"/>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6" name="Google Shape;20926;p106"/>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7" name="Google Shape;20927;p106"/>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8" name="Google Shape;20928;p106"/>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9" name="Google Shape;20929;p106"/>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0" name="Google Shape;20930;p106"/>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1" name="Google Shape;20931;p106"/>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2" name="Google Shape;20932;p106"/>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3" name="Google Shape;20933;p106"/>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4" name="Google Shape;20934;p106"/>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5" name="Google Shape;20935;p106"/>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6" name="Google Shape;20936;p106"/>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7" name="Google Shape;20937;p106"/>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8" name="Google Shape;20938;p106"/>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9" name="Google Shape;20939;p106"/>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0" name="Google Shape;20940;p106"/>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1" name="Google Shape;20941;p106"/>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2" name="Google Shape;20942;p106"/>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3" name="Google Shape;20943;p106"/>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4" name="Google Shape;20944;p106"/>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5" name="Google Shape;20945;p106"/>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6" name="Google Shape;20946;p106"/>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7" name="Google Shape;20947;p106"/>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8" name="Google Shape;20948;p106"/>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9" name="Google Shape;20949;p106"/>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0" name="Google Shape;20950;p106"/>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1" name="Google Shape;20951;p106"/>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2" name="Google Shape;20952;p106"/>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3" name="Google Shape;20953;p106"/>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4" name="Google Shape;20954;p106"/>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5" name="Google Shape;20955;p106"/>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6" name="Google Shape;20956;p106"/>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7" name="Google Shape;20957;p106"/>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8" name="Google Shape;20958;p106"/>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9" name="Google Shape;20959;p106"/>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0" name="Google Shape;20960;p106"/>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1" name="Google Shape;20961;p106"/>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2" name="Google Shape;20962;p106"/>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3" name="Google Shape;20963;p106"/>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4" name="Google Shape;20964;p106"/>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5" name="Google Shape;20965;p106"/>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6" name="Google Shape;20966;p106"/>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7" name="Google Shape;20967;p106"/>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8" name="Google Shape;20968;p106"/>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9" name="Google Shape;20969;p106"/>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0" name="Google Shape;20970;p106"/>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1" name="Google Shape;20971;p106"/>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2" name="Google Shape;20972;p106"/>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3" name="Google Shape;20973;p106"/>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4" name="Google Shape;20974;p106"/>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5" name="Google Shape;20975;p106"/>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6" name="Google Shape;20976;p106"/>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7" name="Google Shape;20977;p106"/>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8" name="Google Shape;20978;p106"/>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9" name="Google Shape;20979;p106"/>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0" name="Google Shape;20980;p106"/>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1" name="Google Shape;20981;p106"/>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2" name="Google Shape;20982;p106"/>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3" name="Google Shape;20983;p106"/>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4" name="Google Shape;20984;p106"/>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5" name="Google Shape;20985;p106"/>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6" name="Google Shape;20986;p106"/>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7" name="Google Shape;20987;p106"/>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8" name="Google Shape;20988;p106"/>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9" name="Google Shape;20989;p106"/>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0" name="Google Shape;20990;p106"/>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1" name="Google Shape;20991;p106"/>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2" name="Google Shape;20992;p106"/>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3" name="Google Shape;20993;p106"/>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4" name="Google Shape;20994;p106"/>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5" name="Google Shape;20995;p106"/>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6" name="Google Shape;20996;p106"/>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7" name="Google Shape;20997;p106"/>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8" name="Google Shape;20998;p106"/>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9" name="Google Shape;20999;p106"/>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0" name="Google Shape;21000;p106"/>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1" name="Google Shape;21001;p106"/>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2" name="Google Shape;21002;p106"/>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3" name="Google Shape;21003;p106"/>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4" name="Google Shape;21004;p106"/>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5" name="Google Shape;21005;p106"/>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6" name="Google Shape;21006;p106"/>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7" name="Google Shape;21007;p106"/>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8" name="Google Shape;21008;p106"/>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9" name="Google Shape;21009;p106"/>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0" name="Google Shape;21010;p106"/>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1" name="Google Shape;21011;p106"/>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2" name="Google Shape;21012;p106"/>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3" name="Google Shape;21013;p106"/>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4" name="Google Shape;21014;p106"/>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5" name="Google Shape;21015;p106"/>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6" name="Google Shape;21016;p106"/>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7" name="Google Shape;21017;p106"/>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8" name="Google Shape;21018;p106"/>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9" name="Google Shape;21019;p106"/>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0" name="Google Shape;21020;p106"/>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1" name="Google Shape;21021;p106"/>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2" name="Google Shape;21022;p106"/>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3" name="Google Shape;21023;p106"/>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4" name="Google Shape;21024;p106"/>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5" name="Google Shape;21025;p106"/>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6" name="Google Shape;21026;p106"/>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7" name="Google Shape;21027;p106"/>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8" name="Google Shape;21028;p106"/>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9" name="Google Shape;21029;p106"/>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0" name="Google Shape;21030;p106"/>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1" name="Google Shape;21031;p106"/>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2" name="Google Shape;21032;p106"/>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3" name="Google Shape;21033;p106"/>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4" name="Google Shape;21034;p106"/>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5" name="Google Shape;21035;p106"/>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6" name="Google Shape;21036;p106"/>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7" name="Google Shape;21037;p106"/>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8" name="Google Shape;21038;p106"/>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9" name="Google Shape;21039;p106"/>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0" name="Google Shape;21040;p106"/>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1" name="Google Shape;21041;p106"/>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2" name="Google Shape;21042;p106"/>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3" name="Google Shape;21043;p106"/>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4" name="Google Shape;21044;p106"/>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5" name="Google Shape;21045;p106"/>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6" name="Google Shape;21046;p106"/>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7" name="Google Shape;21047;p106"/>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8" name="Google Shape;21048;p106"/>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9" name="Google Shape;21049;p106"/>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0" name="Google Shape;21050;p106"/>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1" name="Google Shape;21051;p106"/>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2" name="Google Shape;21052;p106"/>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3" name="Google Shape;21053;p106"/>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4" name="Google Shape;21054;p106"/>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5" name="Google Shape;21055;p106"/>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6" name="Google Shape;21056;p106"/>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7" name="Google Shape;21057;p106"/>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8" name="Google Shape;21058;p106"/>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9" name="Google Shape;21059;p106"/>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0" name="Google Shape;21060;p106"/>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1" name="Google Shape;21061;p106"/>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2" name="Google Shape;21062;p106"/>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3" name="Google Shape;21063;p106"/>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4" name="Google Shape;21064;p106"/>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5" name="Google Shape;21065;p106"/>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6" name="Google Shape;21066;p106"/>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7" name="Google Shape;21067;p106"/>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8" name="Google Shape;21068;p106"/>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9" name="Google Shape;21069;p106"/>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0" name="Google Shape;21070;p106"/>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1" name="Google Shape;21071;p106"/>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2" name="Google Shape;21072;p106"/>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3" name="Google Shape;21073;p106"/>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4" name="Google Shape;21074;p106"/>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5" name="Google Shape;21075;p106"/>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6" name="Google Shape;21076;p106"/>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7" name="Google Shape;21077;p106"/>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8" name="Google Shape;21078;p106"/>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9" name="Google Shape;21079;p106"/>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0" name="Google Shape;21080;p106"/>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1" name="Google Shape;21081;p106"/>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2" name="Google Shape;21082;p106"/>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3" name="Google Shape;21083;p106"/>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4" name="Google Shape;21084;p106"/>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5" name="Google Shape;21085;p106"/>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6" name="Google Shape;21086;p106"/>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7" name="Google Shape;21087;p106"/>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8" name="Google Shape;21088;p106"/>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9" name="Google Shape;21089;p106"/>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0" name="Google Shape;21090;p106"/>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1" name="Google Shape;21091;p106"/>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2" name="Google Shape;21092;p106"/>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3" name="Google Shape;21093;p106"/>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4" name="Google Shape;21094;p106"/>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5" name="Google Shape;21095;p106"/>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6" name="Google Shape;21096;p106"/>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7" name="Google Shape;21097;p106"/>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8" name="Google Shape;21098;p106"/>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9" name="Google Shape;21099;p106"/>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0" name="Google Shape;21100;p106"/>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1" name="Google Shape;21101;p106"/>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2" name="Google Shape;21102;p106"/>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3" name="Google Shape;21103;p106"/>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4" name="Google Shape;21104;p106"/>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5" name="Google Shape;21105;p106"/>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6" name="Google Shape;21106;p106"/>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7" name="Google Shape;21107;p106"/>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8" name="Google Shape;21108;p106"/>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9" name="Google Shape;21109;p106"/>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0" name="Google Shape;21110;p106"/>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1" name="Google Shape;21111;p106"/>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2" name="Google Shape;21112;p106"/>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3" name="Google Shape;21113;p106"/>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4" name="Google Shape;21114;p106"/>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5" name="Google Shape;21115;p106"/>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6" name="Google Shape;21116;p106"/>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7" name="Google Shape;21117;p106"/>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8" name="Google Shape;21118;p106"/>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9" name="Google Shape;21119;p106"/>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0" name="Google Shape;21120;p106"/>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1" name="Google Shape;21121;p106"/>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2" name="Google Shape;21122;p106"/>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3" name="Google Shape;21123;p106"/>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4" name="Google Shape;21124;p106"/>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5" name="Google Shape;21125;p106"/>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6" name="Google Shape;21126;p106"/>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7" name="Google Shape;21127;p106"/>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8" name="Google Shape;21128;p106"/>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9" name="Google Shape;21129;p106"/>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0" name="Google Shape;21130;p106"/>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1" name="Google Shape;21131;p106"/>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2" name="Google Shape;21132;p106"/>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3" name="Google Shape;21133;p106"/>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4" name="Google Shape;21134;p106"/>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5" name="Google Shape;21135;p106"/>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6" name="Google Shape;21136;p106"/>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7" name="Google Shape;21137;p106"/>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8" name="Google Shape;21138;p106"/>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9" name="Google Shape;21139;p106"/>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0" name="Google Shape;21140;p106"/>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1" name="Google Shape;21141;p106"/>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2" name="Google Shape;21142;p106"/>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3" name="Google Shape;21143;p106"/>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4" name="Google Shape;21144;p106"/>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5" name="Google Shape;21145;p106"/>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6" name="Google Shape;21146;p106"/>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7" name="Google Shape;21147;p106"/>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8" name="Google Shape;21148;p106"/>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9" name="Google Shape;21149;p106"/>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0" name="Google Shape;21150;p106"/>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1" name="Google Shape;21151;p106"/>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2" name="Google Shape;21152;p106"/>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3" name="Google Shape;21153;p106"/>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4" name="Google Shape;21154;p106"/>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5" name="Google Shape;21155;p106"/>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6" name="Google Shape;21156;p106"/>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7" name="Google Shape;21157;p106"/>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8" name="Google Shape;21158;p106"/>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9" name="Google Shape;21159;p106"/>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0" name="Google Shape;21160;p106"/>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1" name="Google Shape;21161;p106"/>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2" name="Google Shape;21162;p106"/>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3" name="Google Shape;21163;p106"/>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4" name="Google Shape;21164;p106"/>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5" name="Google Shape;21165;p106"/>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6" name="Google Shape;21166;p106"/>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7" name="Google Shape;21167;p106"/>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8" name="Google Shape;21168;p106"/>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9" name="Google Shape;21169;p106"/>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0" name="Google Shape;21170;p106"/>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1" name="Google Shape;21171;p106"/>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2" name="Google Shape;21172;p106"/>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3" name="Google Shape;21173;p106"/>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4" name="Google Shape;21174;p106"/>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5" name="Google Shape;21175;p106"/>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6" name="Google Shape;21176;p106"/>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7" name="Google Shape;21177;p106"/>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8" name="Google Shape;21178;p106"/>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9" name="Google Shape;21179;p106"/>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0" name="Google Shape;21180;p106"/>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1" name="Google Shape;21181;p106"/>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2" name="Google Shape;21182;p106"/>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3" name="Google Shape;21183;p106"/>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4" name="Google Shape;21184;p106"/>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5" name="Google Shape;21185;p106"/>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6" name="Google Shape;21186;p106"/>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7" name="Google Shape;21187;p106"/>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8" name="Google Shape;21188;p106"/>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9" name="Google Shape;21189;p106"/>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0" name="Google Shape;21190;p106"/>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1" name="Google Shape;21191;p106"/>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2" name="Google Shape;21192;p106"/>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3" name="Google Shape;21193;p106"/>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4" name="Google Shape;21194;p106"/>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5" name="Google Shape;21195;p106"/>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6" name="Google Shape;21196;p106"/>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7" name="Google Shape;21197;p106"/>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8" name="Google Shape;21198;p106"/>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9" name="Google Shape;21199;p106"/>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0" name="Google Shape;21200;p106"/>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1" name="Google Shape;21201;p106"/>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2" name="Google Shape;21202;p106"/>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3" name="Google Shape;21203;p106"/>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4" name="Google Shape;21204;p106"/>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5" name="Google Shape;21205;p106"/>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6" name="Google Shape;21206;p106"/>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7" name="Google Shape;21207;p106"/>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8" name="Google Shape;21208;p106"/>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9" name="Google Shape;21209;p106"/>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0" name="Google Shape;21210;p106"/>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1" name="Google Shape;21211;p106"/>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2" name="Google Shape;21212;p106"/>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3" name="Google Shape;21213;p106"/>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4" name="Google Shape;21214;p106"/>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5" name="Google Shape;21215;p106"/>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6" name="Google Shape;21216;p106"/>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7" name="Google Shape;21217;p106"/>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8" name="Google Shape;21218;p106"/>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9" name="Google Shape;21219;p106"/>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0" name="Google Shape;21220;p106"/>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1" name="Google Shape;21221;p106"/>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2" name="Google Shape;21222;p106"/>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3" name="Google Shape;21223;p106"/>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4" name="Google Shape;21224;p106"/>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5" name="Google Shape;21225;p106"/>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6" name="Google Shape;21226;p106"/>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7" name="Google Shape;21227;p106"/>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8" name="Google Shape;21228;p106"/>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9" name="Google Shape;21229;p106"/>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0" name="Google Shape;21230;p106"/>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1" name="Google Shape;21231;p106"/>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2" name="Google Shape;21232;p106"/>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3" name="Google Shape;21233;p106"/>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4" name="Google Shape;21234;p106"/>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5" name="Google Shape;21235;p106"/>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6" name="Google Shape;21236;p106"/>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7" name="Google Shape;21237;p106"/>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8" name="Google Shape;21238;p106"/>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9" name="Google Shape;21239;p106"/>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0" name="Google Shape;21240;p106"/>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1" name="Google Shape;21241;p106"/>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2" name="Google Shape;21242;p106"/>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3" name="Google Shape;21243;p106"/>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4" name="Google Shape;21244;p106"/>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5" name="Google Shape;21245;p106"/>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6" name="Google Shape;21246;p106"/>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7" name="Google Shape;21247;p106"/>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8" name="Google Shape;21248;p106"/>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9" name="Google Shape;21249;p106"/>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0" name="Google Shape;21250;p106"/>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1" name="Google Shape;21251;p106"/>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2" name="Google Shape;21252;p106"/>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3" name="Google Shape;21253;p106"/>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4" name="Google Shape;21254;p106"/>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5" name="Google Shape;21255;p106"/>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6" name="Google Shape;21256;p106"/>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7" name="Google Shape;21257;p106"/>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8" name="Google Shape;21258;p106"/>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9" name="Google Shape;21259;p106"/>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0" name="Google Shape;21260;p106"/>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1" name="Google Shape;21261;p106"/>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2" name="Google Shape;21262;p106"/>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3" name="Google Shape;21263;p106"/>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4" name="Google Shape;21264;p106"/>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5" name="Google Shape;21265;p106"/>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6" name="Google Shape;21266;p106"/>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7" name="Google Shape;21267;p106"/>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8" name="Google Shape;21268;p106"/>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9" name="Google Shape;21269;p106"/>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0" name="Google Shape;21270;p106"/>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1" name="Google Shape;21271;p106"/>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2" name="Google Shape;21272;p106"/>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3" name="Google Shape;21273;p106"/>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4" name="Google Shape;21274;p106"/>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5" name="Google Shape;21275;p106"/>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6" name="Google Shape;21276;p106"/>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7" name="Google Shape;21277;p106"/>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8" name="Google Shape;21278;p106"/>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9" name="Google Shape;21279;p106"/>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0" name="Google Shape;21280;p106"/>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1" name="Google Shape;21281;p106"/>
          <p:cNvGrpSpPr/>
          <p:nvPr/>
        </p:nvGrpSpPr>
        <p:grpSpPr>
          <a:xfrm>
            <a:off x="570929" y="293473"/>
            <a:ext cx="2515990" cy="1966090"/>
            <a:chOff x="3360402" y="1405432"/>
            <a:chExt cx="341781" cy="267077"/>
          </a:xfrm>
        </p:grpSpPr>
        <p:sp>
          <p:nvSpPr>
            <p:cNvPr id="21282" name="Google Shape;21282;p106"/>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3" name="Google Shape;21283;p106"/>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4" name="Google Shape;21284;p106"/>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5" name="Google Shape;21285;p106"/>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6" name="Google Shape;21286;p106"/>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7" name="Google Shape;21287;p106"/>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8" name="Google Shape;21288;p106"/>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9" name="Google Shape;21289;p106"/>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0" name="Google Shape;21290;p106"/>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1" name="Google Shape;21291;p106"/>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2" name="Google Shape;21292;p106"/>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3" name="Google Shape;21293;p106"/>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4" name="Google Shape;21294;p106"/>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5" name="Google Shape;21295;p106"/>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6" name="Google Shape;21296;p106"/>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7" name="Google Shape;21297;p106"/>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8" name="Google Shape;21298;p106"/>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9" name="Google Shape;21299;p106"/>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0" name="Google Shape;21300;p106"/>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1" name="Google Shape;21301;p106"/>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2" name="Google Shape;21302;p106"/>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3" name="Google Shape;21303;p106"/>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4" name="Google Shape;21304;p106"/>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5" name="Google Shape;21305;p106"/>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6" name="Google Shape;21306;p106"/>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7" name="Google Shape;21307;p106"/>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8" name="Google Shape;21308;p106"/>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9" name="Google Shape;21309;p106"/>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0" name="Google Shape;21310;p106"/>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1" name="Google Shape;21311;p106"/>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2" name="Google Shape;21312;p106"/>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3" name="Google Shape;21313;p106"/>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4" name="Google Shape;21314;p106"/>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5" name="Google Shape;21315;p106"/>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6" name="Google Shape;21316;p106"/>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7" name="Google Shape;21317;p106"/>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8" name="Google Shape;21318;p106"/>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9" name="Google Shape;21319;p106"/>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0" name="Google Shape;21320;p106"/>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1" name="Google Shape;21321;p106"/>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2" name="Google Shape;21322;p106"/>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3" name="Google Shape;21323;p106"/>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4" name="Google Shape;21324;p106"/>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5" name="Google Shape;21325;p106"/>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6" name="Google Shape;21326;p106"/>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7" name="Google Shape;21327;p106"/>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8" name="Google Shape;21328;p106"/>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9" name="Google Shape;21329;p106"/>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0" name="Google Shape;21330;p106"/>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1" name="Google Shape;21331;p106"/>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2" name="Google Shape;21332;p106"/>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3" name="Google Shape;21333;p106"/>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4" name="Google Shape;21334;p106"/>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5" name="Google Shape;21335;p106"/>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6" name="Google Shape;21336;p106"/>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7" name="Google Shape;21337;p106"/>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8" name="Google Shape;21338;p106"/>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9" name="Google Shape;21339;p106"/>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0" name="Google Shape;21340;p106"/>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1" name="Google Shape;21341;p106"/>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2" name="Google Shape;21342;p106"/>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3" name="Google Shape;21343;p106"/>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4" name="Google Shape;21344;p106"/>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5" name="Google Shape;21345;p106"/>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6" name="Google Shape;21346;p106"/>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7" name="Google Shape;21347;p106"/>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8" name="Google Shape;21348;p106"/>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9" name="Google Shape;21349;p106"/>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0" name="Google Shape;21350;p106"/>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1" name="Google Shape;21351;p106"/>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2" name="Google Shape;21352;p106"/>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3" name="Google Shape;21353;p106"/>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4" name="Google Shape;21354;p106"/>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5" name="Google Shape;21355;p106"/>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6" name="Google Shape;21356;p106"/>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7" name="Google Shape;21357;p106"/>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8" name="Google Shape;21358;p106"/>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9" name="Google Shape;21359;p106"/>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0" name="Google Shape;21360;p106"/>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1" name="Google Shape;21361;p106"/>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2" name="Google Shape;21362;p106"/>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3" name="Google Shape;21363;p106"/>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4" name="Google Shape;21364;p106"/>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5" name="Google Shape;21365;p106"/>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6" name="Google Shape;21366;p106"/>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7" name="Google Shape;21367;p106"/>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8" name="Google Shape;21368;p106"/>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9" name="Google Shape;21369;p106"/>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0" name="Google Shape;21370;p106"/>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1" name="Google Shape;21371;p106"/>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2" name="Google Shape;21372;p106"/>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3" name="Google Shape;21373;p106"/>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4" name="Google Shape;21374;p106"/>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5" name="Google Shape;21375;p106"/>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6" name="Google Shape;21376;p106"/>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7" name="Google Shape;21377;p106"/>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8" name="Google Shape;21378;p106"/>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9" name="Google Shape;21379;p106"/>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0" name="Google Shape;21380;p106"/>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1" name="Google Shape;21381;p106"/>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2" name="Google Shape;21382;p106"/>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3" name="Google Shape;21383;p106"/>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4" name="Google Shape;21384;p106"/>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5" name="Google Shape;21385;p106"/>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6" name="Google Shape;21386;p106"/>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7" name="Google Shape;21387;p106"/>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8" name="Google Shape;21388;p106"/>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9" name="Google Shape;21389;p106"/>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0" name="Google Shape;21390;p106"/>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1" name="Google Shape;21391;p106"/>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2" name="Google Shape;21392;p106"/>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3" name="Google Shape;21393;p106"/>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4" name="Google Shape;21394;p106"/>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5" name="Google Shape;21395;p106"/>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6" name="Google Shape;21396;p106"/>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7" name="Google Shape;21397;p106"/>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8" name="Google Shape;21398;p106"/>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9" name="Google Shape;21399;p106"/>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0" name="Google Shape;21400;p106"/>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1" name="Google Shape;21401;p106"/>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2" name="Google Shape;21402;p106"/>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3" name="Google Shape;21403;p106"/>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4" name="Google Shape;21404;p106"/>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5" name="Google Shape;21405;p106"/>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6" name="Google Shape;21406;p106"/>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7" name="Google Shape;21407;p106"/>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8" name="Google Shape;21408;p106"/>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9" name="Google Shape;21409;p106"/>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0" name="Google Shape;21410;p106"/>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1" name="Google Shape;21411;p106"/>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2" name="Google Shape;21412;p106"/>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3" name="Google Shape;21413;p106"/>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4" name="Google Shape;21414;p106"/>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5" name="Google Shape;21415;p106"/>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6" name="Google Shape;21416;p106"/>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7" name="Google Shape;21417;p106"/>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8" name="Google Shape;21418;p106"/>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9" name="Google Shape;21419;p106"/>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0" name="Google Shape;21420;p106"/>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1" name="Google Shape;21421;p106"/>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2" name="Google Shape;21422;p106"/>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3" name="Google Shape;21423;p106"/>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4" name="Google Shape;21424;p106"/>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5" name="Google Shape;21425;p106"/>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6" name="Google Shape;21426;p106"/>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7" name="Google Shape;21427;p106"/>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8" name="Google Shape;21428;p106"/>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9" name="Google Shape;21429;p106"/>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0" name="Google Shape;21430;p106"/>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1" name="Google Shape;21431;p106"/>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2" name="Google Shape;21432;p106"/>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3" name="Google Shape;21433;p106"/>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4" name="Google Shape;21434;p106"/>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5" name="Google Shape;21435;p106"/>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6" name="Google Shape;21436;p106"/>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7" name="Google Shape;21437;p106"/>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8" name="Google Shape;21438;p106"/>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9" name="Google Shape;21439;p106"/>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0" name="Google Shape;21440;p106"/>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1" name="Google Shape;21441;p106"/>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2" name="Google Shape;21442;p106"/>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3" name="Google Shape;21443;p106"/>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4" name="Google Shape;21444;p106"/>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5" name="Google Shape;21445;p106"/>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6" name="Google Shape;21446;p106"/>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7" name="Google Shape;21447;p106"/>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8" name="Google Shape;21448;p106"/>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9" name="Google Shape;21449;p106"/>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0" name="Google Shape;21450;p106"/>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1" name="Google Shape;21451;p106"/>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2" name="Google Shape;21452;p106"/>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3" name="Google Shape;21453;p106"/>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4" name="Google Shape;21454;p106"/>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5" name="Google Shape;21455;p106"/>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6" name="Google Shape;21456;p106"/>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7" name="Google Shape;21457;p106"/>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8" name="Google Shape;21458;p106"/>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9" name="Google Shape;21459;p106"/>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0" name="Google Shape;21460;p106"/>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1" name="Google Shape;21461;p106"/>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2" name="Google Shape;21462;p106"/>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3" name="Google Shape;21463;p106"/>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4" name="Google Shape;21464;p106"/>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5" name="Google Shape;21465;p106"/>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6" name="Google Shape;21466;p106"/>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7" name="Google Shape;21467;p106"/>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8" name="Google Shape;21468;p106"/>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9" name="Google Shape;21469;p106"/>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0" name="Google Shape;21470;p106"/>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1" name="Google Shape;21471;p106"/>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2" name="Google Shape;21472;p106"/>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3" name="Google Shape;21473;p106"/>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4" name="Google Shape;21474;p106"/>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5" name="Google Shape;21475;p106"/>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6" name="Google Shape;21476;p106"/>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7" name="Google Shape;21477;p106"/>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8" name="Google Shape;21478;p106"/>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9" name="Google Shape;21479;p106"/>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0" name="Google Shape;21480;p106"/>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1" name="Google Shape;21481;p106"/>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2" name="Google Shape;21482;p106"/>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3" name="Google Shape;21483;p106"/>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4" name="Google Shape;21484;p106"/>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5" name="Google Shape;21485;p106"/>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6" name="Google Shape;21486;p106"/>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7" name="Google Shape;21487;p106"/>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8" name="Google Shape;21488;p106"/>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9" name="Google Shape;21489;p106"/>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0" name="Google Shape;21490;p106"/>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1" name="Google Shape;21491;p106"/>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2" name="Google Shape;21492;p106"/>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3" name="Google Shape;21493;p106"/>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4" name="Google Shape;21494;p106"/>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5" name="Google Shape;21495;p106"/>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6" name="Google Shape;21496;p106"/>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7" name="Google Shape;21497;p106"/>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8" name="Google Shape;21498;p106"/>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9" name="Google Shape;21499;p106"/>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0" name="Google Shape;21500;p106"/>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1" name="Google Shape;21501;p106"/>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2" name="Google Shape;21502;p106"/>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3" name="Google Shape;21503;p106"/>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4" name="Google Shape;21504;p106"/>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5" name="Google Shape;21505;p106"/>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6" name="Google Shape;21506;p106"/>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7" name="Google Shape;21507;p106"/>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8" name="Google Shape;21508;p106"/>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9" name="Google Shape;21509;p106"/>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0" name="Google Shape;21510;p106"/>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1" name="Google Shape;21511;p106"/>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2" name="Google Shape;21512;p106"/>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3" name="Google Shape;21513;p106"/>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4" name="Google Shape;21514;p106"/>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5" name="Google Shape;21515;p106"/>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6" name="Google Shape;21516;p106"/>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7" name="Google Shape;21517;p106"/>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8" name="Google Shape;21518;p106"/>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9" name="Google Shape;21519;p106"/>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0" name="Google Shape;21520;p106"/>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1" name="Google Shape;21521;p106"/>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2" name="Google Shape;21522;p106"/>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3" name="Google Shape;21523;p106"/>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4" name="Google Shape;21524;p106"/>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5" name="Google Shape;21525;p106"/>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6" name="Google Shape;21526;p106"/>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7" name="Google Shape;21527;p106"/>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8" name="Google Shape;21528;p106"/>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9" name="Google Shape;21529;p106"/>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0" name="Google Shape;21530;p106"/>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1" name="Google Shape;21531;p106"/>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2" name="Google Shape;21532;p106"/>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3" name="Google Shape;21533;p106"/>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4" name="Google Shape;21534;p106"/>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5" name="Google Shape;21535;p106"/>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6" name="Google Shape;21536;p106"/>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7" name="Google Shape;21537;p106"/>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8" name="Google Shape;21538;p106"/>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9" name="Google Shape;21539;p106"/>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0" name="Google Shape;21540;p106"/>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1" name="Google Shape;21541;p106"/>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2" name="Google Shape;21542;p106"/>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3" name="Google Shape;21543;p106"/>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4" name="Google Shape;21544;p106"/>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5" name="Google Shape;21545;p106"/>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6" name="Google Shape;21546;p106"/>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7" name="Google Shape;21547;p106"/>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8" name="Google Shape;21548;p106"/>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9" name="Google Shape;21549;p106"/>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0" name="Google Shape;21550;p106"/>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1" name="Google Shape;21551;p106"/>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2" name="Google Shape;21552;p106"/>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3" name="Google Shape;21553;p106"/>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4" name="Google Shape;21554;p106"/>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5" name="Google Shape;21555;p106"/>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6" name="Google Shape;21556;p106"/>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7" name="Google Shape;21557;p106"/>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8" name="Google Shape;21558;p106"/>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9" name="Google Shape;21559;p106"/>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0" name="Google Shape;21560;p106"/>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1" name="Google Shape;21561;p106"/>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2" name="Google Shape;21562;p106"/>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3" name="Google Shape;21563;p106"/>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4" name="Google Shape;21564;p106"/>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5" name="Google Shape;21565;p106"/>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6" name="Google Shape;21566;p106"/>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7" name="Google Shape;21567;p106"/>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8" name="Google Shape;21568;p106"/>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9" name="Google Shape;21569;p106"/>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0" name="Google Shape;21570;p106"/>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1" name="Google Shape;21571;p106"/>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2" name="Google Shape;21572;p106"/>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3" name="Google Shape;21573;p106"/>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4" name="Google Shape;21574;p106"/>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5" name="Google Shape;21575;p106"/>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6" name="Google Shape;21576;p106"/>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7" name="Google Shape;21577;p106"/>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8" name="Google Shape;21578;p106"/>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9" name="Google Shape;21579;p106"/>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0" name="Google Shape;21580;p106"/>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1" name="Google Shape;21581;p106"/>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2" name="Google Shape;21582;p106"/>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3" name="Google Shape;21583;p106"/>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4" name="Google Shape;21584;p106"/>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5" name="Google Shape;21585;p106"/>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6" name="Google Shape;21586;p106"/>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7" name="Google Shape;21587;p106"/>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8" name="Google Shape;21588;p106"/>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9" name="Google Shape;21589;p106"/>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90" name="Google Shape;21590;p106"/>
          <p:cNvSpPr/>
          <p:nvPr/>
        </p:nvSpPr>
        <p:spPr>
          <a:xfrm rot="256708">
            <a:off x="1852869" y="389478"/>
            <a:ext cx="5438262" cy="4720901"/>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rgbClr val="FFFFFF"/>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1" name="Google Shape;21591;p106"/>
          <p:cNvSpPr txBox="1">
            <a:spLocks noGrp="1"/>
          </p:cNvSpPr>
          <p:nvPr>
            <p:ph type="title"/>
          </p:nvPr>
        </p:nvSpPr>
        <p:spPr>
          <a:xfrm>
            <a:off x="2291086" y="2493583"/>
            <a:ext cx="4387272" cy="574800"/>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vi-VN" sz="4800" b="1" dirty="0">
                <a:solidFill>
                  <a:srgbClr val="B95801"/>
                </a:solidFill>
                <a:latin typeface="Times New Roman" panose="02020603050405020304" pitchFamily="18" charset="0"/>
                <a:cs typeface="Times New Roman" panose="02020603050405020304" pitchFamily="18" charset="0"/>
              </a:rPr>
              <a:t>KIẾN TẠO KIẾN THỨC- KĨ NĂNG</a:t>
            </a:r>
            <a:endParaRPr sz="4800" b="1" dirty="0">
              <a:solidFill>
                <a:srgbClr val="B95801"/>
              </a:solidFill>
              <a:latin typeface="Times New Roman" panose="02020603050405020304" pitchFamily="18" charset="0"/>
              <a:cs typeface="Times New Roman" panose="02020603050405020304" pitchFamily="18" charset="0"/>
            </a:endParaRPr>
          </a:p>
        </p:txBody>
      </p:sp>
      <p:sp>
        <p:nvSpPr>
          <p:cNvPr id="21593" name="Google Shape;21593;p106"/>
          <p:cNvSpPr txBox="1">
            <a:spLocks noGrp="1"/>
          </p:cNvSpPr>
          <p:nvPr>
            <p:ph type="title" idx="2"/>
          </p:nvPr>
        </p:nvSpPr>
        <p:spPr>
          <a:xfrm>
            <a:off x="1855650" y="356936"/>
            <a:ext cx="5432700" cy="1429500"/>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pt-BR" dirty="0"/>
              <a:t>02</a:t>
            </a:r>
            <a:endParaRPr dirty="0"/>
          </a:p>
        </p:txBody>
      </p:sp>
      <p:sp>
        <p:nvSpPr>
          <p:cNvPr id="21594" name="Google Shape;21594;p106"/>
          <p:cNvSpPr/>
          <p:nvPr/>
        </p:nvSpPr>
        <p:spPr>
          <a:xfrm>
            <a:off x="6071619" y="1251997"/>
            <a:ext cx="2720806" cy="2995865"/>
          </a:xfrm>
          <a:custGeom>
            <a:avLst/>
            <a:gdLst/>
            <a:ahLst/>
            <a:cxnLst/>
            <a:rect l="l" t="t" r="r" b="b"/>
            <a:pathLst>
              <a:path w="14954" h="16466" extrusionOk="0">
                <a:moveTo>
                  <a:pt x="2004" y="0"/>
                </a:moveTo>
                <a:cubicBezTo>
                  <a:pt x="1993" y="0"/>
                  <a:pt x="1982" y="4"/>
                  <a:pt x="1971" y="13"/>
                </a:cubicBezTo>
                <a:cubicBezTo>
                  <a:pt x="1876" y="91"/>
                  <a:pt x="1971" y="202"/>
                  <a:pt x="1955" y="328"/>
                </a:cubicBezTo>
                <a:cubicBezTo>
                  <a:pt x="1939" y="438"/>
                  <a:pt x="1891" y="438"/>
                  <a:pt x="1876" y="549"/>
                </a:cubicBezTo>
                <a:cubicBezTo>
                  <a:pt x="1860" y="659"/>
                  <a:pt x="1986" y="675"/>
                  <a:pt x="1971" y="801"/>
                </a:cubicBezTo>
                <a:cubicBezTo>
                  <a:pt x="1955" y="911"/>
                  <a:pt x="1828" y="896"/>
                  <a:pt x="1813" y="1022"/>
                </a:cubicBezTo>
                <a:cubicBezTo>
                  <a:pt x="1797" y="1131"/>
                  <a:pt x="1782" y="1131"/>
                  <a:pt x="1765" y="1242"/>
                </a:cubicBezTo>
                <a:cubicBezTo>
                  <a:pt x="1765" y="1368"/>
                  <a:pt x="1719" y="1352"/>
                  <a:pt x="1702" y="1478"/>
                </a:cubicBezTo>
                <a:cubicBezTo>
                  <a:pt x="1687" y="1589"/>
                  <a:pt x="1955" y="1620"/>
                  <a:pt x="1939" y="1746"/>
                </a:cubicBezTo>
                <a:cubicBezTo>
                  <a:pt x="1923" y="1856"/>
                  <a:pt x="1891" y="1856"/>
                  <a:pt x="1876" y="1967"/>
                </a:cubicBezTo>
                <a:cubicBezTo>
                  <a:pt x="1860" y="2093"/>
                  <a:pt x="1828" y="2077"/>
                  <a:pt x="1813" y="2203"/>
                </a:cubicBezTo>
                <a:cubicBezTo>
                  <a:pt x="1797" y="2314"/>
                  <a:pt x="1813" y="2314"/>
                  <a:pt x="1797" y="2440"/>
                </a:cubicBezTo>
                <a:cubicBezTo>
                  <a:pt x="1782" y="2549"/>
                  <a:pt x="1671" y="2534"/>
                  <a:pt x="1656" y="2660"/>
                </a:cubicBezTo>
                <a:cubicBezTo>
                  <a:pt x="1639" y="2770"/>
                  <a:pt x="1545" y="2755"/>
                  <a:pt x="1530" y="2881"/>
                </a:cubicBezTo>
                <a:cubicBezTo>
                  <a:pt x="1513" y="2990"/>
                  <a:pt x="1608" y="3007"/>
                  <a:pt x="1593" y="3117"/>
                </a:cubicBezTo>
                <a:cubicBezTo>
                  <a:pt x="1576" y="3243"/>
                  <a:pt x="1545" y="3227"/>
                  <a:pt x="1530" y="3353"/>
                </a:cubicBezTo>
                <a:cubicBezTo>
                  <a:pt x="1513" y="3463"/>
                  <a:pt x="1576" y="3480"/>
                  <a:pt x="1561" y="3589"/>
                </a:cubicBezTo>
                <a:cubicBezTo>
                  <a:pt x="1545" y="3700"/>
                  <a:pt x="1624" y="3715"/>
                  <a:pt x="1608" y="3826"/>
                </a:cubicBezTo>
                <a:cubicBezTo>
                  <a:pt x="1593" y="3952"/>
                  <a:pt x="1656" y="3952"/>
                  <a:pt x="1639" y="4078"/>
                </a:cubicBezTo>
                <a:cubicBezTo>
                  <a:pt x="1624" y="4188"/>
                  <a:pt x="1530" y="4173"/>
                  <a:pt x="1513" y="4299"/>
                </a:cubicBezTo>
                <a:cubicBezTo>
                  <a:pt x="1498" y="4408"/>
                  <a:pt x="1404" y="4393"/>
                  <a:pt x="1387" y="4519"/>
                </a:cubicBezTo>
                <a:cubicBezTo>
                  <a:pt x="1372" y="4629"/>
                  <a:pt x="1561" y="4661"/>
                  <a:pt x="1545" y="4771"/>
                </a:cubicBezTo>
                <a:cubicBezTo>
                  <a:pt x="1530" y="4881"/>
                  <a:pt x="1419" y="4866"/>
                  <a:pt x="1404" y="4992"/>
                </a:cubicBezTo>
                <a:cubicBezTo>
                  <a:pt x="1387" y="5102"/>
                  <a:pt x="1356" y="5102"/>
                  <a:pt x="1341" y="5213"/>
                </a:cubicBezTo>
                <a:cubicBezTo>
                  <a:pt x="1324" y="5339"/>
                  <a:pt x="1387" y="5339"/>
                  <a:pt x="1372" y="5465"/>
                </a:cubicBezTo>
                <a:cubicBezTo>
                  <a:pt x="1356" y="5574"/>
                  <a:pt x="1324" y="5574"/>
                  <a:pt x="1309" y="5685"/>
                </a:cubicBezTo>
                <a:cubicBezTo>
                  <a:pt x="1293" y="5795"/>
                  <a:pt x="1230" y="5795"/>
                  <a:pt x="1215" y="5906"/>
                </a:cubicBezTo>
                <a:cubicBezTo>
                  <a:pt x="1198" y="6032"/>
                  <a:pt x="1120" y="6016"/>
                  <a:pt x="1104" y="6126"/>
                </a:cubicBezTo>
                <a:cubicBezTo>
                  <a:pt x="1089" y="6253"/>
                  <a:pt x="1152" y="6253"/>
                  <a:pt x="1135" y="6379"/>
                </a:cubicBezTo>
                <a:cubicBezTo>
                  <a:pt x="1120" y="6488"/>
                  <a:pt x="1230" y="6505"/>
                  <a:pt x="1215" y="6614"/>
                </a:cubicBezTo>
                <a:cubicBezTo>
                  <a:pt x="1198" y="6740"/>
                  <a:pt x="1183" y="6740"/>
                  <a:pt x="1183" y="6851"/>
                </a:cubicBezTo>
                <a:cubicBezTo>
                  <a:pt x="1167" y="6977"/>
                  <a:pt x="1278" y="6977"/>
                  <a:pt x="1261" y="7103"/>
                </a:cubicBezTo>
                <a:cubicBezTo>
                  <a:pt x="1246" y="7213"/>
                  <a:pt x="1057" y="7198"/>
                  <a:pt x="1041" y="7308"/>
                </a:cubicBezTo>
                <a:cubicBezTo>
                  <a:pt x="1026" y="7434"/>
                  <a:pt x="978" y="7418"/>
                  <a:pt x="963" y="7528"/>
                </a:cubicBezTo>
                <a:cubicBezTo>
                  <a:pt x="946" y="7654"/>
                  <a:pt x="931" y="7654"/>
                  <a:pt x="915" y="7765"/>
                </a:cubicBezTo>
                <a:cubicBezTo>
                  <a:pt x="900" y="7891"/>
                  <a:pt x="1026" y="7891"/>
                  <a:pt x="1009" y="8017"/>
                </a:cubicBezTo>
                <a:cubicBezTo>
                  <a:pt x="994" y="8127"/>
                  <a:pt x="883" y="8112"/>
                  <a:pt x="868" y="8238"/>
                </a:cubicBezTo>
                <a:cubicBezTo>
                  <a:pt x="868" y="8347"/>
                  <a:pt x="868" y="8347"/>
                  <a:pt x="852" y="8473"/>
                </a:cubicBezTo>
                <a:cubicBezTo>
                  <a:pt x="837" y="8584"/>
                  <a:pt x="789" y="8584"/>
                  <a:pt x="773" y="8694"/>
                </a:cubicBezTo>
                <a:cubicBezTo>
                  <a:pt x="757" y="8805"/>
                  <a:pt x="1026" y="8852"/>
                  <a:pt x="1009" y="8962"/>
                </a:cubicBezTo>
                <a:cubicBezTo>
                  <a:pt x="994" y="9072"/>
                  <a:pt x="837" y="9057"/>
                  <a:pt x="820" y="9167"/>
                </a:cubicBezTo>
                <a:cubicBezTo>
                  <a:pt x="805" y="9293"/>
                  <a:pt x="868" y="9293"/>
                  <a:pt x="852" y="9419"/>
                </a:cubicBezTo>
                <a:cubicBezTo>
                  <a:pt x="837" y="9530"/>
                  <a:pt x="820" y="9530"/>
                  <a:pt x="805" y="9639"/>
                </a:cubicBezTo>
                <a:cubicBezTo>
                  <a:pt x="789" y="9765"/>
                  <a:pt x="631" y="9734"/>
                  <a:pt x="616" y="9860"/>
                </a:cubicBezTo>
                <a:cubicBezTo>
                  <a:pt x="600" y="9971"/>
                  <a:pt x="837" y="10002"/>
                  <a:pt x="820" y="10112"/>
                </a:cubicBezTo>
                <a:cubicBezTo>
                  <a:pt x="805" y="10238"/>
                  <a:pt x="852" y="10238"/>
                  <a:pt x="837" y="10364"/>
                </a:cubicBezTo>
                <a:cubicBezTo>
                  <a:pt x="820" y="10475"/>
                  <a:pt x="773" y="10475"/>
                  <a:pt x="757" y="10585"/>
                </a:cubicBezTo>
                <a:cubicBezTo>
                  <a:pt x="742" y="10696"/>
                  <a:pt x="757" y="10711"/>
                  <a:pt x="742" y="10822"/>
                </a:cubicBezTo>
                <a:cubicBezTo>
                  <a:pt x="726" y="10931"/>
                  <a:pt x="694" y="10931"/>
                  <a:pt x="679" y="11042"/>
                </a:cubicBezTo>
                <a:cubicBezTo>
                  <a:pt x="663" y="11168"/>
                  <a:pt x="568" y="11152"/>
                  <a:pt x="553" y="11263"/>
                </a:cubicBezTo>
                <a:cubicBezTo>
                  <a:pt x="537" y="11389"/>
                  <a:pt x="553" y="11389"/>
                  <a:pt x="537" y="11499"/>
                </a:cubicBezTo>
                <a:cubicBezTo>
                  <a:pt x="521" y="11625"/>
                  <a:pt x="631" y="11641"/>
                  <a:pt x="616" y="11751"/>
                </a:cubicBezTo>
                <a:cubicBezTo>
                  <a:pt x="600" y="11862"/>
                  <a:pt x="458" y="11845"/>
                  <a:pt x="442" y="11956"/>
                </a:cubicBezTo>
                <a:cubicBezTo>
                  <a:pt x="427" y="12082"/>
                  <a:pt x="395" y="12082"/>
                  <a:pt x="395" y="12192"/>
                </a:cubicBezTo>
                <a:cubicBezTo>
                  <a:pt x="379" y="12303"/>
                  <a:pt x="364" y="12303"/>
                  <a:pt x="347" y="12429"/>
                </a:cubicBezTo>
                <a:cubicBezTo>
                  <a:pt x="332" y="12538"/>
                  <a:pt x="410" y="12555"/>
                  <a:pt x="395" y="12664"/>
                </a:cubicBezTo>
                <a:cubicBezTo>
                  <a:pt x="379" y="12775"/>
                  <a:pt x="473" y="12790"/>
                  <a:pt x="458" y="12917"/>
                </a:cubicBezTo>
                <a:cubicBezTo>
                  <a:pt x="442" y="13027"/>
                  <a:pt x="490" y="13027"/>
                  <a:pt x="473" y="13153"/>
                </a:cubicBezTo>
                <a:cubicBezTo>
                  <a:pt x="458" y="13263"/>
                  <a:pt x="284" y="13248"/>
                  <a:pt x="269" y="13358"/>
                </a:cubicBezTo>
                <a:cubicBezTo>
                  <a:pt x="269" y="13484"/>
                  <a:pt x="364" y="13484"/>
                  <a:pt x="347" y="13610"/>
                </a:cubicBezTo>
                <a:cubicBezTo>
                  <a:pt x="332" y="13721"/>
                  <a:pt x="190" y="13704"/>
                  <a:pt x="175" y="13815"/>
                </a:cubicBezTo>
                <a:cubicBezTo>
                  <a:pt x="158" y="13941"/>
                  <a:pt x="364" y="13956"/>
                  <a:pt x="347" y="14082"/>
                </a:cubicBezTo>
                <a:cubicBezTo>
                  <a:pt x="332" y="14193"/>
                  <a:pt x="206" y="14177"/>
                  <a:pt x="190" y="14303"/>
                </a:cubicBezTo>
                <a:cubicBezTo>
                  <a:pt x="175" y="14414"/>
                  <a:pt x="143" y="14414"/>
                  <a:pt x="127" y="14524"/>
                </a:cubicBezTo>
                <a:cubicBezTo>
                  <a:pt x="112" y="14635"/>
                  <a:pt x="1" y="14713"/>
                  <a:pt x="64" y="14807"/>
                </a:cubicBezTo>
                <a:cubicBezTo>
                  <a:pt x="143" y="14902"/>
                  <a:pt x="221" y="14887"/>
                  <a:pt x="347" y="14902"/>
                </a:cubicBezTo>
                <a:cubicBezTo>
                  <a:pt x="351" y="14902"/>
                  <a:pt x="355" y="14903"/>
                  <a:pt x="358" y="14903"/>
                </a:cubicBezTo>
                <a:cubicBezTo>
                  <a:pt x="457" y="14903"/>
                  <a:pt x="492" y="14697"/>
                  <a:pt x="604" y="14697"/>
                </a:cubicBezTo>
                <a:cubicBezTo>
                  <a:pt x="608" y="14697"/>
                  <a:pt x="612" y="14697"/>
                  <a:pt x="616" y="14698"/>
                </a:cubicBezTo>
                <a:cubicBezTo>
                  <a:pt x="726" y="14713"/>
                  <a:pt x="710" y="14870"/>
                  <a:pt x="820" y="14887"/>
                </a:cubicBezTo>
                <a:cubicBezTo>
                  <a:pt x="843" y="14890"/>
                  <a:pt x="861" y="14891"/>
                  <a:pt x="878" y="14891"/>
                </a:cubicBezTo>
                <a:cubicBezTo>
                  <a:pt x="924" y="14891"/>
                  <a:pt x="951" y="14882"/>
                  <a:pt x="996" y="14882"/>
                </a:cubicBezTo>
                <a:cubicBezTo>
                  <a:pt x="1013" y="14882"/>
                  <a:pt x="1033" y="14883"/>
                  <a:pt x="1057" y="14887"/>
                </a:cubicBezTo>
                <a:cubicBezTo>
                  <a:pt x="1063" y="14887"/>
                  <a:pt x="1068" y="14888"/>
                  <a:pt x="1073" y="14888"/>
                </a:cubicBezTo>
                <a:cubicBezTo>
                  <a:pt x="1164" y="14888"/>
                  <a:pt x="1187" y="14775"/>
                  <a:pt x="1291" y="14775"/>
                </a:cubicBezTo>
                <a:cubicBezTo>
                  <a:pt x="1297" y="14775"/>
                  <a:pt x="1303" y="14775"/>
                  <a:pt x="1309" y="14776"/>
                </a:cubicBezTo>
                <a:cubicBezTo>
                  <a:pt x="1419" y="14792"/>
                  <a:pt x="1404" y="14933"/>
                  <a:pt x="1513" y="14950"/>
                </a:cubicBezTo>
                <a:cubicBezTo>
                  <a:pt x="1639" y="14965"/>
                  <a:pt x="1624" y="15013"/>
                  <a:pt x="1750" y="15028"/>
                </a:cubicBezTo>
                <a:cubicBezTo>
                  <a:pt x="1860" y="15044"/>
                  <a:pt x="1860" y="15076"/>
                  <a:pt x="1971" y="15091"/>
                </a:cubicBezTo>
                <a:cubicBezTo>
                  <a:pt x="1975" y="15091"/>
                  <a:pt x="1979" y="15092"/>
                  <a:pt x="1983" y="15092"/>
                </a:cubicBezTo>
                <a:cubicBezTo>
                  <a:pt x="2095" y="15092"/>
                  <a:pt x="2130" y="14886"/>
                  <a:pt x="2227" y="14886"/>
                </a:cubicBezTo>
                <a:cubicBezTo>
                  <a:pt x="2231" y="14886"/>
                  <a:pt x="2234" y="14886"/>
                  <a:pt x="2238" y="14887"/>
                </a:cubicBezTo>
                <a:cubicBezTo>
                  <a:pt x="2349" y="14902"/>
                  <a:pt x="2333" y="15107"/>
                  <a:pt x="2444" y="15122"/>
                </a:cubicBezTo>
                <a:cubicBezTo>
                  <a:pt x="2467" y="15126"/>
                  <a:pt x="2487" y="15127"/>
                  <a:pt x="2504" y="15127"/>
                </a:cubicBezTo>
                <a:cubicBezTo>
                  <a:pt x="2549" y="15127"/>
                  <a:pt x="2576" y="15118"/>
                  <a:pt x="2622" y="15118"/>
                </a:cubicBezTo>
                <a:cubicBezTo>
                  <a:pt x="2638" y="15118"/>
                  <a:pt x="2657" y="15119"/>
                  <a:pt x="2679" y="15122"/>
                </a:cubicBezTo>
                <a:cubicBezTo>
                  <a:pt x="2790" y="15139"/>
                  <a:pt x="2774" y="15248"/>
                  <a:pt x="2900" y="15265"/>
                </a:cubicBezTo>
                <a:cubicBezTo>
                  <a:pt x="2904" y="15265"/>
                  <a:pt x="2908" y="15266"/>
                  <a:pt x="2912" y="15266"/>
                </a:cubicBezTo>
                <a:cubicBezTo>
                  <a:pt x="3009" y="15266"/>
                  <a:pt x="3044" y="15106"/>
                  <a:pt x="3139" y="15106"/>
                </a:cubicBezTo>
                <a:cubicBezTo>
                  <a:pt x="3143" y="15106"/>
                  <a:pt x="3147" y="15107"/>
                  <a:pt x="3152" y="15107"/>
                </a:cubicBezTo>
                <a:cubicBezTo>
                  <a:pt x="3164" y="15109"/>
                  <a:pt x="3175" y="15110"/>
                  <a:pt x="3185" y="15110"/>
                </a:cubicBezTo>
                <a:cubicBezTo>
                  <a:pt x="3257" y="15110"/>
                  <a:pt x="3283" y="15073"/>
                  <a:pt x="3354" y="15073"/>
                </a:cubicBezTo>
                <a:cubicBezTo>
                  <a:pt x="3364" y="15073"/>
                  <a:pt x="3376" y="15074"/>
                  <a:pt x="3389" y="15076"/>
                </a:cubicBezTo>
                <a:cubicBezTo>
                  <a:pt x="3515" y="15091"/>
                  <a:pt x="3499" y="15139"/>
                  <a:pt x="3625" y="15154"/>
                </a:cubicBezTo>
                <a:cubicBezTo>
                  <a:pt x="3680" y="15162"/>
                  <a:pt x="3708" y="15162"/>
                  <a:pt x="3735" y="15162"/>
                </a:cubicBezTo>
                <a:cubicBezTo>
                  <a:pt x="3763" y="15162"/>
                  <a:pt x="3790" y="15162"/>
                  <a:pt x="3845" y="15170"/>
                </a:cubicBezTo>
                <a:cubicBezTo>
                  <a:pt x="3971" y="15185"/>
                  <a:pt x="3956" y="15280"/>
                  <a:pt x="4066" y="15296"/>
                </a:cubicBezTo>
                <a:cubicBezTo>
                  <a:pt x="4072" y="15297"/>
                  <a:pt x="4078" y="15297"/>
                  <a:pt x="4084" y="15297"/>
                </a:cubicBezTo>
                <a:cubicBezTo>
                  <a:pt x="4188" y="15297"/>
                  <a:pt x="4211" y="15184"/>
                  <a:pt x="4302" y="15184"/>
                </a:cubicBezTo>
                <a:cubicBezTo>
                  <a:pt x="4307" y="15184"/>
                  <a:pt x="4312" y="15185"/>
                  <a:pt x="4318" y="15185"/>
                </a:cubicBezTo>
                <a:cubicBezTo>
                  <a:pt x="4429" y="15202"/>
                  <a:pt x="4412" y="15328"/>
                  <a:pt x="4538" y="15343"/>
                </a:cubicBezTo>
                <a:cubicBezTo>
                  <a:pt x="4544" y="15344"/>
                  <a:pt x="4549" y="15344"/>
                  <a:pt x="4554" y="15344"/>
                </a:cubicBezTo>
                <a:cubicBezTo>
                  <a:pt x="4646" y="15344"/>
                  <a:pt x="4669" y="15216"/>
                  <a:pt x="4774" y="15216"/>
                </a:cubicBezTo>
                <a:cubicBezTo>
                  <a:pt x="4779" y="15216"/>
                  <a:pt x="4785" y="15216"/>
                  <a:pt x="4791" y="15217"/>
                </a:cubicBezTo>
                <a:cubicBezTo>
                  <a:pt x="4901" y="15233"/>
                  <a:pt x="4870" y="15485"/>
                  <a:pt x="4980" y="15500"/>
                </a:cubicBezTo>
                <a:cubicBezTo>
                  <a:pt x="4984" y="15501"/>
                  <a:pt x="4989" y="15501"/>
                  <a:pt x="4994" y="15501"/>
                </a:cubicBezTo>
                <a:cubicBezTo>
                  <a:pt x="5103" y="15501"/>
                  <a:pt x="5125" y="15327"/>
                  <a:pt x="5234" y="15327"/>
                </a:cubicBezTo>
                <a:cubicBezTo>
                  <a:pt x="5239" y="15327"/>
                  <a:pt x="5243" y="15327"/>
                  <a:pt x="5248" y="15328"/>
                </a:cubicBezTo>
                <a:cubicBezTo>
                  <a:pt x="5358" y="15343"/>
                  <a:pt x="5358" y="15391"/>
                  <a:pt x="5469" y="15406"/>
                </a:cubicBezTo>
                <a:cubicBezTo>
                  <a:pt x="5532" y="15414"/>
                  <a:pt x="5563" y="15414"/>
                  <a:pt x="5593" y="15414"/>
                </a:cubicBezTo>
                <a:cubicBezTo>
                  <a:pt x="5622" y="15414"/>
                  <a:pt x="5650" y="15414"/>
                  <a:pt x="5704" y="15422"/>
                </a:cubicBezTo>
                <a:cubicBezTo>
                  <a:pt x="5815" y="15437"/>
                  <a:pt x="5815" y="15517"/>
                  <a:pt x="5925" y="15532"/>
                </a:cubicBezTo>
                <a:cubicBezTo>
                  <a:pt x="6036" y="15548"/>
                  <a:pt x="6036" y="15595"/>
                  <a:pt x="6146" y="15611"/>
                </a:cubicBezTo>
                <a:cubicBezTo>
                  <a:pt x="6272" y="15626"/>
                  <a:pt x="6256" y="15674"/>
                  <a:pt x="6382" y="15690"/>
                </a:cubicBezTo>
                <a:cubicBezTo>
                  <a:pt x="6387" y="15690"/>
                  <a:pt x="6391" y="15690"/>
                  <a:pt x="6395" y="15690"/>
                </a:cubicBezTo>
                <a:cubicBezTo>
                  <a:pt x="6491" y="15690"/>
                  <a:pt x="6525" y="15516"/>
                  <a:pt x="6622" y="15516"/>
                </a:cubicBezTo>
                <a:cubicBezTo>
                  <a:pt x="6626" y="15516"/>
                  <a:pt x="6630" y="15516"/>
                  <a:pt x="6635" y="15517"/>
                </a:cubicBezTo>
                <a:cubicBezTo>
                  <a:pt x="6761" y="15517"/>
                  <a:pt x="6729" y="15737"/>
                  <a:pt x="6839" y="15753"/>
                </a:cubicBezTo>
                <a:cubicBezTo>
                  <a:pt x="6843" y="15753"/>
                  <a:pt x="6847" y="15753"/>
                  <a:pt x="6850" y="15753"/>
                </a:cubicBezTo>
                <a:cubicBezTo>
                  <a:pt x="6963" y="15753"/>
                  <a:pt x="6998" y="15531"/>
                  <a:pt x="7098" y="15531"/>
                </a:cubicBezTo>
                <a:cubicBezTo>
                  <a:pt x="7101" y="15531"/>
                  <a:pt x="7104" y="15532"/>
                  <a:pt x="7107" y="15532"/>
                </a:cubicBezTo>
                <a:cubicBezTo>
                  <a:pt x="7217" y="15548"/>
                  <a:pt x="7202" y="15753"/>
                  <a:pt x="7311" y="15769"/>
                </a:cubicBezTo>
                <a:cubicBezTo>
                  <a:pt x="7334" y="15772"/>
                  <a:pt x="7352" y="15773"/>
                  <a:pt x="7368" y="15773"/>
                </a:cubicBezTo>
                <a:cubicBezTo>
                  <a:pt x="7411" y="15773"/>
                  <a:pt x="7434" y="15764"/>
                  <a:pt x="7482" y="15764"/>
                </a:cubicBezTo>
                <a:cubicBezTo>
                  <a:pt x="7499" y="15764"/>
                  <a:pt x="7521" y="15765"/>
                  <a:pt x="7548" y="15769"/>
                </a:cubicBezTo>
                <a:cubicBezTo>
                  <a:pt x="7571" y="15772"/>
                  <a:pt x="7589" y="15773"/>
                  <a:pt x="7604" y="15773"/>
                </a:cubicBezTo>
                <a:cubicBezTo>
                  <a:pt x="7647" y="15773"/>
                  <a:pt x="7670" y="15764"/>
                  <a:pt x="7717" y="15764"/>
                </a:cubicBezTo>
                <a:cubicBezTo>
                  <a:pt x="7735" y="15764"/>
                  <a:pt x="7757" y="15765"/>
                  <a:pt x="7784" y="15769"/>
                </a:cubicBezTo>
                <a:cubicBezTo>
                  <a:pt x="7807" y="15772"/>
                  <a:pt x="7825" y="15773"/>
                  <a:pt x="7840" y="15773"/>
                </a:cubicBezTo>
                <a:cubicBezTo>
                  <a:pt x="7884" y="15773"/>
                  <a:pt x="7907" y="15764"/>
                  <a:pt x="7954" y="15764"/>
                </a:cubicBezTo>
                <a:cubicBezTo>
                  <a:pt x="7972" y="15764"/>
                  <a:pt x="7994" y="15765"/>
                  <a:pt x="8021" y="15769"/>
                </a:cubicBezTo>
                <a:cubicBezTo>
                  <a:pt x="8131" y="15784"/>
                  <a:pt x="8131" y="15784"/>
                  <a:pt x="8257" y="15784"/>
                </a:cubicBezTo>
                <a:cubicBezTo>
                  <a:pt x="8368" y="15800"/>
                  <a:pt x="8351" y="15926"/>
                  <a:pt x="8462" y="15942"/>
                </a:cubicBezTo>
                <a:cubicBezTo>
                  <a:pt x="8490" y="15945"/>
                  <a:pt x="8511" y="15946"/>
                  <a:pt x="8529" y="15946"/>
                </a:cubicBezTo>
                <a:cubicBezTo>
                  <a:pt x="8577" y="15946"/>
                  <a:pt x="8599" y="15937"/>
                  <a:pt x="8642" y="15937"/>
                </a:cubicBezTo>
                <a:cubicBezTo>
                  <a:pt x="8658" y="15937"/>
                  <a:pt x="8676" y="15939"/>
                  <a:pt x="8698" y="15942"/>
                </a:cubicBezTo>
                <a:cubicBezTo>
                  <a:pt x="8725" y="15945"/>
                  <a:pt x="8747" y="15946"/>
                  <a:pt x="8765" y="15946"/>
                </a:cubicBezTo>
                <a:cubicBezTo>
                  <a:pt x="8812" y="15946"/>
                  <a:pt x="8835" y="15937"/>
                  <a:pt x="8879" y="15937"/>
                </a:cubicBezTo>
                <a:cubicBezTo>
                  <a:pt x="8894" y="15937"/>
                  <a:pt x="8912" y="15939"/>
                  <a:pt x="8935" y="15942"/>
                </a:cubicBezTo>
                <a:cubicBezTo>
                  <a:pt x="9061" y="15958"/>
                  <a:pt x="9045" y="16005"/>
                  <a:pt x="9171" y="16021"/>
                </a:cubicBezTo>
                <a:cubicBezTo>
                  <a:pt x="9260" y="16021"/>
                  <a:pt x="9277" y="16001"/>
                  <a:pt x="9347" y="16001"/>
                </a:cubicBezTo>
                <a:cubicBezTo>
                  <a:pt x="9363" y="16001"/>
                  <a:pt x="9383" y="16002"/>
                  <a:pt x="9408" y="16005"/>
                </a:cubicBezTo>
                <a:cubicBezTo>
                  <a:pt x="9416" y="16006"/>
                  <a:pt x="9425" y="16007"/>
                  <a:pt x="9432" y="16007"/>
                </a:cubicBezTo>
                <a:cubicBezTo>
                  <a:pt x="9513" y="16007"/>
                  <a:pt x="9538" y="15940"/>
                  <a:pt x="9620" y="15940"/>
                </a:cubicBezTo>
                <a:cubicBezTo>
                  <a:pt x="9627" y="15940"/>
                  <a:pt x="9635" y="15940"/>
                  <a:pt x="9643" y="15942"/>
                </a:cubicBezTo>
                <a:cubicBezTo>
                  <a:pt x="9754" y="15958"/>
                  <a:pt x="9738" y="16131"/>
                  <a:pt x="9849" y="16131"/>
                </a:cubicBezTo>
                <a:cubicBezTo>
                  <a:pt x="9861" y="16132"/>
                  <a:pt x="9872" y="16133"/>
                  <a:pt x="9882" y="16133"/>
                </a:cubicBezTo>
                <a:cubicBezTo>
                  <a:pt x="9968" y="16133"/>
                  <a:pt x="9995" y="16082"/>
                  <a:pt x="10072" y="16082"/>
                </a:cubicBezTo>
                <a:cubicBezTo>
                  <a:pt x="10081" y="16082"/>
                  <a:pt x="10090" y="16082"/>
                  <a:pt x="10101" y="16084"/>
                </a:cubicBezTo>
                <a:cubicBezTo>
                  <a:pt x="10107" y="16085"/>
                  <a:pt x="10113" y="16085"/>
                  <a:pt x="10119" y="16085"/>
                </a:cubicBezTo>
                <a:cubicBezTo>
                  <a:pt x="10207" y="16085"/>
                  <a:pt x="10231" y="15988"/>
                  <a:pt x="10331" y="15988"/>
                </a:cubicBezTo>
                <a:cubicBezTo>
                  <a:pt x="10338" y="15988"/>
                  <a:pt x="10345" y="15988"/>
                  <a:pt x="10353" y="15990"/>
                </a:cubicBezTo>
                <a:cubicBezTo>
                  <a:pt x="10463" y="16005"/>
                  <a:pt x="10463" y="16036"/>
                  <a:pt x="10573" y="16053"/>
                </a:cubicBezTo>
                <a:cubicBezTo>
                  <a:pt x="10589" y="16055"/>
                  <a:pt x="10603" y="16056"/>
                  <a:pt x="10615" y="16056"/>
                </a:cubicBezTo>
                <a:cubicBezTo>
                  <a:pt x="10677" y="16056"/>
                  <a:pt x="10705" y="16033"/>
                  <a:pt x="10767" y="16033"/>
                </a:cubicBezTo>
                <a:cubicBezTo>
                  <a:pt x="10780" y="16033"/>
                  <a:pt x="10794" y="16034"/>
                  <a:pt x="10809" y="16036"/>
                </a:cubicBezTo>
                <a:cubicBezTo>
                  <a:pt x="10920" y="16053"/>
                  <a:pt x="10904" y="16242"/>
                  <a:pt x="11015" y="16257"/>
                </a:cubicBezTo>
                <a:cubicBezTo>
                  <a:pt x="11022" y="16258"/>
                  <a:pt x="11030" y="16258"/>
                  <a:pt x="11037" y="16258"/>
                </a:cubicBezTo>
                <a:cubicBezTo>
                  <a:pt x="11136" y="16258"/>
                  <a:pt x="11160" y="16161"/>
                  <a:pt x="11249" y="16161"/>
                </a:cubicBezTo>
                <a:cubicBezTo>
                  <a:pt x="11254" y="16161"/>
                  <a:pt x="11260" y="16161"/>
                  <a:pt x="11267" y="16162"/>
                </a:cubicBezTo>
                <a:cubicBezTo>
                  <a:pt x="11276" y="16163"/>
                  <a:pt x="11284" y="16164"/>
                  <a:pt x="11291" y="16164"/>
                </a:cubicBezTo>
                <a:cubicBezTo>
                  <a:pt x="11372" y="16164"/>
                  <a:pt x="11398" y="16098"/>
                  <a:pt x="11479" y="16098"/>
                </a:cubicBezTo>
                <a:cubicBezTo>
                  <a:pt x="11487" y="16098"/>
                  <a:pt x="11494" y="16098"/>
                  <a:pt x="11502" y="16099"/>
                </a:cubicBezTo>
                <a:cubicBezTo>
                  <a:pt x="11628" y="16116"/>
                  <a:pt x="11613" y="16162"/>
                  <a:pt x="11739" y="16179"/>
                </a:cubicBezTo>
                <a:cubicBezTo>
                  <a:pt x="11751" y="16180"/>
                  <a:pt x="11762" y="16181"/>
                  <a:pt x="11772" y="16181"/>
                </a:cubicBezTo>
                <a:cubicBezTo>
                  <a:pt x="11843" y="16181"/>
                  <a:pt x="11870" y="16144"/>
                  <a:pt x="11940" y="16144"/>
                </a:cubicBezTo>
                <a:cubicBezTo>
                  <a:pt x="11951" y="16144"/>
                  <a:pt x="11962" y="16145"/>
                  <a:pt x="11975" y="16147"/>
                </a:cubicBezTo>
                <a:cubicBezTo>
                  <a:pt x="12086" y="16162"/>
                  <a:pt x="12070" y="16351"/>
                  <a:pt x="12181" y="16368"/>
                </a:cubicBezTo>
                <a:cubicBezTo>
                  <a:pt x="12290" y="16383"/>
                  <a:pt x="12290" y="16446"/>
                  <a:pt x="12401" y="16462"/>
                </a:cubicBezTo>
                <a:cubicBezTo>
                  <a:pt x="12419" y="16464"/>
                  <a:pt x="12434" y="16465"/>
                  <a:pt x="12447" y="16465"/>
                </a:cubicBezTo>
                <a:cubicBezTo>
                  <a:pt x="12529" y="16465"/>
                  <a:pt x="12542" y="16431"/>
                  <a:pt x="12637" y="16431"/>
                </a:cubicBezTo>
                <a:cubicBezTo>
                  <a:pt x="12648" y="16432"/>
                  <a:pt x="12657" y="16433"/>
                  <a:pt x="12665" y="16433"/>
                </a:cubicBezTo>
                <a:cubicBezTo>
                  <a:pt x="12753" y="16433"/>
                  <a:pt x="12708" y="16361"/>
                  <a:pt x="12794" y="16288"/>
                </a:cubicBezTo>
                <a:cubicBezTo>
                  <a:pt x="12889" y="16225"/>
                  <a:pt x="12763" y="16225"/>
                  <a:pt x="12779" y="16147"/>
                </a:cubicBezTo>
                <a:cubicBezTo>
                  <a:pt x="12794" y="16036"/>
                  <a:pt x="13015" y="16068"/>
                  <a:pt x="13031" y="15958"/>
                </a:cubicBezTo>
                <a:cubicBezTo>
                  <a:pt x="13046" y="15832"/>
                  <a:pt x="12842" y="15816"/>
                  <a:pt x="12857" y="15690"/>
                </a:cubicBezTo>
                <a:cubicBezTo>
                  <a:pt x="12874" y="15580"/>
                  <a:pt x="12983" y="15595"/>
                  <a:pt x="13000" y="15469"/>
                </a:cubicBezTo>
                <a:cubicBezTo>
                  <a:pt x="13015" y="15359"/>
                  <a:pt x="13157" y="15374"/>
                  <a:pt x="13173" y="15265"/>
                </a:cubicBezTo>
                <a:cubicBezTo>
                  <a:pt x="13189" y="15139"/>
                  <a:pt x="13141" y="15139"/>
                  <a:pt x="13157" y="15028"/>
                </a:cubicBezTo>
                <a:cubicBezTo>
                  <a:pt x="13173" y="14902"/>
                  <a:pt x="13000" y="14887"/>
                  <a:pt x="13015" y="14761"/>
                </a:cubicBezTo>
                <a:cubicBezTo>
                  <a:pt x="13015" y="14650"/>
                  <a:pt x="13126" y="14666"/>
                  <a:pt x="13141" y="14540"/>
                </a:cubicBezTo>
                <a:cubicBezTo>
                  <a:pt x="13157" y="14429"/>
                  <a:pt x="13126" y="14429"/>
                  <a:pt x="13141" y="14303"/>
                </a:cubicBezTo>
                <a:cubicBezTo>
                  <a:pt x="13157" y="14193"/>
                  <a:pt x="13299" y="14208"/>
                  <a:pt x="13315" y="14099"/>
                </a:cubicBezTo>
                <a:cubicBezTo>
                  <a:pt x="13330" y="13973"/>
                  <a:pt x="13252" y="13973"/>
                  <a:pt x="13267" y="13847"/>
                </a:cubicBezTo>
                <a:cubicBezTo>
                  <a:pt x="13283" y="13736"/>
                  <a:pt x="13189" y="13721"/>
                  <a:pt x="13204" y="13610"/>
                </a:cubicBezTo>
                <a:cubicBezTo>
                  <a:pt x="13220" y="13484"/>
                  <a:pt x="13252" y="13484"/>
                  <a:pt x="13252" y="13374"/>
                </a:cubicBezTo>
                <a:cubicBezTo>
                  <a:pt x="13267" y="13263"/>
                  <a:pt x="13378" y="13280"/>
                  <a:pt x="13393" y="13153"/>
                </a:cubicBezTo>
                <a:cubicBezTo>
                  <a:pt x="13410" y="13043"/>
                  <a:pt x="13346" y="13027"/>
                  <a:pt x="13362" y="12917"/>
                </a:cubicBezTo>
                <a:cubicBezTo>
                  <a:pt x="13378" y="12807"/>
                  <a:pt x="13283" y="12790"/>
                  <a:pt x="13299" y="12664"/>
                </a:cubicBezTo>
                <a:cubicBezTo>
                  <a:pt x="13315" y="12555"/>
                  <a:pt x="13362" y="12555"/>
                  <a:pt x="13378" y="12444"/>
                </a:cubicBezTo>
                <a:cubicBezTo>
                  <a:pt x="13393" y="12334"/>
                  <a:pt x="13330" y="12318"/>
                  <a:pt x="13346" y="12208"/>
                </a:cubicBezTo>
                <a:cubicBezTo>
                  <a:pt x="13362" y="12082"/>
                  <a:pt x="13567" y="12114"/>
                  <a:pt x="13582" y="12003"/>
                </a:cubicBezTo>
                <a:cubicBezTo>
                  <a:pt x="13599" y="11877"/>
                  <a:pt x="13330" y="11845"/>
                  <a:pt x="13330" y="11735"/>
                </a:cubicBezTo>
                <a:cubicBezTo>
                  <a:pt x="13346" y="11609"/>
                  <a:pt x="13410" y="11625"/>
                  <a:pt x="13425" y="11499"/>
                </a:cubicBezTo>
                <a:cubicBezTo>
                  <a:pt x="13441" y="11389"/>
                  <a:pt x="13599" y="11404"/>
                  <a:pt x="13614" y="11294"/>
                </a:cubicBezTo>
                <a:cubicBezTo>
                  <a:pt x="13630" y="11168"/>
                  <a:pt x="13456" y="11152"/>
                  <a:pt x="13473" y="11026"/>
                </a:cubicBezTo>
                <a:cubicBezTo>
                  <a:pt x="13473" y="10916"/>
                  <a:pt x="13567" y="10931"/>
                  <a:pt x="13582" y="10805"/>
                </a:cubicBezTo>
                <a:cubicBezTo>
                  <a:pt x="13599" y="10696"/>
                  <a:pt x="13725" y="10711"/>
                  <a:pt x="13740" y="10601"/>
                </a:cubicBezTo>
                <a:cubicBezTo>
                  <a:pt x="13756" y="10475"/>
                  <a:pt x="13708" y="10475"/>
                  <a:pt x="13725" y="10349"/>
                </a:cubicBezTo>
                <a:cubicBezTo>
                  <a:pt x="13725" y="10238"/>
                  <a:pt x="13551" y="10223"/>
                  <a:pt x="13567" y="10097"/>
                </a:cubicBezTo>
                <a:cubicBezTo>
                  <a:pt x="13582" y="9986"/>
                  <a:pt x="13645" y="9986"/>
                  <a:pt x="13662" y="9876"/>
                </a:cubicBezTo>
                <a:cubicBezTo>
                  <a:pt x="13677" y="9765"/>
                  <a:pt x="13819" y="9782"/>
                  <a:pt x="13834" y="9656"/>
                </a:cubicBezTo>
                <a:cubicBezTo>
                  <a:pt x="13851" y="9545"/>
                  <a:pt x="13756" y="9530"/>
                  <a:pt x="13771" y="9419"/>
                </a:cubicBezTo>
                <a:cubicBezTo>
                  <a:pt x="13788" y="9293"/>
                  <a:pt x="13788" y="9293"/>
                  <a:pt x="13803" y="9183"/>
                </a:cubicBezTo>
                <a:cubicBezTo>
                  <a:pt x="13819" y="9072"/>
                  <a:pt x="13740" y="9057"/>
                  <a:pt x="13756" y="8946"/>
                </a:cubicBezTo>
                <a:cubicBezTo>
                  <a:pt x="13771" y="8820"/>
                  <a:pt x="13803" y="8836"/>
                  <a:pt x="13819" y="8710"/>
                </a:cubicBezTo>
                <a:cubicBezTo>
                  <a:pt x="13834" y="8599"/>
                  <a:pt x="13756" y="8584"/>
                  <a:pt x="13771" y="8473"/>
                </a:cubicBezTo>
                <a:cubicBezTo>
                  <a:pt x="13788" y="8347"/>
                  <a:pt x="13992" y="8379"/>
                  <a:pt x="14008" y="8269"/>
                </a:cubicBezTo>
                <a:cubicBezTo>
                  <a:pt x="14023" y="8143"/>
                  <a:pt x="14008" y="8143"/>
                  <a:pt x="14023" y="8032"/>
                </a:cubicBezTo>
                <a:cubicBezTo>
                  <a:pt x="14040" y="7906"/>
                  <a:pt x="14118" y="7923"/>
                  <a:pt x="14134" y="7812"/>
                </a:cubicBezTo>
                <a:cubicBezTo>
                  <a:pt x="14149" y="7686"/>
                  <a:pt x="13914" y="7654"/>
                  <a:pt x="13929" y="7544"/>
                </a:cubicBezTo>
                <a:cubicBezTo>
                  <a:pt x="13945" y="7434"/>
                  <a:pt x="14086" y="7450"/>
                  <a:pt x="14103" y="7324"/>
                </a:cubicBezTo>
                <a:cubicBezTo>
                  <a:pt x="14118" y="7213"/>
                  <a:pt x="14181" y="7213"/>
                  <a:pt x="14197" y="7103"/>
                </a:cubicBezTo>
                <a:cubicBezTo>
                  <a:pt x="14212" y="6992"/>
                  <a:pt x="14086" y="6977"/>
                  <a:pt x="14103" y="6851"/>
                </a:cubicBezTo>
                <a:cubicBezTo>
                  <a:pt x="14118" y="6740"/>
                  <a:pt x="14244" y="6757"/>
                  <a:pt x="14244" y="6631"/>
                </a:cubicBezTo>
                <a:cubicBezTo>
                  <a:pt x="14260" y="6520"/>
                  <a:pt x="14134" y="6505"/>
                  <a:pt x="14149" y="6394"/>
                </a:cubicBezTo>
                <a:cubicBezTo>
                  <a:pt x="14166" y="6268"/>
                  <a:pt x="14086" y="6268"/>
                  <a:pt x="14103" y="6142"/>
                </a:cubicBezTo>
                <a:cubicBezTo>
                  <a:pt x="14118" y="6032"/>
                  <a:pt x="14338" y="6063"/>
                  <a:pt x="14355" y="5937"/>
                </a:cubicBezTo>
                <a:lnTo>
                  <a:pt x="14386" y="5717"/>
                </a:lnTo>
                <a:cubicBezTo>
                  <a:pt x="14401" y="5591"/>
                  <a:pt x="14212" y="5574"/>
                  <a:pt x="14229" y="5448"/>
                </a:cubicBezTo>
                <a:cubicBezTo>
                  <a:pt x="14244" y="5339"/>
                  <a:pt x="14355" y="5354"/>
                  <a:pt x="14370" y="5228"/>
                </a:cubicBezTo>
                <a:cubicBezTo>
                  <a:pt x="14386" y="5118"/>
                  <a:pt x="14307" y="5102"/>
                  <a:pt x="14323" y="4992"/>
                </a:cubicBezTo>
                <a:cubicBezTo>
                  <a:pt x="14338" y="4881"/>
                  <a:pt x="14496" y="4898"/>
                  <a:pt x="14512" y="4771"/>
                </a:cubicBezTo>
                <a:cubicBezTo>
                  <a:pt x="14512" y="4661"/>
                  <a:pt x="14449" y="4645"/>
                  <a:pt x="14464" y="4535"/>
                </a:cubicBezTo>
                <a:cubicBezTo>
                  <a:pt x="14481" y="4425"/>
                  <a:pt x="14496" y="4425"/>
                  <a:pt x="14512" y="4299"/>
                </a:cubicBezTo>
                <a:cubicBezTo>
                  <a:pt x="14528" y="4188"/>
                  <a:pt x="14575" y="4204"/>
                  <a:pt x="14591" y="4078"/>
                </a:cubicBezTo>
                <a:cubicBezTo>
                  <a:pt x="14607" y="3967"/>
                  <a:pt x="14386" y="3936"/>
                  <a:pt x="14401" y="3826"/>
                </a:cubicBezTo>
                <a:cubicBezTo>
                  <a:pt x="14418" y="3700"/>
                  <a:pt x="14591" y="3732"/>
                  <a:pt x="14607" y="3606"/>
                </a:cubicBezTo>
                <a:cubicBezTo>
                  <a:pt x="14622" y="3495"/>
                  <a:pt x="14685" y="3495"/>
                  <a:pt x="14701" y="3385"/>
                </a:cubicBezTo>
                <a:cubicBezTo>
                  <a:pt x="14717" y="3274"/>
                  <a:pt x="14464" y="3243"/>
                  <a:pt x="14481" y="3117"/>
                </a:cubicBezTo>
                <a:cubicBezTo>
                  <a:pt x="14496" y="3007"/>
                  <a:pt x="14654" y="3022"/>
                  <a:pt x="14670" y="2912"/>
                </a:cubicBezTo>
                <a:cubicBezTo>
                  <a:pt x="14685" y="2786"/>
                  <a:pt x="14638" y="2786"/>
                  <a:pt x="14654" y="2675"/>
                </a:cubicBezTo>
                <a:cubicBezTo>
                  <a:pt x="14670" y="2549"/>
                  <a:pt x="14764" y="2566"/>
                  <a:pt x="14764" y="2455"/>
                </a:cubicBezTo>
                <a:cubicBezTo>
                  <a:pt x="14780" y="2329"/>
                  <a:pt x="14654" y="2314"/>
                  <a:pt x="14670" y="2203"/>
                </a:cubicBezTo>
                <a:cubicBezTo>
                  <a:pt x="14685" y="2077"/>
                  <a:pt x="14843" y="2108"/>
                  <a:pt x="14859" y="1982"/>
                </a:cubicBezTo>
                <a:cubicBezTo>
                  <a:pt x="14874" y="1872"/>
                  <a:pt x="14954" y="1746"/>
                  <a:pt x="14874" y="1652"/>
                </a:cubicBezTo>
                <a:cubicBezTo>
                  <a:pt x="14848" y="1620"/>
                  <a:pt x="14810" y="1611"/>
                  <a:pt x="14766" y="1611"/>
                </a:cubicBezTo>
                <a:cubicBezTo>
                  <a:pt x="14714" y="1611"/>
                  <a:pt x="14654" y="1623"/>
                  <a:pt x="14599" y="1623"/>
                </a:cubicBezTo>
                <a:cubicBezTo>
                  <a:pt x="14585" y="1623"/>
                  <a:pt x="14572" y="1622"/>
                  <a:pt x="14559" y="1620"/>
                </a:cubicBezTo>
                <a:cubicBezTo>
                  <a:pt x="14553" y="1620"/>
                  <a:pt x="14547" y="1619"/>
                  <a:pt x="14541" y="1619"/>
                </a:cubicBezTo>
                <a:cubicBezTo>
                  <a:pt x="14437" y="1619"/>
                  <a:pt x="14414" y="1747"/>
                  <a:pt x="14322" y="1747"/>
                </a:cubicBezTo>
                <a:cubicBezTo>
                  <a:pt x="14317" y="1747"/>
                  <a:pt x="14312" y="1747"/>
                  <a:pt x="14307" y="1746"/>
                </a:cubicBezTo>
                <a:cubicBezTo>
                  <a:pt x="14292" y="1744"/>
                  <a:pt x="14279" y="1744"/>
                  <a:pt x="14268" y="1744"/>
                </a:cubicBezTo>
                <a:cubicBezTo>
                  <a:pt x="14190" y="1744"/>
                  <a:pt x="14171" y="1780"/>
                  <a:pt x="14092" y="1780"/>
                </a:cubicBezTo>
                <a:cubicBezTo>
                  <a:pt x="14081" y="1780"/>
                  <a:pt x="14069" y="1780"/>
                  <a:pt x="14055" y="1778"/>
                </a:cubicBezTo>
                <a:lnTo>
                  <a:pt x="13834" y="1746"/>
                </a:lnTo>
                <a:cubicBezTo>
                  <a:pt x="13708" y="1730"/>
                  <a:pt x="13725" y="1635"/>
                  <a:pt x="13614" y="1635"/>
                </a:cubicBezTo>
                <a:cubicBezTo>
                  <a:pt x="13488" y="1620"/>
                  <a:pt x="13488" y="1620"/>
                  <a:pt x="13378" y="1604"/>
                </a:cubicBezTo>
                <a:cubicBezTo>
                  <a:pt x="13355" y="1601"/>
                  <a:pt x="13337" y="1600"/>
                  <a:pt x="13320" y="1600"/>
                </a:cubicBezTo>
                <a:cubicBezTo>
                  <a:pt x="13274" y="1600"/>
                  <a:pt x="13247" y="1609"/>
                  <a:pt x="13202" y="1609"/>
                </a:cubicBezTo>
                <a:cubicBezTo>
                  <a:pt x="13185" y="1609"/>
                  <a:pt x="13165" y="1608"/>
                  <a:pt x="13141" y="1604"/>
                </a:cubicBezTo>
                <a:cubicBezTo>
                  <a:pt x="13031" y="1589"/>
                  <a:pt x="13046" y="1431"/>
                  <a:pt x="12920" y="1415"/>
                </a:cubicBezTo>
                <a:cubicBezTo>
                  <a:pt x="12916" y="1414"/>
                  <a:pt x="12911" y="1414"/>
                  <a:pt x="12907" y="1414"/>
                </a:cubicBezTo>
                <a:cubicBezTo>
                  <a:pt x="12814" y="1414"/>
                  <a:pt x="12791" y="1558"/>
                  <a:pt x="12684" y="1558"/>
                </a:cubicBezTo>
                <a:cubicBezTo>
                  <a:pt x="12679" y="1558"/>
                  <a:pt x="12674" y="1558"/>
                  <a:pt x="12668" y="1557"/>
                </a:cubicBezTo>
                <a:cubicBezTo>
                  <a:pt x="12559" y="1557"/>
                  <a:pt x="12590" y="1352"/>
                  <a:pt x="12464" y="1337"/>
                </a:cubicBezTo>
                <a:cubicBezTo>
                  <a:pt x="12460" y="1336"/>
                  <a:pt x="12456" y="1336"/>
                  <a:pt x="12452" y="1336"/>
                </a:cubicBezTo>
                <a:cubicBezTo>
                  <a:pt x="12355" y="1336"/>
                  <a:pt x="12320" y="1510"/>
                  <a:pt x="12224" y="1510"/>
                </a:cubicBezTo>
                <a:cubicBezTo>
                  <a:pt x="12220" y="1510"/>
                  <a:pt x="12216" y="1510"/>
                  <a:pt x="12212" y="1509"/>
                </a:cubicBezTo>
                <a:cubicBezTo>
                  <a:pt x="12086" y="1509"/>
                  <a:pt x="12101" y="1463"/>
                  <a:pt x="11975" y="1446"/>
                </a:cubicBezTo>
                <a:cubicBezTo>
                  <a:pt x="11963" y="1445"/>
                  <a:pt x="11953" y="1444"/>
                  <a:pt x="11943" y="1444"/>
                </a:cubicBezTo>
                <a:cubicBezTo>
                  <a:pt x="11874" y="1444"/>
                  <a:pt x="11856" y="1481"/>
                  <a:pt x="11779" y="1481"/>
                </a:cubicBezTo>
                <a:cubicBezTo>
                  <a:pt x="11767" y="1481"/>
                  <a:pt x="11754" y="1480"/>
                  <a:pt x="11739" y="1478"/>
                </a:cubicBezTo>
                <a:cubicBezTo>
                  <a:pt x="11628" y="1463"/>
                  <a:pt x="11645" y="1274"/>
                  <a:pt x="11534" y="1257"/>
                </a:cubicBezTo>
                <a:cubicBezTo>
                  <a:pt x="11424" y="1242"/>
                  <a:pt x="11424" y="1179"/>
                  <a:pt x="11313" y="1163"/>
                </a:cubicBezTo>
                <a:cubicBezTo>
                  <a:pt x="11288" y="1160"/>
                  <a:pt x="11267" y="1159"/>
                  <a:pt x="11250" y="1159"/>
                </a:cubicBezTo>
                <a:cubicBezTo>
                  <a:pt x="11201" y="1159"/>
                  <a:pt x="11178" y="1168"/>
                  <a:pt x="11136" y="1168"/>
                </a:cubicBezTo>
                <a:cubicBezTo>
                  <a:pt x="11120" y="1168"/>
                  <a:pt x="11102" y="1166"/>
                  <a:pt x="11078" y="1163"/>
                </a:cubicBezTo>
                <a:cubicBezTo>
                  <a:pt x="11015" y="1155"/>
                  <a:pt x="10983" y="1155"/>
                  <a:pt x="10954" y="1155"/>
                </a:cubicBezTo>
                <a:cubicBezTo>
                  <a:pt x="10924" y="1155"/>
                  <a:pt x="10896" y="1155"/>
                  <a:pt x="10841" y="1148"/>
                </a:cubicBezTo>
                <a:cubicBezTo>
                  <a:pt x="10836" y="1147"/>
                  <a:pt x="10831" y="1147"/>
                  <a:pt x="10826" y="1147"/>
                </a:cubicBezTo>
                <a:cubicBezTo>
                  <a:pt x="10733" y="1147"/>
                  <a:pt x="10698" y="1290"/>
                  <a:pt x="10603" y="1290"/>
                </a:cubicBezTo>
                <a:cubicBezTo>
                  <a:pt x="10598" y="1290"/>
                  <a:pt x="10594" y="1290"/>
                  <a:pt x="10589" y="1289"/>
                </a:cubicBezTo>
                <a:cubicBezTo>
                  <a:pt x="10463" y="1274"/>
                  <a:pt x="10494" y="1037"/>
                  <a:pt x="10384" y="1022"/>
                </a:cubicBezTo>
                <a:cubicBezTo>
                  <a:pt x="10378" y="1021"/>
                  <a:pt x="10371" y="1020"/>
                  <a:pt x="10365" y="1020"/>
                </a:cubicBezTo>
                <a:cubicBezTo>
                  <a:pt x="10277" y="1020"/>
                  <a:pt x="10253" y="1117"/>
                  <a:pt x="10153" y="1117"/>
                </a:cubicBezTo>
                <a:cubicBezTo>
                  <a:pt x="10146" y="1117"/>
                  <a:pt x="10139" y="1117"/>
                  <a:pt x="10132" y="1116"/>
                </a:cubicBezTo>
                <a:cubicBezTo>
                  <a:pt x="10021" y="1100"/>
                  <a:pt x="10038" y="1022"/>
                  <a:pt x="9912" y="1005"/>
                </a:cubicBezTo>
                <a:cubicBezTo>
                  <a:pt x="9905" y="1004"/>
                  <a:pt x="9898" y="1004"/>
                  <a:pt x="9891" y="1004"/>
                </a:cubicBezTo>
                <a:cubicBezTo>
                  <a:pt x="9805" y="1004"/>
                  <a:pt x="9782" y="1086"/>
                  <a:pt x="9695" y="1086"/>
                </a:cubicBezTo>
                <a:cubicBezTo>
                  <a:pt x="9689" y="1086"/>
                  <a:pt x="9682" y="1086"/>
                  <a:pt x="9675" y="1085"/>
                </a:cubicBezTo>
                <a:cubicBezTo>
                  <a:pt x="9668" y="1084"/>
                  <a:pt x="9661" y="1083"/>
                  <a:pt x="9655" y="1083"/>
                </a:cubicBezTo>
                <a:cubicBezTo>
                  <a:pt x="9553" y="1083"/>
                  <a:pt x="9530" y="1196"/>
                  <a:pt x="9440" y="1196"/>
                </a:cubicBezTo>
                <a:cubicBezTo>
                  <a:pt x="9435" y="1196"/>
                  <a:pt x="9429" y="1195"/>
                  <a:pt x="9423" y="1194"/>
                </a:cubicBezTo>
                <a:cubicBezTo>
                  <a:pt x="9297" y="1179"/>
                  <a:pt x="9313" y="1053"/>
                  <a:pt x="9202" y="1037"/>
                </a:cubicBezTo>
                <a:cubicBezTo>
                  <a:pt x="9092" y="1022"/>
                  <a:pt x="9108" y="927"/>
                  <a:pt x="8982" y="911"/>
                </a:cubicBezTo>
                <a:cubicBezTo>
                  <a:pt x="8872" y="896"/>
                  <a:pt x="8872" y="864"/>
                  <a:pt x="8761" y="848"/>
                </a:cubicBezTo>
                <a:cubicBezTo>
                  <a:pt x="8743" y="846"/>
                  <a:pt x="8728" y="845"/>
                  <a:pt x="8714" y="845"/>
                </a:cubicBezTo>
                <a:cubicBezTo>
                  <a:pt x="8646" y="845"/>
                  <a:pt x="8626" y="867"/>
                  <a:pt x="8566" y="867"/>
                </a:cubicBezTo>
                <a:cubicBezTo>
                  <a:pt x="8554" y="867"/>
                  <a:pt x="8541" y="866"/>
                  <a:pt x="8525" y="864"/>
                </a:cubicBezTo>
                <a:cubicBezTo>
                  <a:pt x="8399" y="848"/>
                  <a:pt x="8414" y="816"/>
                  <a:pt x="8288" y="801"/>
                </a:cubicBezTo>
                <a:cubicBezTo>
                  <a:pt x="8283" y="800"/>
                  <a:pt x="8279" y="800"/>
                  <a:pt x="8274" y="800"/>
                </a:cubicBezTo>
                <a:cubicBezTo>
                  <a:pt x="8180" y="800"/>
                  <a:pt x="8145" y="943"/>
                  <a:pt x="8051" y="943"/>
                </a:cubicBezTo>
                <a:cubicBezTo>
                  <a:pt x="8046" y="943"/>
                  <a:pt x="8041" y="943"/>
                  <a:pt x="8036" y="942"/>
                </a:cubicBezTo>
                <a:cubicBezTo>
                  <a:pt x="7927" y="927"/>
                  <a:pt x="7942" y="816"/>
                  <a:pt x="7816" y="801"/>
                </a:cubicBezTo>
                <a:cubicBezTo>
                  <a:pt x="7706" y="785"/>
                  <a:pt x="7706" y="770"/>
                  <a:pt x="7595" y="753"/>
                </a:cubicBezTo>
                <a:cubicBezTo>
                  <a:pt x="7577" y="751"/>
                  <a:pt x="7562" y="750"/>
                  <a:pt x="7548" y="750"/>
                </a:cubicBezTo>
                <a:cubicBezTo>
                  <a:pt x="7480" y="750"/>
                  <a:pt x="7460" y="773"/>
                  <a:pt x="7400" y="773"/>
                </a:cubicBezTo>
                <a:cubicBezTo>
                  <a:pt x="7388" y="773"/>
                  <a:pt x="7375" y="772"/>
                  <a:pt x="7359" y="770"/>
                </a:cubicBezTo>
                <a:cubicBezTo>
                  <a:pt x="7340" y="767"/>
                  <a:pt x="7324" y="766"/>
                  <a:pt x="7310" y="766"/>
                </a:cubicBezTo>
                <a:cubicBezTo>
                  <a:pt x="7245" y="766"/>
                  <a:pt x="7222" y="788"/>
                  <a:pt x="7156" y="788"/>
                </a:cubicBezTo>
                <a:cubicBezTo>
                  <a:pt x="7142" y="788"/>
                  <a:pt x="7126" y="787"/>
                  <a:pt x="7107" y="785"/>
                </a:cubicBezTo>
                <a:cubicBezTo>
                  <a:pt x="7100" y="784"/>
                  <a:pt x="7093" y="783"/>
                  <a:pt x="7087" y="783"/>
                </a:cubicBezTo>
                <a:cubicBezTo>
                  <a:pt x="7000" y="783"/>
                  <a:pt x="6977" y="866"/>
                  <a:pt x="6891" y="866"/>
                </a:cubicBezTo>
                <a:cubicBezTo>
                  <a:pt x="6884" y="866"/>
                  <a:pt x="6877" y="865"/>
                  <a:pt x="6870" y="864"/>
                </a:cubicBezTo>
                <a:cubicBezTo>
                  <a:pt x="6744" y="848"/>
                  <a:pt x="6776" y="659"/>
                  <a:pt x="6666" y="644"/>
                </a:cubicBezTo>
                <a:cubicBezTo>
                  <a:pt x="6603" y="635"/>
                  <a:pt x="6572" y="635"/>
                  <a:pt x="6542" y="635"/>
                </a:cubicBezTo>
                <a:cubicBezTo>
                  <a:pt x="6512" y="635"/>
                  <a:pt x="6485" y="635"/>
                  <a:pt x="6429" y="627"/>
                </a:cubicBezTo>
                <a:cubicBezTo>
                  <a:pt x="6417" y="625"/>
                  <a:pt x="6406" y="625"/>
                  <a:pt x="6396" y="625"/>
                </a:cubicBezTo>
                <a:cubicBezTo>
                  <a:pt x="6325" y="625"/>
                  <a:pt x="6298" y="661"/>
                  <a:pt x="6228" y="661"/>
                </a:cubicBezTo>
                <a:cubicBezTo>
                  <a:pt x="6218" y="661"/>
                  <a:pt x="6206" y="661"/>
                  <a:pt x="6193" y="659"/>
                </a:cubicBezTo>
                <a:cubicBezTo>
                  <a:pt x="6067" y="644"/>
                  <a:pt x="6082" y="533"/>
                  <a:pt x="5973" y="517"/>
                </a:cubicBezTo>
                <a:cubicBezTo>
                  <a:pt x="5967" y="517"/>
                  <a:pt x="5961" y="516"/>
                  <a:pt x="5955" y="516"/>
                </a:cubicBezTo>
                <a:cubicBezTo>
                  <a:pt x="5864" y="516"/>
                  <a:pt x="5829" y="628"/>
                  <a:pt x="5738" y="628"/>
                </a:cubicBezTo>
                <a:cubicBezTo>
                  <a:pt x="5732" y="628"/>
                  <a:pt x="5727" y="628"/>
                  <a:pt x="5721" y="627"/>
                </a:cubicBezTo>
                <a:cubicBezTo>
                  <a:pt x="5610" y="612"/>
                  <a:pt x="5626" y="486"/>
                  <a:pt x="5500" y="470"/>
                </a:cubicBezTo>
                <a:cubicBezTo>
                  <a:pt x="5495" y="469"/>
                  <a:pt x="5489" y="468"/>
                  <a:pt x="5484" y="468"/>
                </a:cubicBezTo>
                <a:cubicBezTo>
                  <a:pt x="5393" y="468"/>
                  <a:pt x="5370" y="582"/>
                  <a:pt x="5267" y="582"/>
                </a:cubicBezTo>
                <a:cubicBezTo>
                  <a:pt x="5261" y="582"/>
                  <a:pt x="5255" y="581"/>
                  <a:pt x="5248" y="580"/>
                </a:cubicBezTo>
                <a:cubicBezTo>
                  <a:pt x="5137" y="564"/>
                  <a:pt x="5137" y="533"/>
                  <a:pt x="5028" y="517"/>
                </a:cubicBezTo>
                <a:cubicBezTo>
                  <a:pt x="4917" y="501"/>
                  <a:pt x="4917" y="454"/>
                  <a:pt x="4807" y="438"/>
                </a:cubicBezTo>
                <a:cubicBezTo>
                  <a:pt x="4800" y="437"/>
                  <a:pt x="4793" y="437"/>
                  <a:pt x="4786" y="437"/>
                </a:cubicBezTo>
                <a:cubicBezTo>
                  <a:pt x="4686" y="437"/>
                  <a:pt x="4661" y="534"/>
                  <a:pt x="4574" y="534"/>
                </a:cubicBezTo>
                <a:cubicBezTo>
                  <a:pt x="4568" y="534"/>
                  <a:pt x="4562" y="534"/>
                  <a:pt x="4555" y="533"/>
                </a:cubicBezTo>
                <a:cubicBezTo>
                  <a:pt x="4444" y="517"/>
                  <a:pt x="4444" y="423"/>
                  <a:pt x="4334" y="407"/>
                </a:cubicBezTo>
                <a:cubicBezTo>
                  <a:pt x="4223" y="391"/>
                  <a:pt x="4240" y="249"/>
                  <a:pt x="4129" y="234"/>
                </a:cubicBezTo>
                <a:cubicBezTo>
                  <a:pt x="4123" y="233"/>
                  <a:pt x="4117" y="233"/>
                  <a:pt x="4111" y="233"/>
                </a:cubicBezTo>
                <a:cubicBezTo>
                  <a:pt x="4006" y="233"/>
                  <a:pt x="3984" y="361"/>
                  <a:pt x="3891" y="361"/>
                </a:cubicBezTo>
                <a:cubicBezTo>
                  <a:pt x="3887" y="361"/>
                  <a:pt x="3882" y="361"/>
                  <a:pt x="3877" y="360"/>
                </a:cubicBezTo>
                <a:cubicBezTo>
                  <a:pt x="3751" y="344"/>
                  <a:pt x="3767" y="234"/>
                  <a:pt x="3656" y="217"/>
                </a:cubicBezTo>
                <a:cubicBezTo>
                  <a:pt x="3650" y="217"/>
                  <a:pt x="3645" y="216"/>
                  <a:pt x="3639" y="216"/>
                </a:cubicBezTo>
                <a:cubicBezTo>
                  <a:pt x="3534" y="216"/>
                  <a:pt x="3512" y="345"/>
                  <a:pt x="3420" y="345"/>
                </a:cubicBezTo>
                <a:cubicBezTo>
                  <a:pt x="3415" y="345"/>
                  <a:pt x="3410" y="344"/>
                  <a:pt x="3404" y="344"/>
                </a:cubicBezTo>
                <a:cubicBezTo>
                  <a:pt x="3278" y="328"/>
                  <a:pt x="3310" y="123"/>
                  <a:pt x="3200" y="108"/>
                </a:cubicBezTo>
                <a:cubicBezTo>
                  <a:pt x="3074" y="91"/>
                  <a:pt x="3074" y="91"/>
                  <a:pt x="2963" y="76"/>
                </a:cubicBezTo>
                <a:cubicBezTo>
                  <a:pt x="2955" y="75"/>
                  <a:pt x="2948" y="75"/>
                  <a:pt x="2941" y="75"/>
                </a:cubicBezTo>
                <a:cubicBezTo>
                  <a:pt x="2857" y="75"/>
                  <a:pt x="2832" y="156"/>
                  <a:pt x="2735" y="156"/>
                </a:cubicBezTo>
                <a:cubicBezTo>
                  <a:pt x="2728" y="156"/>
                  <a:pt x="2720" y="156"/>
                  <a:pt x="2711" y="154"/>
                </a:cubicBezTo>
                <a:cubicBezTo>
                  <a:pt x="2601" y="139"/>
                  <a:pt x="2616" y="60"/>
                  <a:pt x="2490" y="60"/>
                </a:cubicBezTo>
                <a:cubicBezTo>
                  <a:pt x="2484" y="59"/>
                  <a:pt x="2478" y="59"/>
                  <a:pt x="2472" y="59"/>
                </a:cubicBezTo>
                <a:cubicBezTo>
                  <a:pt x="2384" y="59"/>
                  <a:pt x="2361" y="156"/>
                  <a:pt x="2274" y="156"/>
                </a:cubicBezTo>
                <a:cubicBezTo>
                  <a:pt x="2268" y="156"/>
                  <a:pt x="2261" y="155"/>
                  <a:pt x="2255" y="154"/>
                </a:cubicBezTo>
                <a:cubicBezTo>
                  <a:pt x="2146" y="141"/>
                  <a:pt x="2073" y="0"/>
                  <a:pt x="2004" y="0"/>
                </a:cubicBezTo>
                <a:close/>
              </a:path>
            </a:pathLst>
          </a:custGeom>
          <a:solidFill>
            <a:schemeClr val="lt1"/>
          </a:solidFill>
          <a:ln>
            <a:noFill/>
          </a:ln>
          <a:effectLst>
            <a:outerShdw blurRad="57150" dist="19050" dir="5400000" algn="bl" rotWithShape="0">
              <a:schemeClr val="dk1">
                <a:alpha val="27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6" name="Google Shape;21596;p106"/>
          <p:cNvSpPr/>
          <p:nvPr/>
        </p:nvSpPr>
        <p:spPr>
          <a:xfrm rot="-1305419">
            <a:off x="7302483" y="1173650"/>
            <a:ext cx="654381" cy="461826"/>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597" name="Google Shape;21597;p106"/>
          <p:cNvPicPr preferRelativeResize="0"/>
          <p:nvPr/>
        </p:nvPicPr>
        <p:blipFill>
          <a:blip r:embed="rId3">
            <a:alphaModFix/>
          </a:blip>
          <a:stretch>
            <a:fillRect/>
          </a:stretch>
        </p:blipFill>
        <p:spPr>
          <a:xfrm rot="-9793858">
            <a:off x="1804599" y="-67322"/>
            <a:ext cx="1745501" cy="2032048"/>
          </a:xfrm>
          <a:prstGeom prst="rect">
            <a:avLst/>
          </a:prstGeom>
          <a:noFill/>
          <a:ln>
            <a:noFill/>
          </a:ln>
        </p:spPr>
      </p:pic>
      <p:sp>
        <p:nvSpPr>
          <p:cNvPr id="21598" name="Google Shape;21598;p106"/>
          <p:cNvSpPr/>
          <p:nvPr/>
        </p:nvSpPr>
        <p:spPr>
          <a:xfrm rot="-1884359">
            <a:off x="5125722" y="-12602"/>
            <a:ext cx="1378594" cy="972927"/>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9" name="Google Shape;21599;p106"/>
          <p:cNvSpPr/>
          <p:nvPr/>
        </p:nvSpPr>
        <p:spPr>
          <a:xfrm rot="4005483">
            <a:off x="1079566" y="3530824"/>
            <a:ext cx="1378598" cy="972927"/>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Picture 2">
            <a:extLst>
              <a:ext uri="{FF2B5EF4-FFF2-40B4-BE49-F238E27FC236}">
                <a16:creationId xmlns:a16="http://schemas.microsoft.com/office/drawing/2014/main" id="{34F85A3B-E60A-5E37-F22D-CC6E3CDDF0F6}"/>
              </a:ext>
            </a:extLst>
          </p:cNvPr>
          <p:cNvPicPr>
            <a:picLocks noChangeAspect="1"/>
          </p:cNvPicPr>
          <p:nvPr/>
        </p:nvPicPr>
        <p:blipFill>
          <a:blip r:embed="rId4"/>
          <a:stretch>
            <a:fillRect/>
          </a:stretch>
        </p:blipFill>
        <p:spPr>
          <a:xfrm rot="438571">
            <a:off x="6350226" y="1709328"/>
            <a:ext cx="2163591" cy="2143307"/>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591"/>
                                        </p:tgtEl>
                                        <p:attrNameLst>
                                          <p:attrName>style.visibility</p:attrName>
                                        </p:attrNameLst>
                                      </p:cBhvr>
                                      <p:to>
                                        <p:strVal val="visible"/>
                                      </p:to>
                                    </p:set>
                                    <p:animEffect transition="in" filter="fade">
                                      <p:cBhvr>
                                        <p:cTn id="7" dur="1000"/>
                                        <p:tgtEl>
                                          <p:spTgt spid="21591"/>
                                        </p:tgtEl>
                                      </p:cBhvr>
                                    </p:animEffect>
                                  </p:childTnLst>
                                </p:cTn>
                              </p:par>
                              <p:par>
                                <p:cTn id="8" presetID="10" presetClass="entr" presetSubtype="0" fill="hold" nodeType="withEffect">
                                  <p:stCondLst>
                                    <p:cond delay="0"/>
                                  </p:stCondLst>
                                  <p:childTnLst>
                                    <p:set>
                                      <p:cBhvr>
                                        <p:cTn id="9" dur="1" fill="hold">
                                          <p:stCondLst>
                                            <p:cond delay="0"/>
                                          </p:stCondLst>
                                        </p:cTn>
                                        <p:tgtEl>
                                          <p:spTgt spid="21593"/>
                                        </p:tgtEl>
                                        <p:attrNameLst>
                                          <p:attrName>style.visibility</p:attrName>
                                        </p:attrNameLst>
                                      </p:cBhvr>
                                      <p:to>
                                        <p:strVal val="visible"/>
                                      </p:to>
                                    </p:set>
                                    <p:animEffect transition="in" filter="fade">
                                      <p:cBhvr>
                                        <p:cTn id="10" dur="1000"/>
                                        <p:tgtEl>
                                          <p:spTgt spid="215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267"/>
        <p:cNvGrpSpPr/>
        <p:nvPr/>
      </p:nvGrpSpPr>
      <p:grpSpPr>
        <a:xfrm>
          <a:off x="0" y="0"/>
          <a:ext cx="0" cy="0"/>
          <a:chOff x="0" y="0"/>
          <a:chExt cx="0" cy="0"/>
        </a:xfrm>
      </p:grpSpPr>
      <p:sp>
        <p:nvSpPr>
          <p:cNvPr id="9268" name="Google Shape;9268;p81"/>
          <p:cNvSpPr/>
          <p:nvPr/>
        </p:nvSpPr>
        <p:spPr>
          <a:xfrm>
            <a:off x="810478" y="222988"/>
            <a:ext cx="8333522" cy="614526"/>
          </a:xfrm>
          <a:custGeom>
            <a:avLst/>
            <a:gdLst/>
            <a:ahLst/>
            <a:cxnLst/>
            <a:rect l="l" t="t" r="r" b="b"/>
            <a:pathLst>
              <a:path w="16088" h="2490" extrusionOk="0">
                <a:moveTo>
                  <a:pt x="15993" y="1780"/>
                </a:moveTo>
                <a:lnTo>
                  <a:pt x="16071" y="1560"/>
                </a:lnTo>
                <a:lnTo>
                  <a:pt x="16056" y="1355"/>
                </a:lnTo>
                <a:lnTo>
                  <a:pt x="15899" y="1150"/>
                </a:lnTo>
                <a:lnTo>
                  <a:pt x="16008" y="929"/>
                </a:lnTo>
                <a:lnTo>
                  <a:pt x="16008" y="725"/>
                </a:lnTo>
                <a:lnTo>
                  <a:pt x="15977" y="520"/>
                </a:lnTo>
                <a:lnTo>
                  <a:pt x="15930" y="316"/>
                </a:lnTo>
                <a:lnTo>
                  <a:pt x="15836" y="95"/>
                </a:lnTo>
                <a:lnTo>
                  <a:pt x="15867" y="0"/>
                </a:lnTo>
                <a:lnTo>
                  <a:pt x="1" y="0"/>
                </a:lnTo>
                <a:lnTo>
                  <a:pt x="1" y="2410"/>
                </a:lnTo>
                <a:lnTo>
                  <a:pt x="206" y="2442"/>
                </a:lnTo>
                <a:lnTo>
                  <a:pt x="599" y="2458"/>
                </a:lnTo>
                <a:lnTo>
                  <a:pt x="978" y="2427"/>
                </a:lnTo>
                <a:lnTo>
                  <a:pt x="1372" y="2332"/>
                </a:lnTo>
                <a:lnTo>
                  <a:pt x="1750" y="2410"/>
                </a:lnTo>
                <a:lnTo>
                  <a:pt x="2128" y="2332"/>
                </a:lnTo>
                <a:lnTo>
                  <a:pt x="2522" y="2379"/>
                </a:lnTo>
                <a:lnTo>
                  <a:pt x="2900" y="2347"/>
                </a:lnTo>
                <a:lnTo>
                  <a:pt x="3294" y="2364"/>
                </a:lnTo>
                <a:lnTo>
                  <a:pt x="3672" y="2442"/>
                </a:lnTo>
                <a:lnTo>
                  <a:pt x="4051" y="2473"/>
                </a:lnTo>
                <a:lnTo>
                  <a:pt x="4444" y="2410"/>
                </a:lnTo>
                <a:lnTo>
                  <a:pt x="4822" y="2458"/>
                </a:lnTo>
                <a:lnTo>
                  <a:pt x="5200" y="2442"/>
                </a:lnTo>
                <a:lnTo>
                  <a:pt x="5595" y="2473"/>
                </a:lnTo>
                <a:lnTo>
                  <a:pt x="5973" y="2316"/>
                </a:lnTo>
                <a:lnTo>
                  <a:pt x="6351" y="2395"/>
                </a:lnTo>
                <a:lnTo>
                  <a:pt x="6744" y="2379"/>
                </a:lnTo>
                <a:lnTo>
                  <a:pt x="7122" y="2347"/>
                </a:lnTo>
                <a:lnTo>
                  <a:pt x="7517" y="2364"/>
                </a:lnTo>
                <a:lnTo>
                  <a:pt x="7895" y="2427"/>
                </a:lnTo>
                <a:lnTo>
                  <a:pt x="8273" y="2347"/>
                </a:lnTo>
                <a:lnTo>
                  <a:pt x="8666" y="2332"/>
                </a:lnTo>
                <a:lnTo>
                  <a:pt x="9044" y="2458"/>
                </a:lnTo>
                <a:lnTo>
                  <a:pt x="9423" y="2379"/>
                </a:lnTo>
                <a:lnTo>
                  <a:pt x="9817" y="2490"/>
                </a:lnTo>
                <a:lnTo>
                  <a:pt x="10195" y="2410"/>
                </a:lnTo>
                <a:lnTo>
                  <a:pt x="10573" y="2442"/>
                </a:lnTo>
                <a:lnTo>
                  <a:pt x="10967" y="2364"/>
                </a:lnTo>
                <a:lnTo>
                  <a:pt x="11345" y="2473"/>
                </a:lnTo>
                <a:lnTo>
                  <a:pt x="11739" y="2332"/>
                </a:lnTo>
                <a:lnTo>
                  <a:pt x="12117" y="2410"/>
                </a:lnTo>
                <a:lnTo>
                  <a:pt x="12496" y="2490"/>
                </a:lnTo>
                <a:lnTo>
                  <a:pt x="12889" y="2395"/>
                </a:lnTo>
                <a:lnTo>
                  <a:pt x="13267" y="2458"/>
                </a:lnTo>
                <a:lnTo>
                  <a:pt x="13645" y="2364"/>
                </a:lnTo>
                <a:lnTo>
                  <a:pt x="14040" y="2316"/>
                </a:lnTo>
                <a:lnTo>
                  <a:pt x="14418" y="2364"/>
                </a:lnTo>
                <a:lnTo>
                  <a:pt x="14796" y="2458"/>
                </a:lnTo>
                <a:lnTo>
                  <a:pt x="15189" y="2427"/>
                </a:lnTo>
                <a:lnTo>
                  <a:pt x="15567" y="2332"/>
                </a:lnTo>
                <a:lnTo>
                  <a:pt x="16008" y="2442"/>
                </a:lnTo>
                <a:lnTo>
                  <a:pt x="15836" y="2190"/>
                </a:lnTo>
                <a:lnTo>
                  <a:pt x="16088" y="1986"/>
                </a:lnTo>
                <a:close/>
              </a:path>
            </a:pathLst>
          </a:custGeom>
          <a:solidFill>
            <a:srgbClr val="FFFFFF"/>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1"/>
          <p:cNvSpPr txBox="1">
            <a:spLocks noGrp="1"/>
          </p:cNvSpPr>
          <p:nvPr>
            <p:ph type="title"/>
          </p:nvPr>
        </p:nvSpPr>
        <p:spPr>
          <a:xfrm>
            <a:off x="897553" y="242302"/>
            <a:ext cx="8159372" cy="4776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pt-BR" b="1" dirty="0">
                <a:solidFill>
                  <a:srgbClr val="D6661C"/>
                </a:solidFill>
                <a:latin typeface="Times New Roman" panose="02020603050405020304" pitchFamily="18" charset="0"/>
                <a:cs typeface="Times New Roman" panose="02020603050405020304" pitchFamily="18" charset="0"/>
              </a:rPr>
              <a:t>Các </a:t>
            </a:r>
            <a:r>
              <a:rPr lang="pt-BR" b="1" dirty="0">
                <a:solidFill>
                  <a:srgbClr val="C8742B"/>
                </a:solidFill>
                <a:latin typeface="Times New Roman" panose="02020603050405020304" pitchFamily="18" charset="0"/>
                <a:cs typeface="Times New Roman" panose="02020603050405020304" pitchFamily="18" charset="0"/>
              </a:rPr>
              <a:t>bước xé dán tranh về hoạt động trong gia đình</a:t>
            </a:r>
            <a:endParaRPr b="1" dirty="0">
              <a:solidFill>
                <a:srgbClr val="C8742B"/>
              </a:solidFill>
              <a:latin typeface="Times New Roman" panose="02020603050405020304" pitchFamily="18" charset="0"/>
              <a:cs typeface="Times New Roman" panose="02020603050405020304" pitchFamily="18" charset="0"/>
            </a:endParaRPr>
          </a:p>
        </p:txBody>
      </p:sp>
      <p:pic>
        <p:nvPicPr>
          <p:cNvPr id="9270" name="Google Shape;9270;p81"/>
          <p:cNvPicPr preferRelativeResize="0"/>
          <p:nvPr/>
        </p:nvPicPr>
        <p:blipFill>
          <a:blip r:embed="rId3">
            <a:alphaModFix/>
          </a:blip>
          <a:stretch>
            <a:fillRect/>
          </a:stretch>
        </p:blipFill>
        <p:spPr>
          <a:xfrm rot="10800000">
            <a:off x="-152750" y="-281845"/>
            <a:ext cx="1745501" cy="2032048"/>
          </a:xfrm>
          <a:prstGeom prst="rect">
            <a:avLst/>
          </a:prstGeom>
          <a:noFill/>
          <a:ln>
            <a:noFill/>
          </a:ln>
        </p:spPr>
      </p:pic>
      <p:sp>
        <p:nvSpPr>
          <p:cNvPr id="9271" name="Google Shape;9271;p81"/>
          <p:cNvSpPr/>
          <p:nvPr/>
        </p:nvSpPr>
        <p:spPr>
          <a:xfrm rot="-692933">
            <a:off x="7259705" y="-172902"/>
            <a:ext cx="875703" cy="618025"/>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272" name="Google Shape;9272;p81"/>
          <p:cNvPicPr preferRelativeResize="0"/>
          <p:nvPr/>
        </p:nvPicPr>
        <p:blipFill>
          <a:blip r:embed="rId4">
            <a:alphaModFix/>
          </a:blip>
          <a:stretch>
            <a:fillRect/>
          </a:stretch>
        </p:blipFill>
        <p:spPr>
          <a:xfrm>
            <a:off x="8188408" y="4387500"/>
            <a:ext cx="444465" cy="432000"/>
          </a:xfrm>
          <a:prstGeom prst="rect">
            <a:avLst/>
          </a:prstGeom>
          <a:noFill/>
          <a:ln>
            <a:noFill/>
          </a:ln>
        </p:spPr>
      </p:pic>
      <p:sp>
        <p:nvSpPr>
          <p:cNvPr id="5" name="Subtitle 4">
            <a:extLst>
              <a:ext uri="{FF2B5EF4-FFF2-40B4-BE49-F238E27FC236}">
                <a16:creationId xmlns:a16="http://schemas.microsoft.com/office/drawing/2014/main" id="{D5E94EC5-E03E-7000-D78A-59BB5CED1B01}"/>
              </a:ext>
            </a:extLst>
          </p:cNvPr>
          <p:cNvSpPr>
            <a:spLocks noGrp="1"/>
          </p:cNvSpPr>
          <p:nvPr>
            <p:ph type="subTitle" idx="2"/>
          </p:nvPr>
        </p:nvSpPr>
        <p:spPr>
          <a:xfrm>
            <a:off x="623142" y="2242110"/>
            <a:ext cx="2431084" cy="675653"/>
          </a:xfrm>
        </p:spPr>
        <p:txBody>
          <a:bodyPr/>
          <a:lstStyle/>
          <a:p>
            <a:pPr algn="just"/>
            <a:r>
              <a:rPr lang="en-US" sz="2000" b="1" dirty="0" err="1">
                <a:solidFill>
                  <a:srgbClr val="C65E01"/>
                </a:solidFill>
                <a:latin typeface="Times New Roman" panose="02020603050405020304" pitchFamily="18" charset="0"/>
                <a:cs typeface="Times New Roman" panose="02020603050405020304" pitchFamily="18" charset="0"/>
              </a:rPr>
              <a:t>Xé</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dán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phần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nền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tạo</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không</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gian</a:t>
            </a:r>
            <a:endParaRPr lang="en-US" sz="2000" b="1" dirty="0">
              <a:solidFill>
                <a:srgbClr val="C65E01"/>
              </a:solidFill>
              <a:latin typeface="Times New Roman" panose="02020603050405020304" pitchFamily="18" charset="0"/>
              <a:cs typeface="Times New Roman" panose="02020603050405020304" pitchFamily="18" charset="0"/>
            </a:endParaRPr>
          </a:p>
        </p:txBody>
      </p:sp>
      <p:pic>
        <p:nvPicPr>
          <p:cNvPr id="21" name="Picture 20">
            <a:extLst>
              <a:ext uri="{FF2B5EF4-FFF2-40B4-BE49-F238E27FC236}">
                <a16:creationId xmlns:a16="http://schemas.microsoft.com/office/drawing/2014/main" id="{6EF5A2E1-AFE8-66A5-A5AE-AA8166734285}"/>
              </a:ext>
            </a:extLst>
          </p:cNvPr>
          <p:cNvPicPr>
            <a:picLocks noChangeAspect="1"/>
          </p:cNvPicPr>
          <p:nvPr/>
        </p:nvPicPr>
        <p:blipFill>
          <a:blip r:embed="rId5"/>
          <a:stretch>
            <a:fillRect/>
          </a:stretch>
        </p:blipFill>
        <p:spPr>
          <a:xfrm>
            <a:off x="810478" y="890267"/>
            <a:ext cx="2206724" cy="1427881"/>
          </a:xfrm>
          <a:prstGeom prst="rect">
            <a:avLst/>
          </a:prstGeom>
        </p:spPr>
      </p:pic>
      <p:grpSp>
        <p:nvGrpSpPr>
          <p:cNvPr id="31" name="Group 30">
            <a:extLst>
              <a:ext uri="{FF2B5EF4-FFF2-40B4-BE49-F238E27FC236}">
                <a16:creationId xmlns:a16="http://schemas.microsoft.com/office/drawing/2014/main" id="{E0C6B011-2BB9-D571-4074-905313B1F835}"/>
              </a:ext>
            </a:extLst>
          </p:cNvPr>
          <p:cNvGrpSpPr/>
          <p:nvPr/>
        </p:nvGrpSpPr>
        <p:grpSpPr>
          <a:xfrm>
            <a:off x="1054361" y="3047327"/>
            <a:ext cx="3283507" cy="2096173"/>
            <a:chOff x="1054361" y="3047327"/>
            <a:chExt cx="3283507" cy="2096173"/>
          </a:xfrm>
        </p:grpSpPr>
        <p:pic>
          <p:nvPicPr>
            <p:cNvPr id="23" name="Picture 22">
              <a:extLst>
                <a:ext uri="{FF2B5EF4-FFF2-40B4-BE49-F238E27FC236}">
                  <a16:creationId xmlns:a16="http://schemas.microsoft.com/office/drawing/2014/main" id="{87A61744-E86D-2AD2-44A4-FDAC9E125A21}"/>
                </a:ext>
              </a:extLst>
            </p:cNvPr>
            <p:cNvPicPr>
              <a:picLocks noChangeAspect="1"/>
            </p:cNvPicPr>
            <p:nvPr/>
          </p:nvPicPr>
          <p:blipFill>
            <a:blip r:embed="rId6"/>
            <a:stretch>
              <a:fillRect/>
            </a:stretch>
          </p:blipFill>
          <p:spPr>
            <a:xfrm>
              <a:off x="1596322" y="3047327"/>
              <a:ext cx="2203154" cy="1456147"/>
            </a:xfrm>
            <a:prstGeom prst="rect">
              <a:avLst/>
            </a:prstGeom>
          </p:spPr>
        </p:pic>
        <p:sp>
          <p:nvSpPr>
            <p:cNvPr id="26" name="Subtitle 4">
              <a:extLst>
                <a:ext uri="{FF2B5EF4-FFF2-40B4-BE49-F238E27FC236}">
                  <a16:creationId xmlns:a16="http://schemas.microsoft.com/office/drawing/2014/main" id="{0316EA82-0B8B-2F6C-0EB8-1C64551B8FA7}"/>
                </a:ext>
              </a:extLst>
            </p:cNvPr>
            <p:cNvSpPr txBox="1">
              <a:spLocks/>
            </p:cNvSpPr>
            <p:nvPr/>
          </p:nvSpPr>
          <p:spPr>
            <a:xfrm>
              <a:off x="1054361" y="4467847"/>
              <a:ext cx="3283507" cy="675653"/>
            </a:xfrm>
            <a:prstGeom prst="rect">
              <a:avLst/>
            </a:prstGeom>
            <a:noFill/>
            <a:ln>
              <a:noFill/>
            </a:ln>
          </p:spPr>
          <p:txBody>
            <a:bodyPr spcFirstLastPara="1" wrap="square" lIns="91425" tIns="0" rIns="91425" bIns="0" anchor="b"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1pPr>
              <a:lvl2pPr marL="914400" marR="0" lvl="1"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2pPr>
              <a:lvl3pPr marL="1371600" marR="0" lvl="2"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3pPr>
              <a:lvl4pPr marL="1828800" marR="0" lvl="3"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4pPr>
              <a:lvl5pPr marL="2286000" marR="0" lvl="4"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5pPr>
              <a:lvl6pPr marL="2743200" marR="0" lvl="5"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6pPr>
              <a:lvl7pPr marL="3200400" marR="0" lvl="6"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7pPr>
              <a:lvl8pPr marL="3657600" marR="0" lvl="7"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8pPr>
              <a:lvl9pPr marL="4114800" marR="0" lvl="8"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9pPr>
            </a:lstStyle>
            <a:p>
              <a:pPr algn="just"/>
              <a:r>
                <a:rPr lang="en-US" sz="2000" b="1" dirty="0" err="1">
                  <a:solidFill>
                    <a:srgbClr val="C65E01"/>
                  </a:solidFill>
                  <a:latin typeface="Times New Roman" panose="02020603050405020304" pitchFamily="18" charset="0"/>
                  <a:cs typeface="Times New Roman" panose="02020603050405020304" pitchFamily="18" charset="0"/>
                </a:rPr>
                <a:t>Sắp</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xếp</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các</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nhân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vật</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vào</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không</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gian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của</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tranh</a:t>
              </a:r>
              <a:endParaRPr lang="en-US" sz="2000" b="1" dirty="0">
                <a:solidFill>
                  <a:srgbClr val="C65E01"/>
                </a:solidFill>
                <a:latin typeface="Times New Roman" panose="02020603050405020304" pitchFamily="18" charset="0"/>
                <a:cs typeface="Times New Roman" panose="02020603050405020304" pitchFamily="18" charset="0"/>
              </a:endParaRPr>
            </a:p>
          </p:txBody>
        </p:sp>
      </p:grpSp>
      <p:grpSp>
        <p:nvGrpSpPr>
          <p:cNvPr id="29" name="Group 28">
            <a:extLst>
              <a:ext uri="{FF2B5EF4-FFF2-40B4-BE49-F238E27FC236}">
                <a16:creationId xmlns:a16="http://schemas.microsoft.com/office/drawing/2014/main" id="{3537E4A7-2859-71DC-008F-E01E839887C8}"/>
              </a:ext>
            </a:extLst>
          </p:cNvPr>
          <p:cNvGrpSpPr/>
          <p:nvPr/>
        </p:nvGrpSpPr>
        <p:grpSpPr>
          <a:xfrm>
            <a:off x="5380095" y="856828"/>
            <a:ext cx="3854383" cy="2007452"/>
            <a:chOff x="4894278" y="863366"/>
            <a:chExt cx="3854383" cy="2007452"/>
          </a:xfrm>
        </p:grpSpPr>
        <p:pic>
          <p:nvPicPr>
            <p:cNvPr id="19" name="Picture 18">
              <a:extLst>
                <a:ext uri="{FF2B5EF4-FFF2-40B4-BE49-F238E27FC236}">
                  <a16:creationId xmlns:a16="http://schemas.microsoft.com/office/drawing/2014/main" id="{E7827423-E39A-B8E3-C15F-00155B21990A}"/>
                </a:ext>
              </a:extLst>
            </p:cNvPr>
            <p:cNvPicPr>
              <a:picLocks noChangeAspect="1"/>
            </p:cNvPicPr>
            <p:nvPr/>
          </p:nvPicPr>
          <p:blipFill>
            <a:blip r:embed="rId7"/>
            <a:stretch>
              <a:fillRect/>
            </a:stretch>
          </p:blipFill>
          <p:spPr>
            <a:xfrm>
              <a:off x="5758672" y="863366"/>
              <a:ext cx="2193544" cy="1394957"/>
            </a:xfrm>
            <a:prstGeom prst="rect">
              <a:avLst/>
            </a:prstGeom>
          </p:spPr>
        </p:pic>
        <p:sp>
          <p:nvSpPr>
            <p:cNvPr id="27" name="Subtitle 4">
              <a:extLst>
                <a:ext uri="{FF2B5EF4-FFF2-40B4-BE49-F238E27FC236}">
                  <a16:creationId xmlns:a16="http://schemas.microsoft.com/office/drawing/2014/main" id="{4920D858-B536-ED23-2E68-4A98C169F864}"/>
                </a:ext>
              </a:extLst>
            </p:cNvPr>
            <p:cNvSpPr txBox="1">
              <a:spLocks/>
            </p:cNvSpPr>
            <p:nvPr/>
          </p:nvSpPr>
          <p:spPr>
            <a:xfrm>
              <a:off x="4894278" y="2195165"/>
              <a:ext cx="3854383" cy="675653"/>
            </a:xfrm>
            <a:prstGeom prst="rect">
              <a:avLst/>
            </a:prstGeom>
            <a:noFill/>
            <a:ln>
              <a:noFill/>
            </a:ln>
          </p:spPr>
          <p:txBody>
            <a:bodyPr spcFirstLastPara="1" wrap="square" lIns="91425" tIns="0" rIns="91425" bIns="0" anchor="b"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1pPr>
              <a:lvl2pPr marL="914400" marR="0" lvl="1"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2pPr>
              <a:lvl3pPr marL="1371600" marR="0" lvl="2"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3pPr>
              <a:lvl4pPr marL="1828800" marR="0" lvl="3"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4pPr>
              <a:lvl5pPr marL="2286000" marR="0" lvl="4"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5pPr>
              <a:lvl6pPr marL="2743200" marR="0" lvl="5"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6pPr>
              <a:lvl7pPr marL="3200400" marR="0" lvl="6"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7pPr>
              <a:lvl8pPr marL="3657600" marR="0" lvl="7"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8pPr>
              <a:lvl9pPr marL="4114800" marR="0" lvl="8"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9pPr>
            </a:lstStyle>
            <a:p>
              <a:pPr algn="just"/>
              <a:r>
                <a:rPr lang="en-US" sz="2000" b="1" dirty="0" err="1">
                  <a:solidFill>
                    <a:srgbClr val="C65E01"/>
                  </a:solidFill>
                  <a:latin typeface="Times New Roman" panose="02020603050405020304" pitchFamily="18" charset="0"/>
                  <a:cs typeface="Times New Roman" panose="02020603050405020304" pitchFamily="18" charset="0"/>
                </a:rPr>
                <a:t>Xé</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dán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hình</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đồ</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vật</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tạo</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không</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gian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hoạt</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động</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của</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nhân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vật</a:t>
              </a:r>
              <a:endParaRPr lang="en-US" sz="2000" b="1" dirty="0">
                <a:solidFill>
                  <a:srgbClr val="C65E01"/>
                </a:solidFill>
                <a:latin typeface="Times New Roman" panose="02020603050405020304" pitchFamily="18" charset="0"/>
                <a:cs typeface="Times New Roman" panose="02020603050405020304" pitchFamily="18" charset="0"/>
              </a:endParaRPr>
            </a:p>
          </p:txBody>
        </p:sp>
      </p:grpSp>
      <p:grpSp>
        <p:nvGrpSpPr>
          <p:cNvPr id="30" name="Group 29">
            <a:extLst>
              <a:ext uri="{FF2B5EF4-FFF2-40B4-BE49-F238E27FC236}">
                <a16:creationId xmlns:a16="http://schemas.microsoft.com/office/drawing/2014/main" id="{9E0FF1C9-F9A5-9C18-4A23-56C66379CE4D}"/>
              </a:ext>
            </a:extLst>
          </p:cNvPr>
          <p:cNvGrpSpPr/>
          <p:nvPr/>
        </p:nvGrpSpPr>
        <p:grpSpPr>
          <a:xfrm>
            <a:off x="5347842" y="2951164"/>
            <a:ext cx="3112578" cy="2192335"/>
            <a:chOff x="5347842" y="2951164"/>
            <a:chExt cx="3112578" cy="2192335"/>
          </a:xfrm>
        </p:grpSpPr>
        <p:pic>
          <p:nvPicPr>
            <p:cNvPr id="25" name="Picture 24">
              <a:extLst>
                <a:ext uri="{FF2B5EF4-FFF2-40B4-BE49-F238E27FC236}">
                  <a16:creationId xmlns:a16="http://schemas.microsoft.com/office/drawing/2014/main" id="{9499D6A7-BB02-3D57-E8CB-C74BD1F299FC}"/>
                </a:ext>
              </a:extLst>
            </p:cNvPr>
            <p:cNvPicPr>
              <a:picLocks noChangeAspect="1"/>
            </p:cNvPicPr>
            <p:nvPr/>
          </p:nvPicPr>
          <p:blipFill>
            <a:blip r:embed="rId8"/>
            <a:stretch>
              <a:fillRect/>
            </a:stretch>
          </p:blipFill>
          <p:spPr>
            <a:xfrm>
              <a:off x="5771852" y="2951164"/>
              <a:ext cx="2244103" cy="1555094"/>
            </a:xfrm>
            <a:prstGeom prst="rect">
              <a:avLst/>
            </a:prstGeom>
          </p:spPr>
        </p:pic>
        <p:sp>
          <p:nvSpPr>
            <p:cNvPr id="28" name="Subtitle 4">
              <a:extLst>
                <a:ext uri="{FF2B5EF4-FFF2-40B4-BE49-F238E27FC236}">
                  <a16:creationId xmlns:a16="http://schemas.microsoft.com/office/drawing/2014/main" id="{ED40EB96-7BCF-54EC-DAE1-9B0BF292373C}"/>
                </a:ext>
              </a:extLst>
            </p:cNvPr>
            <p:cNvSpPr txBox="1">
              <a:spLocks/>
            </p:cNvSpPr>
            <p:nvPr/>
          </p:nvSpPr>
          <p:spPr>
            <a:xfrm>
              <a:off x="5347842" y="4467846"/>
              <a:ext cx="3112578" cy="675653"/>
            </a:xfrm>
            <a:prstGeom prst="rect">
              <a:avLst/>
            </a:prstGeom>
            <a:noFill/>
            <a:ln>
              <a:noFill/>
            </a:ln>
          </p:spPr>
          <p:txBody>
            <a:bodyPr spcFirstLastPara="1" wrap="square" lIns="91425" tIns="0" rIns="91425" bIns="0" anchor="b"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1pPr>
              <a:lvl2pPr marL="914400" marR="0" lvl="1"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2pPr>
              <a:lvl3pPr marL="1371600" marR="0" lvl="2"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3pPr>
              <a:lvl4pPr marL="1828800" marR="0" lvl="3"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4pPr>
              <a:lvl5pPr marL="2286000" marR="0" lvl="4"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5pPr>
              <a:lvl6pPr marL="2743200" marR="0" lvl="5"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6pPr>
              <a:lvl7pPr marL="3200400" marR="0" lvl="6"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7pPr>
              <a:lvl8pPr marL="3657600" marR="0" lvl="7"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8pPr>
              <a:lvl9pPr marL="4114800" marR="0" lvl="8"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9pPr>
            </a:lstStyle>
            <a:p>
              <a:pPr algn="just"/>
              <a:r>
                <a:rPr lang="en-US" sz="2000" b="1" dirty="0" err="1">
                  <a:solidFill>
                    <a:srgbClr val="C65E01"/>
                  </a:solidFill>
                  <a:latin typeface="Times New Roman" panose="02020603050405020304" pitchFamily="18" charset="0"/>
                  <a:cs typeface="Times New Roman" panose="02020603050405020304" pitchFamily="18" charset="0"/>
                </a:rPr>
                <a:t>Xé</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dán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thêm</a:t>
              </a:r>
              <a:r>
                <a:rPr lang="en-US" sz="2000" b="1" dirty="0">
                  <a:solidFill>
                    <a:srgbClr val="C65E01"/>
                  </a:solidFill>
                  <a:latin typeface="Times New Roman" panose="02020603050405020304" pitchFamily="18" charset="0"/>
                  <a:cs typeface="Times New Roman" panose="02020603050405020304" pitchFamily="18" charset="0"/>
                </a:rPr>
                <a:t> chi </a:t>
              </a:r>
              <a:r>
                <a:rPr lang="en-US" sz="2000" b="1" dirty="0" err="1">
                  <a:solidFill>
                    <a:srgbClr val="C65E01"/>
                  </a:solidFill>
                  <a:latin typeface="Times New Roman" panose="02020603050405020304" pitchFamily="18" charset="0"/>
                  <a:cs typeface="Times New Roman" panose="02020603050405020304" pitchFamily="18" charset="0"/>
                </a:rPr>
                <a:t>tiết</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hoàn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thiện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bức</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tranh</a:t>
              </a:r>
              <a:endParaRPr lang="en-US" sz="2000" b="1" dirty="0">
                <a:solidFill>
                  <a:srgbClr val="C65E01"/>
                </a:solidFill>
                <a:latin typeface="Times New Roman" panose="02020603050405020304" pitchFamily="18" charset="0"/>
                <a:cs typeface="Times New Roman" panose="02020603050405020304" pitchFamily="18"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plus(in)">
                                      <p:cBhvr>
                                        <p:cTn id="7" dur="2000"/>
                                        <p:tgtEl>
                                          <p:spTgt spid="21"/>
                                        </p:tgtEl>
                                      </p:cBhvr>
                                    </p:animEffect>
                                  </p:childTnLst>
                                </p:cTn>
                              </p:par>
                              <p:par>
                                <p:cTn id="8" presetID="13" presetClass="entr" presetSubtype="16" fill="hold" grpId="0"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plus(in)">
                                      <p:cBhvr>
                                        <p:cTn id="10" dur="20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childTnLst>
                    </p:cTn>
                  </p:par>
                  <p:par>
                    <p:cTn id="16" fill="hold">
                      <p:stCondLst>
                        <p:cond delay="indefinite"/>
                      </p:stCondLst>
                      <p:childTnLst>
                        <p:par>
                          <p:cTn id="17" fill="hold">
                            <p:stCondLst>
                              <p:cond delay="0"/>
                            </p:stCondLst>
                            <p:childTnLst>
                              <p:par>
                                <p:cTn id="18" presetID="21" presetClass="entr" presetSubtype="1" fill="hold" nodeType="click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wheel(1)">
                                      <p:cBhvr>
                                        <p:cTn id="20" dur="2000"/>
                                        <p:tgtEl>
                                          <p:spTgt spid="31"/>
                                        </p:tgtEl>
                                      </p:cBhvr>
                                    </p:animEffect>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0"/>
                                        </p:tgtEl>
                                        <p:attrNameLst>
                                          <p:attrName>style.visibility</p:attrName>
                                        </p:attrNameLst>
                                      </p:cBhvr>
                                      <p:to>
                                        <p:strVal val="visible"/>
                                      </p:to>
                                    </p:set>
                                    <p:anim calcmode="lin" valueType="num">
                                      <p:cBhvr additive="base">
                                        <p:cTn id="25" dur="500" fill="hold"/>
                                        <p:tgtEl>
                                          <p:spTgt spid="30"/>
                                        </p:tgtEl>
                                        <p:attrNameLst>
                                          <p:attrName>ppt_x</p:attrName>
                                        </p:attrNameLst>
                                      </p:cBhvr>
                                      <p:tavLst>
                                        <p:tav tm="0">
                                          <p:val>
                                            <p:strVal val="#ppt_x"/>
                                          </p:val>
                                        </p:tav>
                                        <p:tav tm="100000">
                                          <p:val>
                                            <p:strVal val="#ppt_x"/>
                                          </p:val>
                                        </p:tav>
                                      </p:tavLst>
                                    </p:anim>
                                    <p:anim calcmode="lin" valueType="num">
                                      <p:cBhvr additive="base">
                                        <p:cTn id="26"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theme/theme1.xml><?xml version="1.0" encoding="utf-8"?>
<a:theme xmlns:a="http://schemas.openxmlformats.org/drawingml/2006/main" name="Brazilian Valentine's Day by Slidesgo">
  <a:themeElements>
    <a:clrScheme name="Simple Light">
      <a:dk1>
        <a:srgbClr val="383737"/>
      </a:dk1>
      <a:lt1>
        <a:srgbClr val="E8E5DF"/>
      </a:lt1>
      <a:dk2>
        <a:srgbClr val="D8BAA3"/>
      </a:dk2>
      <a:lt2>
        <a:srgbClr val="F2E5CD"/>
      </a:lt2>
      <a:accent1>
        <a:srgbClr val="F89C7A"/>
      </a:accent1>
      <a:accent2>
        <a:srgbClr val="AF8DCC"/>
      </a:accent2>
      <a:accent3>
        <a:srgbClr val="A9BDBA"/>
      </a:accent3>
      <a:accent4>
        <a:srgbClr val="B8D3C3"/>
      </a:accent4>
      <a:accent5>
        <a:srgbClr val="5B6463"/>
      </a:accent5>
      <a:accent6>
        <a:srgbClr val="FFFFFF"/>
      </a:accent6>
      <a:hlink>
        <a:srgbClr val="38373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205</TotalTime>
  <Words>267</Words>
  <Application>Microsoft Office PowerPoint</Application>
  <PresentationFormat>On-screen Show (16:9)</PresentationFormat>
  <Paragraphs>35</Paragraphs>
  <Slides>17</Slides>
  <Notes>17</Notes>
  <HiddenSlides>0</HiddenSlides>
  <MMClips>1</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17</vt:i4>
      </vt:variant>
    </vt:vector>
  </HeadingPairs>
  <TitlesOfParts>
    <vt:vector size="25" baseType="lpstr">
      <vt:lpstr>Times New Roman</vt:lpstr>
      <vt:lpstr>Algerian</vt:lpstr>
      <vt:lpstr>#9Slide03 Neutra</vt:lpstr>
      <vt:lpstr>Broadway</vt:lpstr>
      <vt:lpstr>Arial</vt:lpstr>
      <vt:lpstr>Aleo</vt:lpstr>
      <vt:lpstr>Questrial</vt:lpstr>
      <vt:lpstr>Brazilian Valentine's Day by Slidesgo</vt:lpstr>
      <vt:lpstr>Chào mừng các em học sinh</vt:lpstr>
      <vt:lpstr>Hãy chia sẻ hoạt động các bạn tham gia cùng gia đình trong tuần qua</vt:lpstr>
      <vt:lpstr>PowerPoint Presentation</vt:lpstr>
      <vt:lpstr>Đồ dùng học tập</vt:lpstr>
      <vt:lpstr>KHÁM PHÁ</vt:lpstr>
      <vt:lpstr>   Hãy chia sẻ bài tập của các em ở tiết 1 với các bạn trong lớp.</vt:lpstr>
      <vt:lpstr>Kết hợp các hình xé, dán từ giấy màu, lịch cũ, báo cũ….có thể tạo được không gian xa gần và chất cảm trên bề mặt sản phẩm, tác phẩm mĩ thuật.</vt:lpstr>
      <vt:lpstr>KIẾN TẠO KIẾN THỨC- KĨ NĂNG</vt:lpstr>
      <vt:lpstr>Các bước xé dán tranh về hoạt động trong gia đình</vt:lpstr>
      <vt:lpstr>Bài xé dán của học sinh</vt:lpstr>
      <vt:lpstr>PowerPoint Presentation</vt:lpstr>
      <vt:lpstr>LUYỆN TẬP- SÁNG TẠO</vt:lpstr>
      <vt:lpstr>PowerPoint Presentation</vt:lpstr>
      <vt:lpstr>PHÂN TÍCH- ĐÁNH GIÁ</vt:lpstr>
      <vt:lpstr>Tiêu chí đánh giá</vt:lpstr>
      <vt:lpstr>VẬN DUNG- PHÁT TRIỂN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Chào mừng các em học sinh</dc:title>
  <cp:lastModifiedBy>Nhung Nguyễn</cp:lastModifiedBy>
  <cp:revision>6</cp:revision>
  <dcterms:modified xsi:type="dcterms:W3CDTF">2024-10-03T05:11:19Z</dcterms:modified>
</cp:coreProperties>
</file>