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1"/>
  </p:notesMasterIdLst>
  <p:sldIdLst>
    <p:sldId id="256" r:id="rId2"/>
    <p:sldId id="277" r:id="rId3"/>
    <p:sldId id="266" r:id="rId4"/>
    <p:sldId id="282" r:id="rId5"/>
    <p:sldId id="261" r:id="rId6"/>
    <p:sldId id="278" r:id="rId7"/>
    <p:sldId id="288" r:id="rId8"/>
    <p:sldId id="265" r:id="rId9"/>
    <p:sldId id="281" r:id="rId10"/>
    <p:sldId id="289" r:id="rId11"/>
    <p:sldId id="290" r:id="rId12"/>
    <p:sldId id="293" r:id="rId13"/>
    <p:sldId id="291" r:id="rId14"/>
    <p:sldId id="294" r:id="rId15"/>
    <p:sldId id="260" r:id="rId16"/>
    <p:sldId id="295" r:id="rId17"/>
    <p:sldId id="285" r:id="rId18"/>
    <p:sldId id="296" r:id="rId19"/>
    <p:sldId id="298" r:id="rId20"/>
  </p:sldIdLst>
  <p:sldSz cx="9144000" cy="5143500" type="screen16x9"/>
  <p:notesSz cx="6858000" cy="9144000"/>
  <p:embeddedFontLst>
    <p:embeddedFont>
      <p:font typeface="#9Slide07 SVNSalty Sans" panose="02000000000000000000" pitchFamily="2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1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svg"/><Relationship Id="rId7" Type="http://schemas.openxmlformats.org/officeDocument/2006/relationships/image" Target="../media/image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7.jp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5.jpg"/><Relationship Id="rId5" Type="http://schemas.openxmlformats.org/officeDocument/2006/relationships/image" Target="../media/image18.svg"/><Relationship Id="rId10" Type="http://schemas.openxmlformats.org/officeDocument/2006/relationships/image" Target="../media/image24.jpg"/><Relationship Id="rId4" Type="http://schemas.openxmlformats.org/officeDocument/2006/relationships/image" Target="../media/image17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31E0B-D796-AB7A-26B3-76FA3BE78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556" y="315685"/>
            <a:ext cx="6723820" cy="45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F8D75-4D30-05C9-F3E2-E4B2E5D7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836" y="713392"/>
            <a:ext cx="6074854" cy="41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193E6-F1C8-AA89-61D6-890D120D5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519" y="333449"/>
            <a:ext cx="6253762" cy="45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815D8-7D75-74D3-0A4F-33768B733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343" y="514350"/>
            <a:ext cx="5733355" cy="43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3E176-B987-6301-807B-A654CEA1A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208" y="263578"/>
            <a:ext cx="6369163" cy="45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1591940" y="331005"/>
            <a:ext cx="7175451" cy="3182758"/>
            <a:chOff x="1456776" y="-40156"/>
            <a:chExt cx="7175451" cy="3182758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1456776" y="-40156"/>
              <a:ext cx="7175451" cy="3182758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460876" y="298062"/>
              <a:ext cx="57731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969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473B-3557-2608-CAEA-AAE1A69E773B}"/>
              </a:ext>
            </a:extLst>
          </p:cNvPr>
          <p:cNvSpPr txBox="1"/>
          <p:nvPr/>
        </p:nvSpPr>
        <p:spPr>
          <a:xfrm>
            <a:off x="658495" y="874105"/>
            <a:ext cx="82945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637832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8851983">
            <a:off x="4048380" y="3706407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0" y="0"/>
                </a:moveTo>
                <a:lnTo>
                  <a:pt x="2771584" y="0"/>
                </a:lnTo>
                <a:lnTo>
                  <a:pt x="2771584" y="3690972"/>
                </a:lnTo>
                <a:lnTo>
                  <a:pt x="0" y="369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061949" y="2172515"/>
            <a:ext cx="3201421" cy="2951128"/>
          </a:xfrm>
          <a:custGeom>
            <a:avLst/>
            <a:gdLst/>
            <a:ahLst/>
            <a:cxnLst/>
            <a:rect l="l" t="t" r="r" b="b"/>
            <a:pathLst>
              <a:path w="6402842" h="5902256">
                <a:moveTo>
                  <a:pt x="0" y="0"/>
                </a:moveTo>
                <a:lnTo>
                  <a:pt x="6402842" y="0"/>
                </a:lnTo>
                <a:lnTo>
                  <a:pt x="6402842" y="5902256"/>
                </a:lnTo>
                <a:lnTo>
                  <a:pt x="0" y="590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82060" y="2687414"/>
            <a:ext cx="541026" cy="639924"/>
          </a:xfrm>
          <a:custGeom>
            <a:avLst/>
            <a:gdLst/>
            <a:ahLst/>
            <a:cxnLst/>
            <a:rect l="l" t="t" r="r" b="b"/>
            <a:pathLst>
              <a:path w="1082052" h="1279847">
                <a:moveTo>
                  <a:pt x="0" y="0"/>
                </a:moveTo>
                <a:lnTo>
                  <a:pt x="1082052" y="0"/>
                </a:lnTo>
                <a:lnTo>
                  <a:pt x="1082052" y="1279846"/>
                </a:lnTo>
                <a:lnTo>
                  <a:pt x="0" y="127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617587">
            <a:off x="913422" y="341447"/>
            <a:ext cx="525990" cy="622138"/>
          </a:xfrm>
          <a:custGeom>
            <a:avLst/>
            <a:gdLst/>
            <a:ahLst/>
            <a:cxnLst/>
            <a:rect l="l" t="t" r="r" b="b"/>
            <a:pathLst>
              <a:path w="1051979" h="1244276">
                <a:moveTo>
                  <a:pt x="0" y="0"/>
                </a:moveTo>
                <a:lnTo>
                  <a:pt x="1051978" y="0"/>
                </a:lnTo>
                <a:lnTo>
                  <a:pt x="1051978" y="1244276"/>
                </a:lnTo>
                <a:lnTo>
                  <a:pt x="0" y="124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71721" y="1005572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1496375">
            <a:off x="1316016" y="4080796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61695-8EBC-F262-F752-3DA0EA2B3D14}"/>
              </a:ext>
            </a:extLst>
          </p:cNvPr>
          <p:cNvSpPr txBox="1"/>
          <p:nvPr/>
        </p:nvSpPr>
        <p:spPr>
          <a:xfrm>
            <a:off x="1545321" y="885900"/>
            <a:ext cx="6053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5: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triển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353" y="1065086"/>
            <a:ext cx="3275637" cy="3808558"/>
            <a:chOff x="111841" y="1785074"/>
            <a:chExt cx="6460373" cy="15157415"/>
          </a:xfrm>
        </p:grpSpPr>
        <p:sp>
          <p:nvSpPr>
            <p:cNvPr id="3" name="Freeform 3"/>
            <p:cNvSpPr/>
            <p:nvPr/>
          </p:nvSpPr>
          <p:spPr>
            <a:xfrm>
              <a:off x="111843" y="1785074"/>
              <a:ext cx="6460371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dist" defTabSz="457200">
                <a:buClrTx/>
              </a:pP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111841" y="9169120"/>
              <a:ext cx="6460371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28696" y="1065086"/>
            <a:ext cx="4029166" cy="1855367"/>
            <a:chOff x="-5543" y="-626897"/>
            <a:chExt cx="5816164" cy="6461203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-5543" y="-626897"/>
              <a:ext cx="5816164" cy="6461203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4618298" y="3273361"/>
            <a:ext cx="4039566" cy="1600283"/>
            <a:chOff x="-124097" y="32160"/>
            <a:chExt cx="6130225" cy="5094351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24097" y="32160"/>
              <a:ext cx="6130225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8754" y="1377653"/>
            <a:ext cx="850082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68B4-8EDB-48FE-ACD3-52CBBBAFD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1" t="41401" r="2690" b="-4448"/>
          <a:stretch/>
        </p:blipFill>
        <p:spPr>
          <a:xfrm>
            <a:off x="788980" y="219307"/>
            <a:ext cx="7368657" cy="106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CA50A-2F47-69FB-9444-9ABF2D38A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3" t="7354" r="6505" b="36694"/>
          <a:stretch/>
        </p:blipFill>
        <p:spPr>
          <a:xfrm>
            <a:off x="753288" y="4125373"/>
            <a:ext cx="7440042" cy="92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B0DB534-3AD8-56DA-DF59-13F702D9C345}"/>
              </a:ext>
            </a:extLst>
          </p:cNvPr>
          <p:cNvSpPr txBox="1"/>
          <p:nvPr/>
        </p:nvSpPr>
        <p:spPr>
          <a:xfrm>
            <a:off x="352347" y="2667727"/>
            <a:ext cx="84393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27D08-C6BE-0D09-E62B-45192F99A86E}"/>
              </a:ext>
            </a:extLst>
          </p:cNvPr>
          <p:cNvSpPr txBox="1"/>
          <p:nvPr/>
        </p:nvSpPr>
        <p:spPr>
          <a:xfrm>
            <a:off x="781006" y="3387768"/>
            <a:ext cx="216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312013" y="3763705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97375" y="1543050"/>
            <a:ext cx="4074584" cy="3600450"/>
          </a:xfrm>
          <a:custGeom>
            <a:avLst/>
            <a:gdLst/>
            <a:ahLst/>
            <a:cxnLst/>
            <a:rect l="l" t="t" r="r" b="b"/>
            <a:pathLst>
              <a:path w="8149167" h="7200900">
                <a:moveTo>
                  <a:pt x="0" y="0"/>
                </a:moveTo>
                <a:lnTo>
                  <a:pt x="8149166" y="0"/>
                </a:lnTo>
                <a:lnTo>
                  <a:pt x="814916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36444">
            <a:off x="7435245" y="-899654"/>
            <a:ext cx="1254120" cy="2175918"/>
          </a:xfrm>
          <a:custGeom>
            <a:avLst/>
            <a:gdLst/>
            <a:ahLst/>
            <a:cxnLst/>
            <a:rect l="l" t="t" r="r" b="b"/>
            <a:pathLst>
              <a:path w="2508239" h="4351835">
                <a:moveTo>
                  <a:pt x="0" y="0"/>
                </a:moveTo>
                <a:lnTo>
                  <a:pt x="2508240" y="0"/>
                </a:lnTo>
                <a:lnTo>
                  <a:pt x="2508240" y="4351835"/>
                </a:lnTo>
                <a:lnTo>
                  <a:pt x="0" y="435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8754301">
            <a:off x="8256929" y="192808"/>
            <a:ext cx="1004993" cy="1743678"/>
          </a:xfrm>
          <a:custGeom>
            <a:avLst/>
            <a:gdLst/>
            <a:ahLst/>
            <a:cxnLst/>
            <a:rect l="l" t="t" r="r" b="b"/>
            <a:pathLst>
              <a:path w="2009985" h="3487356">
                <a:moveTo>
                  <a:pt x="0" y="0"/>
                </a:moveTo>
                <a:lnTo>
                  <a:pt x="2009985" y="0"/>
                </a:lnTo>
                <a:lnTo>
                  <a:pt x="2009985" y="3487356"/>
                </a:lnTo>
                <a:lnTo>
                  <a:pt x="0" y="348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37236">
            <a:off x="7205388" y="1209881"/>
            <a:ext cx="550227" cy="650806"/>
          </a:xfrm>
          <a:custGeom>
            <a:avLst/>
            <a:gdLst/>
            <a:ahLst/>
            <a:cxnLst/>
            <a:rect l="l" t="t" r="r" b="b"/>
            <a:pathLst>
              <a:path w="1100453" h="1301611">
                <a:moveTo>
                  <a:pt x="0" y="0"/>
                </a:moveTo>
                <a:lnTo>
                  <a:pt x="1100453" y="0"/>
                </a:lnTo>
                <a:lnTo>
                  <a:pt x="1100453" y="1301611"/>
                </a:lnTo>
                <a:lnTo>
                  <a:pt x="0" y="1301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014319">
            <a:off x="5292864" y="-123355"/>
            <a:ext cx="403106" cy="476792"/>
          </a:xfrm>
          <a:custGeom>
            <a:avLst/>
            <a:gdLst/>
            <a:ahLst/>
            <a:cxnLst/>
            <a:rect l="l" t="t" r="r" b="b"/>
            <a:pathLst>
              <a:path w="806211" h="953583">
                <a:moveTo>
                  <a:pt x="0" y="0"/>
                </a:moveTo>
                <a:lnTo>
                  <a:pt x="806211" y="0"/>
                </a:lnTo>
                <a:lnTo>
                  <a:pt x="806211" y="953583"/>
                </a:lnTo>
                <a:lnTo>
                  <a:pt x="0" y="953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64152">
            <a:off x="-137444" y="1834308"/>
            <a:ext cx="620744" cy="734213"/>
          </a:xfrm>
          <a:custGeom>
            <a:avLst/>
            <a:gdLst/>
            <a:ahLst/>
            <a:cxnLst/>
            <a:rect l="l" t="t" r="r" b="b"/>
            <a:pathLst>
              <a:path w="1241488" h="1468426">
                <a:moveTo>
                  <a:pt x="0" y="0"/>
                </a:moveTo>
                <a:lnTo>
                  <a:pt x="1241488" y="0"/>
                </a:lnTo>
                <a:lnTo>
                  <a:pt x="1241488" y="1468426"/>
                </a:lnTo>
                <a:lnTo>
                  <a:pt x="0" y="1468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9F356F8-3A58-A0E1-A90F-2E8BFDA123A8}"/>
              </a:ext>
            </a:extLst>
          </p:cNvPr>
          <p:cNvSpPr/>
          <p:nvPr/>
        </p:nvSpPr>
        <p:spPr>
          <a:xfrm>
            <a:off x="496798" y="299301"/>
            <a:ext cx="5109094" cy="32872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1B647-ACFA-9D3F-2194-F0DF44ABF036}"/>
              </a:ext>
            </a:extLst>
          </p:cNvPr>
          <p:cNvSpPr txBox="1"/>
          <p:nvPr/>
        </p:nvSpPr>
        <p:spPr>
          <a:xfrm>
            <a:off x="1201788" y="958495"/>
            <a:ext cx="403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474</Words>
  <Application>Microsoft Office PowerPoint</Application>
  <PresentationFormat>On-screen Show (16:9)</PresentationFormat>
  <Paragraphs>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#9Slide07 SVNSalty Sans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Nhung Nguyễn</cp:lastModifiedBy>
  <cp:revision>15</cp:revision>
  <dcterms:modified xsi:type="dcterms:W3CDTF">2024-10-02T07:19:25Z</dcterms:modified>
</cp:coreProperties>
</file>