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4" r:id="rId3"/>
    <p:sldId id="260" r:id="rId4"/>
    <p:sldId id="302" r:id="rId5"/>
    <p:sldId id="304" r:id="rId6"/>
    <p:sldId id="305" r:id="rId7"/>
    <p:sldId id="306" r:id="rId8"/>
    <p:sldId id="307" r:id="rId9"/>
    <p:sldId id="308" r:id="rId10"/>
    <p:sldId id="309" r:id="rId11"/>
    <p:sldId id="311" r:id="rId12"/>
    <p:sldId id="312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2308"/>
    <a:srgbClr val="25E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6" autoAdjust="0"/>
    <p:restoredTop sz="94662" autoAdjust="0"/>
  </p:normalViewPr>
  <p:slideViewPr>
    <p:cSldViewPr>
      <p:cViewPr varScale="1">
        <p:scale>
          <a:sx n="83" d="100"/>
          <a:sy n="83" d="100"/>
        </p:scale>
        <p:origin x="858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ình Nguyễn" userId="42460c48ac02019c" providerId="LiveId" clId="{B3FBCAF9-45A6-4F08-87BD-C35F7FE33E63}"/>
    <pc:docChg chg="modSld">
      <pc:chgData name="Bình Nguyễn" userId="42460c48ac02019c" providerId="LiveId" clId="{B3FBCAF9-45A6-4F08-87BD-C35F7FE33E63}" dt="2021-08-26T05:14:13.040" v="13"/>
      <pc:docMkLst>
        <pc:docMk/>
      </pc:docMkLst>
      <pc:sldChg chg="addSp modSp mod modAnim">
        <pc:chgData name="Bình Nguyễn" userId="42460c48ac02019c" providerId="LiveId" clId="{B3FBCAF9-45A6-4F08-87BD-C35F7FE33E63}" dt="2021-08-26T05:14:13.040" v="13"/>
        <pc:sldMkLst>
          <pc:docMk/>
          <pc:sldMk cId="423352613" sldId="286"/>
        </pc:sldMkLst>
        <pc:picChg chg="add mod">
          <ac:chgData name="Bình Nguyễn" userId="42460c48ac02019c" providerId="LiveId" clId="{B3FBCAF9-45A6-4F08-87BD-C35F7FE33E63}" dt="2021-08-26T05:13:57.189" v="12" actId="14100"/>
          <ac:picMkLst>
            <pc:docMk/>
            <pc:sldMk cId="423352613" sldId="286"/>
            <ac:picMk id="3" creationId="{DB574671-7532-4ADC-9BB0-F3AB1D5DA27B}"/>
          </ac:picMkLst>
        </pc:picChg>
        <pc:picChg chg="mod">
          <ac:chgData name="Bình Nguyễn" userId="42460c48ac02019c" providerId="LiveId" clId="{B3FBCAF9-45A6-4F08-87BD-C35F7FE33E63}" dt="2021-08-26T05:12:33.959" v="7" actId="1076"/>
          <ac:picMkLst>
            <pc:docMk/>
            <pc:sldMk cId="423352613" sldId="286"/>
            <ac:picMk id="12" creationId="{4C704656-44A8-40F4-9C7B-66024728C63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375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89167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0287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4658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87069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6" y="14250"/>
            <a:ext cx="1097781" cy="10512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1" y="3182379"/>
            <a:ext cx="983531" cy="19611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120" y="3182381"/>
            <a:ext cx="1189191" cy="11945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55" y="4162939"/>
            <a:ext cx="2818645" cy="9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image" Target="../media/image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audio" Target="../media/media2.wav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3" y="1626453"/>
            <a:ext cx="9143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</p:txBody>
      </p:sp>
      <p:pic>
        <p:nvPicPr>
          <p:cNvPr id="5" name="Lop chung ta doan ket - Nhac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0" y="4763152"/>
            <a:ext cx="487364" cy="365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3" y="905266"/>
            <a:ext cx="5799678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4600" y="4257018"/>
            <a:ext cx="609600" cy="4572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148946" y="2889327"/>
            <a:ext cx="1995054" cy="11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GB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7800" y="1701794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0976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143995" cy="5143500"/>
          </a:xfrm>
          <a:prstGeom prst="rect">
            <a:avLst/>
          </a:prstGeom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 rotWithShape="1">
          <a:blip r:embed="rId4"/>
          <a:srcRect l="1069" t="13122" r="-1069"/>
          <a:stretch/>
        </p:blipFill>
        <p:spPr>
          <a:xfrm>
            <a:off x="1524000" y="-124448"/>
            <a:ext cx="7097908" cy="5399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7174"/>
          <p:cNvSpPr txBox="1"/>
          <p:nvPr/>
        </p:nvSpPr>
        <p:spPr>
          <a:xfrm>
            <a:off x="1976428" y="1962150"/>
            <a:ext cx="4652972" cy="115824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7174"/>
          <p:cNvSpPr txBox="1"/>
          <p:nvPr/>
        </p:nvSpPr>
        <p:spPr>
          <a:xfrm>
            <a:off x="3429000" y="1200150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2190751"/>
            <a:ext cx="1706544" cy="2534528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8"/>
            <a:ext cx="1537485" cy="12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11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30" y="3079871"/>
            <a:ext cx="3067596" cy="150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3108955" y="2024542"/>
            <a:ext cx="5847303" cy="1743019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29339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0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48132"/>
            <a:ext cx="3810000" cy="3562352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3" y="-37443"/>
            <a:ext cx="4681602" cy="130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Khởi</a:t>
            </a:r>
            <a:r>
              <a:rPr lang="en-US" altLang="zh-CN" sz="66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động</a:t>
            </a:r>
            <a:endParaRPr lang="zh-CN" altLang="en-US" sz="6600" b="1" dirty="0">
              <a:solidFill>
                <a:srgbClr val="2A8910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8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121"/>
          <a:stretch/>
        </p:blipFill>
        <p:spPr>
          <a:xfrm>
            <a:off x="330980" y="1436329"/>
            <a:ext cx="5023285" cy="291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72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" y="3412"/>
            <a:ext cx="9364716" cy="51435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52600" y="205085"/>
              <a:ext cx="5799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MĨ THUẬT LỚP 3</a:t>
              </a:r>
            </a:p>
          </p:txBody>
        </p:sp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2399" y="1340644"/>
              <a:ext cx="91439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CHỦ ĐỀ: TRƯỜNG EM </a:t>
              </a:r>
            </a:p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latin typeface="Times New Roman"/>
                  <a:cs typeface="Times New Roman"/>
                </a:rPr>
                <a:t>BÀI 1: SẮC MÀU CỦA CHỮ</a:t>
              </a:r>
            </a:p>
            <a:p>
              <a:pPr algn="ctr"/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2-</a:t>
              </a:r>
            </a:p>
          </p:txBody>
        </p:sp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356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9664" y="342900"/>
            <a:ext cx="3520540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4799" b="1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4799" b="1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030" name="Picture 6" descr="Giới thiệu sách Mĩ thuật 3, bản 1 - Bộ sách giáo khoa Chân trời sáng tạo -  Sách giáo khoa Chân trời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02" y="741973"/>
            <a:ext cx="2190320" cy="309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99542"/>
            <a:ext cx="2367761" cy="134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2700478" y="1854150"/>
            <a:ext cx="3313086" cy="28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524090" y="1316894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ÔM TẨY BÚT CHÌ Artline cao cấp tẩy sạch vết chì không làm rách giấy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87" y="2731409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69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7" y="-80853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727467"/>
            <a:ext cx="5393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cs typeface="Times New Roman" pitchFamily="18" charset="0"/>
              </a:rPr>
              <a:t>+ </a:t>
            </a:r>
            <a:r>
              <a:rPr lang="en-US" sz="2400" dirty="0" err="1">
                <a:cs typeface="Times New Roman" pitchFamily="18" charset="0"/>
              </a:rPr>
              <a:t>Em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hãy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nhắc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lại</a:t>
            </a:r>
            <a:r>
              <a:rPr lang="en-US" sz="2400" dirty="0">
                <a:cs typeface="Times New Roman" pitchFamily="18" charset="0"/>
              </a:rPr>
              <a:t> 3 </a:t>
            </a:r>
            <a:r>
              <a:rPr lang="en-US" sz="2400" dirty="0" err="1">
                <a:cs typeface="Times New Roman" pitchFamily="18" charset="0"/>
              </a:rPr>
              <a:t>màu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cơ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bản</a:t>
            </a:r>
            <a:r>
              <a:rPr lang="en-US" sz="2400" dirty="0"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2400" dirty="0">
                <a:cs typeface="Times New Roman" pitchFamily="18" charset="0"/>
              </a:rPr>
              <a:t>+ </a:t>
            </a:r>
            <a:r>
              <a:rPr lang="en-US" sz="2400" dirty="0" err="1">
                <a:cs typeface="Times New Roman" pitchFamily="18" charset="0"/>
              </a:rPr>
              <a:t>Kể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tên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các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màu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thứ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cấp</a:t>
            </a:r>
            <a:r>
              <a:rPr lang="en-US" sz="2400" dirty="0">
                <a:cs typeface="Times New Roman" pitchFamily="18" charset="0"/>
              </a:rPr>
              <a:t>?</a:t>
            </a: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3" t="26923" r="16640" b="47499"/>
          <a:stretch>
            <a:fillRect/>
          </a:stretch>
        </p:blipFill>
        <p:spPr bwMode="auto">
          <a:xfrm>
            <a:off x="6115903" y="3257550"/>
            <a:ext cx="2819400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464125" y="13032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0" name="Picture 10" descr="Mĩ Thuật 4| Em sáng Tạo Với Những Con Chữ| Những Chữ Cái Đáng Yêu| Trang Trí  Tên| Học Vẽ Thật Là Vui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57350"/>
            <a:ext cx="4007949" cy="2565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3" t="26923" r="16640" b="47499"/>
          <a:stretch>
            <a:fillRect/>
          </a:stretch>
        </p:blipFill>
        <p:spPr bwMode="auto">
          <a:xfrm>
            <a:off x="6096000" y="3257550"/>
            <a:ext cx="2819400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8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5" y="0"/>
            <a:ext cx="9165635" cy="5138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36195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</a:p>
        </p:txBody>
      </p:sp>
      <p:sp>
        <p:nvSpPr>
          <p:cNvPr id="2" name="AutoShape 2" descr="Mĩ Thuật 3| Bài 1 - Những Chữ Cái Đáng Yêu (Tiết 2)| Trang Trí Tên Của Em |  Học Vẽ Thật Là Vui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1" y="1891145"/>
            <a:ext cx="2286000" cy="261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70" y="2220548"/>
            <a:ext cx="2838844" cy="192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79" y="1897421"/>
            <a:ext cx="2016641" cy="2611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1729512" y="931504"/>
            <a:ext cx="4823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8702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196" y="209551"/>
            <a:ext cx="83819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693325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22726" r="15741" b="25153"/>
          <a:stretch>
            <a:fillRect/>
          </a:stretch>
        </p:blipFill>
        <p:spPr>
          <a:xfrm>
            <a:off x="3200400" y="1854208"/>
            <a:ext cx="5486400" cy="32004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315923" y="1868054"/>
            <a:ext cx="2898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+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,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?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8" t="32716" r="17041" b="46449"/>
          <a:stretch>
            <a:fillRect/>
          </a:stretch>
        </p:blipFill>
        <p:spPr bwMode="auto">
          <a:xfrm>
            <a:off x="463310" y="3257550"/>
            <a:ext cx="2495939" cy="163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8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4400" y="1501397"/>
            <a:ext cx="8001000" cy="1896907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US" sz="2400" dirty="0"/>
              <a:t>+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chấm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,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</a:p>
          <a:p>
            <a:r>
              <a:rPr lang="en-US" sz="2400" dirty="0"/>
              <a:t>+ 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thảo</a:t>
            </a:r>
            <a:r>
              <a:rPr lang="en-US" sz="2400" dirty="0"/>
              <a:t> </a:t>
            </a:r>
            <a:r>
              <a:rPr lang="en-US" sz="2400" dirty="0" err="1"/>
              <a:t>luận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,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đậm</a:t>
            </a:r>
            <a:r>
              <a:rPr lang="en-US" sz="2400" dirty="0"/>
              <a:t> </a:t>
            </a:r>
            <a:r>
              <a:rPr lang="en-US" sz="2400" dirty="0" err="1"/>
              <a:t>nhạt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16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2578</TotalTime>
  <Words>221</Words>
  <Application>Microsoft Office PowerPoint</Application>
  <PresentationFormat>On-screen Show (16:9)</PresentationFormat>
  <Paragraphs>34</Paragraphs>
  <Slides>12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Nhung Nguyễn</cp:lastModifiedBy>
  <cp:revision>77</cp:revision>
  <dcterms:created xsi:type="dcterms:W3CDTF">2021-08-23T13:19:13Z</dcterms:created>
  <dcterms:modified xsi:type="dcterms:W3CDTF">2022-09-08T01:51:10Z</dcterms:modified>
</cp:coreProperties>
</file>