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64" r:id="rId3"/>
    <p:sldId id="260" r:id="rId4"/>
    <p:sldId id="274" r:id="rId5"/>
    <p:sldId id="263" r:id="rId6"/>
    <p:sldId id="266" r:id="rId7"/>
    <p:sldId id="265" r:id="rId8"/>
    <p:sldId id="275" r:id="rId9"/>
    <p:sldId id="300" r:id="rId10"/>
    <p:sldId id="276" r:id="rId11"/>
    <p:sldId id="277" r:id="rId12"/>
    <p:sldId id="286" r:id="rId13"/>
    <p:sldId id="288" r:id="rId14"/>
    <p:sldId id="267" r:id="rId15"/>
    <p:sldId id="268" r:id="rId16"/>
    <p:sldId id="291" r:id="rId17"/>
    <p:sldId id="301" r:id="rId18"/>
    <p:sldId id="269" r:id="rId19"/>
    <p:sldId id="310" r:id="rId20"/>
    <p:sldId id="271" r:id="rId21"/>
    <p:sldId id="270" r:id="rId22"/>
    <p:sldId id="302" r:id="rId23"/>
    <p:sldId id="304" r:id="rId24"/>
    <p:sldId id="305" r:id="rId25"/>
    <p:sldId id="306" r:id="rId26"/>
    <p:sldId id="307" r:id="rId27"/>
    <p:sldId id="308" r:id="rId28"/>
    <p:sldId id="309" r:id="rId29"/>
    <p:sldId id="311" r:id="rId30"/>
    <p:sldId id="312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2308"/>
    <a:srgbClr val="25E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94662" autoAdjust="0"/>
  </p:normalViewPr>
  <p:slideViewPr>
    <p:cSldViewPr>
      <p:cViewPr varScale="1">
        <p:scale>
          <a:sx n="83" d="100"/>
          <a:sy n="83" d="100"/>
        </p:scale>
        <p:origin x="858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ình Nguyễn" userId="42460c48ac02019c" providerId="LiveId" clId="{B3FBCAF9-45A6-4F08-87BD-C35F7FE33E63}"/>
    <pc:docChg chg="modSld">
      <pc:chgData name="Bình Nguyễn" userId="42460c48ac02019c" providerId="LiveId" clId="{B3FBCAF9-45A6-4F08-87BD-C35F7FE33E63}" dt="2021-08-26T05:14:13.040" v="13"/>
      <pc:docMkLst>
        <pc:docMk/>
      </pc:docMkLst>
      <pc:sldChg chg="addSp modSp mod modAnim">
        <pc:chgData name="Bình Nguyễn" userId="42460c48ac02019c" providerId="LiveId" clId="{B3FBCAF9-45A6-4F08-87BD-C35F7FE33E63}" dt="2021-08-26T05:14:13.040" v="13"/>
        <pc:sldMkLst>
          <pc:docMk/>
          <pc:sldMk cId="423352613" sldId="286"/>
        </pc:sldMkLst>
        <pc:picChg chg="add mod">
          <ac:chgData name="Bình Nguyễn" userId="42460c48ac02019c" providerId="LiveId" clId="{B3FBCAF9-45A6-4F08-87BD-C35F7FE33E63}" dt="2021-08-26T05:13:57.189" v="12" actId="14100"/>
          <ac:picMkLst>
            <pc:docMk/>
            <pc:sldMk cId="423352613" sldId="286"/>
            <ac:picMk id="3" creationId="{DB574671-7532-4ADC-9BB0-F3AB1D5DA27B}"/>
          </ac:picMkLst>
        </pc:picChg>
        <pc:picChg chg="mod">
          <ac:chgData name="Bình Nguyễn" userId="42460c48ac02019c" providerId="LiveId" clId="{B3FBCAF9-45A6-4F08-87BD-C35F7FE33E63}" dt="2021-08-26T05:12:33.959" v="7" actId="1076"/>
          <ac:picMkLst>
            <pc:docMk/>
            <pc:sldMk cId="423352613" sldId="286"/>
            <ac:picMk id="12" creationId="{4C704656-44A8-40F4-9C7B-66024728C63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24013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375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89167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0287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46582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8706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66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4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3930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6" y="14250"/>
            <a:ext cx="1097781" cy="10512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1" y="3182379"/>
            <a:ext cx="983531" cy="19611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20" y="3182381"/>
            <a:ext cx="1189191" cy="11945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55" y="4162939"/>
            <a:ext cx="2818645" cy="9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2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5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10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3" y="1626453"/>
            <a:ext cx="9143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  <p:pic>
        <p:nvPicPr>
          <p:cNvPr id="5" name="Lop chung ta doan ket - Nhac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4763152"/>
            <a:ext cx="487364" cy="365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3" y="905266"/>
            <a:ext cx="579967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4600" y="4257018"/>
            <a:ext cx="609600" cy="4572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148946" y="2889327"/>
            <a:ext cx="1995054" cy="11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372601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6195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047750"/>
            <a:ext cx="487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lam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lam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2" t="38461" r="25623" b="19780"/>
          <a:stretch>
            <a:fillRect/>
          </a:stretch>
        </p:blipFill>
        <p:spPr bwMode="auto">
          <a:xfrm>
            <a:off x="5492781" y="1164783"/>
            <a:ext cx="2089119" cy="199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172200" y="33337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45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7" y="908007"/>
            <a:ext cx="8763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chì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điệu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chấm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Khuyến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khích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HS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pha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đậm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nhạt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altLang="en-US" sz="24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4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28353" y="0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1.4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8884" t="-143" r="-8884" b="-5432"/>
          <a:stretch/>
        </p:blipFill>
        <p:spPr>
          <a:xfrm>
            <a:off x="2466364" y="-420190"/>
            <a:ext cx="7211036" cy="56773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671925" y="2514421"/>
            <a:ext cx="32704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306317018279180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40752" y="1203731"/>
            <a:ext cx="3903048" cy="27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957"/>
            <a:ext cx="9144001" cy="5258457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 rotWithShape="1">
          <a:blip r:embed="rId4"/>
          <a:srcRect b="47108"/>
          <a:stretch/>
        </p:blipFill>
        <p:spPr>
          <a:xfrm rot="20925695">
            <a:off x="129433" y="475099"/>
            <a:ext cx="3704978" cy="1450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652" y="112363"/>
            <a:ext cx="1752600" cy="15516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406460" y="213467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2957" y="3570978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39748" y="3532808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62700" y="3616486"/>
            <a:ext cx="2514600" cy="4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26647" y="3219013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97048" y="3303519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620000" y="3350592"/>
            <a:ext cx="0" cy="220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H="1">
            <a:off x="3288719" y="907469"/>
            <a:ext cx="356761" cy="228600"/>
          </a:xfrm>
          <a:prstGeom prst="curvedConnector3">
            <a:avLst>
              <a:gd name="adj1" fmla="val 3674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96" y="156923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338" y="132062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88" y="1592606"/>
            <a:ext cx="2313712" cy="1595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15" y="1618370"/>
            <a:ext cx="2389252" cy="160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/>
          <a:stretch/>
        </p:blipFill>
        <p:spPr>
          <a:xfrm rot="5400000">
            <a:off x="926824" y="1221664"/>
            <a:ext cx="1599647" cy="2257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13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9402" b="27501"/>
          <a:stretch/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4"/>
          <a:srcRect l="34669" t="4666" r="857" b="35700"/>
          <a:stretch/>
        </p:blipFill>
        <p:spPr>
          <a:xfrm>
            <a:off x="1" y="-2875"/>
            <a:ext cx="9296400" cy="51616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1268" descr="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1129" t="-981" r="-1294" b="57839"/>
          <a:stretch/>
        </p:blipFill>
        <p:spPr>
          <a:xfrm flipH="1">
            <a:off x="5867399" y="1336177"/>
            <a:ext cx="3276600" cy="38073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295400" y="1129304"/>
            <a:ext cx="2590800" cy="604246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pic>
        <p:nvPicPr>
          <p:cNvPr id="16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4" y="229219"/>
            <a:ext cx="1365966" cy="1069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96215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cấp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3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6096000" y="-517170"/>
            <a:ext cx="3224482" cy="2559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6790530" y="514350"/>
            <a:ext cx="1743869" cy="134291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13" y="3199487"/>
            <a:ext cx="1181349" cy="185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029"/>
            <a:ext cx="1524000" cy="213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7" y="2843730"/>
            <a:ext cx="1737393" cy="214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23" y="2899994"/>
            <a:ext cx="1536041" cy="209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21874"/>
            <a:ext cx="1605438" cy="214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41" y="2881416"/>
            <a:ext cx="1569426" cy="207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61950"/>
            <a:ext cx="1676399" cy="221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15" y="261042"/>
            <a:ext cx="1885386" cy="242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"/>
          <a:stretch/>
        </p:blipFill>
        <p:spPr>
          <a:xfrm>
            <a:off x="373236" y="224924"/>
            <a:ext cx="1824053" cy="245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3489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" r="49566"/>
          <a:stretch/>
        </p:blipFill>
        <p:spPr>
          <a:xfrm>
            <a:off x="3046855" y="177075"/>
            <a:ext cx="1635508" cy="217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5561450" y="-366714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997988" y="2477887"/>
            <a:ext cx="1993612" cy="247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08"/>
          <a:stretch/>
        </p:blipFill>
        <p:spPr>
          <a:xfrm>
            <a:off x="145933" y="2593215"/>
            <a:ext cx="1911467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Content Placeholder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/>
          <a:stretch/>
        </p:blipFill>
        <p:spPr>
          <a:xfrm>
            <a:off x="2389517" y="2569853"/>
            <a:ext cx="1877683" cy="238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2"/>
          <a:stretch/>
        </p:blipFill>
        <p:spPr>
          <a:xfrm>
            <a:off x="4731618" y="2593215"/>
            <a:ext cx="1897782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8"/>
          <a:stretch/>
        </p:blipFill>
        <p:spPr>
          <a:xfrm>
            <a:off x="644827" y="193315"/>
            <a:ext cx="1869773" cy="216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63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66215"/>
            <a:ext cx="9364716" cy="5143500"/>
          </a:xfrm>
          <a:prstGeom prst="rect">
            <a:avLst/>
          </a:prstGeom>
        </p:spPr>
      </p:pic>
      <p:pic>
        <p:nvPicPr>
          <p:cNvPr id="25" name="图片 41995" descr="13"/>
          <p:cNvPicPr>
            <a:picLocks noChangeAspect="1"/>
          </p:cNvPicPr>
          <p:nvPr/>
        </p:nvPicPr>
        <p:blipFill rotWithShape="1">
          <a:blip r:embed="rId3"/>
          <a:srcRect l="538" t="1284" r="27013" b="-1284"/>
          <a:stretch/>
        </p:blipFill>
        <p:spPr>
          <a:xfrm>
            <a:off x="5561450" y="-366714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6408"/>
            <a:ext cx="3461266" cy="221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̉nh 9" descr="z3488105319238_52489e7bd986d97dd0a654b4cf8f7600.jpg"/>
          <p:cNvPicPr>
            <a:picLocks noChangeAspect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4" y="2790470"/>
            <a:ext cx="3461266" cy="194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84" y="2321042"/>
            <a:ext cx="3571513" cy="2416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388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4400" y="1501397"/>
            <a:ext cx="8458200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US" sz="2400" dirty="0"/>
              <a:t>+ Con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  <a:p>
            <a:r>
              <a:rPr lang="en-US" sz="2400" dirty="0"/>
              <a:t>+ Con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ấn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5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0"/>
            <a:ext cx="9364716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472794"/>
            <a:ext cx="7239000" cy="60424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DỤNG- PHÁT TRIỂN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5400" y="1650591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,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666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143995" cy="5143500"/>
          </a:xfrm>
          <a:prstGeom prst="rect">
            <a:avLst/>
          </a:prstGeom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4"/>
          <a:srcRect l="1069" t="13122" r="-1069"/>
          <a:stretch/>
        </p:blipFill>
        <p:spPr>
          <a:xfrm>
            <a:off x="1524000" y="-124448"/>
            <a:ext cx="7097908" cy="539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74"/>
          <p:cNvSpPr txBox="1"/>
          <p:nvPr/>
        </p:nvSpPr>
        <p:spPr>
          <a:xfrm>
            <a:off x="1976428" y="1962150"/>
            <a:ext cx="4652972" cy="2081573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7174"/>
          <p:cNvSpPr txBox="1"/>
          <p:nvPr/>
        </p:nvSpPr>
        <p:spPr>
          <a:xfrm>
            <a:off x="3429000" y="1200150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2190751"/>
            <a:ext cx="1706544" cy="253452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537485" cy="12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0" y="3079871"/>
            <a:ext cx="3067596" cy="15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108955" y="2024542"/>
            <a:ext cx="5847303" cy="1743019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" y="3412"/>
            <a:ext cx="9364716" cy="51435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3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CHỦ ĐỀ: TRƯỜNG EM </a:t>
              </a:r>
            </a:p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latin typeface="Times New Roman"/>
                  <a:cs typeface="Times New Roman"/>
                </a:rPr>
                <a:t>BÀI 1: SẮC MÀU CỦA CHỮ</a:t>
              </a:r>
            </a:p>
            <a:p>
              <a:pPr algn="ctr"/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2-</a:t>
              </a: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35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9664" y="342900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4799" b="1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4799" b="1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030" name="Picture 6" descr="Giới thiệu sách Mĩ thuật 3, bản 1 - Bộ sách giáo khoa Chân trời sáng tạo -  Sách giáo khoa Chân trời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02" y="741973"/>
            <a:ext cx="2190320" cy="309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99542"/>
            <a:ext cx="2367761" cy="134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2700478" y="1854150"/>
            <a:ext cx="3313086" cy="28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524090" y="131689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7" y="2731409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6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7" y="-80853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727467"/>
            <a:ext cx="5393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cs typeface="Times New Roman" pitchFamily="18" charset="0"/>
              </a:rPr>
              <a:t>+ </a:t>
            </a:r>
            <a:r>
              <a:rPr lang="en-US" sz="2400" dirty="0" err="1">
                <a:cs typeface="Times New Roman" pitchFamily="18" charset="0"/>
              </a:rPr>
              <a:t>Em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hãy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nhắc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lại</a:t>
            </a:r>
            <a:r>
              <a:rPr lang="en-US" sz="2400" dirty="0">
                <a:cs typeface="Times New Roman" pitchFamily="18" charset="0"/>
              </a:rPr>
              <a:t> 3 </a:t>
            </a:r>
            <a:r>
              <a:rPr lang="en-US" sz="2400" dirty="0" err="1">
                <a:cs typeface="Times New Roman" pitchFamily="18" charset="0"/>
              </a:rPr>
              <a:t>màu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cơ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bản</a:t>
            </a:r>
            <a:r>
              <a:rPr lang="en-US" sz="2400" dirty="0"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2400" dirty="0">
                <a:cs typeface="Times New Roman" pitchFamily="18" charset="0"/>
              </a:rPr>
              <a:t>+ </a:t>
            </a:r>
            <a:r>
              <a:rPr lang="en-US" sz="2400" dirty="0" err="1">
                <a:cs typeface="Times New Roman" pitchFamily="18" charset="0"/>
              </a:rPr>
              <a:t>Kể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tên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màu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thứ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cấp</a:t>
            </a:r>
            <a:r>
              <a:rPr lang="en-US" sz="2400" dirty="0">
                <a:cs typeface="Times New Roman" pitchFamily="18" charset="0"/>
              </a:rPr>
              <a:t>?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115903" y="32575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464125" y="13032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0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57350"/>
            <a:ext cx="4007949" cy="2565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096000" y="32575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8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5" y="0"/>
            <a:ext cx="9165635" cy="5138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6195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</a:p>
        </p:txBody>
      </p:sp>
      <p:sp>
        <p:nvSpPr>
          <p:cNvPr id="2" name="AutoShape 2" descr="Mĩ Thuật 3| Bài 1 - Những Chữ Cái Đáng Yêu (Tiết 2)| Trang Trí Tên Của Em |  Học Vẽ Thật Là Vui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1" y="1891145"/>
            <a:ext cx="2286000" cy="261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70" y="2220548"/>
            <a:ext cx="2838844" cy="192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79" y="1897421"/>
            <a:ext cx="2016641" cy="2611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1729512" y="931504"/>
            <a:ext cx="482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8702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83819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693325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22726" r="15741" b="25153"/>
          <a:stretch>
            <a:fillRect/>
          </a:stretch>
        </p:blipFill>
        <p:spPr>
          <a:xfrm>
            <a:off x="3200400" y="1854208"/>
            <a:ext cx="5486400" cy="32004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315923" y="1868054"/>
            <a:ext cx="2898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+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?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8" t="32716" r="17041" b="46449"/>
          <a:stretch>
            <a:fillRect/>
          </a:stretch>
        </p:blipFill>
        <p:spPr bwMode="auto">
          <a:xfrm>
            <a:off x="463310" y="3257550"/>
            <a:ext cx="2495939" cy="163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4400" y="1501397"/>
            <a:ext cx="8001000" cy="1896907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US" sz="2400" dirty="0"/>
              <a:t>+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chấm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,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  <a:p>
            <a:r>
              <a:rPr lang="en-US" sz="2400" dirty="0"/>
              <a:t>+ 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đậm</a:t>
            </a:r>
            <a:r>
              <a:rPr lang="en-US" sz="2400" dirty="0"/>
              <a:t> </a:t>
            </a:r>
            <a:r>
              <a:rPr lang="en-US" sz="2400" dirty="0" err="1"/>
              <a:t>nhạt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16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GB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1701794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0976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143995" cy="5143500"/>
          </a:xfrm>
          <a:prstGeom prst="rect">
            <a:avLst/>
          </a:prstGeom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4"/>
          <a:srcRect l="1069" t="13122" r="-1069"/>
          <a:stretch/>
        </p:blipFill>
        <p:spPr>
          <a:xfrm>
            <a:off x="1524000" y="-124448"/>
            <a:ext cx="7097908" cy="539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74"/>
          <p:cNvSpPr txBox="1"/>
          <p:nvPr/>
        </p:nvSpPr>
        <p:spPr>
          <a:xfrm>
            <a:off x="1976428" y="1962150"/>
            <a:ext cx="4652972" cy="115824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7174"/>
          <p:cNvSpPr txBox="1"/>
          <p:nvPr/>
        </p:nvSpPr>
        <p:spPr>
          <a:xfrm>
            <a:off x="3429000" y="1200150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2190751"/>
            <a:ext cx="1706544" cy="253452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537485" cy="12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1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48132"/>
            <a:ext cx="3810000" cy="3562352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3" y="-37443"/>
            <a:ext cx="4681602" cy="130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Khởi</a:t>
            </a:r>
            <a:r>
              <a:rPr lang="en-US" altLang="zh-CN" sz="66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động</a:t>
            </a:r>
            <a:endParaRPr lang="zh-CN" altLang="en-US" sz="6600" b="1" dirty="0">
              <a:solidFill>
                <a:srgbClr val="2A8910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8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121"/>
          <a:stretch/>
        </p:blipFill>
        <p:spPr>
          <a:xfrm>
            <a:off x="330980" y="1436329"/>
            <a:ext cx="5023285" cy="291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72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0" y="3079871"/>
            <a:ext cx="3067596" cy="15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108955" y="2024542"/>
            <a:ext cx="5847303" cy="1743019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29339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" y="3412"/>
            <a:ext cx="9364716" cy="51435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3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CHỦ ĐỀ: TRƯỜNG EM </a:t>
              </a:r>
            </a:p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latin typeface="Times New Roman"/>
                  <a:cs typeface="Times New Roman"/>
                </a:rPr>
                <a:t>BÀI 1: SẮC MÀU CỦA CHỮ</a:t>
              </a:r>
            </a:p>
            <a:p>
              <a:pPr algn="ctr"/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1-</a:t>
              </a: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212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9664" y="342900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4799" b="1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4799" b="1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030" name="Picture 6" descr="Giới thiệu sách Mĩ thuật 3, bản 1 - Bộ sách giáo khoa Chân trời sáng tạo -  Sách giáo khoa Chân trời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02" y="741973"/>
            <a:ext cx="2190320" cy="309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99542"/>
            <a:ext cx="2367761" cy="134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2700478" y="1854150"/>
            <a:ext cx="3313086" cy="28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524090" y="131689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7" y="2731409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3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9"/>
            <a:ext cx="1828800" cy="12613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71" y="3329450"/>
            <a:ext cx="1394832" cy="164155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6" y="882044"/>
            <a:ext cx="3520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4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Mục</a:t>
            </a:r>
            <a:r>
              <a:rPr lang="en-US" altLang="zh-CN" sz="44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tiêu</a:t>
            </a:r>
            <a:r>
              <a:rPr lang="en-US" altLang="zh-CN" sz="44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4400" b="1" u="sng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6" y="3222018"/>
            <a:ext cx="1600197" cy="1856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419" y="1716375"/>
            <a:ext cx="7455984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Nêu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cách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pha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sử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dụng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thuật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Tạo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sử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dụng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thuật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Chỉ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ra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thuật</a:t>
            </a:r>
            <a:endParaRPr lang="en-US" altLang="zh-CN" sz="2000" b="1" dirty="0">
              <a:latin typeface="+mn-lt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Giới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thiệu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, chia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sẻ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nêu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cảm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nhận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về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000" b="1" dirty="0">
                <a:latin typeface="+mn-lt"/>
                <a:cs typeface="+mn-ea"/>
                <a:sym typeface="+mn-lt"/>
              </a:rPr>
              <a:t>     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của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mình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.</a:t>
            </a:r>
            <a:endParaRPr lang="zh-CN" altLang="en-US" sz="2800" b="1" dirty="0"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8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27709" y="0"/>
            <a:ext cx="9150044" cy="5143500"/>
          </a:xfrm>
        </p:spPr>
      </p:pic>
    </p:spTree>
    <p:extLst>
      <p:ext uri="{BB962C8B-B14F-4D97-AF65-F5344CB8AC3E}">
        <p14:creationId xmlns:p14="http://schemas.microsoft.com/office/powerpoint/2010/main" val="187729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447800" y="1927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9" name="image4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807" y="605486"/>
            <a:ext cx="2133600" cy="143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4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30" y="2315283"/>
            <a:ext cx="4694933" cy="101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4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30" y="3611145"/>
            <a:ext cx="1953669" cy="1302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4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05" y="3575509"/>
            <a:ext cx="2667000" cy="1358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27797" y="646263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Em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ấn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tượng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với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mẫu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đó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có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các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đều</a:t>
            </a:r>
            <a:r>
              <a:rPr lang="en-US" dirty="0">
                <a:cs typeface="Times New Roman" pitchFamily="18" charset="0"/>
              </a:rPr>
              <a:t> hay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thanh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đậm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Các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trang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như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thế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Những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sử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dụng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để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trang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pha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từ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hai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cơ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bản</a:t>
            </a:r>
            <a:r>
              <a:rPr lang="en-US" dirty="0">
                <a:cs typeface="Times New Roman" pitchFamily="18" charset="0"/>
              </a:rPr>
              <a:t>?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8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3907" y="6018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3" name="Ảnh 9" descr="z3488105319238_52489e7bd986d97dd0a654b4cf8f7600.jpg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7" y="729199"/>
            <a:ext cx="3181659" cy="194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hinh 1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4812839" y="737477"/>
            <a:ext cx="2909066" cy="195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46" y="3082419"/>
            <a:ext cx="3061852" cy="1715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3066214"/>
            <a:ext cx="3273446" cy="1748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82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2635</TotalTime>
  <Words>740</Words>
  <Application>Microsoft Office PowerPoint</Application>
  <PresentationFormat>On-screen Show (16:9)</PresentationFormat>
  <Paragraphs>101</Paragraphs>
  <Slides>30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等线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Nhung Nguyễn</cp:lastModifiedBy>
  <cp:revision>78</cp:revision>
  <dcterms:created xsi:type="dcterms:W3CDTF">2021-08-23T13:19:13Z</dcterms:created>
  <dcterms:modified xsi:type="dcterms:W3CDTF">2023-09-12T03:34:59Z</dcterms:modified>
</cp:coreProperties>
</file>