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49" r:id="rId8"/>
    <p:sldMasterId id="2147483861" r:id="rId9"/>
    <p:sldMasterId id="2147483873" r:id="rId10"/>
  </p:sldMasterIdLst>
  <p:notesMasterIdLst>
    <p:notesMasterId r:id="rId35"/>
  </p:notesMasterIdLst>
  <p:sldIdLst>
    <p:sldId id="337" r:id="rId11"/>
    <p:sldId id="360" r:id="rId12"/>
    <p:sldId id="338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48" r:id="rId21"/>
    <p:sldId id="350" r:id="rId22"/>
    <p:sldId id="351" r:id="rId23"/>
    <p:sldId id="352" r:id="rId24"/>
    <p:sldId id="361" r:id="rId25"/>
    <p:sldId id="354" r:id="rId26"/>
    <p:sldId id="355" r:id="rId27"/>
    <p:sldId id="349" r:id="rId28"/>
    <p:sldId id="346" r:id="rId29"/>
    <p:sldId id="356" r:id="rId30"/>
    <p:sldId id="327" r:id="rId31"/>
    <p:sldId id="357" r:id="rId32"/>
    <p:sldId id="358" r:id="rId33"/>
    <p:sldId id="359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48"/>
            <p14:sldId id="350"/>
            <p14:sldId id="351"/>
            <p14:sldId id="352"/>
            <p14:sldId id="361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27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798" y="78"/>
      </p:cViewPr>
      <p:guideLst>
        <p:guide orient="horz" pos="2160"/>
        <p:guide pos="384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041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248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962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947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807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76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458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330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9003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1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442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37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359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139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24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83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483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230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11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2"/>
            <a:ext cx="12192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4"/>
            <a:ext cx="12192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965984" y="6405346"/>
            <a:ext cx="10335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4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5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4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4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6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6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7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5" y="27306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5" y="27306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3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4" y="27305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4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4" y="27305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4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8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31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9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4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9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6" y="273053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6" y="273053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4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18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70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942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4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005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647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742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891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83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000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26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482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911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7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402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21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356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2"/>
            <a:ext cx="12192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6896762" y="447669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78066"/>
            <a:ext cx="3986568" cy="20933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1233" y="2171452"/>
            <a:ext cx="7285199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NGÔI NHÀ CỦA EM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227" y="6075970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9730665" y="6216576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6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6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4" grpId="0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200401"/>
            <a:ext cx="3694698" cy="347892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546C874-965C-457E-AF8E-F6F26E1031A0}"/>
              </a:ext>
            </a:extLst>
          </p:cNvPr>
          <p:cNvCxnSpPr/>
          <p:nvPr/>
        </p:nvCxnSpPr>
        <p:spPr>
          <a:xfrm>
            <a:off x="3810001" y="6400800"/>
            <a:ext cx="540516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chan trời sang tạo lớp 1\ih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337622"/>
            <a:ext cx="3009900" cy="25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han trời sang tạo lớp 1\jghjg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461964"/>
            <a:ext cx="2401093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chan trời sang tạo lớp 1\f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17" y="706350"/>
            <a:ext cx="2227534" cy="2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han trời sang tạo lớp 1\jhfg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118" y="2943225"/>
            <a:ext cx="1471883" cy="20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chan trời sang tạo lớp 1\fgjjf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93" y="2854326"/>
            <a:ext cx="2130290" cy="21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chan trời sang tạo lớp 1\op;k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400676"/>
            <a:ext cx="60213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0" y="76200"/>
            <a:ext cx="6362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5852468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260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4800" y="26670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35231" y="25908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60619" y="488846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88262" y="4800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05144"/>
            <a:ext cx="3352800" cy="315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1173" y="141812"/>
            <a:ext cx="4968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D:\chan trời sang tạo lớp 1\hjhgjh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5105400" cy="46708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8528" y="6019650"/>
            <a:ext cx="9533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05144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1462" y="5962133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D:\chan trời sang tạo lớp 1\ujhknml,k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09601"/>
            <a:ext cx="5791200" cy="50864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05144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7683" y="5638800"/>
            <a:ext cx="7029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chan trời sang tạo lớp 1\ụkjhkjh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601"/>
            <a:ext cx="5411454" cy="49241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60">
        <p14:prism/>
      </p:transition>
    </mc:Choice>
    <mc:Fallback xmlns="">
      <p:transition spd="slow" advTm="37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600" y="3781633"/>
            <a:ext cx="3048000" cy="2869992"/>
          </a:xfrm>
          <a:prstGeom prst="rect">
            <a:avLst/>
          </a:prstGeom>
        </p:spPr>
      </p:pic>
      <p:pic>
        <p:nvPicPr>
          <p:cNvPr id="4098" name="Picture 2" descr="D:\chan trời sang tạo lớp 1\hg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1143001"/>
            <a:ext cx="1695450" cy="200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han trời sang tạo lớp 1\jgkj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9383"/>
            <a:ext cx="2439504" cy="298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chan trời sang tạo lớp 1\ghjkhk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38" y="1828800"/>
            <a:ext cx="3334275" cy="4159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5888" y="147935"/>
            <a:ext cx="67172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1" y="3352800"/>
            <a:ext cx="9813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iCiel Cadena" pitchFamily="2" charset="0"/>
              </a:rPr>
              <a:t>Bước</a:t>
            </a:r>
            <a:r>
              <a:rPr lang="en-US" sz="2000" dirty="0">
                <a:latin typeface="iCiel Cadena" pitchFamily="2" charset="0"/>
              </a:rPr>
              <a:t> 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7088" y="6172201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1972" y="5638470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6597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8264" y="3048000"/>
            <a:ext cx="71395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 bài vẽ của các bạn 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có thêm ý tưởng </a:t>
            </a:r>
          </a:p>
        </p:txBody>
      </p:sp>
    </p:spTree>
    <p:extLst>
      <p:ext uri="{BB962C8B-B14F-4D97-AF65-F5344CB8AC3E}">
        <p14:creationId xmlns:p14="http://schemas.microsoft.com/office/powerpoint/2010/main" val="38453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an trời sang tạo lớp 1\fjg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641298"/>
            <a:ext cx="7603873" cy="509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8508" y="5933470"/>
            <a:ext cx="5086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794" y="5933470"/>
            <a:ext cx="5774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Bitexco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” –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 descr="D:\chan trời sang tạo lớp 1\yijug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685800"/>
            <a:ext cx="7674323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8" y="2971811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2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3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438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9843" y="2209801"/>
            <a:ext cx="690695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ý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2520762" y="-872230"/>
            <a:ext cx="7145577" cy="527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3763" y="685801"/>
            <a:ext cx="4960012" cy="261610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</a:p>
          <a:p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ngôi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cơ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bản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8" y="2971811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2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3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438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43645"/>
            <a:ext cx="87630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6585" y="2897814"/>
            <a:ext cx="7322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529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8" y="2971811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2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3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9801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24" y="293534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9842" y="2209800"/>
            <a:ext cx="7425174" cy="3330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 vận dùng kiến thức học được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03" y="198187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99" y="4438810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527622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80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6019837" y="179108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10" y="304825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97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9672" y="2263676"/>
            <a:ext cx="6694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EM! </a:t>
            </a:r>
          </a:p>
          <a:p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1" y="805753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20" y="2438414"/>
            <a:ext cx="74675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7471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2820" y="405839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2" y="533402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99061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30" y="3962403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8" y="2971811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2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3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9803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60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422164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04023" y="1143000"/>
            <a:ext cx="5151795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100"/>
          <p:cNvSpPr/>
          <p:nvPr/>
        </p:nvSpPr>
        <p:spPr>
          <a:xfrm rot="5400000">
            <a:off x="2628900" y="-1104900"/>
            <a:ext cx="6934200" cy="9144000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D:\chan trời sang tạo lớp 1\5yrty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22" y="762000"/>
            <a:ext cx="3629978" cy="2438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chan trời sang tạo lớp 1\etfr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06" y="762000"/>
            <a:ext cx="3806294" cy="2445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chan trời sang tạo lớp 1\gdhgh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5"/>
            <a:ext cx="4054576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chan trời sang tạo lớp 1\uioi;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67" y="3962405"/>
            <a:ext cx="3691743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548290" y="3352798"/>
            <a:ext cx="255711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TP HCM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20000" y="6412468"/>
            <a:ext cx="1537665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14615" y="6412468"/>
            <a:ext cx="273889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43268" y="3352798"/>
            <a:ext cx="3370987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38600" y="5"/>
            <a:ext cx="501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664411" y="381005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D:\chan trời sang tạo lớp 1\gfdh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8808"/>
            <a:ext cx="4648200" cy="3166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han trời sang tạo lớp 1\gfdsgfd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7" y="3266448"/>
            <a:ext cx="4911811" cy="336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2438400" y="4191002"/>
            <a:ext cx="2703790" cy="1991353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1882797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39000" y="1295400"/>
            <a:ext cx="2749944" cy="1752600"/>
            <a:chOff x="5715000" y="1752600"/>
            <a:chExt cx="2466311" cy="1409700"/>
          </a:xfrm>
        </p:grpSpPr>
        <p:sp>
          <p:nvSpPr>
            <p:cNvPr id="4" name="Left Arrow 3"/>
            <p:cNvSpPr/>
            <p:nvPr/>
          </p:nvSpPr>
          <p:spPr>
            <a:xfrm>
              <a:off x="5715000" y="1752600"/>
              <a:ext cx="2362200" cy="1409700"/>
            </a:xfrm>
            <a:prstGeom prst="leftArrow">
              <a:avLst/>
            </a:prstGeom>
            <a:solidFill>
              <a:schemeClr val="accent6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9510" y="2147128"/>
              <a:ext cx="2271801" cy="544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tp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HCM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8" y="2971811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2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1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3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95606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6399</TotalTime>
  <Words>381</Words>
  <Application>Microsoft Office PowerPoint</Application>
  <PresentationFormat>Widescreen</PresentationFormat>
  <Paragraphs>87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1_第一PPT，www.1ppt.com</vt:lpstr>
      <vt:lpstr>第一PPT，www.1ppt.com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567</cp:revision>
  <dcterms:created xsi:type="dcterms:W3CDTF">2020-08-13T08:18:23Z</dcterms:created>
  <dcterms:modified xsi:type="dcterms:W3CDTF">2022-08-11T09:22:38Z</dcterms:modified>
</cp:coreProperties>
</file>