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7" r:id="rId6"/>
    <p:sldId id="257" r:id="rId7"/>
    <p:sldId id="264" r:id="rId8"/>
    <p:sldId id="258" r:id="rId9"/>
    <p:sldId id="270" r:id="rId10"/>
    <p:sldId id="271" r:id="rId11"/>
    <p:sldId id="272" r:id="rId12"/>
    <p:sldId id="265" r:id="rId13"/>
    <p:sldId id="273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37310-3E2D-C93E-61BE-2741D8083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AD6954-20B0-3F05-4B9E-AE60A81ED6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6098F-383B-C271-4E3A-CE29599C2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9A28-17A5-4193-B74F-F06E558BDDEE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D3E5D-2428-352C-5BB1-A1E9BB605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61178-DF8F-208A-2FA1-148C52A93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C6E2-8203-48EC-B956-93FCD9658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67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7429F-01DB-51E5-C717-271273BB6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C5E169-BE7C-F2BD-0BF9-DAEC3BB61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ACC03-FC25-91F3-E760-8B21DFD3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9A28-17A5-4193-B74F-F06E558BDDEE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FDE04-C3FC-5BE3-9491-B58BC17EE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8D437-78CE-8162-E944-DD6685B26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C6E2-8203-48EC-B956-93FCD9658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41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2D12AE-9549-C861-8929-83C65689BF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884BA8-4B85-F8DD-3D94-7DF21F306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6C60-0ADF-44F3-1133-44988C4E4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9A28-17A5-4193-B74F-F06E558BDDEE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597F4-D0DB-6926-19B7-F9E9902C9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C002A-0730-5978-C5FF-A95268A59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C6E2-8203-48EC-B956-93FCD9658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03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9AB36-1E5C-C5B6-AAD8-D6F8F891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9BB0C-8058-10B1-F0F8-8C42B5278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4EDF3-B113-333E-557D-C1780F57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9A28-17A5-4193-B74F-F06E558BDDEE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4E706-E74A-F0E7-C56F-C785E6479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2C21B-C5BF-335A-5F8E-65DBE41DE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C6E2-8203-48EC-B956-93FCD9658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24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F68-719F-66E1-963D-C65494E73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C2758-34BD-29E9-39F2-32B20BB85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C3860-BEE6-D252-5323-2CE28A6C3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9A28-17A5-4193-B74F-F06E558BDDEE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FA539-B415-9E1B-17AE-EB2617546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E6AE3-F6F2-D9DA-5F2D-A1CDFA652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C6E2-8203-48EC-B956-93FCD9658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4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EEA2D-E254-50F7-CBE6-5C0A412E3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7F73F-E8DF-5B0E-D32D-2BF6AEF71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AAF74F-70EE-428C-36DF-4F6DF8104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6F4B3-26D5-F582-9A88-DE618E9E7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9A28-17A5-4193-B74F-F06E558BDDEE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E79FA-802B-9676-270A-4FC3A302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52ED9-5F4E-8DFD-03B2-FAD6B1FB8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C6E2-8203-48EC-B956-93FCD9658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07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192D3-3085-D7A5-D136-F3F3A773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F25DE-FD84-E79B-0E77-7891CF72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1C2B9F-4F61-0179-2C8B-FC3320505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783FB2-FA0F-8FCA-CDA3-9A7797ED64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092A07-B03B-AD1A-79BC-11D6FD752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C6BC87-8D43-C71A-7907-EC7699F13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9A28-17A5-4193-B74F-F06E558BDDEE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B056F0-8EE0-F0AB-B498-4CAC27836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746CB6-C31E-299B-2C0A-5D0A61158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C6E2-8203-48EC-B956-93FCD9658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5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EEB3D-0B16-91C1-B33D-0371315E9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58CC5D-CA58-3B89-54BE-291563FD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9A28-17A5-4193-B74F-F06E558BDDEE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58772-67E2-F13D-B77D-A80FAC407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831E0E-8337-E374-7EC9-35F2D19D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C6E2-8203-48EC-B956-93FCD9658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6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2D73F0-F108-DD06-4194-0ED886A6E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9A28-17A5-4193-B74F-F06E558BDDEE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FA7F7A-1B0C-1E51-A15F-7C1B2B29B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21BA1-7DBA-668A-2D0C-DDA8B8D1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C6E2-8203-48EC-B956-93FCD9658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82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2434-3FE6-5CB0-C2C0-8CB4F040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A01B6-DA1D-1847-6705-C6E479196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2A99D-9D4C-4B59-3AF2-0308D5E38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B47F1-9E90-C2F3-763C-2F913C1A1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9A28-17A5-4193-B74F-F06E558BDDEE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E0F7D-FE2B-EE85-76BE-95378A4D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BE202-14A3-5C10-06D6-68A5AF6AA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C6E2-8203-48EC-B956-93FCD9658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27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2CD7B-7765-DEF6-919A-A0A640314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D8183F-458A-195A-FDB0-C6C6D0BCD0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F0352-3F37-D0E6-46AA-AF3F38D42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038A6-FDFF-8F94-D615-35BD096EB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9A28-17A5-4193-B74F-F06E558BDDEE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7DC0B-89EC-1939-02B9-E8FE3046E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9C194-EE41-CDC1-C9C4-F062F4C4F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C6E2-8203-48EC-B956-93FCD9658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54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E353F5-679C-52A0-FC96-D78FD1B8D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C8317-43BE-628C-296D-C3EAC0369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F8A4F-6999-BDED-F238-4993808EF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B9A28-17A5-4193-B74F-F06E558BDDEE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00AFF-F854-DEA3-39CF-A731B7572B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78967-53F3-1F49-2B9A-955EFAE3A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5C6E2-8203-48EC-B956-93FCD9658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9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EC444-A6A5-B465-FFA1-68DA14A0C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39" t="8939" r="12696" b="135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40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ình nền pp dễ thương - Phụ Kiện MacBook Chính Hãng">
            <a:extLst>
              <a:ext uri="{FF2B5EF4-FFF2-40B4-BE49-F238E27FC236}">
                <a16:creationId xmlns:a16="http://schemas.microsoft.com/office/drawing/2014/main" id="{5360F464-5C11-6AB7-A7D0-FCEABC2C0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178FE5-6AF9-4CB6-B202-2E937A7BF3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71" t="27715" r="13691" b="1986"/>
          <a:stretch/>
        </p:blipFill>
        <p:spPr>
          <a:xfrm>
            <a:off x="2381392" y="1204687"/>
            <a:ext cx="7067408" cy="39769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C2710-E37A-7D4D-8465-F9D92F70B5E0}"/>
              </a:ext>
            </a:extLst>
          </p:cNvPr>
          <p:cNvSpPr txBox="1"/>
          <p:nvPr/>
        </p:nvSpPr>
        <p:spPr>
          <a:xfrm>
            <a:off x="3048000" y="177225"/>
            <a:ext cx="750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400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D2BBEF-2D4D-46AD-9268-027A799F13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0" r="12737"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276F580-B579-52F1-BF01-72D909FCF1B4}"/>
              </a:ext>
            </a:extLst>
          </p:cNvPr>
          <p:cNvGrpSpPr/>
          <p:nvPr/>
        </p:nvGrpSpPr>
        <p:grpSpPr>
          <a:xfrm>
            <a:off x="203199" y="1099456"/>
            <a:ext cx="5428345" cy="5355772"/>
            <a:chOff x="188686" y="870857"/>
            <a:chExt cx="5544458" cy="535577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E1DA439-1902-CDB3-8A8A-87D5482F45C9}"/>
                </a:ext>
              </a:extLst>
            </p:cNvPr>
            <p:cNvSpPr/>
            <p:nvPr/>
          </p:nvSpPr>
          <p:spPr>
            <a:xfrm>
              <a:off x="188686" y="870857"/>
              <a:ext cx="5544458" cy="5355772"/>
            </a:xfrm>
            <a:prstGeom prst="roundRect">
              <a:avLst>
                <a:gd name="adj" fmla="val 1070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E0368AB-1FA7-54CC-E59E-355C86742776}"/>
                </a:ext>
              </a:extLst>
            </p:cNvPr>
            <p:cNvSpPr/>
            <p:nvPr/>
          </p:nvSpPr>
          <p:spPr>
            <a:xfrm>
              <a:off x="359228" y="1034143"/>
              <a:ext cx="5203373" cy="5029200"/>
            </a:xfrm>
            <a:prstGeom prst="roundRect">
              <a:avLst>
                <a:gd name="adj" fmla="val 1070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B93D424-10C8-D311-9768-9903ECF49757}"/>
              </a:ext>
            </a:extLst>
          </p:cNvPr>
          <p:cNvSpPr txBox="1"/>
          <p:nvPr/>
        </p:nvSpPr>
        <p:spPr>
          <a:xfrm>
            <a:off x="566056" y="1576739"/>
            <a:ext cx="47026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5B1EA-6DD3-C924-2B77-40022767034D}"/>
              </a:ext>
            </a:extLst>
          </p:cNvPr>
          <p:cNvSpPr txBox="1"/>
          <p:nvPr/>
        </p:nvSpPr>
        <p:spPr>
          <a:xfrm>
            <a:off x="5268686" y="234572"/>
            <a:ext cx="2525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</a:t>
            </a:r>
          </a:p>
        </p:txBody>
      </p:sp>
    </p:spTree>
    <p:extLst>
      <p:ext uri="{BB962C8B-B14F-4D97-AF65-F5344CB8AC3E}">
        <p14:creationId xmlns:p14="http://schemas.microsoft.com/office/powerpoint/2010/main" val="277084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3801DC-B26B-6852-1A0D-E2E3C4531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7" r="12738"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36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nền powerpoint">
            <a:extLst>
              <a:ext uri="{FF2B5EF4-FFF2-40B4-BE49-F238E27FC236}">
                <a16:creationId xmlns:a16="http://schemas.microsoft.com/office/drawing/2014/main" id="{3A4205AE-80A0-9F91-21BB-C162CDE1B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t="-586" r="14334" b="3436"/>
          <a:stretch/>
        </p:blipFill>
        <p:spPr bwMode="auto">
          <a:xfrm>
            <a:off x="0" y="-41564"/>
            <a:ext cx="12192000" cy="689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C15AF-75A3-B158-9D0B-CF3E94E30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048" y="3678382"/>
            <a:ext cx="6091901" cy="390897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9ECCC7-9CFB-52EB-5F91-2B1A7D9ED244}"/>
              </a:ext>
            </a:extLst>
          </p:cNvPr>
          <p:cNvSpPr/>
          <p:nvPr/>
        </p:nvSpPr>
        <p:spPr>
          <a:xfrm>
            <a:off x="2249712" y="1964046"/>
            <a:ext cx="7692572" cy="288834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7A98D7C-3799-7857-ABE4-3F6C075081BC}"/>
              </a:ext>
            </a:extLst>
          </p:cNvPr>
          <p:cNvSpPr/>
          <p:nvPr/>
        </p:nvSpPr>
        <p:spPr>
          <a:xfrm>
            <a:off x="2627084" y="2268845"/>
            <a:ext cx="6937828" cy="227874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ACEDB2-A750-4957-5995-2B51CAC2A591}"/>
              </a:ext>
            </a:extLst>
          </p:cNvPr>
          <p:cNvSpPr txBox="1"/>
          <p:nvPr/>
        </p:nvSpPr>
        <p:spPr>
          <a:xfrm>
            <a:off x="2873828" y="2627086"/>
            <a:ext cx="6268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351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32CE6-A0E7-3D21-F227-EC226A306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r="12738"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22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1891DC-48A9-D010-D1FB-B41C7C98E7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2538" t="8522" r="12579" b="154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D1B1F-B041-83D2-078C-3DDD9FF93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3" r="12812" b="12065"/>
          <a:stretch/>
        </p:blipFill>
        <p:spPr>
          <a:xfrm>
            <a:off x="0" y="0"/>
            <a:ext cx="12192000" cy="682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39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2A9D7A8-89AA-7283-7349-24BD1675A3C7}"/>
              </a:ext>
            </a:extLst>
          </p:cNvPr>
          <p:cNvGrpSpPr/>
          <p:nvPr/>
        </p:nvGrpSpPr>
        <p:grpSpPr>
          <a:xfrm>
            <a:off x="0" y="31922"/>
            <a:ext cx="12192000" cy="6854653"/>
            <a:chOff x="0" y="31922"/>
            <a:chExt cx="12192000" cy="68546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4ACF9F-395E-A96A-DB82-A70061CDC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422" r="13047"/>
            <a:stretch/>
          </p:blipFill>
          <p:spPr>
            <a:xfrm>
              <a:off x="0" y="31922"/>
              <a:ext cx="12192000" cy="6854653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2F31E1C-408D-39EF-7A6A-FC96E4AD1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255" r="67523" b="67255"/>
            <a:stretch/>
          </p:blipFill>
          <p:spPr>
            <a:xfrm>
              <a:off x="528637" y="198610"/>
              <a:ext cx="2319337" cy="2244553"/>
            </a:xfrm>
            <a:prstGeom prst="rect">
              <a:avLst/>
            </a:prstGeom>
          </p:spPr>
        </p:pic>
      </p:grpSp>
      <p:pic>
        <p:nvPicPr>
          <p:cNvPr id="6" name="BaiCaDiHocBeat-V.A-4088396">
            <a:hlinkClick r:id="" action="ppaction://media"/>
            <a:extLst>
              <a:ext uri="{FF2B5EF4-FFF2-40B4-BE49-F238E27FC236}">
                <a16:creationId xmlns:a16="http://schemas.microsoft.com/office/drawing/2014/main" id="{A70060F5-E213-8562-CA9C-4236441F9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Ca-Nha-Thuong-nhau-Beat">
            <a:hlinkClick r:id="" action="ppaction://media"/>
            <a:extLst>
              <a:ext uri="{FF2B5EF4-FFF2-40B4-BE49-F238E27FC236}">
                <a16:creationId xmlns:a16="http://schemas.microsoft.com/office/drawing/2014/main" id="{8D9B455E-4441-829C-E050-F8FA9611A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0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BEE836B-3E40-7133-C830-153DF710C9A7}"/>
              </a:ext>
            </a:extLst>
          </p:cNvPr>
          <p:cNvGrpSpPr/>
          <p:nvPr/>
        </p:nvGrpSpPr>
        <p:grpSpPr>
          <a:xfrm>
            <a:off x="0" y="0"/>
            <a:ext cx="12192000" cy="6861629"/>
            <a:chOff x="0" y="0"/>
            <a:chExt cx="12192000" cy="68616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DAC3F47-5546-E66E-4747-269014428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500" r="12857"/>
            <a:stretch/>
          </p:blipFill>
          <p:spPr>
            <a:xfrm>
              <a:off x="0" y="3347"/>
              <a:ext cx="9100457" cy="6854653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795CF7E-235A-A93D-4037-BB71309FA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5893" r="12857"/>
            <a:stretch/>
          </p:blipFill>
          <p:spPr>
            <a:xfrm flipH="1">
              <a:off x="9100455" y="6976"/>
              <a:ext cx="406402" cy="685465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7AFEC0-240D-905A-176A-6104CB6B99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5893" r="12857"/>
            <a:stretch/>
          </p:blipFill>
          <p:spPr>
            <a:xfrm>
              <a:off x="9506857" y="0"/>
              <a:ext cx="2685143" cy="6854653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D00DA1E-349B-E7D2-7353-CA80DDD4F662}"/>
                </a:ext>
              </a:extLst>
            </p:cNvPr>
            <p:cNvGrpSpPr/>
            <p:nvPr/>
          </p:nvGrpSpPr>
          <p:grpSpPr>
            <a:xfrm flipH="1">
              <a:off x="8113486" y="1494971"/>
              <a:ext cx="4078514" cy="5356053"/>
              <a:chOff x="74269" y="3917947"/>
              <a:chExt cx="2080389" cy="2829941"/>
            </a:xfrm>
          </p:grpSpPr>
          <p:grpSp>
            <p:nvGrpSpPr>
              <p:cNvPr id="6" name="Google Shape;2129;p37">
                <a:extLst>
                  <a:ext uri="{FF2B5EF4-FFF2-40B4-BE49-F238E27FC236}">
                    <a16:creationId xmlns:a16="http://schemas.microsoft.com/office/drawing/2014/main" id="{3D30EDD4-6B08-EDD9-D72F-B7318ADF0A84}"/>
                  </a:ext>
                </a:extLst>
              </p:cNvPr>
              <p:cNvGrpSpPr/>
              <p:nvPr/>
            </p:nvGrpSpPr>
            <p:grpSpPr>
              <a:xfrm rot="17282975">
                <a:off x="186905" y="4059489"/>
                <a:ext cx="1389844" cy="1106759"/>
                <a:chOff x="8757948" y="1920174"/>
                <a:chExt cx="1090443" cy="865316"/>
              </a:xfrm>
            </p:grpSpPr>
            <p:sp>
              <p:nvSpPr>
                <p:cNvPr id="81" name="Google Shape;2130;p37">
                  <a:extLst>
                    <a:ext uri="{FF2B5EF4-FFF2-40B4-BE49-F238E27FC236}">
                      <a16:creationId xmlns:a16="http://schemas.microsoft.com/office/drawing/2014/main" id="{0BBDCB8B-D366-6D04-1AA3-0BC9CD7713D3}"/>
                    </a:ext>
                  </a:extLst>
                </p:cNvPr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2131;p37">
                  <a:extLst>
                    <a:ext uri="{FF2B5EF4-FFF2-40B4-BE49-F238E27FC236}">
                      <a16:creationId xmlns:a16="http://schemas.microsoft.com/office/drawing/2014/main" id="{256C197C-4135-D1B6-F79F-EEA7FA9FB49B}"/>
                    </a:ext>
                  </a:extLst>
                </p:cNvPr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2132;p37">
                  <a:extLst>
                    <a:ext uri="{FF2B5EF4-FFF2-40B4-BE49-F238E27FC236}">
                      <a16:creationId xmlns:a16="http://schemas.microsoft.com/office/drawing/2014/main" id="{A4A9FB1B-BA86-59A6-548A-735410BFAE9D}"/>
                    </a:ext>
                  </a:extLst>
                </p:cNvPr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2133;p37">
                  <a:extLst>
                    <a:ext uri="{FF2B5EF4-FFF2-40B4-BE49-F238E27FC236}">
                      <a16:creationId xmlns:a16="http://schemas.microsoft.com/office/drawing/2014/main" id="{D85E1C16-9FFD-253F-E43C-4A89B36A46C5}"/>
                    </a:ext>
                  </a:extLst>
                </p:cNvPr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2134;p37">
                  <a:extLst>
                    <a:ext uri="{FF2B5EF4-FFF2-40B4-BE49-F238E27FC236}">
                      <a16:creationId xmlns:a16="http://schemas.microsoft.com/office/drawing/2014/main" id="{5712EC3E-8C6A-6FFB-A0B9-17EB69B2CDFB}"/>
                    </a:ext>
                  </a:extLst>
                </p:cNvPr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135;p37">
                  <a:extLst>
                    <a:ext uri="{FF2B5EF4-FFF2-40B4-BE49-F238E27FC236}">
                      <a16:creationId xmlns:a16="http://schemas.microsoft.com/office/drawing/2014/main" id="{14F43798-1181-E119-8946-7A165D31D26D}"/>
                    </a:ext>
                  </a:extLst>
                </p:cNvPr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136;p37">
                  <a:extLst>
                    <a:ext uri="{FF2B5EF4-FFF2-40B4-BE49-F238E27FC236}">
                      <a16:creationId xmlns:a16="http://schemas.microsoft.com/office/drawing/2014/main" id="{F71CBB6F-7323-2509-8A89-121DD55DA9E1}"/>
                    </a:ext>
                  </a:extLst>
                </p:cNvPr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137;p37">
                  <a:extLst>
                    <a:ext uri="{FF2B5EF4-FFF2-40B4-BE49-F238E27FC236}">
                      <a16:creationId xmlns:a16="http://schemas.microsoft.com/office/drawing/2014/main" id="{330AEC88-F976-2222-9B56-DDB1B7ECBD59}"/>
                    </a:ext>
                  </a:extLst>
                </p:cNvPr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138;p37">
                  <a:extLst>
                    <a:ext uri="{FF2B5EF4-FFF2-40B4-BE49-F238E27FC236}">
                      <a16:creationId xmlns:a16="http://schemas.microsoft.com/office/drawing/2014/main" id="{C1A8466B-5D9C-2DAF-DA28-F5410BA1E97F}"/>
                    </a:ext>
                  </a:extLst>
                </p:cNvPr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2139;p37">
                  <a:extLst>
                    <a:ext uri="{FF2B5EF4-FFF2-40B4-BE49-F238E27FC236}">
                      <a16:creationId xmlns:a16="http://schemas.microsoft.com/office/drawing/2014/main" id="{46FB1DD4-EE5D-39ED-D86C-416D9A46BCA1}"/>
                    </a:ext>
                  </a:extLst>
                </p:cNvPr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2140;p37">
                  <a:extLst>
                    <a:ext uri="{FF2B5EF4-FFF2-40B4-BE49-F238E27FC236}">
                      <a16:creationId xmlns:a16="http://schemas.microsoft.com/office/drawing/2014/main" id="{AFACF386-B088-19DB-EF59-9CE82A74DC1D}"/>
                    </a:ext>
                  </a:extLst>
                </p:cNvPr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2141;p37">
                  <a:extLst>
                    <a:ext uri="{FF2B5EF4-FFF2-40B4-BE49-F238E27FC236}">
                      <a16:creationId xmlns:a16="http://schemas.microsoft.com/office/drawing/2014/main" id="{8DF555A5-CD09-D439-F653-C9ED947B1680}"/>
                    </a:ext>
                  </a:extLst>
                </p:cNvPr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2142;p37">
                  <a:extLst>
                    <a:ext uri="{FF2B5EF4-FFF2-40B4-BE49-F238E27FC236}">
                      <a16:creationId xmlns:a16="http://schemas.microsoft.com/office/drawing/2014/main" id="{79DF0CB4-46EA-5517-0F09-518F7310B9AF}"/>
                    </a:ext>
                  </a:extLst>
                </p:cNvPr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143;p37">
                  <a:extLst>
                    <a:ext uri="{FF2B5EF4-FFF2-40B4-BE49-F238E27FC236}">
                      <a16:creationId xmlns:a16="http://schemas.microsoft.com/office/drawing/2014/main" id="{1D4F3EAE-2BD3-1789-AAE7-6C113B8D33AB}"/>
                    </a:ext>
                  </a:extLst>
                </p:cNvPr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144;p37">
                  <a:extLst>
                    <a:ext uri="{FF2B5EF4-FFF2-40B4-BE49-F238E27FC236}">
                      <a16:creationId xmlns:a16="http://schemas.microsoft.com/office/drawing/2014/main" id="{8AF84AF6-DDB4-1CED-E5AA-08FF8EEC17AD}"/>
                    </a:ext>
                  </a:extLst>
                </p:cNvPr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145;p37">
                  <a:extLst>
                    <a:ext uri="{FF2B5EF4-FFF2-40B4-BE49-F238E27FC236}">
                      <a16:creationId xmlns:a16="http://schemas.microsoft.com/office/drawing/2014/main" id="{0945665E-237D-F333-9D47-579B146F6B44}"/>
                    </a:ext>
                  </a:extLst>
                </p:cNvPr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146;p37">
                  <a:extLst>
                    <a:ext uri="{FF2B5EF4-FFF2-40B4-BE49-F238E27FC236}">
                      <a16:creationId xmlns:a16="http://schemas.microsoft.com/office/drawing/2014/main" id="{1276A4E5-D1E0-776E-09D7-CDF079ED78BC}"/>
                    </a:ext>
                  </a:extLst>
                </p:cNvPr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2147;p37">
                  <a:extLst>
                    <a:ext uri="{FF2B5EF4-FFF2-40B4-BE49-F238E27FC236}">
                      <a16:creationId xmlns:a16="http://schemas.microsoft.com/office/drawing/2014/main" id="{74519B7A-5C9B-DFF0-011F-4E9AE59FBD46}"/>
                    </a:ext>
                  </a:extLst>
                </p:cNvPr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148;p37">
                  <a:extLst>
                    <a:ext uri="{FF2B5EF4-FFF2-40B4-BE49-F238E27FC236}">
                      <a16:creationId xmlns:a16="http://schemas.microsoft.com/office/drawing/2014/main" id="{5AB36F30-D47C-3865-9558-EE95C0D76631}"/>
                    </a:ext>
                  </a:extLst>
                </p:cNvPr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149;p37">
                  <a:extLst>
                    <a:ext uri="{FF2B5EF4-FFF2-40B4-BE49-F238E27FC236}">
                      <a16:creationId xmlns:a16="http://schemas.microsoft.com/office/drawing/2014/main" id="{282756EB-1D22-A1E1-A596-3A18A7DAA9F1}"/>
                    </a:ext>
                  </a:extLst>
                </p:cNvPr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150;p37">
                  <a:extLst>
                    <a:ext uri="{FF2B5EF4-FFF2-40B4-BE49-F238E27FC236}">
                      <a16:creationId xmlns:a16="http://schemas.microsoft.com/office/drawing/2014/main" id="{8B209AD0-7457-A60D-711A-B34A96929EB4}"/>
                    </a:ext>
                  </a:extLst>
                </p:cNvPr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151;p37">
                  <a:extLst>
                    <a:ext uri="{FF2B5EF4-FFF2-40B4-BE49-F238E27FC236}">
                      <a16:creationId xmlns:a16="http://schemas.microsoft.com/office/drawing/2014/main" id="{8413E760-7438-470B-9D98-01244CFF2ED2}"/>
                    </a:ext>
                  </a:extLst>
                </p:cNvPr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" name="Google Shape;2103;p37">
                <a:extLst>
                  <a:ext uri="{FF2B5EF4-FFF2-40B4-BE49-F238E27FC236}">
                    <a16:creationId xmlns:a16="http://schemas.microsoft.com/office/drawing/2014/main" id="{F511F93C-F188-F47F-2925-64634C98809B}"/>
                  </a:ext>
                </a:extLst>
              </p:cNvPr>
              <p:cNvGrpSpPr/>
              <p:nvPr/>
            </p:nvGrpSpPr>
            <p:grpSpPr>
              <a:xfrm rot="16200000">
                <a:off x="-58118" y="4853918"/>
                <a:ext cx="1298435" cy="1033661"/>
                <a:chOff x="8757948" y="1920174"/>
                <a:chExt cx="1090443" cy="865316"/>
              </a:xfrm>
            </p:grpSpPr>
            <p:sp>
              <p:nvSpPr>
                <p:cNvPr id="63" name="Google Shape;2104;p37">
                  <a:extLst>
                    <a:ext uri="{FF2B5EF4-FFF2-40B4-BE49-F238E27FC236}">
                      <a16:creationId xmlns:a16="http://schemas.microsoft.com/office/drawing/2014/main" id="{45BB9ED7-00BD-B74F-53BD-8ABF516C8F5A}"/>
                    </a:ext>
                  </a:extLst>
                </p:cNvPr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2105;p37">
                  <a:extLst>
                    <a:ext uri="{FF2B5EF4-FFF2-40B4-BE49-F238E27FC236}">
                      <a16:creationId xmlns:a16="http://schemas.microsoft.com/office/drawing/2014/main" id="{7E172B60-2E68-25AA-2C39-4BAAAAD89E4B}"/>
                    </a:ext>
                  </a:extLst>
                </p:cNvPr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A8B0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2106;p37">
                  <a:extLst>
                    <a:ext uri="{FF2B5EF4-FFF2-40B4-BE49-F238E27FC236}">
                      <a16:creationId xmlns:a16="http://schemas.microsoft.com/office/drawing/2014/main" id="{27019FD6-6BCB-792E-998E-EBEACA26A537}"/>
                    </a:ext>
                  </a:extLst>
                </p:cNvPr>
                <p:cNvSpPr/>
                <p:nvPr/>
              </p:nvSpPr>
              <p:spPr>
                <a:xfrm flipH="1">
                  <a:off x="8831994" y="2476592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A8B0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2107;p37">
                  <a:extLst>
                    <a:ext uri="{FF2B5EF4-FFF2-40B4-BE49-F238E27FC236}">
                      <a16:creationId xmlns:a16="http://schemas.microsoft.com/office/drawing/2014/main" id="{34D80CC0-DFEB-21A1-C414-18395553DA35}"/>
                    </a:ext>
                  </a:extLst>
                </p:cNvPr>
                <p:cNvSpPr/>
                <p:nvPr/>
              </p:nvSpPr>
              <p:spPr>
                <a:xfrm flipH="1">
                  <a:off x="8944010" y="2344672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A8B0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2108;p37">
                  <a:extLst>
                    <a:ext uri="{FF2B5EF4-FFF2-40B4-BE49-F238E27FC236}">
                      <a16:creationId xmlns:a16="http://schemas.microsoft.com/office/drawing/2014/main" id="{BD2D580A-654E-9E37-C363-622299193B2D}"/>
                    </a:ext>
                  </a:extLst>
                </p:cNvPr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A8B0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2109;p37">
                  <a:extLst>
                    <a:ext uri="{FF2B5EF4-FFF2-40B4-BE49-F238E27FC236}">
                      <a16:creationId xmlns:a16="http://schemas.microsoft.com/office/drawing/2014/main" id="{75458A74-4342-936F-831C-FC715026E730}"/>
                    </a:ext>
                  </a:extLst>
                </p:cNvPr>
                <p:cNvSpPr/>
                <p:nvPr/>
              </p:nvSpPr>
              <p:spPr>
                <a:xfrm flipH="1">
                  <a:off x="9317732" y="2105609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A8B0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2110;p37">
                  <a:extLst>
                    <a:ext uri="{FF2B5EF4-FFF2-40B4-BE49-F238E27FC236}">
                      <a16:creationId xmlns:a16="http://schemas.microsoft.com/office/drawing/2014/main" id="{F9F11A05-3F86-CCD0-BEF2-AD553E746D20}"/>
                    </a:ext>
                  </a:extLst>
                </p:cNvPr>
                <p:cNvSpPr/>
                <p:nvPr/>
              </p:nvSpPr>
              <p:spPr>
                <a:xfrm flipH="1">
                  <a:off x="9470533" y="198069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A8B0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2111;p37">
                  <a:extLst>
                    <a:ext uri="{FF2B5EF4-FFF2-40B4-BE49-F238E27FC236}">
                      <a16:creationId xmlns:a16="http://schemas.microsoft.com/office/drawing/2014/main" id="{AA8544B8-D3EF-CDEE-FEAF-B152D3C14F38}"/>
                    </a:ext>
                  </a:extLst>
                </p:cNvPr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A8B0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2112;p37">
                  <a:extLst>
                    <a:ext uri="{FF2B5EF4-FFF2-40B4-BE49-F238E27FC236}">
                      <a16:creationId xmlns:a16="http://schemas.microsoft.com/office/drawing/2014/main" id="{3B6BF630-D771-AA1E-E066-FACABA5CFEA8}"/>
                    </a:ext>
                  </a:extLst>
                </p:cNvPr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A8B0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2113;p37">
                  <a:extLst>
                    <a:ext uri="{FF2B5EF4-FFF2-40B4-BE49-F238E27FC236}">
                      <a16:creationId xmlns:a16="http://schemas.microsoft.com/office/drawing/2014/main" id="{5F88B5F7-B30F-6C7B-9DBD-A98BB2F8E3E0}"/>
                    </a:ext>
                  </a:extLst>
                </p:cNvPr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A8B0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2114;p37">
                  <a:extLst>
                    <a:ext uri="{FF2B5EF4-FFF2-40B4-BE49-F238E27FC236}">
                      <a16:creationId xmlns:a16="http://schemas.microsoft.com/office/drawing/2014/main" id="{8C271240-A4D4-1BC8-0078-DEE5D3F72A65}"/>
                    </a:ext>
                  </a:extLst>
                </p:cNvPr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A8B0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2115;p37">
                  <a:extLst>
                    <a:ext uri="{FF2B5EF4-FFF2-40B4-BE49-F238E27FC236}">
                      <a16:creationId xmlns:a16="http://schemas.microsoft.com/office/drawing/2014/main" id="{1EBD9C81-6A5D-5FC1-AB40-17DE4A93CC31}"/>
                    </a:ext>
                  </a:extLst>
                </p:cNvPr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A8B0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2116;p37">
                  <a:extLst>
                    <a:ext uri="{FF2B5EF4-FFF2-40B4-BE49-F238E27FC236}">
                      <a16:creationId xmlns:a16="http://schemas.microsoft.com/office/drawing/2014/main" id="{204B1818-4E7D-6216-0D4F-AF80994B5527}"/>
                    </a:ext>
                  </a:extLst>
                </p:cNvPr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A8B0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2117;p37">
                  <a:extLst>
                    <a:ext uri="{FF2B5EF4-FFF2-40B4-BE49-F238E27FC236}">
                      <a16:creationId xmlns:a16="http://schemas.microsoft.com/office/drawing/2014/main" id="{9D1C0168-E642-BD73-A68B-3B875D720A4B}"/>
                    </a:ext>
                  </a:extLst>
                </p:cNvPr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A8B0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2118;p37">
                  <a:extLst>
                    <a:ext uri="{FF2B5EF4-FFF2-40B4-BE49-F238E27FC236}">
                      <a16:creationId xmlns:a16="http://schemas.microsoft.com/office/drawing/2014/main" id="{C744B1DA-FA25-0D2E-3E56-DB6562741E21}"/>
                    </a:ext>
                  </a:extLst>
                </p:cNvPr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A8B0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2119;p37">
                  <a:extLst>
                    <a:ext uri="{FF2B5EF4-FFF2-40B4-BE49-F238E27FC236}">
                      <a16:creationId xmlns:a16="http://schemas.microsoft.com/office/drawing/2014/main" id="{376EF6EA-366C-86F7-98AA-2D700D32CB30}"/>
                    </a:ext>
                  </a:extLst>
                </p:cNvPr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A8B0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2120;p37">
                  <a:extLst>
                    <a:ext uri="{FF2B5EF4-FFF2-40B4-BE49-F238E27FC236}">
                      <a16:creationId xmlns:a16="http://schemas.microsoft.com/office/drawing/2014/main" id="{9AD36B59-6732-0D8F-7065-5639D47B6E68}"/>
                    </a:ext>
                  </a:extLst>
                </p:cNvPr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A8B0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2121;p37">
                  <a:extLst>
                    <a:ext uri="{FF2B5EF4-FFF2-40B4-BE49-F238E27FC236}">
                      <a16:creationId xmlns:a16="http://schemas.microsoft.com/office/drawing/2014/main" id="{5A10FB4A-234A-58FF-37FF-4D142307EC4F}"/>
                    </a:ext>
                  </a:extLst>
                </p:cNvPr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A8B0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" name="Google Shape;2122;p37">
                <a:extLst>
                  <a:ext uri="{FF2B5EF4-FFF2-40B4-BE49-F238E27FC236}">
                    <a16:creationId xmlns:a16="http://schemas.microsoft.com/office/drawing/2014/main" id="{C66076EF-5FC6-F9C1-FF00-F4FC3741A0AF}"/>
                  </a:ext>
                </a:extLst>
              </p:cNvPr>
              <p:cNvGrpSpPr/>
              <p:nvPr/>
            </p:nvGrpSpPr>
            <p:grpSpPr>
              <a:xfrm rot="2298408">
                <a:off x="1368258" y="5521283"/>
                <a:ext cx="557783" cy="798476"/>
                <a:chOff x="80379" y="4370393"/>
                <a:chExt cx="545279" cy="773107"/>
              </a:xfrm>
            </p:grpSpPr>
            <p:sp>
              <p:nvSpPr>
                <p:cNvPr id="57" name="Google Shape;2123;p37">
                  <a:extLst>
                    <a:ext uri="{FF2B5EF4-FFF2-40B4-BE49-F238E27FC236}">
                      <a16:creationId xmlns:a16="http://schemas.microsoft.com/office/drawing/2014/main" id="{74F8F4AD-B4AA-5F4A-EBC2-E41553FE614E}"/>
                    </a:ext>
                  </a:extLst>
                </p:cNvPr>
                <p:cNvSpPr/>
                <p:nvPr/>
              </p:nvSpPr>
              <p:spPr>
                <a:xfrm flipH="1">
                  <a:off x="367865" y="4592741"/>
                  <a:ext cx="257793" cy="151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2" h="4428" extrusionOk="0">
                      <a:moveTo>
                        <a:pt x="2539" y="0"/>
                      </a:moveTo>
                      <a:cubicBezTo>
                        <a:pt x="1131" y="0"/>
                        <a:pt x="0" y="955"/>
                        <a:pt x="573" y="2673"/>
                      </a:cubicBezTo>
                      <a:cubicBezTo>
                        <a:pt x="981" y="3929"/>
                        <a:pt x="2197" y="4428"/>
                        <a:pt x="3532" y="4428"/>
                      </a:cubicBezTo>
                      <a:cubicBezTo>
                        <a:pt x="5035" y="4428"/>
                        <a:pt x="6689" y="3796"/>
                        <a:pt x="7511" y="2901"/>
                      </a:cubicBezTo>
                      <a:lnTo>
                        <a:pt x="7466" y="2810"/>
                      </a:lnTo>
                      <a:cubicBezTo>
                        <a:pt x="6507" y="1600"/>
                        <a:pt x="5001" y="596"/>
                        <a:pt x="3563" y="162"/>
                      </a:cubicBezTo>
                      <a:cubicBezTo>
                        <a:pt x="3218" y="53"/>
                        <a:pt x="2871" y="0"/>
                        <a:pt x="2539" y="0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2124;p37">
                  <a:extLst>
                    <a:ext uri="{FF2B5EF4-FFF2-40B4-BE49-F238E27FC236}">
                      <a16:creationId xmlns:a16="http://schemas.microsoft.com/office/drawing/2014/main" id="{BEECCD53-DAC0-1B74-A4AE-1E284CF7C61B}"/>
                    </a:ext>
                  </a:extLst>
                </p:cNvPr>
                <p:cNvSpPr/>
                <p:nvPr/>
              </p:nvSpPr>
              <p:spPr>
                <a:xfrm flipH="1">
                  <a:off x="352628" y="4370393"/>
                  <a:ext cx="247120" cy="236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1" h="6893" extrusionOk="0">
                      <a:moveTo>
                        <a:pt x="4723" y="0"/>
                      </a:moveTo>
                      <a:cubicBezTo>
                        <a:pt x="4407" y="0"/>
                        <a:pt x="4045" y="92"/>
                        <a:pt x="3629" y="296"/>
                      </a:cubicBezTo>
                      <a:cubicBezTo>
                        <a:pt x="0" y="2099"/>
                        <a:pt x="4451" y="5865"/>
                        <a:pt x="6232" y="6892"/>
                      </a:cubicBezTo>
                      <a:lnTo>
                        <a:pt x="6346" y="6892"/>
                      </a:lnTo>
                      <a:cubicBezTo>
                        <a:pt x="6791" y="5637"/>
                        <a:pt x="7201" y="0"/>
                        <a:pt x="4723" y="0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2125;p37">
                  <a:extLst>
                    <a:ext uri="{FF2B5EF4-FFF2-40B4-BE49-F238E27FC236}">
                      <a16:creationId xmlns:a16="http://schemas.microsoft.com/office/drawing/2014/main" id="{C1CF6722-23AF-9F81-538A-24992BC06E11}"/>
                    </a:ext>
                  </a:extLst>
                </p:cNvPr>
                <p:cNvSpPr/>
                <p:nvPr/>
              </p:nvSpPr>
              <p:spPr>
                <a:xfrm flipH="1">
                  <a:off x="80379" y="4483438"/>
                  <a:ext cx="163763" cy="309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2" h="9031" extrusionOk="0">
                      <a:moveTo>
                        <a:pt x="2488" y="1"/>
                      </a:moveTo>
                      <a:cubicBezTo>
                        <a:pt x="2069" y="1"/>
                        <a:pt x="1625" y="199"/>
                        <a:pt x="1188" y="677"/>
                      </a:cubicBezTo>
                      <a:cubicBezTo>
                        <a:pt x="1" y="1955"/>
                        <a:pt x="663" y="4466"/>
                        <a:pt x="914" y="5972"/>
                      </a:cubicBezTo>
                      <a:cubicBezTo>
                        <a:pt x="1074" y="6908"/>
                        <a:pt x="1485" y="8026"/>
                        <a:pt x="914" y="8825"/>
                      </a:cubicBezTo>
                      <a:lnTo>
                        <a:pt x="1005" y="9031"/>
                      </a:lnTo>
                      <a:cubicBezTo>
                        <a:pt x="1736" y="8711"/>
                        <a:pt x="2352" y="8392"/>
                        <a:pt x="2877" y="7775"/>
                      </a:cubicBezTo>
                      <a:cubicBezTo>
                        <a:pt x="3972" y="6543"/>
                        <a:pt x="4771" y="4694"/>
                        <a:pt x="4726" y="3050"/>
                      </a:cubicBezTo>
                      <a:cubicBezTo>
                        <a:pt x="4726" y="1690"/>
                        <a:pt x="3713" y="1"/>
                        <a:pt x="2488" y="1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2126;p37">
                  <a:extLst>
                    <a:ext uri="{FF2B5EF4-FFF2-40B4-BE49-F238E27FC236}">
                      <a16:creationId xmlns:a16="http://schemas.microsoft.com/office/drawing/2014/main" id="{B8B84064-34D3-776E-6A02-16B5C5BF4124}"/>
                    </a:ext>
                  </a:extLst>
                </p:cNvPr>
                <p:cNvSpPr/>
                <p:nvPr/>
              </p:nvSpPr>
              <p:spPr>
                <a:xfrm flipH="1">
                  <a:off x="182204" y="4465283"/>
                  <a:ext cx="268740" cy="678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1" h="19763" extrusionOk="0">
                      <a:moveTo>
                        <a:pt x="431" y="0"/>
                      </a:moveTo>
                      <a:cubicBezTo>
                        <a:pt x="224" y="0"/>
                        <a:pt x="0" y="176"/>
                        <a:pt x="69" y="452"/>
                      </a:cubicBezTo>
                      <a:cubicBezTo>
                        <a:pt x="1005" y="4264"/>
                        <a:pt x="3562" y="7231"/>
                        <a:pt x="5388" y="10632"/>
                      </a:cubicBezTo>
                      <a:cubicBezTo>
                        <a:pt x="6940" y="13463"/>
                        <a:pt x="7259" y="16772"/>
                        <a:pt x="6346" y="19763"/>
                      </a:cubicBezTo>
                      <a:lnTo>
                        <a:pt x="7077" y="19763"/>
                      </a:lnTo>
                      <a:cubicBezTo>
                        <a:pt x="7830" y="17229"/>
                        <a:pt x="7739" y="14444"/>
                        <a:pt x="6780" y="11933"/>
                      </a:cubicBezTo>
                      <a:cubicBezTo>
                        <a:pt x="5182" y="7779"/>
                        <a:pt x="1827" y="4652"/>
                        <a:pt x="731" y="247"/>
                      </a:cubicBezTo>
                      <a:cubicBezTo>
                        <a:pt x="695" y="76"/>
                        <a:pt x="567" y="0"/>
                        <a:pt x="431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2127;p37">
                  <a:extLst>
                    <a:ext uri="{FF2B5EF4-FFF2-40B4-BE49-F238E27FC236}">
                      <a16:creationId xmlns:a16="http://schemas.microsoft.com/office/drawing/2014/main" id="{89CBC959-0411-FB49-AAF6-E1FB702C7BFC}"/>
                    </a:ext>
                  </a:extLst>
                </p:cNvPr>
                <p:cNvSpPr/>
                <p:nvPr/>
              </p:nvSpPr>
              <p:spPr>
                <a:xfrm flipH="1">
                  <a:off x="134430" y="4587422"/>
                  <a:ext cx="136172" cy="239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8" h="6991" extrusionOk="0">
                      <a:moveTo>
                        <a:pt x="3236" y="1"/>
                      </a:moveTo>
                      <a:cubicBezTo>
                        <a:pt x="3034" y="1"/>
                        <a:pt x="2817" y="171"/>
                        <a:pt x="2872" y="431"/>
                      </a:cubicBezTo>
                      <a:cubicBezTo>
                        <a:pt x="3214" y="2166"/>
                        <a:pt x="2438" y="5795"/>
                        <a:pt x="407" y="6297"/>
                      </a:cubicBezTo>
                      <a:cubicBezTo>
                        <a:pt x="1" y="6404"/>
                        <a:pt x="135" y="6991"/>
                        <a:pt x="509" y="6991"/>
                      </a:cubicBezTo>
                      <a:cubicBezTo>
                        <a:pt x="535" y="6991"/>
                        <a:pt x="561" y="6988"/>
                        <a:pt x="589" y="6982"/>
                      </a:cubicBezTo>
                      <a:cubicBezTo>
                        <a:pt x="3032" y="6366"/>
                        <a:pt x="3967" y="2371"/>
                        <a:pt x="3534" y="249"/>
                      </a:cubicBezTo>
                      <a:cubicBezTo>
                        <a:pt x="3497" y="76"/>
                        <a:pt x="3370" y="1"/>
                        <a:pt x="3236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2128;p37">
                  <a:extLst>
                    <a:ext uri="{FF2B5EF4-FFF2-40B4-BE49-F238E27FC236}">
                      <a16:creationId xmlns:a16="http://schemas.microsoft.com/office/drawing/2014/main" id="{B64B463E-15F4-D99D-EDDC-F19EBBC64FD6}"/>
                    </a:ext>
                  </a:extLst>
                </p:cNvPr>
                <p:cNvSpPr/>
                <p:nvPr/>
              </p:nvSpPr>
              <p:spPr>
                <a:xfrm flipH="1">
                  <a:off x="329221" y="4669374"/>
                  <a:ext cx="190325" cy="42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6" h="1242" extrusionOk="0">
                      <a:moveTo>
                        <a:pt x="5031" y="1"/>
                      </a:moveTo>
                      <a:cubicBezTo>
                        <a:pt x="4974" y="1"/>
                        <a:pt x="4914" y="16"/>
                        <a:pt x="4853" y="52"/>
                      </a:cubicBezTo>
                      <a:cubicBezTo>
                        <a:pt x="4229" y="407"/>
                        <a:pt x="3554" y="544"/>
                        <a:pt x="2868" y="544"/>
                      </a:cubicBezTo>
                      <a:cubicBezTo>
                        <a:pt x="2101" y="544"/>
                        <a:pt x="1320" y="372"/>
                        <a:pt x="585" y="143"/>
                      </a:cubicBezTo>
                      <a:cubicBezTo>
                        <a:pt x="551" y="134"/>
                        <a:pt x="518" y="130"/>
                        <a:pt x="487" y="130"/>
                      </a:cubicBezTo>
                      <a:cubicBezTo>
                        <a:pt x="126" y="130"/>
                        <a:pt x="1" y="702"/>
                        <a:pt x="379" y="828"/>
                      </a:cubicBezTo>
                      <a:cubicBezTo>
                        <a:pt x="1185" y="1070"/>
                        <a:pt x="2031" y="1242"/>
                        <a:pt x="2863" y="1242"/>
                      </a:cubicBezTo>
                      <a:cubicBezTo>
                        <a:pt x="3680" y="1242"/>
                        <a:pt x="4483" y="1075"/>
                        <a:pt x="5218" y="645"/>
                      </a:cubicBezTo>
                      <a:cubicBezTo>
                        <a:pt x="5546" y="453"/>
                        <a:pt x="5337" y="1"/>
                        <a:pt x="5031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" name="Google Shape;2154;p37">
                <a:extLst>
                  <a:ext uri="{FF2B5EF4-FFF2-40B4-BE49-F238E27FC236}">
                    <a16:creationId xmlns:a16="http://schemas.microsoft.com/office/drawing/2014/main" id="{FB648923-06E9-2518-E205-A36E94FE8A0D}"/>
                  </a:ext>
                </a:extLst>
              </p:cNvPr>
              <p:cNvGrpSpPr/>
              <p:nvPr/>
            </p:nvGrpSpPr>
            <p:grpSpPr>
              <a:xfrm flipH="1">
                <a:off x="505903" y="4806463"/>
                <a:ext cx="1648755" cy="1941425"/>
                <a:chOff x="5298125" y="2598407"/>
                <a:chExt cx="1724510" cy="2005604"/>
              </a:xfrm>
            </p:grpSpPr>
            <p:sp>
              <p:nvSpPr>
                <p:cNvPr id="10" name="Google Shape;2155;p37">
                  <a:extLst>
                    <a:ext uri="{FF2B5EF4-FFF2-40B4-BE49-F238E27FC236}">
                      <a16:creationId xmlns:a16="http://schemas.microsoft.com/office/drawing/2014/main" id="{1730AAD5-EC5D-EE9E-1867-069811251533}"/>
                    </a:ext>
                  </a:extLst>
                </p:cNvPr>
                <p:cNvSpPr/>
                <p:nvPr/>
              </p:nvSpPr>
              <p:spPr>
                <a:xfrm>
                  <a:off x="5298125" y="4059336"/>
                  <a:ext cx="1703107" cy="54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30" h="19774" extrusionOk="0">
                      <a:moveTo>
                        <a:pt x="32603" y="0"/>
                      </a:moveTo>
                      <a:cubicBezTo>
                        <a:pt x="32029" y="0"/>
                        <a:pt x="31454" y="10"/>
                        <a:pt x="30877" y="29"/>
                      </a:cubicBezTo>
                      <a:cubicBezTo>
                        <a:pt x="25213" y="180"/>
                        <a:pt x="19674" y="1458"/>
                        <a:pt x="14161" y="2736"/>
                      </a:cubicBezTo>
                      <a:cubicBezTo>
                        <a:pt x="11729" y="3312"/>
                        <a:pt x="9123" y="3588"/>
                        <a:pt x="6993" y="4866"/>
                      </a:cubicBezTo>
                      <a:cubicBezTo>
                        <a:pt x="4887" y="6145"/>
                        <a:pt x="2682" y="7673"/>
                        <a:pt x="827" y="9328"/>
                      </a:cubicBezTo>
                      <a:cubicBezTo>
                        <a:pt x="426" y="9704"/>
                        <a:pt x="0" y="10305"/>
                        <a:pt x="326" y="10731"/>
                      </a:cubicBezTo>
                      <a:cubicBezTo>
                        <a:pt x="501" y="11007"/>
                        <a:pt x="852" y="11057"/>
                        <a:pt x="1153" y="11082"/>
                      </a:cubicBezTo>
                      <a:cubicBezTo>
                        <a:pt x="3276" y="11328"/>
                        <a:pt x="5423" y="11450"/>
                        <a:pt x="7561" y="11450"/>
                      </a:cubicBezTo>
                      <a:cubicBezTo>
                        <a:pt x="8477" y="11450"/>
                        <a:pt x="9391" y="11428"/>
                        <a:pt x="10301" y="11383"/>
                      </a:cubicBezTo>
                      <a:cubicBezTo>
                        <a:pt x="10386" y="11379"/>
                        <a:pt x="10474" y="11376"/>
                        <a:pt x="10564" y="11376"/>
                      </a:cubicBezTo>
                      <a:cubicBezTo>
                        <a:pt x="11052" y="11376"/>
                        <a:pt x="11575" y="11456"/>
                        <a:pt x="11830" y="11859"/>
                      </a:cubicBezTo>
                      <a:cubicBezTo>
                        <a:pt x="12005" y="12135"/>
                        <a:pt x="11980" y="12485"/>
                        <a:pt x="11955" y="12811"/>
                      </a:cubicBezTo>
                      <a:cubicBezTo>
                        <a:pt x="11830" y="14215"/>
                        <a:pt x="11729" y="15593"/>
                        <a:pt x="11604" y="16997"/>
                      </a:cubicBezTo>
                      <a:cubicBezTo>
                        <a:pt x="11579" y="17398"/>
                        <a:pt x="11554" y="17799"/>
                        <a:pt x="11679" y="18175"/>
                      </a:cubicBezTo>
                      <a:cubicBezTo>
                        <a:pt x="11880" y="18651"/>
                        <a:pt x="12306" y="18977"/>
                        <a:pt x="12732" y="19202"/>
                      </a:cubicBezTo>
                      <a:cubicBezTo>
                        <a:pt x="13516" y="19605"/>
                        <a:pt x="14374" y="19773"/>
                        <a:pt x="15247" y="19773"/>
                      </a:cubicBezTo>
                      <a:cubicBezTo>
                        <a:pt x="16329" y="19773"/>
                        <a:pt x="17434" y="19515"/>
                        <a:pt x="18446" y="19127"/>
                      </a:cubicBezTo>
                      <a:cubicBezTo>
                        <a:pt x="20276" y="18425"/>
                        <a:pt x="21930" y="17323"/>
                        <a:pt x="23735" y="16521"/>
                      </a:cubicBezTo>
                      <a:cubicBezTo>
                        <a:pt x="26466" y="15317"/>
                        <a:pt x="29364" y="14889"/>
                        <a:pt x="32330" y="14889"/>
                      </a:cubicBezTo>
                      <a:cubicBezTo>
                        <a:pt x="36712" y="14889"/>
                        <a:pt x="41240" y="15823"/>
                        <a:pt x="45589" y="16571"/>
                      </a:cubicBezTo>
                      <a:cubicBezTo>
                        <a:pt x="46583" y="16750"/>
                        <a:pt x="47616" y="16907"/>
                        <a:pt x="48625" y="16907"/>
                      </a:cubicBezTo>
                      <a:cubicBezTo>
                        <a:pt x="49727" y="16907"/>
                        <a:pt x="50799" y="16720"/>
                        <a:pt x="51755" y="16170"/>
                      </a:cubicBezTo>
                      <a:cubicBezTo>
                        <a:pt x="53584" y="15117"/>
                        <a:pt x="54361" y="12135"/>
                        <a:pt x="52632" y="10907"/>
                      </a:cubicBezTo>
                      <a:cubicBezTo>
                        <a:pt x="55514" y="10831"/>
                        <a:pt x="58497" y="10706"/>
                        <a:pt x="61028" y="9378"/>
                      </a:cubicBezTo>
                      <a:cubicBezTo>
                        <a:pt x="61404" y="9177"/>
                        <a:pt x="61830" y="8826"/>
                        <a:pt x="61780" y="8400"/>
                      </a:cubicBezTo>
                      <a:cubicBezTo>
                        <a:pt x="61730" y="8125"/>
                        <a:pt x="61504" y="7924"/>
                        <a:pt x="61279" y="7749"/>
                      </a:cubicBezTo>
                      <a:cubicBezTo>
                        <a:pt x="57519" y="4816"/>
                        <a:pt x="52507" y="3287"/>
                        <a:pt x="47995" y="2059"/>
                      </a:cubicBezTo>
                      <a:cubicBezTo>
                        <a:pt x="44537" y="1107"/>
                        <a:pt x="41028" y="505"/>
                        <a:pt x="37469" y="205"/>
                      </a:cubicBezTo>
                      <a:cubicBezTo>
                        <a:pt x="35840" y="75"/>
                        <a:pt x="34225" y="0"/>
                        <a:pt x="32603" y="0"/>
                      </a:cubicBezTo>
                      <a:close/>
                    </a:path>
                  </a:pathLst>
                </a:custGeom>
                <a:solidFill>
                  <a:srgbClr val="663D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" name="Google Shape;2156;p37">
                  <a:extLst>
                    <a:ext uri="{FF2B5EF4-FFF2-40B4-BE49-F238E27FC236}">
                      <a16:creationId xmlns:a16="http://schemas.microsoft.com/office/drawing/2014/main" id="{B8E791F9-0CB2-96EA-677A-18A76A92C64F}"/>
                    </a:ext>
                  </a:extLst>
                </p:cNvPr>
                <p:cNvSpPr/>
                <p:nvPr/>
              </p:nvSpPr>
              <p:spPr>
                <a:xfrm>
                  <a:off x="5311925" y="3586095"/>
                  <a:ext cx="1710710" cy="959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06" h="34829" extrusionOk="0">
                      <a:moveTo>
                        <a:pt x="30750" y="1"/>
                      </a:moveTo>
                      <a:cubicBezTo>
                        <a:pt x="24785" y="1"/>
                        <a:pt x="18794" y="793"/>
                        <a:pt x="12858" y="2148"/>
                      </a:cubicBezTo>
                      <a:cubicBezTo>
                        <a:pt x="11805" y="2398"/>
                        <a:pt x="10401" y="2273"/>
                        <a:pt x="9424" y="2574"/>
                      </a:cubicBezTo>
                      <a:cubicBezTo>
                        <a:pt x="6993" y="3351"/>
                        <a:pt x="7770" y="6057"/>
                        <a:pt x="8045" y="8037"/>
                      </a:cubicBezTo>
                      <a:cubicBezTo>
                        <a:pt x="8421" y="10769"/>
                        <a:pt x="7569" y="13852"/>
                        <a:pt x="7043" y="16534"/>
                      </a:cubicBezTo>
                      <a:cubicBezTo>
                        <a:pt x="6817" y="17611"/>
                        <a:pt x="6567" y="18739"/>
                        <a:pt x="6015" y="19717"/>
                      </a:cubicBezTo>
                      <a:cubicBezTo>
                        <a:pt x="5439" y="20744"/>
                        <a:pt x="4537" y="21546"/>
                        <a:pt x="3685" y="22373"/>
                      </a:cubicBezTo>
                      <a:cubicBezTo>
                        <a:pt x="2557" y="23451"/>
                        <a:pt x="1479" y="24604"/>
                        <a:pt x="476" y="25807"/>
                      </a:cubicBezTo>
                      <a:cubicBezTo>
                        <a:pt x="276" y="26032"/>
                        <a:pt x="75" y="26283"/>
                        <a:pt x="50" y="26584"/>
                      </a:cubicBezTo>
                      <a:cubicBezTo>
                        <a:pt x="0" y="27336"/>
                        <a:pt x="953" y="27687"/>
                        <a:pt x="1680" y="27737"/>
                      </a:cubicBezTo>
                      <a:cubicBezTo>
                        <a:pt x="1871" y="27746"/>
                        <a:pt x="2061" y="27751"/>
                        <a:pt x="2251" y="27751"/>
                      </a:cubicBezTo>
                      <a:cubicBezTo>
                        <a:pt x="5076" y="27751"/>
                        <a:pt x="7779" y="26756"/>
                        <a:pt x="10527" y="26333"/>
                      </a:cubicBezTo>
                      <a:cubicBezTo>
                        <a:pt x="11197" y="26232"/>
                        <a:pt x="11963" y="26054"/>
                        <a:pt x="12634" y="26054"/>
                      </a:cubicBezTo>
                      <a:cubicBezTo>
                        <a:pt x="13294" y="26054"/>
                        <a:pt x="13863" y="26226"/>
                        <a:pt x="14161" y="26809"/>
                      </a:cubicBezTo>
                      <a:cubicBezTo>
                        <a:pt x="14787" y="27937"/>
                        <a:pt x="13910" y="30644"/>
                        <a:pt x="13534" y="31747"/>
                      </a:cubicBezTo>
                      <a:cubicBezTo>
                        <a:pt x="13309" y="32348"/>
                        <a:pt x="13058" y="33050"/>
                        <a:pt x="13359" y="33601"/>
                      </a:cubicBezTo>
                      <a:cubicBezTo>
                        <a:pt x="13534" y="33902"/>
                        <a:pt x="13835" y="34103"/>
                        <a:pt x="14136" y="34253"/>
                      </a:cubicBezTo>
                      <a:cubicBezTo>
                        <a:pt x="14933" y="34659"/>
                        <a:pt x="15780" y="34829"/>
                        <a:pt x="16645" y="34829"/>
                      </a:cubicBezTo>
                      <a:cubicBezTo>
                        <a:pt x="18608" y="34829"/>
                        <a:pt x="20665" y="33957"/>
                        <a:pt x="22457" y="33000"/>
                      </a:cubicBezTo>
                      <a:cubicBezTo>
                        <a:pt x="25401" y="31451"/>
                        <a:pt x="28148" y="30457"/>
                        <a:pt x="31115" y="30457"/>
                      </a:cubicBezTo>
                      <a:cubicBezTo>
                        <a:pt x="32518" y="30457"/>
                        <a:pt x="33970" y="30679"/>
                        <a:pt x="35514" y="31170"/>
                      </a:cubicBezTo>
                      <a:cubicBezTo>
                        <a:pt x="37820" y="31897"/>
                        <a:pt x="40176" y="32474"/>
                        <a:pt x="42557" y="32875"/>
                      </a:cubicBezTo>
                      <a:cubicBezTo>
                        <a:pt x="43788" y="33084"/>
                        <a:pt x="45054" y="33251"/>
                        <a:pt x="46304" y="33251"/>
                      </a:cubicBezTo>
                      <a:cubicBezTo>
                        <a:pt x="47600" y="33251"/>
                        <a:pt x="48877" y="33071"/>
                        <a:pt x="50076" y="32574"/>
                      </a:cubicBezTo>
                      <a:cubicBezTo>
                        <a:pt x="50803" y="32273"/>
                        <a:pt x="51580" y="31646"/>
                        <a:pt x="51404" y="30869"/>
                      </a:cubicBezTo>
                      <a:cubicBezTo>
                        <a:pt x="51304" y="30519"/>
                        <a:pt x="51028" y="30243"/>
                        <a:pt x="50727" y="30042"/>
                      </a:cubicBezTo>
                      <a:cubicBezTo>
                        <a:pt x="49625" y="29240"/>
                        <a:pt x="48221" y="28965"/>
                        <a:pt x="46918" y="28514"/>
                      </a:cubicBezTo>
                      <a:cubicBezTo>
                        <a:pt x="45615" y="28062"/>
                        <a:pt x="44286" y="27311"/>
                        <a:pt x="43810" y="26032"/>
                      </a:cubicBezTo>
                      <a:cubicBezTo>
                        <a:pt x="43774" y="25937"/>
                        <a:pt x="43973" y="25899"/>
                        <a:pt x="44300" y="25899"/>
                      </a:cubicBezTo>
                      <a:cubicBezTo>
                        <a:pt x="45341" y="25899"/>
                        <a:pt x="47680" y="26276"/>
                        <a:pt x="47870" y="26333"/>
                      </a:cubicBezTo>
                      <a:cubicBezTo>
                        <a:pt x="49274" y="26709"/>
                        <a:pt x="50677" y="26885"/>
                        <a:pt x="52081" y="27160"/>
                      </a:cubicBezTo>
                      <a:cubicBezTo>
                        <a:pt x="53256" y="27389"/>
                        <a:pt x="54494" y="27539"/>
                        <a:pt x="55730" y="27539"/>
                      </a:cubicBezTo>
                      <a:cubicBezTo>
                        <a:pt x="57604" y="27539"/>
                        <a:pt x="59472" y="27194"/>
                        <a:pt x="61103" y="26258"/>
                      </a:cubicBezTo>
                      <a:cubicBezTo>
                        <a:pt x="61504" y="26032"/>
                        <a:pt x="61905" y="25732"/>
                        <a:pt x="61981" y="25306"/>
                      </a:cubicBezTo>
                      <a:cubicBezTo>
                        <a:pt x="62106" y="24529"/>
                        <a:pt x="61254" y="24002"/>
                        <a:pt x="60552" y="23702"/>
                      </a:cubicBezTo>
                      <a:cubicBezTo>
                        <a:pt x="58873" y="22975"/>
                        <a:pt x="57294" y="22072"/>
                        <a:pt x="55815" y="21045"/>
                      </a:cubicBezTo>
                      <a:cubicBezTo>
                        <a:pt x="54712" y="20268"/>
                        <a:pt x="53635" y="19391"/>
                        <a:pt x="53033" y="18188"/>
                      </a:cubicBezTo>
                      <a:cubicBezTo>
                        <a:pt x="52482" y="17085"/>
                        <a:pt x="52407" y="15807"/>
                        <a:pt x="52306" y="14579"/>
                      </a:cubicBezTo>
                      <a:lnTo>
                        <a:pt x="51805" y="6534"/>
                      </a:lnTo>
                      <a:cubicBezTo>
                        <a:pt x="51755" y="5907"/>
                        <a:pt x="51705" y="5280"/>
                        <a:pt x="51479" y="4704"/>
                      </a:cubicBezTo>
                      <a:cubicBezTo>
                        <a:pt x="51078" y="3802"/>
                        <a:pt x="50001" y="3100"/>
                        <a:pt x="49098" y="2799"/>
                      </a:cubicBezTo>
                      <a:cubicBezTo>
                        <a:pt x="43069" y="849"/>
                        <a:pt x="36924" y="1"/>
                        <a:pt x="30750" y="1"/>
                      </a:cubicBezTo>
                      <a:close/>
                    </a:path>
                  </a:pathLst>
                </a:custGeom>
                <a:solidFill>
                  <a:srgbClr val="CB885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2157;p37">
                  <a:extLst>
                    <a:ext uri="{FF2B5EF4-FFF2-40B4-BE49-F238E27FC236}">
                      <a16:creationId xmlns:a16="http://schemas.microsoft.com/office/drawing/2014/main" id="{F373C2CA-8951-056D-22E2-F977BCEAD1AB}"/>
                    </a:ext>
                  </a:extLst>
                </p:cNvPr>
                <p:cNvSpPr/>
                <p:nvPr/>
              </p:nvSpPr>
              <p:spPr>
                <a:xfrm>
                  <a:off x="5529388" y="3570671"/>
                  <a:ext cx="1221951" cy="27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62" h="10102" extrusionOk="0">
                      <a:moveTo>
                        <a:pt x="24717" y="1"/>
                      </a:moveTo>
                      <a:cubicBezTo>
                        <a:pt x="22046" y="1"/>
                        <a:pt x="19374" y="162"/>
                        <a:pt x="16717" y="402"/>
                      </a:cubicBezTo>
                      <a:cubicBezTo>
                        <a:pt x="11504" y="853"/>
                        <a:pt x="6642" y="1354"/>
                        <a:pt x="1654" y="3159"/>
                      </a:cubicBezTo>
                      <a:cubicBezTo>
                        <a:pt x="902" y="3459"/>
                        <a:pt x="0" y="4111"/>
                        <a:pt x="326" y="4838"/>
                      </a:cubicBezTo>
                      <a:cubicBezTo>
                        <a:pt x="476" y="5214"/>
                        <a:pt x="902" y="5389"/>
                        <a:pt x="1278" y="5515"/>
                      </a:cubicBezTo>
                      <a:cubicBezTo>
                        <a:pt x="5539" y="6893"/>
                        <a:pt x="10251" y="6367"/>
                        <a:pt x="14486" y="7845"/>
                      </a:cubicBezTo>
                      <a:cubicBezTo>
                        <a:pt x="16842" y="8647"/>
                        <a:pt x="19073" y="10101"/>
                        <a:pt x="21579" y="10101"/>
                      </a:cubicBezTo>
                      <a:cubicBezTo>
                        <a:pt x="21606" y="10101"/>
                        <a:pt x="21632" y="10102"/>
                        <a:pt x="21659" y="10102"/>
                      </a:cubicBezTo>
                      <a:cubicBezTo>
                        <a:pt x="23634" y="10102"/>
                        <a:pt x="25489" y="9190"/>
                        <a:pt x="27344" y="8547"/>
                      </a:cubicBezTo>
                      <a:cubicBezTo>
                        <a:pt x="31930" y="6968"/>
                        <a:pt x="36893" y="6993"/>
                        <a:pt x="41604" y="5941"/>
                      </a:cubicBezTo>
                      <a:cubicBezTo>
                        <a:pt x="42306" y="5790"/>
                        <a:pt x="43083" y="5565"/>
                        <a:pt x="43434" y="4938"/>
                      </a:cubicBezTo>
                      <a:cubicBezTo>
                        <a:pt x="44361" y="3309"/>
                        <a:pt x="38622" y="1780"/>
                        <a:pt x="34537" y="953"/>
                      </a:cubicBezTo>
                      <a:cubicBezTo>
                        <a:pt x="32832" y="627"/>
                        <a:pt x="31404" y="402"/>
                        <a:pt x="30903" y="327"/>
                      </a:cubicBezTo>
                      <a:cubicBezTo>
                        <a:pt x="28847" y="97"/>
                        <a:pt x="26783" y="1"/>
                        <a:pt x="24717" y="1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" name="Google Shape;2158;p37">
                  <a:extLst>
                    <a:ext uri="{FF2B5EF4-FFF2-40B4-BE49-F238E27FC236}">
                      <a16:creationId xmlns:a16="http://schemas.microsoft.com/office/drawing/2014/main" id="{590B533A-DC83-4EC1-8D11-BE7990154D7B}"/>
                    </a:ext>
                  </a:extLst>
                </p:cNvPr>
                <p:cNvSpPr/>
                <p:nvPr/>
              </p:nvSpPr>
              <p:spPr>
                <a:xfrm>
                  <a:off x="5630173" y="3819782"/>
                  <a:ext cx="78035" cy="102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3" h="3739" extrusionOk="0">
                      <a:moveTo>
                        <a:pt x="855" y="1"/>
                      </a:moveTo>
                      <a:cubicBezTo>
                        <a:pt x="797" y="1"/>
                        <a:pt x="742" y="26"/>
                        <a:pt x="702" y="80"/>
                      </a:cubicBezTo>
                      <a:cubicBezTo>
                        <a:pt x="176" y="806"/>
                        <a:pt x="101" y="1759"/>
                        <a:pt x="75" y="2511"/>
                      </a:cubicBezTo>
                      <a:cubicBezTo>
                        <a:pt x="50" y="2736"/>
                        <a:pt x="0" y="3438"/>
                        <a:pt x="502" y="3664"/>
                      </a:cubicBezTo>
                      <a:cubicBezTo>
                        <a:pt x="602" y="3714"/>
                        <a:pt x="702" y="3739"/>
                        <a:pt x="802" y="3739"/>
                      </a:cubicBezTo>
                      <a:cubicBezTo>
                        <a:pt x="1053" y="3739"/>
                        <a:pt x="1354" y="3588"/>
                        <a:pt x="1629" y="3313"/>
                      </a:cubicBezTo>
                      <a:cubicBezTo>
                        <a:pt x="2131" y="2786"/>
                        <a:pt x="2532" y="2185"/>
                        <a:pt x="2807" y="1508"/>
                      </a:cubicBezTo>
                      <a:cubicBezTo>
                        <a:pt x="2832" y="1408"/>
                        <a:pt x="2782" y="1283"/>
                        <a:pt x="2682" y="1232"/>
                      </a:cubicBezTo>
                      <a:cubicBezTo>
                        <a:pt x="2665" y="1228"/>
                        <a:pt x="2647" y="1226"/>
                        <a:pt x="2629" y="1226"/>
                      </a:cubicBezTo>
                      <a:cubicBezTo>
                        <a:pt x="2541" y="1226"/>
                        <a:pt x="2448" y="1275"/>
                        <a:pt x="2406" y="1358"/>
                      </a:cubicBezTo>
                      <a:cubicBezTo>
                        <a:pt x="2156" y="1959"/>
                        <a:pt x="1805" y="2536"/>
                        <a:pt x="1329" y="3012"/>
                      </a:cubicBezTo>
                      <a:cubicBezTo>
                        <a:pt x="1266" y="3095"/>
                        <a:pt x="1030" y="3318"/>
                        <a:pt x="808" y="3318"/>
                      </a:cubicBezTo>
                      <a:cubicBezTo>
                        <a:pt x="763" y="3318"/>
                        <a:pt x="719" y="3309"/>
                        <a:pt x="677" y="3288"/>
                      </a:cubicBezTo>
                      <a:cubicBezTo>
                        <a:pt x="527" y="3212"/>
                        <a:pt x="451" y="2962"/>
                        <a:pt x="476" y="2536"/>
                      </a:cubicBezTo>
                      <a:cubicBezTo>
                        <a:pt x="527" y="1834"/>
                        <a:pt x="577" y="957"/>
                        <a:pt x="1053" y="330"/>
                      </a:cubicBezTo>
                      <a:cubicBezTo>
                        <a:pt x="1128" y="230"/>
                        <a:pt x="1103" y="105"/>
                        <a:pt x="1003" y="55"/>
                      </a:cubicBezTo>
                      <a:cubicBezTo>
                        <a:pt x="956" y="20"/>
                        <a:pt x="904" y="1"/>
                        <a:pt x="855" y="1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" name="Google Shape;2159;p37">
                  <a:extLst>
                    <a:ext uri="{FF2B5EF4-FFF2-40B4-BE49-F238E27FC236}">
                      <a16:creationId xmlns:a16="http://schemas.microsoft.com/office/drawing/2014/main" id="{CE03DC27-9BF1-2F8D-2EBA-9EEA36E6A5F0}"/>
                    </a:ext>
                  </a:extLst>
                </p:cNvPr>
                <p:cNvSpPr/>
                <p:nvPr/>
              </p:nvSpPr>
              <p:spPr>
                <a:xfrm>
                  <a:off x="5717847" y="3812841"/>
                  <a:ext cx="138083" cy="66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3" h="24217" extrusionOk="0">
                      <a:moveTo>
                        <a:pt x="3298" y="1"/>
                      </a:moveTo>
                      <a:cubicBezTo>
                        <a:pt x="3285" y="1"/>
                        <a:pt x="3271" y="3"/>
                        <a:pt x="3258" y="6"/>
                      </a:cubicBezTo>
                      <a:cubicBezTo>
                        <a:pt x="3133" y="31"/>
                        <a:pt x="3058" y="156"/>
                        <a:pt x="3083" y="256"/>
                      </a:cubicBezTo>
                      <a:cubicBezTo>
                        <a:pt x="4587" y="8201"/>
                        <a:pt x="3534" y="16597"/>
                        <a:pt x="50" y="23916"/>
                      </a:cubicBezTo>
                      <a:cubicBezTo>
                        <a:pt x="0" y="24016"/>
                        <a:pt x="50" y="24141"/>
                        <a:pt x="151" y="24191"/>
                      </a:cubicBezTo>
                      <a:cubicBezTo>
                        <a:pt x="176" y="24191"/>
                        <a:pt x="226" y="24216"/>
                        <a:pt x="251" y="24216"/>
                      </a:cubicBezTo>
                      <a:cubicBezTo>
                        <a:pt x="326" y="24216"/>
                        <a:pt x="401" y="24166"/>
                        <a:pt x="426" y="24091"/>
                      </a:cubicBezTo>
                      <a:cubicBezTo>
                        <a:pt x="3935" y="16698"/>
                        <a:pt x="5013" y="8201"/>
                        <a:pt x="3484" y="181"/>
                      </a:cubicBezTo>
                      <a:cubicBezTo>
                        <a:pt x="3484" y="72"/>
                        <a:pt x="3389" y="1"/>
                        <a:pt x="3298" y="1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2160;p37">
                  <a:extLst>
                    <a:ext uri="{FF2B5EF4-FFF2-40B4-BE49-F238E27FC236}">
                      <a16:creationId xmlns:a16="http://schemas.microsoft.com/office/drawing/2014/main" id="{57BB8DF1-D1D1-FA7F-51BE-765782C79D16}"/>
                    </a:ext>
                  </a:extLst>
                </p:cNvPr>
                <p:cNvSpPr/>
                <p:nvPr/>
              </p:nvSpPr>
              <p:spPr>
                <a:xfrm>
                  <a:off x="5842100" y="3832921"/>
                  <a:ext cx="86326" cy="15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4" h="5718" extrusionOk="0">
                      <a:moveTo>
                        <a:pt x="233" y="0"/>
                      </a:moveTo>
                      <a:cubicBezTo>
                        <a:pt x="223" y="0"/>
                        <a:pt x="212" y="1"/>
                        <a:pt x="201" y="4"/>
                      </a:cubicBezTo>
                      <a:cubicBezTo>
                        <a:pt x="101" y="4"/>
                        <a:pt x="1" y="104"/>
                        <a:pt x="1" y="229"/>
                      </a:cubicBezTo>
                      <a:cubicBezTo>
                        <a:pt x="76" y="1808"/>
                        <a:pt x="151" y="3588"/>
                        <a:pt x="878" y="5141"/>
                      </a:cubicBezTo>
                      <a:cubicBezTo>
                        <a:pt x="1103" y="5593"/>
                        <a:pt x="1354" y="5718"/>
                        <a:pt x="1554" y="5718"/>
                      </a:cubicBezTo>
                      <a:lnTo>
                        <a:pt x="1579" y="5718"/>
                      </a:lnTo>
                      <a:cubicBezTo>
                        <a:pt x="1930" y="5693"/>
                        <a:pt x="2131" y="5367"/>
                        <a:pt x="2181" y="5242"/>
                      </a:cubicBezTo>
                      <a:cubicBezTo>
                        <a:pt x="2908" y="4039"/>
                        <a:pt x="3008" y="2585"/>
                        <a:pt x="3108" y="1307"/>
                      </a:cubicBezTo>
                      <a:cubicBezTo>
                        <a:pt x="3133" y="1207"/>
                        <a:pt x="3133" y="856"/>
                        <a:pt x="2933" y="655"/>
                      </a:cubicBezTo>
                      <a:cubicBezTo>
                        <a:pt x="2858" y="580"/>
                        <a:pt x="2732" y="530"/>
                        <a:pt x="2632" y="530"/>
                      </a:cubicBezTo>
                      <a:cubicBezTo>
                        <a:pt x="2507" y="530"/>
                        <a:pt x="2407" y="630"/>
                        <a:pt x="2432" y="755"/>
                      </a:cubicBezTo>
                      <a:cubicBezTo>
                        <a:pt x="2432" y="856"/>
                        <a:pt x="2507" y="956"/>
                        <a:pt x="2632" y="956"/>
                      </a:cubicBezTo>
                      <a:cubicBezTo>
                        <a:pt x="2657" y="956"/>
                        <a:pt x="2707" y="1106"/>
                        <a:pt x="2707" y="1257"/>
                      </a:cubicBezTo>
                      <a:cubicBezTo>
                        <a:pt x="2607" y="2510"/>
                        <a:pt x="2482" y="3913"/>
                        <a:pt x="1830" y="5041"/>
                      </a:cubicBezTo>
                      <a:cubicBezTo>
                        <a:pt x="1730" y="5192"/>
                        <a:pt x="1630" y="5292"/>
                        <a:pt x="1554" y="5292"/>
                      </a:cubicBezTo>
                      <a:cubicBezTo>
                        <a:pt x="1479" y="5292"/>
                        <a:pt x="1354" y="5167"/>
                        <a:pt x="1254" y="4966"/>
                      </a:cubicBezTo>
                      <a:cubicBezTo>
                        <a:pt x="577" y="3487"/>
                        <a:pt x="502" y="1733"/>
                        <a:pt x="427" y="204"/>
                      </a:cubicBezTo>
                      <a:cubicBezTo>
                        <a:pt x="427" y="113"/>
                        <a:pt x="343" y="0"/>
                        <a:pt x="233" y="0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2161;p37">
                  <a:extLst>
                    <a:ext uri="{FF2B5EF4-FFF2-40B4-BE49-F238E27FC236}">
                      <a16:creationId xmlns:a16="http://schemas.microsoft.com/office/drawing/2014/main" id="{93437194-040D-1048-660B-5EBF1810C389}"/>
                    </a:ext>
                  </a:extLst>
                </p:cNvPr>
                <p:cNvSpPr/>
                <p:nvPr/>
              </p:nvSpPr>
              <p:spPr>
                <a:xfrm>
                  <a:off x="5815878" y="3933651"/>
                  <a:ext cx="146374" cy="544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4" h="19781" extrusionOk="0">
                      <a:moveTo>
                        <a:pt x="4748" y="1"/>
                      </a:moveTo>
                      <a:cubicBezTo>
                        <a:pt x="4668" y="1"/>
                        <a:pt x="4608" y="66"/>
                        <a:pt x="4587" y="131"/>
                      </a:cubicBezTo>
                      <a:cubicBezTo>
                        <a:pt x="4386" y="657"/>
                        <a:pt x="4336" y="1184"/>
                        <a:pt x="4286" y="1710"/>
                      </a:cubicBezTo>
                      <a:cubicBezTo>
                        <a:pt x="4261" y="1986"/>
                        <a:pt x="4236" y="2261"/>
                        <a:pt x="4186" y="2512"/>
                      </a:cubicBezTo>
                      <a:cubicBezTo>
                        <a:pt x="4110" y="3038"/>
                        <a:pt x="3835" y="3966"/>
                        <a:pt x="3108" y="4292"/>
                      </a:cubicBezTo>
                      <a:cubicBezTo>
                        <a:pt x="2983" y="4349"/>
                        <a:pt x="2839" y="4377"/>
                        <a:pt x="2693" y="4377"/>
                      </a:cubicBezTo>
                      <a:cubicBezTo>
                        <a:pt x="2458" y="4377"/>
                        <a:pt x="2215" y="4305"/>
                        <a:pt x="2030" y="4166"/>
                      </a:cubicBezTo>
                      <a:cubicBezTo>
                        <a:pt x="1880" y="4066"/>
                        <a:pt x="1679" y="3865"/>
                        <a:pt x="1704" y="3540"/>
                      </a:cubicBezTo>
                      <a:cubicBezTo>
                        <a:pt x="1729" y="3439"/>
                        <a:pt x="1629" y="3339"/>
                        <a:pt x="1529" y="3314"/>
                      </a:cubicBezTo>
                      <a:cubicBezTo>
                        <a:pt x="1516" y="3311"/>
                        <a:pt x="1503" y="3310"/>
                        <a:pt x="1490" y="3310"/>
                      </a:cubicBezTo>
                      <a:cubicBezTo>
                        <a:pt x="1384" y="3310"/>
                        <a:pt x="1303" y="3400"/>
                        <a:pt x="1303" y="3489"/>
                      </a:cubicBezTo>
                      <a:cubicBezTo>
                        <a:pt x="1253" y="3891"/>
                        <a:pt x="1429" y="4266"/>
                        <a:pt x="1780" y="4517"/>
                      </a:cubicBezTo>
                      <a:cubicBezTo>
                        <a:pt x="2061" y="4705"/>
                        <a:pt x="2401" y="4804"/>
                        <a:pt x="2726" y="4804"/>
                      </a:cubicBezTo>
                      <a:cubicBezTo>
                        <a:pt x="2922" y="4804"/>
                        <a:pt x="3114" y="4768"/>
                        <a:pt x="3283" y="4693"/>
                      </a:cubicBezTo>
                      <a:cubicBezTo>
                        <a:pt x="4186" y="4266"/>
                        <a:pt x="4511" y="3189"/>
                        <a:pt x="4612" y="2587"/>
                      </a:cubicBezTo>
                      <a:cubicBezTo>
                        <a:pt x="4637" y="2312"/>
                        <a:pt x="4662" y="2036"/>
                        <a:pt x="4687" y="1760"/>
                      </a:cubicBezTo>
                      <a:lnTo>
                        <a:pt x="4687" y="1760"/>
                      </a:lnTo>
                      <a:cubicBezTo>
                        <a:pt x="4812" y="3941"/>
                        <a:pt x="4612" y="6121"/>
                        <a:pt x="4361" y="8327"/>
                      </a:cubicBezTo>
                      <a:cubicBezTo>
                        <a:pt x="4136" y="10407"/>
                        <a:pt x="3885" y="12437"/>
                        <a:pt x="3258" y="14342"/>
                      </a:cubicBezTo>
                      <a:cubicBezTo>
                        <a:pt x="2582" y="16497"/>
                        <a:pt x="1479" y="18226"/>
                        <a:pt x="100" y="19404"/>
                      </a:cubicBezTo>
                      <a:cubicBezTo>
                        <a:pt x="25" y="19480"/>
                        <a:pt x="0" y="19630"/>
                        <a:pt x="75" y="19705"/>
                      </a:cubicBezTo>
                      <a:cubicBezTo>
                        <a:pt x="125" y="19755"/>
                        <a:pt x="176" y="19780"/>
                        <a:pt x="251" y="19780"/>
                      </a:cubicBezTo>
                      <a:cubicBezTo>
                        <a:pt x="276" y="19780"/>
                        <a:pt x="326" y="19755"/>
                        <a:pt x="376" y="19730"/>
                      </a:cubicBezTo>
                      <a:cubicBezTo>
                        <a:pt x="1805" y="18502"/>
                        <a:pt x="2958" y="16698"/>
                        <a:pt x="3659" y="14467"/>
                      </a:cubicBezTo>
                      <a:cubicBezTo>
                        <a:pt x="4286" y="12537"/>
                        <a:pt x="4537" y="10482"/>
                        <a:pt x="4787" y="8377"/>
                      </a:cubicBezTo>
                      <a:cubicBezTo>
                        <a:pt x="5088" y="5595"/>
                        <a:pt x="5313" y="2888"/>
                        <a:pt x="4988" y="181"/>
                      </a:cubicBezTo>
                      <a:cubicBezTo>
                        <a:pt x="4963" y="81"/>
                        <a:pt x="4887" y="6"/>
                        <a:pt x="4787" y="6"/>
                      </a:cubicBezTo>
                      <a:cubicBezTo>
                        <a:pt x="4774" y="2"/>
                        <a:pt x="4761" y="1"/>
                        <a:pt x="4748" y="1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2162;p37">
                  <a:extLst>
                    <a:ext uri="{FF2B5EF4-FFF2-40B4-BE49-F238E27FC236}">
                      <a16:creationId xmlns:a16="http://schemas.microsoft.com/office/drawing/2014/main" id="{505EF483-125F-53BA-C441-EF219D432C33}"/>
                    </a:ext>
                  </a:extLst>
                </p:cNvPr>
                <p:cNvSpPr/>
                <p:nvPr/>
              </p:nvSpPr>
              <p:spPr>
                <a:xfrm>
                  <a:off x="5802050" y="4178879"/>
                  <a:ext cx="84949" cy="24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" h="8898" extrusionOk="0">
                      <a:moveTo>
                        <a:pt x="2708" y="0"/>
                      </a:moveTo>
                      <a:cubicBezTo>
                        <a:pt x="2607" y="25"/>
                        <a:pt x="2507" y="125"/>
                        <a:pt x="2532" y="226"/>
                      </a:cubicBezTo>
                      <a:cubicBezTo>
                        <a:pt x="2658" y="1353"/>
                        <a:pt x="2307" y="2481"/>
                        <a:pt x="1956" y="3559"/>
                      </a:cubicBezTo>
                      <a:cubicBezTo>
                        <a:pt x="1379" y="5263"/>
                        <a:pt x="703" y="6968"/>
                        <a:pt x="51" y="8647"/>
                      </a:cubicBezTo>
                      <a:cubicBezTo>
                        <a:pt x="1" y="8747"/>
                        <a:pt x="51" y="8847"/>
                        <a:pt x="176" y="8897"/>
                      </a:cubicBezTo>
                      <a:lnTo>
                        <a:pt x="226" y="8897"/>
                      </a:lnTo>
                      <a:cubicBezTo>
                        <a:pt x="327" y="8897"/>
                        <a:pt x="402" y="8847"/>
                        <a:pt x="452" y="8772"/>
                      </a:cubicBezTo>
                      <a:cubicBezTo>
                        <a:pt x="1104" y="7118"/>
                        <a:pt x="1780" y="5389"/>
                        <a:pt x="2357" y="3684"/>
                      </a:cubicBezTo>
                      <a:cubicBezTo>
                        <a:pt x="2733" y="2582"/>
                        <a:pt x="3084" y="1404"/>
                        <a:pt x="2933" y="201"/>
                      </a:cubicBezTo>
                      <a:cubicBezTo>
                        <a:pt x="2933" y="75"/>
                        <a:pt x="2833" y="0"/>
                        <a:pt x="2708" y="0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2163;p37">
                  <a:extLst>
                    <a:ext uri="{FF2B5EF4-FFF2-40B4-BE49-F238E27FC236}">
                      <a16:creationId xmlns:a16="http://schemas.microsoft.com/office/drawing/2014/main" id="{D4CCFDB3-947F-4A4C-E412-FBDD1136C09F}"/>
                    </a:ext>
                  </a:extLst>
                </p:cNvPr>
                <p:cNvSpPr/>
                <p:nvPr/>
              </p:nvSpPr>
              <p:spPr>
                <a:xfrm>
                  <a:off x="5926331" y="3890296"/>
                  <a:ext cx="130508" cy="556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20202" extrusionOk="0">
                      <a:moveTo>
                        <a:pt x="4186" y="1"/>
                      </a:moveTo>
                      <a:cubicBezTo>
                        <a:pt x="4060" y="1"/>
                        <a:pt x="3985" y="101"/>
                        <a:pt x="3985" y="226"/>
                      </a:cubicBezTo>
                      <a:cubicBezTo>
                        <a:pt x="4336" y="5690"/>
                        <a:pt x="3684" y="11104"/>
                        <a:pt x="2080" y="16342"/>
                      </a:cubicBezTo>
                      <a:cubicBezTo>
                        <a:pt x="1704" y="17595"/>
                        <a:pt x="1203" y="18998"/>
                        <a:pt x="100" y="19825"/>
                      </a:cubicBezTo>
                      <a:cubicBezTo>
                        <a:pt x="25" y="19901"/>
                        <a:pt x="0" y="20026"/>
                        <a:pt x="75" y="20126"/>
                      </a:cubicBezTo>
                      <a:cubicBezTo>
                        <a:pt x="100" y="20176"/>
                        <a:pt x="176" y="20201"/>
                        <a:pt x="226" y="20201"/>
                      </a:cubicBezTo>
                      <a:cubicBezTo>
                        <a:pt x="276" y="20201"/>
                        <a:pt x="326" y="20201"/>
                        <a:pt x="351" y="20176"/>
                      </a:cubicBezTo>
                      <a:cubicBezTo>
                        <a:pt x="1504" y="19299"/>
                        <a:pt x="2055" y="17871"/>
                        <a:pt x="2481" y="16467"/>
                      </a:cubicBezTo>
                      <a:cubicBezTo>
                        <a:pt x="4110" y="11179"/>
                        <a:pt x="4737" y="5715"/>
                        <a:pt x="4411" y="201"/>
                      </a:cubicBezTo>
                      <a:cubicBezTo>
                        <a:pt x="4386" y="76"/>
                        <a:pt x="4311" y="1"/>
                        <a:pt x="4186" y="1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2164;p37">
                  <a:extLst>
                    <a:ext uri="{FF2B5EF4-FFF2-40B4-BE49-F238E27FC236}">
                      <a16:creationId xmlns:a16="http://schemas.microsoft.com/office/drawing/2014/main" id="{1854602F-297F-D967-020D-380159E36C23}"/>
                    </a:ext>
                  </a:extLst>
                </p:cNvPr>
                <p:cNvSpPr/>
                <p:nvPr/>
              </p:nvSpPr>
              <p:spPr>
                <a:xfrm>
                  <a:off x="6128590" y="3892940"/>
                  <a:ext cx="412872" cy="538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9" h="19555" extrusionOk="0">
                      <a:moveTo>
                        <a:pt x="241" y="0"/>
                      </a:moveTo>
                      <a:cubicBezTo>
                        <a:pt x="227" y="0"/>
                        <a:pt x="214" y="2"/>
                        <a:pt x="201" y="5"/>
                      </a:cubicBezTo>
                      <a:cubicBezTo>
                        <a:pt x="76" y="30"/>
                        <a:pt x="1" y="130"/>
                        <a:pt x="26" y="256"/>
                      </a:cubicBezTo>
                      <a:cubicBezTo>
                        <a:pt x="652" y="3589"/>
                        <a:pt x="1655" y="6847"/>
                        <a:pt x="3008" y="9980"/>
                      </a:cubicBezTo>
                      <a:cubicBezTo>
                        <a:pt x="3660" y="11509"/>
                        <a:pt x="4537" y="13238"/>
                        <a:pt x="5840" y="14617"/>
                      </a:cubicBezTo>
                      <a:cubicBezTo>
                        <a:pt x="6993" y="15795"/>
                        <a:pt x="8447" y="16647"/>
                        <a:pt x="9700" y="17298"/>
                      </a:cubicBezTo>
                      <a:cubicBezTo>
                        <a:pt x="11304" y="18151"/>
                        <a:pt x="12983" y="18902"/>
                        <a:pt x="14687" y="19529"/>
                      </a:cubicBezTo>
                      <a:cubicBezTo>
                        <a:pt x="14712" y="19554"/>
                        <a:pt x="14738" y="19554"/>
                        <a:pt x="14763" y="19554"/>
                      </a:cubicBezTo>
                      <a:cubicBezTo>
                        <a:pt x="14838" y="19554"/>
                        <a:pt x="14913" y="19504"/>
                        <a:pt x="14963" y="19404"/>
                      </a:cubicBezTo>
                      <a:cubicBezTo>
                        <a:pt x="14988" y="19303"/>
                        <a:pt x="14938" y="19178"/>
                        <a:pt x="14838" y="19153"/>
                      </a:cubicBezTo>
                      <a:cubicBezTo>
                        <a:pt x="13133" y="18526"/>
                        <a:pt x="11479" y="17775"/>
                        <a:pt x="9900" y="16948"/>
                      </a:cubicBezTo>
                      <a:cubicBezTo>
                        <a:pt x="8672" y="16296"/>
                        <a:pt x="7269" y="15469"/>
                        <a:pt x="6141" y="14316"/>
                      </a:cubicBezTo>
                      <a:cubicBezTo>
                        <a:pt x="4863" y="12988"/>
                        <a:pt x="4036" y="11308"/>
                        <a:pt x="3384" y="9805"/>
                      </a:cubicBezTo>
                      <a:cubicBezTo>
                        <a:pt x="2056" y="6722"/>
                        <a:pt x="1053" y="3489"/>
                        <a:pt x="427" y="181"/>
                      </a:cubicBezTo>
                      <a:cubicBezTo>
                        <a:pt x="427" y="71"/>
                        <a:pt x="332" y="0"/>
                        <a:pt x="241" y="0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165;p37">
                  <a:extLst>
                    <a:ext uri="{FF2B5EF4-FFF2-40B4-BE49-F238E27FC236}">
                      <a16:creationId xmlns:a16="http://schemas.microsoft.com/office/drawing/2014/main" id="{67E78253-511B-F8B7-9512-A779B11020AB}"/>
                    </a:ext>
                  </a:extLst>
                </p:cNvPr>
                <p:cNvSpPr/>
                <p:nvPr/>
              </p:nvSpPr>
              <p:spPr>
                <a:xfrm>
                  <a:off x="6290138" y="4026311"/>
                  <a:ext cx="153288" cy="27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9951" extrusionOk="0">
                      <a:moveTo>
                        <a:pt x="1604" y="0"/>
                      </a:moveTo>
                      <a:cubicBezTo>
                        <a:pt x="1128" y="0"/>
                        <a:pt x="652" y="301"/>
                        <a:pt x="376" y="777"/>
                      </a:cubicBezTo>
                      <a:cubicBezTo>
                        <a:pt x="126" y="1228"/>
                        <a:pt x="75" y="1755"/>
                        <a:pt x="50" y="2105"/>
                      </a:cubicBezTo>
                      <a:cubicBezTo>
                        <a:pt x="0" y="3709"/>
                        <a:pt x="527" y="5364"/>
                        <a:pt x="1504" y="6767"/>
                      </a:cubicBezTo>
                      <a:cubicBezTo>
                        <a:pt x="2406" y="8045"/>
                        <a:pt x="3685" y="9123"/>
                        <a:pt x="5238" y="9925"/>
                      </a:cubicBezTo>
                      <a:cubicBezTo>
                        <a:pt x="5263" y="9950"/>
                        <a:pt x="5289" y="9950"/>
                        <a:pt x="5314" y="9950"/>
                      </a:cubicBezTo>
                      <a:cubicBezTo>
                        <a:pt x="5389" y="9950"/>
                        <a:pt x="5464" y="9925"/>
                        <a:pt x="5514" y="9850"/>
                      </a:cubicBezTo>
                      <a:cubicBezTo>
                        <a:pt x="5564" y="9750"/>
                        <a:pt x="5514" y="9624"/>
                        <a:pt x="5414" y="9574"/>
                      </a:cubicBezTo>
                      <a:cubicBezTo>
                        <a:pt x="3935" y="8797"/>
                        <a:pt x="2707" y="7745"/>
                        <a:pt x="1855" y="6542"/>
                      </a:cubicBezTo>
                      <a:cubicBezTo>
                        <a:pt x="903" y="5188"/>
                        <a:pt x="426" y="3634"/>
                        <a:pt x="476" y="2131"/>
                      </a:cubicBezTo>
                      <a:cubicBezTo>
                        <a:pt x="502" y="1805"/>
                        <a:pt x="527" y="1354"/>
                        <a:pt x="752" y="978"/>
                      </a:cubicBezTo>
                      <a:cubicBezTo>
                        <a:pt x="953" y="627"/>
                        <a:pt x="1278" y="401"/>
                        <a:pt x="1604" y="401"/>
                      </a:cubicBezTo>
                      <a:cubicBezTo>
                        <a:pt x="2106" y="401"/>
                        <a:pt x="2507" y="902"/>
                        <a:pt x="2707" y="1203"/>
                      </a:cubicBezTo>
                      <a:cubicBezTo>
                        <a:pt x="3409" y="2306"/>
                        <a:pt x="3659" y="3659"/>
                        <a:pt x="3384" y="4938"/>
                      </a:cubicBezTo>
                      <a:cubicBezTo>
                        <a:pt x="3359" y="5113"/>
                        <a:pt x="3284" y="5339"/>
                        <a:pt x="3133" y="5439"/>
                      </a:cubicBezTo>
                      <a:cubicBezTo>
                        <a:pt x="3089" y="5468"/>
                        <a:pt x="3036" y="5480"/>
                        <a:pt x="2985" y="5480"/>
                      </a:cubicBezTo>
                      <a:cubicBezTo>
                        <a:pt x="2949" y="5480"/>
                        <a:pt x="2914" y="5474"/>
                        <a:pt x="2882" y="5464"/>
                      </a:cubicBezTo>
                      <a:cubicBezTo>
                        <a:pt x="2682" y="5389"/>
                        <a:pt x="2431" y="5163"/>
                        <a:pt x="2281" y="4862"/>
                      </a:cubicBezTo>
                      <a:cubicBezTo>
                        <a:pt x="1930" y="4186"/>
                        <a:pt x="1705" y="3409"/>
                        <a:pt x="1654" y="2632"/>
                      </a:cubicBezTo>
                      <a:cubicBezTo>
                        <a:pt x="1654" y="2607"/>
                        <a:pt x="1679" y="2582"/>
                        <a:pt x="1679" y="2532"/>
                      </a:cubicBezTo>
                      <a:cubicBezTo>
                        <a:pt x="1700" y="2538"/>
                        <a:pt x="1720" y="2541"/>
                        <a:pt x="1739" y="2541"/>
                      </a:cubicBezTo>
                      <a:cubicBezTo>
                        <a:pt x="1793" y="2541"/>
                        <a:pt x="1843" y="2518"/>
                        <a:pt x="1880" y="2481"/>
                      </a:cubicBezTo>
                      <a:cubicBezTo>
                        <a:pt x="1955" y="2381"/>
                        <a:pt x="1955" y="2256"/>
                        <a:pt x="1855" y="2181"/>
                      </a:cubicBezTo>
                      <a:cubicBezTo>
                        <a:pt x="1790" y="2132"/>
                        <a:pt x="1715" y="2104"/>
                        <a:pt x="1636" y="2104"/>
                      </a:cubicBezTo>
                      <a:cubicBezTo>
                        <a:pt x="1593" y="2104"/>
                        <a:pt x="1548" y="2113"/>
                        <a:pt x="1504" y="2131"/>
                      </a:cubicBezTo>
                      <a:cubicBezTo>
                        <a:pt x="1329" y="2231"/>
                        <a:pt x="1228" y="2481"/>
                        <a:pt x="1253" y="2682"/>
                      </a:cubicBezTo>
                      <a:cubicBezTo>
                        <a:pt x="1304" y="3484"/>
                        <a:pt x="1529" y="4311"/>
                        <a:pt x="1905" y="5063"/>
                      </a:cubicBezTo>
                      <a:cubicBezTo>
                        <a:pt x="2080" y="5364"/>
                        <a:pt x="2381" y="5740"/>
                        <a:pt x="2757" y="5865"/>
                      </a:cubicBezTo>
                      <a:cubicBezTo>
                        <a:pt x="2828" y="5883"/>
                        <a:pt x="2899" y="5891"/>
                        <a:pt x="2969" y="5891"/>
                      </a:cubicBezTo>
                      <a:cubicBezTo>
                        <a:pt x="3097" y="5891"/>
                        <a:pt x="3220" y="5863"/>
                        <a:pt x="3334" y="5815"/>
                      </a:cubicBezTo>
                      <a:cubicBezTo>
                        <a:pt x="3634" y="5639"/>
                        <a:pt x="3735" y="5263"/>
                        <a:pt x="3785" y="5013"/>
                      </a:cubicBezTo>
                      <a:cubicBezTo>
                        <a:pt x="4086" y="3634"/>
                        <a:pt x="3810" y="2181"/>
                        <a:pt x="3058" y="978"/>
                      </a:cubicBezTo>
                      <a:cubicBezTo>
                        <a:pt x="2757" y="527"/>
                        <a:pt x="2281" y="0"/>
                        <a:pt x="1604" y="0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66;p37">
                  <a:extLst>
                    <a:ext uri="{FF2B5EF4-FFF2-40B4-BE49-F238E27FC236}">
                      <a16:creationId xmlns:a16="http://schemas.microsoft.com/office/drawing/2014/main" id="{76777754-190F-DC8A-FEF9-623E2C362B14}"/>
                    </a:ext>
                  </a:extLst>
                </p:cNvPr>
                <p:cNvSpPr/>
                <p:nvPr/>
              </p:nvSpPr>
              <p:spPr>
                <a:xfrm>
                  <a:off x="6234911" y="3941997"/>
                  <a:ext cx="189179" cy="234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8" h="8525" extrusionOk="0">
                      <a:moveTo>
                        <a:pt x="3452" y="0"/>
                      </a:moveTo>
                      <a:cubicBezTo>
                        <a:pt x="3050" y="0"/>
                        <a:pt x="2595" y="129"/>
                        <a:pt x="2181" y="405"/>
                      </a:cubicBezTo>
                      <a:cubicBezTo>
                        <a:pt x="1053" y="1106"/>
                        <a:pt x="301" y="2510"/>
                        <a:pt x="151" y="4139"/>
                      </a:cubicBezTo>
                      <a:cubicBezTo>
                        <a:pt x="0" y="5567"/>
                        <a:pt x="301" y="6996"/>
                        <a:pt x="602" y="8349"/>
                      </a:cubicBezTo>
                      <a:cubicBezTo>
                        <a:pt x="627" y="8450"/>
                        <a:pt x="727" y="8525"/>
                        <a:pt x="802" y="8525"/>
                      </a:cubicBezTo>
                      <a:lnTo>
                        <a:pt x="852" y="8525"/>
                      </a:lnTo>
                      <a:cubicBezTo>
                        <a:pt x="978" y="8500"/>
                        <a:pt x="1028" y="8374"/>
                        <a:pt x="1028" y="8274"/>
                      </a:cubicBezTo>
                      <a:cubicBezTo>
                        <a:pt x="727" y="6921"/>
                        <a:pt x="426" y="5542"/>
                        <a:pt x="552" y="4164"/>
                      </a:cubicBezTo>
                      <a:cubicBezTo>
                        <a:pt x="702" y="2685"/>
                        <a:pt x="1379" y="1407"/>
                        <a:pt x="2406" y="755"/>
                      </a:cubicBezTo>
                      <a:cubicBezTo>
                        <a:pt x="2630" y="599"/>
                        <a:pt x="2994" y="422"/>
                        <a:pt x="3374" y="422"/>
                      </a:cubicBezTo>
                      <a:cubicBezTo>
                        <a:pt x="3419" y="422"/>
                        <a:pt x="3464" y="424"/>
                        <a:pt x="3509" y="430"/>
                      </a:cubicBezTo>
                      <a:cubicBezTo>
                        <a:pt x="4035" y="480"/>
                        <a:pt x="4486" y="881"/>
                        <a:pt x="4988" y="1633"/>
                      </a:cubicBezTo>
                      <a:cubicBezTo>
                        <a:pt x="5664" y="2685"/>
                        <a:pt x="6141" y="3838"/>
                        <a:pt x="6441" y="5066"/>
                      </a:cubicBezTo>
                      <a:cubicBezTo>
                        <a:pt x="6462" y="5171"/>
                        <a:pt x="6535" y="5223"/>
                        <a:pt x="6632" y="5223"/>
                      </a:cubicBezTo>
                      <a:cubicBezTo>
                        <a:pt x="6651" y="5223"/>
                        <a:pt x="6671" y="5221"/>
                        <a:pt x="6692" y="5217"/>
                      </a:cubicBezTo>
                      <a:cubicBezTo>
                        <a:pt x="6792" y="5192"/>
                        <a:pt x="6867" y="5091"/>
                        <a:pt x="6842" y="4966"/>
                      </a:cubicBezTo>
                      <a:cubicBezTo>
                        <a:pt x="6542" y="3713"/>
                        <a:pt x="6040" y="2510"/>
                        <a:pt x="5339" y="1407"/>
                      </a:cubicBezTo>
                      <a:cubicBezTo>
                        <a:pt x="4988" y="856"/>
                        <a:pt x="4411" y="104"/>
                        <a:pt x="3559" y="4"/>
                      </a:cubicBezTo>
                      <a:cubicBezTo>
                        <a:pt x="3524" y="1"/>
                        <a:pt x="3488" y="0"/>
                        <a:pt x="3452" y="0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167;p37">
                  <a:extLst>
                    <a:ext uri="{FF2B5EF4-FFF2-40B4-BE49-F238E27FC236}">
                      <a16:creationId xmlns:a16="http://schemas.microsoft.com/office/drawing/2014/main" id="{07254061-894A-6A54-37C7-C2DAFAD0D97E}"/>
                    </a:ext>
                  </a:extLst>
                </p:cNvPr>
                <p:cNvSpPr/>
                <p:nvPr/>
              </p:nvSpPr>
              <p:spPr>
                <a:xfrm>
                  <a:off x="6321896" y="3835235"/>
                  <a:ext cx="109794" cy="130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4732" extrusionOk="0">
                      <a:moveTo>
                        <a:pt x="245" y="0"/>
                      </a:moveTo>
                      <a:cubicBezTo>
                        <a:pt x="216" y="0"/>
                        <a:pt x="184" y="6"/>
                        <a:pt x="151" y="20"/>
                      </a:cubicBezTo>
                      <a:cubicBezTo>
                        <a:pt x="50" y="70"/>
                        <a:pt x="0" y="195"/>
                        <a:pt x="50" y="296"/>
                      </a:cubicBezTo>
                      <a:cubicBezTo>
                        <a:pt x="426" y="1173"/>
                        <a:pt x="827" y="2075"/>
                        <a:pt x="1404" y="2852"/>
                      </a:cubicBezTo>
                      <a:cubicBezTo>
                        <a:pt x="2055" y="3779"/>
                        <a:pt x="2832" y="4406"/>
                        <a:pt x="3684" y="4707"/>
                      </a:cubicBezTo>
                      <a:cubicBezTo>
                        <a:pt x="3709" y="4732"/>
                        <a:pt x="3735" y="4732"/>
                        <a:pt x="3760" y="4732"/>
                      </a:cubicBezTo>
                      <a:cubicBezTo>
                        <a:pt x="3835" y="4732"/>
                        <a:pt x="3935" y="4682"/>
                        <a:pt x="3960" y="4581"/>
                      </a:cubicBezTo>
                      <a:cubicBezTo>
                        <a:pt x="3985" y="4481"/>
                        <a:pt x="3935" y="4356"/>
                        <a:pt x="3835" y="4306"/>
                      </a:cubicBezTo>
                      <a:cubicBezTo>
                        <a:pt x="2857" y="3980"/>
                        <a:pt x="2156" y="3203"/>
                        <a:pt x="1729" y="2626"/>
                      </a:cubicBezTo>
                      <a:cubicBezTo>
                        <a:pt x="1203" y="1849"/>
                        <a:pt x="802" y="972"/>
                        <a:pt x="426" y="120"/>
                      </a:cubicBezTo>
                      <a:cubicBezTo>
                        <a:pt x="390" y="47"/>
                        <a:pt x="326" y="0"/>
                        <a:pt x="245" y="0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168;p37">
                  <a:extLst>
                    <a:ext uri="{FF2B5EF4-FFF2-40B4-BE49-F238E27FC236}">
                      <a16:creationId xmlns:a16="http://schemas.microsoft.com/office/drawing/2014/main" id="{39007267-7CA2-DC98-AF23-91EA2064D778}"/>
                    </a:ext>
                  </a:extLst>
                </p:cNvPr>
                <p:cNvSpPr/>
                <p:nvPr/>
              </p:nvSpPr>
              <p:spPr>
                <a:xfrm>
                  <a:off x="6189353" y="3840744"/>
                  <a:ext cx="87703" cy="168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4" h="6111" extrusionOk="0">
                      <a:moveTo>
                        <a:pt x="2938" y="1"/>
                      </a:moveTo>
                      <a:cubicBezTo>
                        <a:pt x="2857" y="1"/>
                        <a:pt x="2794" y="47"/>
                        <a:pt x="2757" y="121"/>
                      </a:cubicBezTo>
                      <a:cubicBezTo>
                        <a:pt x="2481" y="722"/>
                        <a:pt x="2055" y="1273"/>
                        <a:pt x="1629" y="1825"/>
                      </a:cubicBezTo>
                      <a:cubicBezTo>
                        <a:pt x="1178" y="2376"/>
                        <a:pt x="727" y="2978"/>
                        <a:pt x="426" y="3629"/>
                      </a:cubicBezTo>
                      <a:cubicBezTo>
                        <a:pt x="100" y="4381"/>
                        <a:pt x="0" y="5208"/>
                        <a:pt x="150" y="5935"/>
                      </a:cubicBezTo>
                      <a:cubicBezTo>
                        <a:pt x="176" y="6035"/>
                        <a:pt x="251" y="6111"/>
                        <a:pt x="351" y="6111"/>
                      </a:cubicBezTo>
                      <a:cubicBezTo>
                        <a:pt x="351" y="6111"/>
                        <a:pt x="376" y="6111"/>
                        <a:pt x="401" y="6086"/>
                      </a:cubicBezTo>
                      <a:cubicBezTo>
                        <a:pt x="501" y="6060"/>
                        <a:pt x="577" y="5960"/>
                        <a:pt x="551" y="5860"/>
                      </a:cubicBezTo>
                      <a:cubicBezTo>
                        <a:pt x="426" y="5208"/>
                        <a:pt x="526" y="4482"/>
                        <a:pt x="802" y="3805"/>
                      </a:cubicBezTo>
                      <a:cubicBezTo>
                        <a:pt x="1078" y="3178"/>
                        <a:pt x="1504" y="2652"/>
                        <a:pt x="1955" y="2076"/>
                      </a:cubicBezTo>
                      <a:cubicBezTo>
                        <a:pt x="2381" y="1524"/>
                        <a:pt x="2832" y="948"/>
                        <a:pt x="3133" y="296"/>
                      </a:cubicBezTo>
                      <a:cubicBezTo>
                        <a:pt x="3183" y="171"/>
                        <a:pt x="3133" y="45"/>
                        <a:pt x="3033" y="20"/>
                      </a:cubicBezTo>
                      <a:cubicBezTo>
                        <a:pt x="2999" y="7"/>
                        <a:pt x="2967" y="1"/>
                        <a:pt x="2938" y="1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169;p37">
                  <a:extLst>
                    <a:ext uri="{FF2B5EF4-FFF2-40B4-BE49-F238E27FC236}">
                      <a16:creationId xmlns:a16="http://schemas.microsoft.com/office/drawing/2014/main" id="{229A0E28-0142-C31A-86EF-4E9669670E61}"/>
                    </a:ext>
                  </a:extLst>
                </p:cNvPr>
                <p:cNvSpPr/>
                <p:nvPr/>
              </p:nvSpPr>
              <p:spPr>
                <a:xfrm>
                  <a:off x="6466863" y="3834216"/>
                  <a:ext cx="158797" cy="437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5" h="15897" extrusionOk="0">
                      <a:moveTo>
                        <a:pt x="252" y="0"/>
                      </a:moveTo>
                      <a:cubicBezTo>
                        <a:pt x="235" y="0"/>
                        <a:pt x="218" y="3"/>
                        <a:pt x="201" y="7"/>
                      </a:cubicBezTo>
                      <a:cubicBezTo>
                        <a:pt x="76" y="32"/>
                        <a:pt x="0" y="132"/>
                        <a:pt x="25" y="232"/>
                      </a:cubicBezTo>
                      <a:cubicBezTo>
                        <a:pt x="326" y="1661"/>
                        <a:pt x="477" y="3140"/>
                        <a:pt x="602" y="4568"/>
                      </a:cubicBezTo>
                      <a:cubicBezTo>
                        <a:pt x="802" y="6799"/>
                        <a:pt x="1003" y="9105"/>
                        <a:pt x="1880" y="11235"/>
                      </a:cubicBezTo>
                      <a:cubicBezTo>
                        <a:pt x="2632" y="13039"/>
                        <a:pt x="3835" y="14643"/>
                        <a:pt x="5389" y="15871"/>
                      </a:cubicBezTo>
                      <a:cubicBezTo>
                        <a:pt x="5439" y="15897"/>
                        <a:pt x="5489" y="15897"/>
                        <a:pt x="5514" y="15897"/>
                      </a:cubicBezTo>
                      <a:cubicBezTo>
                        <a:pt x="5589" y="15897"/>
                        <a:pt x="5639" y="15871"/>
                        <a:pt x="5690" y="15821"/>
                      </a:cubicBezTo>
                      <a:cubicBezTo>
                        <a:pt x="5765" y="15746"/>
                        <a:pt x="5740" y="15596"/>
                        <a:pt x="5665" y="15546"/>
                      </a:cubicBezTo>
                      <a:cubicBezTo>
                        <a:pt x="4161" y="14368"/>
                        <a:pt x="2983" y="12814"/>
                        <a:pt x="2256" y="11059"/>
                      </a:cubicBezTo>
                      <a:cubicBezTo>
                        <a:pt x="1429" y="9004"/>
                        <a:pt x="1203" y="6724"/>
                        <a:pt x="1003" y="4518"/>
                      </a:cubicBezTo>
                      <a:cubicBezTo>
                        <a:pt x="878" y="3089"/>
                        <a:pt x="752" y="1586"/>
                        <a:pt x="451" y="157"/>
                      </a:cubicBezTo>
                      <a:cubicBezTo>
                        <a:pt x="431" y="53"/>
                        <a:pt x="340" y="0"/>
                        <a:pt x="252" y="0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170;p37">
                  <a:extLst>
                    <a:ext uri="{FF2B5EF4-FFF2-40B4-BE49-F238E27FC236}">
                      <a16:creationId xmlns:a16="http://schemas.microsoft.com/office/drawing/2014/main" id="{174E147E-BBEE-5672-4AE2-4B4EC3F0443C}"/>
                    </a:ext>
                  </a:extLst>
                </p:cNvPr>
                <p:cNvSpPr/>
                <p:nvPr/>
              </p:nvSpPr>
              <p:spPr>
                <a:xfrm>
                  <a:off x="6527598" y="3852918"/>
                  <a:ext cx="234766" cy="42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3" h="15444" extrusionOk="0">
                      <a:moveTo>
                        <a:pt x="215" y="1"/>
                      </a:moveTo>
                      <a:cubicBezTo>
                        <a:pt x="202" y="1"/>
                        <a:pt x="190" y="2"/>
                        <a:pt x="176" y="4"/>
                      </a:cubicBezTo>
                      <a:cubicBezTo>
                        <a:pt x="76" y="29"/>
                        <a:pt x="1" y="130"/>
                        <a:pt x="1" y="255"/>
                      </a:cubicBezTo>
                      <a:cubicBezTo>
                        <a:pt x="878" y="5393"/>
                        <a:pt x="2156" y="10631"/>
                        <a:pt x="5690" y="14315"/>
                      </a:cubicBezTo>
                      <a:cubicBezTo>
                        <a:pt x="6141" y="14791"/>
                        <a:pt x="6843" y="15443"/>
                        <a:pt x="7695" y="15443"/>
                      </a:cubicBezTo>
                      <a:lnTo>
                        <a:pt x="7820" y="15443"/>
                      </a:lnTo>
                      <a:cubicBezTo>
                        <a:pt x="8071" y="15418"/>
                        <a:pt x="8247" y="15343"/>
                        <a:pt x="8372" y="15192"/>
                      </a:cubicBezTo>
                      <a:cubicBezTo>
                        <a:pt x="8522" y="14967"/>
                        <a:pt x="8497" y="14716"/>
                        <a:pt x="8447" y="14491"/>
                      </a:cubicBezTo>
                      <a:cubicBezTo>
                        <a:pt x="8347" y="14040"/>
                        <a:pt x="8171" y="13463"/>
                        <a:pt x="7720" y="13137"/>
                      </a:cubicBezTo>
                      <a:cubicBezTo>
                        <a:pt x="7536" y="13004"/>
                        <a:pt x="7308" y="12937"/>
                        <a:pt x="7080" y="12937"/>
                      </a:cubicBezTo>
                      <a:cubicBezTo>
                        <a:pt x="6966" y="12937"/>
                        <a:pt x="6851" y="12954"/>
                        <a:pt x="6743" y="12987"/>
                      </a:cubicBezTo>
                      <a:cubicBezTo>
                        <a:pt x="6467" y="13087"/>
                        <a:pt x="6292" y="13263"/>
                        <a:pt x="6216" y="13513"/>
                      </a:cubicBezTo>
                      <a:cubicBezTo>
                        <a:pt x="6166" y="13614"/>
                        <a:pt x="6242" y="13739"/>
                        <a:pt x="6342" y="13764"/>
                      </a:cubicBezTo>
                      <a:cubicBezTo>
                        <a:pt x="6369" y="13775"/>
                        <a:pt x="6396" y="13780"/>
                        <a:pt x="6420" y="13780"/>
                      </a:cubicBezTo>
                      <a:cubicBezTo>
                        <a:pt x="6509" y="13780"/>
                        <a:pt x="6578" y="13717"/>
                        <a:pt x="6617" y="13639"/>
                      </a:cubicBezTo>
                      <a:cubicBezTo>
                        <a:pt x="6643" y="13488"/>
                        <a:pt x="6768" y="13438"/>
                        <a:pt x="6868" y="13388"/>
                      </a:cubicBezTo>
                      <a:cubicBezTo>
                        <a:pt x="6932" y="13372"/>
                        <a:pt x="7000" y="13364"/>
                        <a:pt x="7069" y="13364"/>
                      </a:cubicBezTo>
                      <a:cubicBezTo>
                        <a:pt x="7217" y="13364"/>
                        <a:pt x="7367" y="13403"/>
                        <a:pt x="7470" y="13488"/>
                      </a:cubicBezTo>
                      <a:cubicBezTo>
                        <a:pt x="7795" y="13714"/>
                        <a:pt x="7946" y="14165"/>
                        <a:pt x="8046" y="14591"/>
                      </a:cubicBezTo>
                      <a:cubicBezTo>
                        <a:pt x="8071" y="14716"/>
                        <a:pt x="8096" y="14867"/>
                        <a:pt x="8021" y="14942"/>
                      </a:cubicBezTo>
                      <a:cubicBezTo>
                        <a:pt x="7996" y="14967"/>
                        <a:pt x="7896" y="15017"/>
                        <a:pt x="7770" y="15017"/>
                      </a:cubicBezTo>
                      <a:cubicBezTo>
                        <a:pt x="7743" y="15019"/>
                        <a:pt x="7715" y="15020"/>
                        <a:pt x="7688" y="15020"/>
                      </a:cubicBezTo>
                      <a:cubicBezTo>
                        <a:pt x="7018" y="15020"/>
                        <a:pt x="6400" y="14449"/>
                        <a:pt x="5991" y="14040"/>
                      </a:cubicBezTo>
                      <a:cubicBezTo>
                        <a:pt x="2557" y="10431"/>
                        <a:pt x="1279" y="5243"/>
                        <a:pt x="427" y="180"/>
                      </a:cubicBezTo>
                      <a:cubicBezTo>
                        <a:pt x="405" y="90"/>
                        <a:pt x="322" y="1"/>
                        <a:pt x="215" y="1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171;p37">
                  <a:extLst>
                    <a:ext uri="{FF2B5EF4-FFF2-40B4-BE49-F238E27FC236}">
                      <a16:creationId xmlns:a16="http://schemas.microsoft.com/office/drawing/2014/main" id="{B7AB6CEE-1D55-93EE-FBD6-9ECA4BAC9553}"/>
                    </a:ext>
                  </a:extLst>
                </p:cNvPr>
                <p:cNvSpPr/>
                <p:nvPr/>
              </p:nvSpPr>
              <p:spPr>
                <a:xfrm>
                  <a:off x="6644965" y="4103435"/>
                  <a:ext cx="153977" cy="18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0" h="6775" extrusionOk="0">
                      <a:moveTo>
                        <a:pt x="241" y="1"/>
                      </a:moveTo>
                      <a:cubicBezTo>
                        <a:pt x="144" y="1"/>
                        <a:pt x="67" y="53"/>
                        <a:pt x="26" y="158"/>
                      </a:cubicBezTo>
                      <a:cubicBezTo>
                        <a:pt x="1" y="258"/>
                        <a:pt x="76" y="383"/>
                        <a:pt x="176" y="408"/>
                      </a:cubicBezTo>
                      <a:cubicBezTo>
                        <a:pt x="2858" y="1235"/>
                        <a:pt x="4913" y="3767"/>
                        <a:pt x="5163" y="6574"/>
                      </a:cubicBezTo>
                      <a:cubicBezTo>
                        <a:pt x="5163" y="6674"/>
                        <a:pt x="5264" y="6774"/>
                        <a:pt x="5364" y="6774"/>
                      </a:cubicBezTo>
                      <a:lnTo>
                        <a:pt x="5389" y="6774"/>
                      </a:lnTo>
                      <a:cubicBezTo>
                        <a:pt x="5489" y="6749"/>
                        <a:pt x="5590" y="6649"/>
                        <a:pt x="5564" y="6549"/>
                      </a:cubicBezTo>
                      <a:cubicBezTo>
                        <a:pt x="5314" y="3566"/>
                        <a:pt x="3133" y="884"/>
                        <a:pt x="301" y="7"/>
                      </a:cubicBezTo>
                      <a:cubicBezTo>
                        <a:pt x="280" y="3"/>
                        <a:pt x="260" y="1"/>
                        <a:pt x="241" y="1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172;p37">
                  <a:extLst>
                    <a:ext uri="{FF2B5EF4-FFF2-40B4-BE49-F238E27FC236}">
                      <a16:creationId xmlns:a16="http://schemas.microsoft.com/office/drawing/2014/main" id="{893CCDDB-161C-6060-2990-7AA6E3608C3E}"/>
                    </a:ext>
                  </a:extLst>
                </p:cNvPr>
                <p:cNvSpPr/>
                <p:nvPr/>
              </p:nvSpPr>
              <p:spPr>
                <a:xfrm>
                  <a:off x="6620809" y="4007663"/>
                  <a:ext cx="222316" cy="300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1" h="10903" extrusionOk="0">
                      <a:moveTo>
                        <a:pt x="201" y="0"/>
                      </a:moveTo>
                      <a:cubicBezTo>
                        <a:pt x="76" y="0"/>
                        <a:pt x="0" y="101"/>
                        <a:pt x="0" y="226"/>
                      </a:cubicBezTo>
                      <a:cubicBezTo>
                        <a:pt x="0" y="326"/>
                        <a:pt x="76" y="427"/>
                        <a:pt x="201" y="427"/>
                      </a:cubicBezTo>
                      <a:cubicBezTo>
                        <a:pt x="953" y="452"/>
                        <a:pt x="1629" y="978"/>
                        <a:pt x="2181" y="1504"/>
                      </a:cubicBezTo>
                      <a:cubicBezTo>
                        <a:pt x="4812" y="4036"/>
                        <a:pt x="6692" y="7219"/>
                        <a:pt x="7645" y="10752"/>
                      </a:cubicBezTo>
                      <a:cubicBezTo>
                        <a:pt x="7670" y="10828"/>
                        <a:pt x="7745" y="10903"/>
                        <a:pt x="7845" y="10903"/>
                      </a:cubicBezTo>
                      <a:cubicBezTo>
                        <a:pt x="7845" y="10903"/>
                        <a:pt x="7870" y="10903"/>
                        <a:pt x="7895" y="10878"/>
                      </a:cubicBezTo>
                      <a:cubicBezTo>
                        <a:pt x="7995" y="10853"/>
                        <a:pt x="8071" y="10752"/>
                        <a:pt x="8046" y="10627"/>
                      </a:cubicBezTo>
                      <a:cubicBezTo>
                        <a:pt x="7093" y="7043"/>
                        <a:pt x="5163" y="3785"/>
                        <a:pt x="2457" y="1204"/>
                      </a:cubicBezTo>
                      <a:cubicBezTo>
                        <a:pt x="1855" y="627"/>
                        <a:pt x="1103" y="26"/>
                        <a:pt x="201" y="0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173;p37">
                  <a:extLst>
                    <a:ext uri="{FF2B5EF4-FFF2-40B4-BE49-F238E27FC236}">
                      <a16:creationId xmlns:a16="http://schemas.microsoft.com/office/drawing/2014/main" id="{B7D46FBD-6715-9AC5-7714-DB656FE39646}"/>
                    </a:ext>
                  </a:extLst>
                </p:cNvPr>
                <p:cNvSpPr/>
                <p:nvPr/>
              </p:nvSpPr>
              <p:spPr>
                <a:xfrm>
                  <a:off x="6624252" y="3800556"/>
                  <a:ext cx="104285" cy="231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6" h="8422" extrusionOk="0">
                      <a:moveTo>
                        <a:pt x="301" y="1"/>
                      </a:moveTo>
                      <a:cubicBezTo>
                        <a:pt x="201" y="1"/>
                        <a:pt x="101" y="76"/>
                        <a:pt x="76" y="201"/>
                      </a:cubicBezTo>
                      <a:cubicBezTo>
                        <a:pt x="1" y="1555"/>
                        <a:pt x="326" y="3033"/>
                        <a:pt x="1053" y="4562"/>
                      </a:cubicBezTo>
                      <a:cubicBezTo>
                        <a:pt x="1680" y="5915"/>
                        <a:pt x="2557" y="7144"/>
                        <a:pt x="3384" y="8347"/>
                      </a:cubicBezTo>
                      <a:cubicBezTo>
                        <a:pt x="3434" y="8397"/>
                        <a:pt x="3484" y="8422"/>
                        <a:pt x="3560" y="8422"/>
                      </a:cubicBezTo>
                      <a:cubicBezTo>
                        <a:pt x="3610" y="8422"/>
                        <a:pt x="3635" y="8422"/>
                        <a:pt x="3685" y="8397"/>
                      </a:cubicBezTo>
                      <a:cubicBezTo>
                        <a:pt x="3785" y="8321"/>
                        <a:pt x="3785" y="8196"/>
                        <a:pt x="3735" y="8096"/>
                      </a:cubicBezTo>
                      <a:cubicBezTo>
                        <a:pt x="2908" y="6918"/>
                        <a:pt x="2056" y="5715"/>
                        <a:pt x="1429" y="4387"/>
                      </a:cubicBezTo>
                      <a:cubicBezTo>
                        <a:pt x="727" y="2908"/>
                        <a:pt x="427" y="1529"/>
                        <a:pt x="502" y="226"/>
                      </a:cubicBezTo>
                      <a:cubicBezTo>
                        <a:pt x="502" y="101"/>
                        <a:pt x="42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174;p37">
                  <a:extLst>
                    <a:ext uri="{FF2B5EF4-FFF2-40B4-BE49-F238E27FC236}">
                      <a16:creationId xmlns:a16="http://schemas.microsoft.com/office/drawing/2014/main" id="{99AB1E7B-CBE0-3D56-0D62-8DB541666210}"/>
                    </a:ext>
                  </a:extLst>
                </p:cNvPr>
                <p:cNvSpPr/>
                <p:nvPr/>
              </p:nvSpPr>
              <p:spPr>
                <a:xfrm>
                  <a:off x="6154812" y="4108999"/>
                  <a:ext cx="184359" cy="320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3" h="11635" extrusionOk="0">
                      <a:moveTo>
                        <a:pt x="242" y="1"/>
                      </a:moveTo>
                      <a:cubicBezTo>
                        <a:pt x="228" y="1"/>
                        <a:pt x="215" y="2"/>
                        <a:pt x="201" y="6"/>
                      </a:cubicBezTo>
                      <a:cubicBezTo>
                        <a:pt x="76" y="6"/>
                        <a:pt x="1" y="131"/>
                        <a:pt x="26" y="231"/>
                      </a:cubicBezTo>
                      <a:lnTo>
                        <a:pt x="803" y="4642"/>
                      </a:lnTo>
                      <a:cubicBezTo>
                        <a:pt x="1104" y="6246"/>
                        <a:pt x="1455" y="8226"/>
                        <a:pt x="2733" y="9580"/>
                      </a:cubicBezTo>
                      <a:cubicBezTo>
                        <a:pt x="3735" y="10632"/>
                        <a:pt x="5139" y="11159"/>
                        <a:pt x="6392" y="11610"/>
                      </a:cubicBezTo>
                      <a:cubicBezTo>
                        <a:pt x="6417" y="11635"/>
                        <a:pt x="6442" y="11635"/>
                        <a:pt x="6467" y="11635"/>
                      </a:cubicBezTo>
                      <a:cubicBezTo>
                        <a:pt x="6542" y="11635"/>
                        <a:pt x="6618" y="11585"/>
                        <a:pt x="6643" y="11484"/>
                      </a:cubicBezTo>
                      <a:cubicBezTo>
                        <a:pt x="6693" y="11384"/>
                        <a:pt x="6643" y="11259"/>
                        <a:pt x="6542" y="11234"/>
                      </a:cubicBezTo>
                      <a:cubicBezTo>
                        <a:pt x="5339" y="10783"/>
                        <a:pt x="3986" y="10281"/>
                        <a:pt x="3059" y="9304"/>
                      </a:cubicBezTo>
                      <a:cubicBezTo>
                        <a:pt x="1831" y="8026"/>
                        <a:pt x="1505" y="6121"/>
                        <a:pt x="1229" y="4567"/>
                      </a:cubicBezTo>
                      <a:lnTo>
                        <a:pt x="452" y="156"/>
                      </a:lnTo>
                      <a:cubicBezTo>
                        <a:pt x="430" y="69"/>
                        <a:pt x="333" y="1"/>
                        <a:pt x="242" y="1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2175;p37">
                  <a:extLst>
                    <a:ext uri="{FF2B5EF4-FFF2-40B4-BE49-F238E27FC236}">
                      <a16:creationId xmlns:a16="http://schemas.microsoft.com/office/drawing/2014/main" id="{152115B1-3974-81DD-9443-BA5A38F8CD6F}"/>
                    </a:ext>
                  </a:extLst>
                </p:cNvPr>
                <p:cNvSpPr/>
                <p:nvPr/>
              </p:nvSpPr>
              <p:spPr>
                <a:xfrm>
                  <a:off x="5529388" y="3932963"/>
                  <a:ext cx="217468" cy="348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12663" extrusionOk="0">
                      <a:moveTo>
                        <a:pt x="7672" y="1"/>
                      </a:moveTo>
                      <a:cubicBezTo>
                        <a:pt x="7569" y="1"/>
                        <a:pt x="7491" y="72"/>
                        <a:pt x="7469" y="181"/>
                      </a:cubicBezTo>
                      <a:cubicBezTo>
                        <a:pt x="6592" y="4918"/>
                        <a:pt x="3910" y="9329"/>
                        <a:pt x="100" y="12286"/>
                      </a:cubicBezTo>
                      <a:cubicBezTo>
                        <a:pt x="25" y="12362"/>
                        <a:pt x="0" y="12487"/>
                        <a:pt x="75" y="12587"/>
                      </a:cubicBezTo>
                      <a:cubicBezTo>
                        <a:pt x="125" y="12637"/>
                        <a:pt x="176" y="12662"/>
                        <a:pt x="251" y="12662"/>
                      </a:cubicBezTo>
                      <a:cubicBezTo>
                        <a:pt x="276" y="12662"/>
                        <a:pt x="326" y="12637"/>
                        <a:pt x="376" y="12612"/>
                      </a:cubicBezTo>
                      <a:cubicBezTo>
                        <a:pt x="4236" y="9580"/>
                        <a:pt x="6993" y="5093"/>
                        <a:pt x="7870" y="256"/>
                      </a:cubicBezTo>
                      <a:cubicBezTo>
                        <a:pt x="7895" y="131"/>
                        <a:pt x="7820" y="31"/>
                        <a:pt x="7719" y="6"/>
                      </a:cubicBezTo>
                      <a:cubicBezTo>
                        <a:pt x="7703" y="2"/>
                        <a:pt x="7687" y="1"/>
                        <a:pt x="7672" y="1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2176;p37">
                  <a:extLst>
                    <a:ext uri="{FF2B5EF4-FFF2-40B4-BE49-F238E27FC236}">
                      <a16:creationId xmlns:a16="http://schemas.microsoft.com/office/drawing/2014/main" id="{FB0FC1E1-EAC3-ABBE-3A7D-9C44B347B426}"/>
                    </a:ext>
                  </a:extLst>
                </p:cNvPr>
                <p:cNvSpPr/>
                <p:nvPr/>
              </p:nvSpPr>
              <p:spPr>
                <a:xfrm>
                  <a:off x="6441329" y="3820581"/>
                  <a:ext cx="579216" cy="524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8" h="19027" extrusionOk="0">
                      <a:moveTo>
                        <a:pt x="627" y="0"/>
                      </a:moveTo>
                      <a:cubicBezTo>
                        <a:pt x="0" y="5589"/>
                        <a:pt x="1003" y="11229"/>
                        <a:pt x="2005" y="16767"/>
                      </a:cubicBezTo>
                      <a:cubicBezTo>
                        <a:pt x="2080" y="17168"/>
                        <a:pt x="2155" y="17569"/>
                        <a:pt x="2456" y="17870"/>
                      </a:cubicBezTo>
                      <a:cubicBezTo>
                        <a:pt x="2657" y="18046"/>
                        <a:pt x="2932" y="18146"/>
                        <a:pt x="3183" y="18221"/>
                      </a:cubicBezTo>
                      <a:cubicBezTo>
                        <a:pt x="3033" y="17996"/>
                        <a:pt x="2907" y="17770"/>
                        <a:pt x="2807" y="17519"/>
                      </a:cubicBezTo>
                      <a:cubicBezTo>
                        <a:pt x="2771" y="17424"/>
                        <a:pt x="2970" y="17386"/>
                        <a:pt x="3297" y="17386"/>
                      </a:cubicBezTo>
                      <a:cubicBezTo>
                        <a:pt x="4338" y="17386"/>
                        <a:pt x="6677" y="17763"/>
                        <a:pt x="6867" y="17820"/>
                      </a:cubicBezTo>
                      <a:cubicBezTo>
                        <a:pt x="8271" y="18196"/>
                        <a:pt x="9674" y="18372"/>
                        <a:pt x="11078" y="18647"/>
                      </a:cubicBezTo>
                      <a:cubicBezTo>
                        <a:pt x="12253" y="18876"/>
                        <a:pt x="13491" y="19026"/>
                        <a:pt x="14727" y="19026"/>
                      </a:cubicBezTo>
                      <a:cubicBezTo>
                        <a:pt x="16601" y="19026"/>
                        <a:pt x="18469" y="18681"/>
                        <a:pt x="20100" y="17745"/>
                      </a:cubicBezTo>
                      <a:cubicBezTo>
                        <a:pt x="20501" y="17519"/>
                        <a:pt x="20902" y="17219"/>
                        <a:pt x="20978" y="16793"/>
                      </a:cubicBezTo>
                      <a:cubicBezTo>
                        <a:pt x="21028" y="16567"/>
                        <a:pt x="20953" y="16341"/>
                        <a:pt x="20852" y="16166"/>
                      </a:cubicBezTo>
                      <a:cubicBezTo>
                        <a:pt x="20827" y="16166"/>
                        <a:pt x="20802" y="16141"/>
                        <a:pt x="20777" y="16141"/>
                      </a:cubicBezTo>
                      <a:cubicBezTo>
                        <a:pt x="18722" y="16016"/>
                        <a:pt x="16667" y="15790"/>
                        <a:pt x="14612" y="15414"/>
                      </a:cubicBezTo>
                      <a:cubicBezTo>
                        <a:pt x="12582" y="15038"/>
                        <a:pt x="10501" y="14537"/>
                        <a:pt x="8697" y="13484"/>
                      </a:cubicBezTo>
                      <a:cubicBezTo>
                        <a:pt x="6366" y="12131"/>
                        <a:pt x="4612" y="9950"/>
                        <a:pt x="3358" y="7569"/>
                      </a:cubicBezTo>
                      <a:cubicBezTo>
                        <a:pt x="2105" y="5188"/>
                        <a:pt x="1328" y="2607"/>
                        <a:pt x="627" y="0"/>
                      </a:cubicBezTo>
                      <a:close/>
                    </a:path>
                  </a:pathLst>
                </a:custGeom>
                <a:solidFill>
                  <a:srgbClr val="A868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2177;p37">
                  <a:extLst>
                    <a:ext uri="{FF2B5EF4-FFF2-40B4-BE49-F238E27FC236}">
                      <a16:creationId xmlns:a16="http://schemas.microsoft.com/office/drawing/2014/main" id="{376D001D-D199-6B2C-ED58-CBC04A04ECA3}"/>
                    </a:ext>
                  </a:extLst>
                </p:cNvPr>
                <p:cNvSpPr/>
                <p:nvPr/>
              </p:nvSpPr>
              <p:spPr>
                <a:xfrm>
                  <a:off x="5463805" y="3770864"/>
                  <a:ext cx="334837" cy="56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6" h="20678" extrusionOk="0">
                      <a:moveTo>
                        <a:pt x="11053" y="1"/>
                      </a:moveTo>
                      <a:lnTo>
                        <a:pt x="11053" y="1"/>
                      </a:lnTo>
                      <a:cubicBezTo>
                        <a:pt x="9775" y="7846"/>
                        <a:pt x="5815" y="15239"/>
                        <a:pt x="0" y="20678"/>
                      </a:cubicBezTo>
                      <a:cubicBezTo>
                        <a:pt x="1679" y="20352"/>
                        <a:pt x="3333" y="19876"/>
                        <a:pt x="5013" y="19625"/>
                      </a:cubicBezTo>
                      <a:cubicBezTo>
                        <a:pt x="5683" y="19524"/>
                        <a:pt x="6449" y="19346"/>
                        <a:pt x="7120" y="19346"/>
                      </a:cubicBezTo>
                      <a:cubicBezTo>
                        <a:pt x="7780" y="19346"/>
                        <a:pt x="8349" y="19518"/>
                        <a:pt x="8647" y="20101"/>
                      </a:cubicBezTo>
                      <a:cubicBezTo>
                        <a:pt x="8747" y="20252"/>
                        <a:pt x="8797" y="20452"/>
                        <a:pt x="8822" y="20653"/>
                      </a:cubicBezTo>
                      <a:cubicBezTo>
                        <a:pt x="9148" y="19425"/>
                        <a:pt x="9349" y="18171"/>
                        <a:pt x="9474" y="16743"/>
                      </a:cubicBezTo>
                      <a:cubicBezTo>
                        <a:pt x="10000" y="11004"/>
                        <a:pt x="12156" y="5916"/>
                        <a:pt x="11053" y="1"/>
                      </a:cubicBezTo>
                      <a:close/>
                    </a:path>
                  </a:pathLst>
                </a:custGeom>
                <a:solidFill>
                  <a:srgbClr val="A868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2178;p37">
                  <a:extLst>
                    <a:ext uri="{FF2B5EF4-FFF2-40B4-BE49-F238E27FC236}">
                      <a16:creationId xmlns:a16="http://schemas.microsoft.com/office/drawing/2014/main" id="{F0BB9189-C434-35ED-D4C6-92BD9F0D7009}"/>
                    </a:ext>
                  </a:extLst>
                </p:cNvPr>
                <p:cNvSpPr/>
                <p:nvPr/>
              </p:nvSpPr>
              <p:spPr>
                <a:xfrm>
                  <a:off x="6026427" y="3974527"/>
                  <a:ext cx="619955" cy="527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7" h="19144" extrusionOk="0">
                      <a:moveTo>
                        <a:pt x="3509" y="0"/>
                      </a:moveTo>
                      <a:cubicBezTo>
                        <a:pt x="2782" y="2682"/>
                        <a:pt x="2983" y="5514"/>
                        <a:pt x="2933" y="8271"/>
                      </a:cubicBezTo>
                      <a:cubicBezTo>
                        <a:pt x="2883" y="11053"/>
                        <a:pt x="2507" y="13960"/>
                        <a:pt x="852" y="16166"/>
                      </a:cubicBezTo>
                      <a:cubicBezTo>
                        <a:pt x="577" y="16567"/>
                        <a:pt x="226" y="16943"/>
                        <a:pt x="0" y="17344"/>
                      </a:cubicBezTo>
                      <a:cubicBezTo>
                        <a:pt x="1717" y="16725"/>
                        <a:pt x="3419" y="16366"/>
                        <a:pt x="5202" y="16366"/>
                      </a:cubicBezTo>
                      <a:cubicBezTo>
                        <a:pt x="6594" y="16366"/>
                        <a:pt x="8036" y="16585"/>
                        <a:pt x="9574" y="17068"/>
                      </a:cubicBezTo>
                      <a:cubicBezTo>
                        <a:pt x="11880" y="17795"/>
                        <a:pt x="14236" y="18372"/>
                        <a:pt x="16617" y="18773"/>
                      </a:cubicBezTo>
                      <a:cubicBezTo>
                        <a:pt x="17834" y="18978"/>
                        <a:pt x="19101" y="19144"/>
                        <a:pt x="20349" y="19144"/>
                      </a:cubicBezTo>
                      <a:cubicBezTo>
                        <a:pt x="21079" y="19144"/>
                        <a:pt x="21803" y="19087"/>
                        <a:pt x="22507" y="18948"/>
                      </a:cubicBezTo>
                      <a:cubicBezTo>
                        <a:pt x="21354" y="18722"/>
                        <a:pt x="20276" y="18221"/>
                        <a:pt x="19048" y="17845"/>
                      </a:cubicBezTo>
                      <a:cubicBezTo>
                        <a:pt x="16642" y="17118"/>
                        <a:pt x="14211" y="17068"/>
                        <a:pt x="11880" y="15940"/>
                      </a:cubicBezTo>
                      <a:cubicBezTo>
                        <a:pt x="9148" y="14587"/>
                        <a:pt x="6893" y="12306"/>
                        <a:pt x="5539" y="9549"/>
                      </a:cubicBezTo>
                      <a:cubicBezTo>
                        <a:pt x="4010" y="6442"/>
                        <a:pt x="3735" y="3459"/>
                        <a:pt x="3509" y="0"/>
                      </a:cubicBezTo>
                      <a:close/>
                    </a:path>
                  </a:pathLst>
                </a:custGeom>
                <a:solidFill>
                  <a:srgbClr val="A868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2179;p37">
                  <a:extLst>
                    <a:ext uri="{FF2B5EF4-FFF2-40B4-BE49-F238E27FC236}">
                      <a16:creationId xmlns:a16="http://schemas.microsoft.com/office/drawing/2014/main" id="{AE8C6111-DFAC-4170-1E9B-12779A47592E}"/>
                    </a:ext>
                  </a:extLst>
                </p:cNvPr>
                <p:cNvSpPr/>
                <p:nvPr/>
              </p:nvSpPr>
              <p:spPr>
                <a:xfrm>
                  <a:off x="5655707" y="3601162"/>
                  <a:ext cx="923033" cy="226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0" h="8218" extrusionOk="0">
                      <a:moveTo>
                        <a:pt x="19466" y="1"/>
                      </a:moveTo>
                      <a:cubicBezTo>
                        <a:pt x="17089" y="1"/>
                        <a:pt x="14569" y="294"/>
                        <a:pt x="12281" y="1400"/>
                      </a:cubicBezTo>
                      <a:cubicBezTo>
                        <a:pt x="11529" y="1776"/>
                        <a:pt x="11128" y="2202"/>
                        <a:pt x="11053" y="2728"/>
                      </a:cubicBezTo>
                      <a:cubicBezTo>
                        <a:pt x="10953" y="3505"/>
                        <a:pt x="11680" y="4082"/>
                        <a:pt x="12106" y="4332"/>
                      </a:cubicBezTo>
                      <a:cubicBezTo>
                        <a:pt x="13362" y="5105"/>
                        <a:pt x="14866" y="5485"/>
                        <a:pt x="16665" y="5485"/>
                      </a:cubicBezTo>
                      <a:cubicBezTo>
                        <a:pt x="17666" y="5485"/>
                        <a:pt x="18759" y="5367"/>
                        <a:pt x="19951" y="5134"/>
                      </a:cubicBezTo>
                      <a:cubicBezTo>
                        <a:pt x="20753" y="4959"/>
                        <a:pt x="21555" y="4758"/>
                        <a:pt x="22357" y="4558"/>
                      </a:cubicBezTo>
                      <a:cubicBezTo>
                        <a:pt x="24086" y="4132"/>
                        <a:pt x="25865" y="3706"/>
                        <a:pt x="27645" y="3656"/>
                      </a:cubicBezTo>
                      <a:cubicBezTo>
                        <a:pt x="27770" y="3656"/>
                        <a:pt x="27870" y="3555"/>
                        <a:pt x="27870" y="3430"/>
                      </a:cubicBezTo>
                      <a:cubicBezTo>
                        <a:pt x="27845" y="3330"/>
                        <a:pt x="27770" y="3230"/>
                        <a:pt x="27645" y="3230"/>
                      </a:cubicBezTo>
                      <a:cubicBezTo>
                        <a:pt x="25815" y="3280"/>
                        <a:pt x="23986" y="3731"/>
                        <a:pt x="22256" y="4157"/>
                      </a:cubicBezTo>
                      <a:cubicBezTo>
                        <a:pt x="21454" y="4357"/>
                        <a:pt x="20652" y="4558"/>
                        <a:pt x="19850" y="4708"/>
                      </a:cubicBezTo>
                      <a:cubicBezTo>
                        <a:pt x="18671" y="4948"/>
                        <a:pt x="17594" y="5069"/>
                        <a:pt x="16610" y="5069"/>
                      </a:cubicBezTo>
                      <a:cubicBezTo>
                        <a:pt x="14918" y="5069"/>
                        <a:pt x="13504" y="4711"/>
                        <a:pt x="12331" y="3981"/>
                      </a:cubicBezTo>
                      <a:cubicBezTo>
                        <a:pt x="12056" y="3806"/>
                        <a:pt x="11404" y="3330"/>
                        <a:pt x="11479" y="2778"/>
                      </a:cubicBezTo>
                      <a:cubicBezTo>
                        <a:pt x="11504" y="2403"/>
                        <a:pt x="11830" y="2077"/>
                        <a:pt x="12457" y="1776"/>
                      </a:cubicBezTo>
                      <a:cubicBezTo>
                        <a:pt x="14700" y="683"/>
                        <a:pt x="17192" y="412"/>
                        <a:pt x="19530" y="412"/>
                      </a:cubicBezTo>
                      <a:cubicBezTo>
                        <a:pt x="20248" y="412"/>
                        <a:pt x="20952" y="437"/>
                        <a:pt x="21630" y="473"/>
                      </a:cubicBezTo>
                      <a:cubicBezTo>
                        <a:pt x="25113" y="673"/>
                        <a:pt x="28597" y="1149"/>
                        <a:pt x="31981" y="1951"/>
                      </a:cubicBezTo>
                      <a:cubicBezTo>
                        <a:pt x="32357" y="2052"/>
                        <a:pt x="32833" y="2252"/>
                        <a:pt x="33008" y="2553"/>
                      </a:cubicBezTo>
                      <a:cubicBezTo>
                        <a:pt x="33058" y="2653"/>
                        <a:pt x="33083" y="2753"/>
                        <a:pt x="33058" y="2854"/>
                      </a:cubicBezTo>
                      <a:cubicBezTo>
                        <a:pt x="32983" y="3104"/>
                        <a:pt x="32682" y="3255"/>
                        <a:pt x="32432" y="3355"/>
                      </a:cubicBezTo>
                      <a:cubicBezTo>
                        <a:pt x="30753" y="4057"/>
                        <a:pt x="28873" y="4282"/>
                        <a:pt x="27068" y="4508"/>
                      </a:cubicBezTo>
                      <a:cubicBezTo>
                        <a:pt x="24738" y="4809"/>
                        <a:pt x="22332" y="5134"/>
                        <a:pt x="20326" y="6362"/>
                      </a:cubicBezTo>
                      <a:cubicBezTo>
                        <a:pt x="20101" y="6513"/>
                        <a:pt x="19900" y="6638"/>
                        <a:pt x="19700" y="6789"/>
                      </a:cubicBezTo>
                      <a:cubicBezTo>
                        <a:pt x="19174" y="7139"/>
                        <a:pt x="18672" y="7490"/>
                        <a:pt x="18071" y="7666"/>
                      </a:cubicBezTo>
                      <a:cubicBezTo>
                        <a:pt x="17757" y="7756"/>
                        <a:pt x="17426" y="7791"/>
                        <a:pt x="17097" y="7791"/>
                      </a:cubicBezTo>
                      <a:cubicBezTo>
                        <a:pt x="16507" y="7791"/>
                        <a:pt x="15922" y="7678"/>
                        <a:pt x="15439" y="7565"/>
                      </a:cubicBezTo>
                      <a:cubicBezTo>
                        <a:pt x="14161" y="7240"/>
                        <a:pt x="12908" y="6763"/>
                        <a:pt x="11730" y="6162"/>
                      </a:cubicBezTo>
                      <a:cubicBezTo>
                        <a:pt x="11304" y="5936"/>
                        <a:pt x="10903" y="5686"/>
                        <a:pt x="10477" y="5460"/>
                      </a:cubicBezTo>
                      <a:cubicBezTo>
                        <a:pt x="9299" y="4758"/>
                        <a:pt x="8071" y="4057"/>
                        <a:pt x="6692" y="3806"/>
                      </a:cubicBezTo>
                      <a:cubicBezTo>
                        <a:pt x="6271" y="3734"/>
                        <a:pt x="5846" y="3709"/>
                        <a:pt x="5422" y="3709"/>
                      </a:cubicBezTo>
                      <a:cubicBezTo>
                        <a:pt x="4811" y="3709"/>
                        <a:pt x="4201" y="3762"/>
                        <a:pt x="3610" y="3806"/>
                      </a:cubicBezTo>
                      <a:cubicBezTo>
                        <a:pt x="3008" y="3864"/>
                        <a:pt x="2391" y="3923"/>
                        <a:pt x="1782" y="3923"/>
                      </a:cubicBezTo>
                      <a:cubicBezTo>
                        <a:pt x="1605" y="3923"/>
                        <a:pt x="1429" y="3918"/>
                        <a:pt x="1254" y="3906"/>
                      </a:cubicBezTo>
                      <a:cubicBezTo>
                        <a:pt x="1078" y="3881"/>
                        <a:pt x="903" y="3856"/>
                        <a:pt x="752" y="3781"/>
                      </a:cubicBezTo>
                      <a:cubicBezTo>
                        <a:pt x="477" y="3606"/>
                        <a:pt x="452" y="3154"/>
                        <a:pt x="627" y="2879"/>
                      </a:cubicBezTo>
                      <a:cubicBezTo>
                        <a:pt x="803" y="2528"/>
                        <a:pt x="1153" y="2302"/>
                        <a:pt x="1504" y="2102"/>
                      </a:cubicBezTo>
                      <a:cubicBezTo>
                        <a:pt x="3322" y="1102"/>
                        <a:pt x="5428" y="555"/>
                        <a:pt x="7487" y="555"/>
                      </a:cubicBezTo>
                      <a:cubicBezTo>
                        <a:pt x="7699" y="555"/>
                        <a:pt x="7910" y="561"/>
                        <a:pt x="8121" y="573"/>
                      </a:cubicBezTo>
                      <a:cubicBezTo>
                        <a:pt x="8134" y="576"/>
                        <a:pt x="8147" y="577"/>
                        <a:pt x="8159" y="577"/>
                      </a:cubicBezTo>
                      <a:cubicBezTo>
                        <a:pt x="8266" y="577"/>
                        <a:pt x="8346" y="485"/>
                        <a:pt x="8346" y="372"/>
                      </a:cubicBezTo>
                      <a:cubicBezTo>
                        <a:pt x="8346" y="272"/>
                        <a:pt x="8271" y="172"/>
                        <a:pt x="8146" y="172"/>
                      </a:cubicBezTo>
                      <a:cubicBezTo>
                        <a:pt x="7892" y="156"/>
                        <a:pt x="7636" y="148"/>
                        <a:pt x="7381" y="148"/>
                      </a:cubicBezTo>
                      <a:cubicBezTo>
                        <a:pt x="5269" y="148"/>
                        <a:pt x="3137" y="697"/>
                        <a:pt x="1304" y="1726"/>
                      </a:cubicBezTo>
                      <a:cubicBezTo>
                        <a:pt x="903" y="1976"/>
                        <a:pt x="477" y="2252"/>
                        <a:pt x="251" y="2678"/>
                      </a:cubicBezTo>
                      <a:cubicBezTo>
                        <a:pt x="1" y="3129"/>
                        <a:pt x="51" y="3806"/>
                        <a:pt x="527" y="4132"/>
                      </a:cubicBezTo>
                      <a:cubicBezTo>
                        <a:pt x="752" y="4282"/>
                        <a:pt x="1003" y="4307"/>
                        <a:pt x="1229" y="4307"/>
                      </a:cubicBezTo>
                      <a:cubicBezTo>
                        <a:pt x="1453" y="4321"/>
                        <a:pt x="1677" y="4327"/>
                        <a:pt x="1901" y="4327"/>
                      </a:cubicBezTo>
                      <a:cubicBezTo>
                        <a:pt x="2479" y="4327"/>
                        <a:pt x="3057" y="4286"/>
                        <a:pt x="3635" y="4232"/>
                      </a:cubicBezTo>
                      <a:cubicBezTo>
                        <a:pt x="4214" y="4173"/>
                        <a:pt x="4812" y="4122"/>
                        <a:pt x="5406" y="4122"/>
                      </a:cubicBezTo>
                      <a:cubicBezTo>
                        <a:pt x="5813" y="4122"/>
                        <a:pt x="6219" y="4146"/>
                        <a:pt x="6617" y="4207"/>
                      </a:cubicBezTo>
                      <a:cubicBezTo>
                        <a:pt x="7920" y="4458"/>
                        <a:pt x="9123" y="5134"/>
                        <a:pt x="10276" y="5811"/>
                      </a:cubicBezTo>
                      <a:cubicBezTo>
                        <a:pt x="10677" y="6062"/>
                        <a:pt x="11103" y="6312"/>
                        <a:pt x="11529" y="6513"/>
                      </a:cubicBezTo>
                      <a:cubicBezTo>
                        <a:pt x="12732" y="7164"/>
                        <a:pt x="14011" y="7641"/>
                        <a:pt x="15339" y="7966"/>
                      </a:cubicBezTo>
                      <a:cubicBezTo>
                        <a:pt x="15840" y="8092"/>
                        <a:pt x="16467" y="8217"/>
                        <a:pt x="17093" y="8217"/>
                      </a:cubicBezTo>
                      <a:cubicBezTo>
                        <a:pt x="17444" y="8217"/>
                        <a:pt x="17820" y="8167"/>
                        <a:pt x="18196" y="8067"/>
                      </a:cubicBezTo>
                      <a:cubicBezTo>
                        <a:pt x="18848" y="7866"/>
                        <a:pt x="19399" y="7490"/>
                        <a:pt x="19925" y="7114"/>
                      </a:cubicBezTo>
                      <a:cubicBezTo>
                        <a:pt x="20126" y="6989"/>
                        <a:pt x="20326" y="6864"/>
                        <a:pt x="20527" y="6738"/>
                      </a:cubicBezTo>
                      <a:cubicBezTo>
                        <a:pt x="22482" y="5535"/>
                        <a:pt x="24738" y="5235"/>
                        <a:pt x="27119" y="4934"/>
                      </a:cubicBezTo>
                      <a:cubicBezTo>
                        <a:pt x="28948" y="4708"/>
                        <a:pt x="30853" y="4458"/>
                        <a:pt x="32582" y="3756"/>
                      </a:cubicBezTo>
                      <a:cubicBezTo>
                        <a:pt x="32933" y="3606"/>
                        <a:pt x="33334" y="3405"/>
                        <a:pt x="33459" y="2979"/>
                      </a:cubicBezTo>
                      <a:cubicBezTo>
                        <a:pt x="33510" y="2753"/>
                        <a:pt x="33484" y="2528"/>
                        <a:pt x="33359" y="2327"/>
                      </a:cubicBezTo>
                      <a:cubicBezTo>
                        <a:pt x="33058" y="1826"/>
                        <a:pt x="32307" y="1601"/>
                        <a:pt x="32081" y="1550"/>
                      </a:cubicBezTo>
                      <a:cubicBezTo>
                        <a:pt x="28672" y="748"/>
                        <a:pt x="25164" y="247"/>
                        <a:pt x="21655" y="72"/>
                      </a:cubicBezTo>
                      <a:cubicBezTo>
                        <a:pt x="20947" y="30"/>
                        <a:pt x="20213" y="1"/>
                        <a:pt x="19466" y="1"/>
                      </a:cubicBezTo>
                      <a:close/>
                    </a:path>
                  </a:pathLst>
                </a:custGeom>
                <a:solidFill>
                  <a:srgbClr val="CB885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2180;p37">
                  <a:extLst>
                    <a:ext uri="{FF2B5EF4-FFF2-40B4-BE49-F238E27FC236}">
                      <a16:creationId xmlns:a16="http://schemas.microsoft.com/office/drawing/2014/main" id="{0973B453-A832-F7BD-4599-A3492849F9D6}"/>
                    </a:ext>
                  </a:extLst>
                </p:cNvPr>
                <p:cNvSpPr/>
                <p:nvPr/>
              </p:nvSpPr>
              <p:spPr>
                <a:xfrm>
                  <a:off x="5746824" y="3057683"/>
                  <a:ext cx="166399" cy="175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1" h="6364" extrusionOk="0">
                      <a:moveTo>
                        <a:pt x="5039" y="0"/>
                      </a:moveTo>
                      <a:cubicBezTo>
                        <a:pt x="4793" y="0"/>
                        <a:pt x="4535" y="108"/>
                        <a:pt x="4312" y="229"/>
                      </a:cubicBezTo>
                      <a:cubicBezTo>
                        <a:pt x="3284" y="780"/>
                        <a:pt x="2357" y="1532"/>
                        <a:pt x="1605" y="2434"/>
                      </a:cubicBezTo>
                      <a:cubicBezTo>
                        <a:pt x="928" y="3261"/>
                        <a:pt x="1" y="4414"/>
                        <a:pt x="427" y="5542"/>
                      </a:cubicBezTo>
                      <a:cubicBezTo>
                        <a:pt x="527" y="5843"/>
                        <a:pt x="703" y="6093"/>
                        <a:pt x="978" y="6244"/>
                      </a:cubicBezTo>
                      <a:cubicBezTo>
                        <a:pt x="1132" y="6328"/>
                        <a:pt x="1349" y="6363"/>
                        <a:pt x="1591" y="6363"/>
                      </a:cubicBezTo>
                      <a:cubicBezTo>
                        <a:pt x="2138" y="6363"/>
                        <a:pt x="2811" y="6184"/>
                        <a:pt x="3159" y="5993"/>
                      </a:cubicBezTo>
                      <a:cubicBezTo>
                        <a:pt x="3460" y="5843"/>
                        <a:pt x="3710" y="5542"/>
                        <a:pt x="3936" y="5266"/>
                      </a:cubicBezTo>
                      <a:cubicBezTo>
                        <a:pt x="4462" y="4590"/>
                        <a:pt x="4913" y="3863"/>
                        <a:pt x="5314" y="3111"/>
                      </a:cubicBezTo>
                      <a:cubicBezTo>
                        <a:pt x="5715" y="2334"/>
                        <a:pt x="6041" y="1407"/>
                        <a:pt x="5740" y="580"/>
                      </a:cubicBezTo>
                      <a:cubicBezTo>
                        <a:pt x="5665" y="379"/>
                        <a:pt x="5540" y="179"/>
                        <a:pt x="5364" y="78"/>
                      </a:cubicBezTo>
                      <a:cubicBezTo>
                        <a:pt x="5262" y="23"/>
                        <a:pt x="5152" y="0"/>
                        <a:pt x="5039" y="0"/>
                      </a:cubicBezTo>
                      <a:close/>
                    </a:path>
                  </a:pathLst>
                </a:custGeom>
                <a:solidFill>
                  <a:srgbClr val="E772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2181;p37">
                  <a:extLst>
                    <a:ext uri="{FF2B5EF4-FFF2-40B4-BE49-F238E27FC236}">
                      <a16:creationId xmlns:a16="http://schemas.microsoft.com/office/drawing/2014/main" id="{05A7C12C-45EC-099D-FE07-E860E2A3D909}"/>
                    </a:ext>
                  </a:extLst>
                </p:cNvPr>
                <p:cNvSpPr/>
                <p:nvPr/>
              </p:nvSpPr>
              <p:spPr>
                <a:xfrm>
                  <a:off x="6202464" y="2856499"/>
                  <a:ext cx="755256" cy="77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19" h="28237" extrusionOk="0">
                      <a:moveTo>
                        <a:pt x="18988" y="0"/>
                      </a:moveTo>
                      <a:cubicBezTo>
                        <a:pt x="16221" y="0"/>
                        <a:pt x="13583" y="1379"/>
                        <a:pt x="11830" y="3823"/>
                      </a:cubicBezTo>
                      <a:cubicBezTo>
                        <a:pt x="10126" y="6229"/>
                        <a:pt x="9349" y="9162"/>
                        <a:pt x="8697" y="12044"/>
                      </a:cubicBezTo>
                      <a:cubicBezTo>
                        <a:pt x="8271" y="13999"/>
                        <a:pt x="7720" y="15929"/>
                        <a:pt x="7243" y="17859"/>
                      </a:cubicBezTo>
                      <a:cubicBezTo>
                        <a:pt x="6968" y="18961"/>
                        <a:pt x="7018" y="20114"/>
                        <a:pt x="6767" y="21192"/>
                      </a:cubicBezTo>
                      <a:cubicBezTo>
                        <a:pt x="6116" y="23899"/>
                        <a:pt x="2883" y="25628"/>
                        <a:pt x="301" y="25828"/>
                      </a:cubicBezTo>
                      <a:cubicBezTo>
                        <a:pt x="0" y="25854"/>
                        <a:pt x="1980" y="27483"/>
                        <a:pt x="2356" y="27608"/>
                      </a:cubicBezTo>
                      <a:cubicBezTo>
                        <a:pt x="3559" y="28034"/>
                        <a:pt x="4837" y="28235"/>
                        <a:pt x="6116" y="28235"/>
                      </a:cubicBezTo>
                      <a:cubicBezTo>
                        <a:pt x="6191" y="28236"/>
                        <a:pt x="6266" y="28237"/>
                        <a:pt x="6342" y="28237"/>
                      </a:cubicBezTo>
                      <a:cubicBezTo>
                        <a:pt x="8974" y="28237"/>
                        <a:pt x="11616" y="27388"/>
                        <a:pt x="13760" y="25828"/>
                      </a:cubicBezTo>
                      <a:cubicBezTo>
                        <a:pt x="15063" y="24901"/>
                        <a:pt x="16066" y="23748"/>
                        <a:pt x="16868" y="22495"/>
                      </a:cubicBezTo>
                      <a:cubicBezTo>
                        <a:pt x="18321" y="20139"/>
                        <a:pt x="19023" y="17357"/>
                        <a:pt x="19274" y="14550"/>
                      </a:cubicBezTo>
                      <a:cubicBezTo>
                        <a:pt x="19399" y="13297"/>
                        <a:pt x="19374" y="11994"/>
                        <a:pt x="19825" y="10816"/>
                      </a:cubicBezTo>
                      <a:cubicBezTo>
                        <a:pt x="20280" y="9691"/>
                        <a:pt x="21305" y="8704"/>
                        <a:pt x="22488" y="8704"/>
                      </a:cubicBezTo>
                      <a:cubicBezTo>
                        <a:pt x="22544" y="8704"/>
                        <a:pt x="22600" y="8706"/>
                        <a:pt x="22657" y="8711"/>
                      </a:cubicBezTo>
                      <a:cubicBezTo>
                        <a:pt x="21354" y="9287"/>
                        <a:pt x="20276" y="11217"/>
                        <a:pt x="21629" y="12270"/>
                      </a:cubicBezTo>
                      <a:cubicBezTo>
                        <a:pt x="22096" y="12645"/>
                        <a:pt x="22675" y="12814"/>
                        <a:pt x="23265" y="12814"/>
                      </a:cubicBezTo>
                      <a:cubicBezTo>
                        <a:pt x="23976" y="12814"/>
                        <a:pt x="24702" y="12569"/>
                        <a:pt x="25264" y="12144"/>
                      </a:cubicBezTo>
                      <a:cubicBezTo>
                        <a:pt x="26316" y="11342"/>
                        <a:pt x="26868" y="10039"/>
                        <a:pt x="27018" y="8736"/>
                      </a:cubicBezTo>
                      <a:cubicBezTo>
                        <a:pt x="27419" y="5678"/>
                        <a:pt x="25740" y="2445"/>
                        <a:pt x="23033" y="1016"/>
                      </a:cubicBezTo>
                      <a:cubicBezTo>
                        <a:pt x="21712" y="327"/>
                        <a:pt x="20335" y="0"/>
                        <a:pt x="18988" y="0"/>
                      </a:cubicBezTo>
                      <a:close/>
                    </a:path>
                  </a:pathLst>
                </a:custGeom>
                <a:solidFill>
                  <a:srgbClr val="E772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2182;p37">
                  <a:extLst>
                    <a:ext uri="{FF2B5EF4-FFF2-40B4-BE49-F238E27FC236}">
                      <a16:creationId xmlns:a16="http://schemas.microsoft.com/office/drawing/2014/main" id="{485B34FB-567C-01AC-166A-1CAD6A1BE5D4}"/>
                    </a:ext>
                  </a:extLst>
                </p:cNvPr>
                <p:cNvSpPr/>
                <p:nvPr/>
              </p:nvSpPr>
              <p:spPr>
                <a:xfrm>
                  <a:off x="5762717" y="2954997"/>
                  <a:ext cx="687606" cy="770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63" h="27967" extrusionOk="0">
                      <a:moveTo>
                        <a:pt x="11943" y="0"/>
                      </a:moveTo>
                      <a:cubicBezTo>
                        <a:pt x="11253" y="0"/>
                        <a:pt x="10523" y="79"/>
                        <a:pt x="9750" y="247"/>
                      </a:cubicBezTo>
                      <a:cubicBezTo>
                        <a:pt x="4136" y="1475"/>
                        <a:pt x="2331" y="8042"/>
                        <a:pt x="1905" y="13080"/>
                      </a:cubicBezTo>
                      <a:cubicBezTo>
                        <a:pt x="1730" y="14859"/>
                        <a:pt x="1805" y="16663"/>
                        <a:pt x="2106" y="18418"/>
                      </a:cubicBezTo>
                      <a:cubicBezTo>
                        <a:pt x="2406" y="20072"/>
                        <a:pt x="2807" y="22002"/>
                        <a:pt x="3885" y="23305"/>
                      </a:cubicBezTo>
                      <a:cubicBezTo>
                        <a:pt x="3233" y="23606"/>
                        <a:pt x="2607" y="23957"/>
                        <a:pt x="1980" y="24308"/>
                      </a:cubicBezTo>
                      <a:cubicBezTo>
                        <a:pt x="1304" y="24659"/>
                        <a:pt x="627" y="25085"/>
                        <a:pt x="226" y="25736"/>
                      </a:cubicBezTo>
                      <a:cubicBezTo>
                        <a:pt x="101" y="25962"/>
                        <a:pt x="0" y="26212"/>
                        <a:pt x="50" y="26488"/>
                      </a:cubicBezTo>
                      <a:cubicBezTo>
                        <a:pt x="151" y="27014"/>
                        <a:pt x="827" y="27190"/>
                        <a:pt x="1379" y="27215"/>
                      </a:cubicBezTo>
                      <a:cubicBezTo>
                        <a:pt x="1484" y="27218"/>
                        <a:pt x="1590" y="27220"/>
                        <a:pt x="1696" y="27220"/>
                      </a:cubicBezTo>
                      <a:cubicBezTo>
                        <a:pt x="3169" y="27220"/>
                        <a:pt x="4632" y="26896"/>
                        <a:pt x="5965" y="26288"/>
                      </a:cubicBezTo>
                      <a:lnTo>
                        <a:pt x="5965" y="26288"/>
                      </a:lnTo>
                      <a:cubicBezTo>
                        <a:pt x="5815" y="26563"/>
                        <a:pt x="5815" y="26939"/>
                        <a:pt x="6015" y="27190"/>
                      </a:cubicBezTo>
                      <a:cubicBezTo>
                        <a:pt x="6463" y="27843"/>
                        <a:pt x="7912" y="27926"/>
                        <a:pt x="9005" y="27926"/>
                      </a:cubicBezTo>
                      <a:cubicBezTo>
                        <a:pt x="9380" y="27926"/>
                        <a:pt x="9713" y="27917"/>
                        <a:pt x="9950" y="27917"/>
                      </a:cubicBezTo>
                      <a:cubicBezTo>
                        <a:pt x="10552" y="27917"/>
                        <a:pt x="11178" y="27917"/>
                        <a:pt x="11805" y="27942"/>
                      </a:cubicBezTo>
                      <a:cubicBezTo>
                        <a:pt x="12247" y="27959"/>
                        <a:pt x="12689" y="27967"/>
                        <a:pt x="13129" y="27967"/>
                      </a:cubicBezTo>
                      <a:cubicBezTo>
                        <a:pt x="14610" y="27967"/>
                        <a:pt x="16082" y="27876"/>
                        <a:pt x="17569" y="27741"/>
                      </a:cubicBezTo>
                      <a:cubicBezTo>
                        <a:pt x="19324" y="27591"/>
                        <a:pt x="20301" y="27315"/>
                        <a:pt x="21579" y="26062"/>
                      </a:cubicBezTo>
                      <a:cubicBezTo>
                        <a:pt x="24963" y="22729"/>
                        <a:pt x="24913" y="16989"/>
                        <a:pt x="23409" y="12729"/>
                      </a:cubicBezTo>
                      <a:cubicBezTo>
                        <a:pt x="21392" y="7041"/>
                        <a:pt x="18453" y="0"/>
                        <a:pt x="11943" y="0"/>
                      </a:cubicBezTo>
                      <a:close/>
                    </a:path>
                  </a:pathLst>
                </a:custGeom>
                <a:solidFill>
                  <a:srgbClr val="E772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2183;p37">
                  <a:extLst>
                    <a:ext uri="{FF2B5EF4-FFF2-40B4-BE49-F238E27FC236}">
                      <a16:creationId xmlns:a16="http://schemas.microsoft.com/office/drawing/2014/main" id="{30E22756-027E-6F1C-2E43-D58E9B5511D3}"/>
                    </a:ext>
                  </a:extLst>
                </p:cNvPr>
                <p:cNvSpPr/>
                <p:nvPr/>
              </p:nvSpPr>
              <p:spPr>
                <a:xfrm>
                  <a:off x="5853834" y="3188134"/>
                  <a:ext cx="256141" cy="423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9" h="15361" extrusionOk="0">
                      <a:moveTo>
                        <a:pt x="4372" y="0"/>
                      </a:moveTo>
                      <a:cubicBezTo>
                        <a:pt x="4034" y="0"/>
                        <a:pt x="3699" y="97"/>
                        <a:pt x="3384" y="255"/>
                      </a:cubicBezTo>
                      <a:cubicBezTo>
                        <a:pt x="2356" y="706"/>
                        <a:pt x="1554" y="1608"/>
                        <a:pt x="1053" y="2610"/>
                      </a:cubicBezTo>
                      <a:cubicBezTo>
                        <a:pt x="552" y="3638"/>
                        <a:pt x="326" y="4766"/>
                        <a:pt x="226" y="5894"/>
                      </a:cubicBezTo>
                      <a:cubicBezTo>
                        <a:pt x="1" y="9027"/>
                        <a:pt x="702" y="13413"/>
                        <a:pt x="3785" y="15017"/>
                      </a:cubicBezTo>
                      <a:cubicBezTo>
                        <a:pt x="4243" y="15254"/>
                        <a:pt x="4705" y="15360"/>
                        <a:pt x="5154" y="15360"/>
                      </a:cubicBezTo>
                      <a:cubicBezTo>
                        <a:pt x="6696" y="15360"/>
                        <a:pt x="8090" y="14111"/>
                        <a:pt x="8672" y="12636"/>
                      </a:cubicBezTo>
                      <a:cubicBezTo>
                        <a:pt x="9098" y="11608"/>
                        <a:pt x="9199" y="10480"/>
                        <a:pt x="9249" y="9352"/>
                      </a:cubicBezTo>
                      <a:cubicBezTo>
                        <a:pt x="9299" y="7598"/>
                        <a:pt x="9224" y="5819"/>
                        <a:pt x="8622" y="4164"/>
                      </a:cubicBezTo>
                      <a:cubicBezTo>
                        <a:pt x="8046" y="2510"/>
                        <a:pt x="6893" y="1006"/>
                        <a:pt x="5314" y="255"/>
                      </a:cubicBezTo>
                      <a:cubicBezTo>
                        <a:pt x="5063" y="129"/>
                        <a:pt x="4788" y="29"/>
                        <a:pt x="4487" y="4"/>
                      </a:cubicBezTo>
                      <a:cubicBezTo>
                        <a:pt x="4448" y="1"/>
                        <a:pt x="4410" y="0"/>
                        <a:pt x="4372" y="0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2184;p37">
                  <a:extLst>
                    <a:ext uri="{FF2B5EF4-FFF2-40B4-BE49-F238E27FC236}">
                      <a16:creationId xmlns:a16="http://schemas.microsoft.com/office/drawing/2014/main" id="{F5220D87-CFD6-6FBE-10E2-828B1A2354FA}"/>
                    </a:ext>
                  </a:extLst>
                </p:cNvPr>
                <p:cNvSpPr/>
                <p:nvPr/>
              </p:nvSpPr>
              <p:spPr>
                <a:xfrm>
                  <a:off x="5812407" y="2955108"/>
                  <a:ext cx="479145" cy="42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5" h="15256" extrusionOk="0">
                      <a:moveTo>
                        <a:pt x="10124" y="1"/>
                      </a:moveTo>
                      <a:cubicBezTo>
                        <a:pt x="9438" y="1"/>
                        <a:pt x="8713" y="78"/>
                        <a:pt x="7946" y="243"/>
                      </a:cubicBezTo>
                      <a:cubicBezTo>
                        <a:pt x="2332" y="1471"/>
                        <a:pt x="527" y="8038"/>
                        <a:pt x="101" y="13076"/>
                      </a:cubicBezTo>
                      <a:cubicBezTo>
                        <a:pt x="26" y="13802"/>
                        <a:pt x="1" y="14529"/>
                        <a:pt x="26" y="15256"/>
                      </a:cubicBezTo>
                      <a:cubicBezTo>
                        <a:pt x="427" y="14980"/>
                        <a:pt x="753" y="14629"/>
                        <a:pt x="1028" y="14228"/>
                      </a:cubicBezTo>
                      <a:cubicBezTo>
                        <a:pt x="2487" y="14896"/>
                        <a:pt x="4083" y="15218"/>
                        <a:pt x="5685" y="15218"/>
                      </a:cubicBezTo>
                      <a:cubicBezTo>
                        <a:pt x="9011" y="15218"/>
                        <a:pt x="12363" y="13833"/>
                        <a:pt x="14562" y="11296"/>
                      </a:cubicBezTo>
                      <a:cubicBezTo>
                        <a:pt x="12307" y="9416"/>
                        <a:pt x="8622" y="9492"/>
                        <a:pt x="6993" y="7060"/>
                      </a:cubicBezTo>
                      <a:lnTo>
                        <a:pt x="6993" y="7060"/>
                      </a:lnTo>
                      <a:cubicBezTo>
                        <a:pt x="7844" y="7266"/>
                        <a:pt x="8717" y="7366"/>
                        <a:pt x="9589" y="7366"/>
                      </a:cubicBezTo>
                      <a:cubicBezTo>
                        <a:pt x="11698" y="7366"/>
                        <a:pt x="13807" y="6781"/>
                        <a:pt x="15615" y="5682"/>
                      </a:cubicBezTo>
                      <a:cubicBezTo>
                        <a:pt x="16292" y="5256"/>
                        <a:pt x="16968" y="4705"/>
                        <a:pt x="17394" y="4028"/>
                      </a:cubicBezTo>
                      <a:cubicBezTo>
                        <a:pt x="15623" y="1659"/>
                        <a:pt x="13292" y="1"/>
                        <a:pt x="10124" y="1"/>
                      </a:cubicBezTo>
                      <a:close/>
                    </a:path>
                  </a:pathLst>
                </a:custGeom>
                <a:solidFill>
                  <a:srgbClr val="C64D2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2185;p37">
                  <a:extLst>
                    <a:ext uri="{FF2B5EF4-FFF2-40B4-BE49-F238E27FC236}">
                      <a16:creationId xmlns:a16="http://schemas.microsoft.com/office/drawing/2014/main" id="{0CF07B07-6DD8-7B55-D673-2F07E2AE0DA5}"/>
                    </a:ext>
                  </a:extLst>
                </p:cNvPr>
                <p:cNvSpPr/>
                <p:nvPr/>
              </p:nvSpPr>
              <p:spPr>
                <a:xfrm>
                  <a:off x="5792410" y="3098724"/>
                  <a:ext cx="170531" cy="196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1" h="7124" extrusionOk="0">
                      <a:moveTo>
                        <a:pt x="2995" y="1"/>
                      </a:moveTo>
                      <a:cubicBezTo>
                        <a:pt x="2748" y="1"/>
                        <a:pt x="2500" y="23"/>
                        <a:pt x="2256" y="67"/>
                      </a:cubicBezTo>
                      <a:cubicBezTo>
                        <a:pt x="1930" y="142"/>
                        <a:pt x="1604" y="242"/>
                        <a:pt x="1328" y="418"/>
                      </a:cubicBezTo>
                      <a:cubicBezTo>
                        <a:pt x="827" y="694"/>
                        <a:pt x="451" y="1145"/>
                        <a:pt x="251" y="1646"/>
                      </a:cubicBezTo>
                      <a:cubicBezTo>
                        <a:pt x="0" y="2222"/>
                        <a:pt x="0" y="2699"/>
                        <a:pt x="150" y="3300"/>
                      </a:cubicBezTo>
                      <a:cubicBezTo>
                        <a:pt x="301" y="4002"/>
                        <a:pt x="576" y="4679"/>
                        <a:pt x="977" y="5280"/>
                      </a:cubicBezTo>
                      <a:cubicBezTo>
                        <a:pt x="1228" y="5681"/>
                        <a:pt x="1604" y="6032"/>
                        <a:pt x="2005" y="6283"/>
                      </a:cubicBezTo>
                      <a:cubicBezTo>
                        <a:pt x="2553" y="6653"/>
                        <a:pt x="3548" y="7124"/>
                        <a:pt x="4395" y="7124"/>
                      </a:cubicBezTo>
                      <a:cubicBezTo>
                        <a:pt x="4750" y="7124"/>
                        <a:pt x="5079" y="7041"/>
                        <a:pt x="5338" y="6834"/>
                      </a:cubicBezTo>
                      <a:cubicBezTo>
                        <a:pt x="5990" y="6333"/>
                        <a:pt x="6065" y="5155"/>
                        <a:pt x="6115" y="4403"/>
                      </a:cubicBezTo>
                      <a:cubicBezTo>
                        <a:pt x="6191" y="3476"/>
                        <a:pt x="6015" y="2573"/>
                        <a:pt x="5689" y="1696"/>
                      </a:cubicBezTo>
                      <a:cubicBezTo>
                        <a:pt x="5564" y="1370"/>
                        <a:pt x="5389" y="1019"/>
                        <a:pt x="5138" y="744"/>
                      </a:cubicBezTo>
                      <a:cubicBezTo>
                        <a:pt x="4937" y="518"/>
                        <a:pt x="4662" y="368"/>
                        <a:pt x="4361" y="242"/>
                      </a:cubicBezTo>
                      <a:cubicBezTo>
                        <a:pt x="3920" y="79"/>
                        <a:pt x="3458" y="1"/>
                        <a:pt x="2995" y="1"/>
                      </a:cubicBezTo>
                      <a:close/>
                    </a:path>
                  </a:pathLst>
                </a:custGeom>
                <a:solidFill>
                  <a:srgbClr val="9F866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2186;p37">
                  <a:extLst>
                    <a:ext uri="{FF2B5EF4-FFF2-40B4-BE49-F238E27FC236}">
                      <a16:creationId xmlns:a16="http://schemas.microsoft.com/office/drawing/2014/main" id="{4CA0A291-DCB9-8582-0D8B-DB7CE0D8C2D0}"/>
                    </a:ext>
                  </a:extLst>
                </p:cNvPr>
                <p:cNvSpPr/>
                <p:nvPr/>
              </p:nvSpPr>
              <p:spPr>
                <a:xfrm>
                  <a:off x="5778583" y="3037879"/>
                  <a:ext cx="174690" cy="172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2" h="6247" extrusionOk="0">
                      <a:moveTo>
                        <a:pt x="1347" y="0"/>
                      </a:moveTo>
                      <a:cubicBezTo>
                        <a:pt x="1301" y="0"/>
                        <a:pt x="1246" y="28"/>
                        <a:pt x="1179" y="96"/>
                      </a:cubicBezTo>
                      <a:cubicBezTo>
                        <a:pt x="903" y="396"/>
                        <a:pt x="903" y="1023"/>
                        <a:pt x="1028" y="1399"/>
                      </a:cubicBezTo>
                      <a:cubicBezTo>
                        <a:pt x="1028" y="1424"/>
                        <a:pt x="1053" y="1424"/>
                        <a:pt x="1053" y="1449"/>
                      </a:cubicBezTo>
                      <a:cubicBezTo>
                        <a:pt x="1129" y="1674"/>
                        <a:pt x="1279" y="1900"/>
                        <a:pt x="1454" y="2075"/>
                      </a:cubicBezTo>
                      <a:cubicBezTo>
                        <a:pt x="753" y="2552"/>
                        <a:pt x="226" y="3404"/>
                        <a:pt x="101" y="4231"/>
                      </a:cubicBezTo>
                      <a:cubicBezTo>
                        <a:pt x="1" y="4883"/>
                        <a:pt x="226" y="5810"/>
                        <a:pt x="903" y="6086"/>
                      </a:cubicBezTo>
                      <a:cubicBezTo>
                        <a:pt x="1167" y="6202"/>
                        <a:pt x="1458" y="6247"/>
                        <a:pt x="1755" y="6247"/>
                      </a:cubicBezTo>
                      <a:cubicBezTo>
                        <a:pt x="2162" y="6247"/>
                        <a:pt x="2581" y="6162"/>
                        <a:pt x="2958" y="6060"/>
                      </a:cubicBezTo>
                      <a:cubicBezTo>
                        <a:pt x="3735" y="5860"/>
                        <a:pt x="4462" y="5409"/>
                        <a:pt x="5114" y="4883"/>
                      </a:cubicBezTo>
                      <a:cubicBezTo>
                        <a:pt x="5665" y="4431"/>
                        <a:pt x="6342" y="3780"/>
                        <a:pt x="5966" y="2978"/>
                      </a:cubicBezTo>
                      <a:cubicBezTo>
                        <a:pt x="5865" y="2727"/>
                        <a:pt x="5640" y="2527"/>
                        <a:pt x="5414" y="2351"/>
                      </a:cubicBezTo>
                      <a:cubicBezTo>
                        <a:pt x="5038" y="2050"/>
                        <a:pt x="4562" y="1850"/>
                        <a:pt x="4061" y="1725"/>
                      </a:cubicBezTo>
                      <a:cubicBezTo>
                        <a:pt x="3758" y="1652"/>
                        <a:pt x="3432" y="1609"/>
                        <a:pt x="3105" y="1609"/>
                      </a:cubicBezTo>
                      <a:cubicBezTo>
                        <a:pt x="2755" y="1609"/>
                        <a:pt x="2405" y="1658"/>
                        <a:pt x="2081" y="1775"/>
                      </a:cubicBezTo>
                      <a:cubicBezTo>
                        <a:pt x="1931" y="1599"/>
                        <a:pt x="1830" y="1399"/>
                        <a:pt x="1755" y="1173"/>
                      </a:cubicBezTo>
                      <a:cubicBezTo>
                        <a:pt x="1680" y="923"/>
                        <a:pt x="1630" y="622"/>
                        <a:pt x="1555" y="346"/>
                      </a:cubicBezTo>
                      <a:cubicBezTo>
                        <a:pt x="1518" y="200"/>
                        <a:pt x="1468" y="0"/>
                        <a:pt x="1347" y="0"/>
                      </a:cubicBezTo>
                      <a:close/>
                    </a:path>
                  </a:pathLst>
                </a:custGeom>
                <a:solidFill>
                  <a:srgbClr val="9F866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2187;p37">
                  <a:extLst>
                    <a:ext uri="{FF2B5EF4-FFF2-40B4-BE49-F238E27FC236}">
                      <a16:creationId xmlns:a16="http://schemas.microsoft.com/office/drawing/2014/main" id="{06E1C9D9-4E46-60AB-B6DC-CBB4528A28A4}"/>
                    </a:ext>
                  </a:extLst>
                </p:cNvPr>
                <p:cNvSpPr/>
                <p:nvPr/>
              </p:nvSpPr>
              <p:spPr>
                <a:xfrm>
                  <a:off x="5913908" y="3120650"/>
                  <a:ext cx="331394" cy="22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1" h="8070" extrusionOk="0">
                      <a:moveTo>
                        <a:pt x="1618" y="0"/>
                      </a:moveTo>
                      <a:cubicBezTo>
                        <a:pt x="1547" y="0"/>
                        <a:pt x="1476" y="7"/>
                        <a:pt x="1404" y="23"/>
                      </a:cubicBezTo>
                      <a:cubicBezTo>
                        <a:pt x="1103" y="73"/>
                        <a:pt x="877" y="324"/>
                        <a:pt x="702" y="599"/>
                      </a:cubicBezTo>
                      <a:cubicBezTo>
                        <a:pt x="0" y="1727"/>
                        <a:pt x="326" y="3256"/>
                        <a:pt x="1028" y="4409"/>
                      </a:cubicBezTo>
                      <a:cubicBezTo>
                        <a:pt x="2202" y="6415"/>
                        <a:pt x="5086" y="8069"/>
                        <a:pt x="7620" y="8069"/>
                      </a:cubicBezTo>
                      <a:cubicBezTo>
                        <a:pt x="9360" y="8069"/>
                        <a:pt x="10935" y="7290"/>
                        <a:pt x="11679" y="5311"/>
                      </a:cubicBezTo>
                      <a:cubicBezTo>
                        <a:pt x="12030" y="4409"/>
                        <a:pt x="12030" y="3331"/>
                        <a:pt x="11479" y="2529"/>
                      </a:cubicBezTo>
                      <a:cubicBezTo>
                        <a:pt x="11079" y="1929"/>
                        <a:pt x="10407" y="1584"/>
                        <a:pt x="9719" y="1584"/>
                      </a:cubicBezTo>
                      <a:cubicBezTo>
                        <a:pt x="9545" y="1584"/>
                        <a:pt x="9370" y="1606"/>
                        <a:pt x="9198" y="1652"/>
                      </a:cubicBezTo>
                      <a:cubicBezTo>
                        <a:pt x="8722" y="1783"/>
                        <a:pt x="8262" y="1840"/>
                        <a:pt x="7798" y="1840"/>
                      </a:cubicBezTo>
                      <a:cubicBezTo>
                        <a:pt x="7286" y="1840"/>
                        <a:pt x="6768" y="1770"/>
                        <a:pt x="6216" y="1652"/>
                      </a:cubicBezTo>
                      <a:cubicBezTo>
                        <a:pt x="4887" y="1326"/>
                        <a:pt x="3634" y="800"/>
                        <a:pt x="2406" y="223"/>
                      </a:cubicBezTo>
                      <a:cubicBezTo>
                        <a:pt x="2147" y="104"/>
                        <a:pt x="1889" y="0"/>
                        <a:pt x="1618" y="0"/>
                      </a:cubicBezTo>
                      <a:close/>
                    </a:path>
                  </a:pathLst>
                </a:custGeom>
                <a:solidFill>
                  <a:srgbClr val="E772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2188;p37">
                  <a:extLst>
                    <a:ext uri="{FF2B5EF4-FFF2-40B4-BE49-F238E27FC236}">
                      <a16:creationId xmlns:a16="http://schemas.microsoft.com/office/drawing/2014/main" id="{68B9CD5B-4A31-F625-0DDB-CE3097D2CD15}"/>
                    </a:ext>
                  </a:extLst>
                </p:cNvPr>
                <p:cNvSpPr/>
                <p:nvPr/>
              </p:nvSpPr>
              <p:spPr>
                <a:xfrm>
                  <a:off x="5743381" y="3148277"/>
                  <a:ext cx="104285" cy="1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6" h="6061" extrusionOk="0">
                      <a:moveTo>
                        <a:pt x="1575" y="1"/>
                      </a:moveTo>
                      <a:cubicBezTo>
                        <a:pt x="1407" y="1"/>
                        <a:pt x="1233" y="39"/>
                        <a:pt x="1053" y="123"/>
                      </a:cubicBezTo>
                      <a:cubicBezTo>
                        <a:pt x="326" y="474"/>
                        <a:pt x="251" y="1651"/>
                        <a:pt x="126" y="2353"/>
                      </a:cubicBezTo>
                      <a:cubicBezTo>
                        <a:pt x="1" y="3080"/>
                        <a:pt x="26" y="3857"/>
                        <a:pt x="326" y="4534"/>
                      </a:cubicBezTo>
                      <a:cubicBezTo>
                        <a:pt x="648" y="5242"/>
                        <a:pt x="1503" y="6061"/>
                        <a:pt x="2372" y="6061"/>
                      </a:cubicBezTo>
                      <a:cubicBezTo>
                        <a:pt x="2518" y="6061"/>
                        <a:pt x="2664" y="6038"/>
                        <a:pt x="2808" y="5987"/>
                      </a:cubicBezTo>
                      <a:cubicBezTo>
                        <a:pt x="3259" y="5837"/>
                        <a:pt x="3459" y="5336"/>
                        <a:pt x="3559" y="4910"/>
                      </a:cubicBezTo>
                      <a:cubicBezTo>
                        <a:pt x="3710" y="4358"/>
                        <a:pt x="3785" y="3782"/>
                        <a:pt x="3785" y="3205"/>
                      </a:cubicBezTo>
                      <a:cubicBezTo>
                        <a:pt x="3760" y="2629"/>
                        <a:pt x="3459" y="1626"/>
                        <a:pt x="2933" y="900"/>
                      </a:cubicBezTo>
                      <a:cubicBezTo>
                        <a:pt x="2571" y="385"/>
                        <a:pt x="2107" y="1"/>
                        <a:pt x="1575" y="1"/>
                      </a:cubicBezTo>
                      <a:close/>
                    </a:path>
                  </a:pathLst>
                </a:custGeom>
                <a:solidFill>
                  <a:srgbClr val="E772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2189;p37">
                  <a:extLst>
                    <a:ext uri="{FF2B5EF4-FFF2-40B4-BE49-F238E27FC236}">
                      <a16:creationId xmlns:a16="http://schemas.microsoft.com/office/drawing/2014/main" id="{CD4F8108-97D4-6615-EC8E-79022B61F15B}"/>
                    </a:ext>
                  </a:extLst>
                </p:cNvPr>
                <p:cNvSpPr/>
                <p:nvPr/>
              </p:nvSpPr>
              <p:spPr>
                <a:xfrm>
                  <a:off x="5762717" y="3319383"/>
                  <a:ext cx="441849" cy="38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1" h="13991" extrusionOk="0">
                      <a:moveTo>
                        <a:pt x="16040" y="1"/>
                      </a:moveTo>
                      <a:cubicBezTo>
                        <a:pt x="16035" y="4"/>
                        <a:pt x="16029" y="6"/>
                        <a:pt x="16023" y="9"/>
                      </a:cubicBezTo>
                      <a:lnTo>
                        <a:pt x="16023" y="9"/>
                      </a:lnTo>
                      <a:cubicBezTo>
                        <a:pt x="16029" y="6"/>
                        <a:pt x="16035" y="4"/>
                        <a:pt x="16040" y="1"/>
                      </a:cubicBezTo>
                      <a:close/>
                      <a:moveTo>
                        <a:pt x="16023" y="9"/>
                      </a:moveTo>
                      <a:cubicBezTo>
                        <a:pt x="12975" y="1491"/>
                        <a:pt x="10777" y="4619"/>
                        <a:pt x="10451" y="7971"/>
                      </a:cubicBezTo>
                      <a:cubicBezTo>
                        <a:pt x="9173" y="8021"/>
                        <a:pt x="7895" y="8297"/>
                        <a:pt x="6717" y="8748"/>
                      </a:cubicBezTo>
                      <a:cubicBezTo>
                        <a:pt x="5890" y="9074"/>
                        <a:pt x="5113" y="9500"/>
                        <a:pt x="4236" y="9625"/>
                      </a:cubicBezTo>
                      <a:cubicBezTo>
                        <a:pt x="4104" y="9654"/>
                        <a:pt x="3980" y="9667"/>
                        <a:pt x="3855" y="9667"/>
                      </a:cubicBezTo>
                      <a:cubicBezTo>
                        <a:pt x="3767" y="9667"/>
                        <a:pt x="3678" y="9660"/>
                        <a:pt x="3584" y="9650"/>
                      </a:cubicBezTo>
                      <a:lnTo>
                        <a:pt x="3584" y="9650"/>
                      </a:lnTo>
                      <a:cubicBezTo>
                        <a:pt x="3685" y="9800"/>
                        <a:pt x="3785" y="9951"/>
                        <a:pt x="3885" y="10076"/>
                      </a:cubicBezTo>
                      <a:cubicBezTo>
                        <a:pt x="3233" y="10377"/>
                        <a:pt x="2607" y="10728"/>
                        <a:pt x="1980" y="11079"/>
                      </a:cubicBezTo>
                      <a:cubicBezTo>
                        <a:pt x="1304" y="11430"/>
                        <a:pt x="627" y="11856"/>
                        <a:pt x="226" y="12507"/>
                      </a:cubicBezTo>
                      <a:cubicBezTo>
                        <a:pt x="101" y="12733"/>
                        <a:pt x="0" y="12983"/>
                        <a:pt x="50" y="13259"/>
                      </a:cubicBezTo>
                      <a:cubicBezTo>
                        <a:pt x="151" y="13785"/>
                        <a:pt x="827" y="13961"/>
                        <a:pt x="1379" y="13986"/>
                      </a:cubicBezTo>
                      <a:cubicBezTo>
                        <a:pt x="1484" y="13989"/>
                        <a:pt x="1590" y="13991"/>
                        <a:pt x="1696" y="13991"/>
                      </a:cubicBezTo>
                      <a:cubicBezTo>
                        <a:pt x="3169" y="13991"/>
                        <a:pt x="4632" y="13667"/>
                        <a:pt x="5965" y="13059"/>
                      </a:cubicBezTo>
                      <a:lnTo>
                        <a:pt x="5965" y="13059"/>
                      </a:lnTo>
                      <a:cubicBezTo>
                        <a:pt x="5890" y="13184"/>
                        <a:pt x="5840" y="13359"/>
                        <a:pt x="5865" y="13535"/>
                      </a:cubicBezTo>
                      <a:cubicBezTo>
                        <a:pt x="6015" y="13034"/>
                        <a:pt x="6066" y="12507"/>
                        <a:pt x="6391" y="12081"/>
                      </a:cubicBezTo>
                      <a:cubicBezTo>
                        <a:pt x="6542" y="11881"/>
                        <a:pt x="6717" y="11730"/>
                        <a:pt x="6893" y="11580"/>
                      </a:cubicBezTo>
                      <a:cubicBezTo>
                        <a:pt x="7369" y="11229"/>
                        <a:pt x="7920" y="11079"/>
                        <a:pt x="8522" y="10928"/>
                      </a:cubicBezTo>
                      <a:cubicBezTo>
                        <a:pt x="10201" y="10552"/>
                        <a:pt x="11880" y="10327"/>
                        <a:pt x="13584" y="10277"/>
                      </a:cubicBezTo>
                      <a:cubicBezTo>
                        <a:pt x="11930" y="8171"/>
                        <a:pt x="13033" y="4888"/>
                        <a:pt x="14161" y="2808"/>
                      </a:cubicBezTo>
                      <a:cubicBezTo>
                        <a:pt x="14436" y="2257"/>
                        <a:pt x="14812" y="1730"/>
                        <a:pt x="15113" y="1204"/>
                      </a:cubicBezTo>
                      <a:cubicBezTo>
                        <a:pt x="15336" y="783"/>
                        <a:pt x="15559" y="240"/>
                        <a:pt x="16023" y="9"/>
                      </a:cubicBezTo>
                      <a:close/>
                    </a:path>
                  </a:pathLst>
                </a:custGeom>
                <a:solidFill>
                  <a:srgbClr val="C64D2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2190;p37">
                  <a:extLst>
                    <a:ext uri="{FF2B5EF4-FFF2-40B4-BE49-F238E27FC236}">
                      <a16:creationId xmlns:a16="http://schemas.microsoft.com/office/drawing/2014/main" id="{519D4B6E-4AAD-3108-5D2D-797741C1E04D}"/>
                    </a:ext>
                  </a:extLst>
                </p:cNvPr>
                <p:cNvSpPr/>
                <p:nvPr/>
              </p:nvSpPr>
              <p:spPr>
                <a:xfrm>
                  <a:off x="5806210" y="2598407"/>
                  <a:ext cx="136706" cy="143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3" h="5225" extrusionOk="0">
                      <a:moveTo>
                        <a:pt x="1239" y="1"/>
                      </a:moveTo>
                      <a:cubicBezTo>
                        <a:pt x="1185" y="1"/>
                        <a:pt x="1132" y="4"/>
                        <a:pt x="1078" y="10"/>
                      </a:cubicBezTo>
                      <a:cubicBezTo>
                        <a:pt x="877" y="10"/>
                        <a:pt x="677" y="86"/>
                        <a:pt x="527" y="211"/>
                      </a:cubicBezTo>
                      <a:cubicBezTo>
                        <a:pt x="226" y="411"/>
                        <a:pt x="75" y="812"/>
                        <a:pt x="50" y="1188"/>
                      </a:cubicBezTo>
                      <a:cubicBezTo>
                        <a:pt x="0" y="2241"/>
                        <a:pt x="351" y="3218"/>
                        <a:pt x="702" y="4171"/>
                      </a:cubicBezTo>
                      <a:cubicBezTo>
                        <a:pt x="850" y="4589"/>
                        <a:pt x="1166" y="5224"/>
                        <a:pt x="1651" y="5224"/>
                      </a:cubicBezTo>
                      <a:cubicBezTo>
                        <a:pt x="1661" y="5224"/>
                        <a:pt x="1670" y="5224"/>
                        <a:pt x="1679" y="5223"/>
                      </a:cubicBezTo>
                      <a:cubicBezTo>
                        <a:pt x="2005" y="5223"/>
                        <a:pt x="2281" y="5048"/>
                        <a:pt x="2532" y="4873"/>
                      </a:cubicBezTo>
                      <a:cubicBezTo>
                        <a:pt x="3283" y="4346"/>
                        <a:pt x="4211" y="3569"/>
                        <a:pt x="4562" y="2717"/>
                      </a:cubicBezTo>
                      <a:cubicBezTo>
                        <a:pt x="4963" y="1765"/>
                        <a:pt x="3283" y="1038"/>
                        <a:pt x="2682" y="637"/>
                      </a:cubicBezTo>
                      <a:cubicBezTo>
                        <a:pt x="2356" y="411"/>
                        <a:pt x="2030" y="186"/>
                        <a:pt x="1654" y="60"/>
                      </a:cubicBezTo>
                      <a:cubicBezTo>
                        <a:pt x="1526" y="24"/>
                        <a:pt x="1384" y="1"/>
                        <a:pt x="1239" y="1"/>
                      </a:cubicBezTo>
                      <a:close/>
                    </a:path>
                  </a:pathLst>
                </a:custGeom>
                <a:solidFill>
                  <a:srgbClr val="E772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2191;p37">
                  <a:extLst>
                    <a:ext uri="{FF2B5EF4-FFF2-40B4-BE49-F238E27FC236}">
                      <a16:creationId xmlns:a16="http://schemas.microsoft.com/office/drawing/2014/main" id="{8EEB54ED-7659-F8E8-88C6-87326E3E8D9C}"/>
                    </a:ext>
                  </a:extLst>
                </p:cNvPr>
                <p:cNvSpPr/>
                <p:nvPr/>
              </p:nvSpPr>
              <p:spPr>
                <a:xfrm>
                  <a:off x="5828300" y="2638154"/>
                  <a:ext cx="60076" cy="63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1" h="2302" extrusionOk="0">
                      <a:moveTo>
                        <a:pt x="337" y="1"/>
                      </a:moveTo>
                      <a:cubicBezTo>
                        <a:pt x="245" y="1"/>
                        <a:pt x="160" y="22"/>
                        <a:pt x="101" y="96"/>
                      </a:cubicBezTo>
                      <a:cubicBezTo>
                        <a:pt x="50" y="171"/>
                        <a:pt x="25" y="272"/>
                        <a:pt x="25" y="372"/>
                      </a:cubicBezTo>
                      <a:cubicBezTo>
                        <a:pt x="0" y="1023"/>
                        <a:pt x="151" y="1625"/>
                        <a:pt x="451" y="2176"/>
                      </a:cubicBezTo>
                      <a:cubicBezTo>
                        <a:pt x="451" y="2227"/>
                        <a:pt x="476" y="2277"/>
                        <a:pt x="527" y="2277"/>
                      </a:cubicBezTo>
                      <a:cubicBezTo>
                        <a:pt x="577" y="2302"/>
                        <a:pt x="602" y="2302"/>
                        <a:pt x="652" y="2302"/>
                      </a:cubicBezTo>
                      <a:cubicBezTo>
                        <a:pt x="903" y="2252"/>
                        <a:pt x="1128" y="1951"/>
                        <a:pt x="1329" y="1775"/>
                      </a:cubicBezTo>
                      <a:cubicBezTo>
                        <a:pt x="1604" y="1575"/>
                        <a:pt x="1855" y="1349"/>
                        <a:pt x="2080" y="1099"/>
                      </a:cubicBezTo>
                      <a:cubicBezTo>
                        <a:pt x="2131" y="1049"/>
                        <a:pt x="2181" y="973"/>
                        <a:pt x="2181" y="898"/>
                      </a:cubicBezTo>
                      <a:cubicBezTo>
                        <a:pt x="2181" y="823"/>
                        <a:pt x="2131" y="773"/>
                        <a:pt x="2055" y="723"/>
                      </a:cubicBezTo>
                      <a:cubicBezTo>
                        <a:pt x="1604" y="347"/>
                        <a:pt x="1078" y="121"/>
                        <a:pt x="527" y="21"/>
                      </a:cubicBezTo>
                      <a:cubicBezTo>
                        <a:pt x="465" y="11"/>
                        <a:pt x="400" y="1"/>
                        <a:pt x="337" y="1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2192;p37">
                  <a:extLst>
                    <a:ext uri="{FF2B5EF4-FFF2-40B4-BE49-F238E27FC236}">
                      <a16:creationId xmlns:a16="http://schemas.microsoft.com/office/drawing/2014/main" id="{1CDE55BB-6838-3E9D-5DE2-375687C3811A}"/>
                    </a:ext>
                  </a:extLst>
                </p:cNvPr>
                <p:cNvSpPr/>
                <p:nvPr/>
              </p:nvSpPr>
              <p:spPr>
                <a:xfrm>
                  <a:off x="6154812" y="2598407"/>
                  <a:ext cx="136733" cy="143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4" h="5225" extrusionOk="0">
                      <a:moveTo>
                        <a:pt x="3725" y="1"/>
                      </a:moveTo>
                      <a:cubicBezTo>
                        <a:pt x="3580" y="1"/>
                        <a:pt x="3438" y="24"/>
                        <a:pt x="3309" y="60"/>
                      </a:cubicBezTo>
                      <a:cubicBezTo>
                        <a:pt x="2933" y="186"/>
                        <a:pt x="2608" y="411"/>
                        <a:pt x="2282" y="637"/>
                      </a:cubicBezTo>
                      <a:cubicBezTo>
                        <a:pt x="1680" y="1038"/>
                        <a:pt x="1" y="1765"/>
                        <a:pt x="377" y="2717"/>
                      </a:cubicBezTo>
                      <a:cubicBezTo>
                        <a:pt x="728" y="3569"/>
                        <a:pt x="1680" y="4346"/>
                        <a:pt x="2432" y="4873"/>
                      </a:cubicBezTo>
                      <a:cubicBezTo>
                        <a:pt x="2683" y="5048"/>
                        <a:pt x="2958" y="5223"/>
                        <a:pt x="3259" y="5223"/>
                      </a:cubicBezTo>
                      <a:cubicBezTo>
                        <a:pt x="3269" y="5224"/>
                        <a:pt x="3279" y="5224"/>
                        <a:pt x="3289" y="5224"/>
                      </a:cubicBezTo>
                      <a:cubicBezTo>
                        <a:pt x="3798" y="5224"/>
                        <a:pt x="4114" y="4589"/>
                        <a:pt x="4262" y="4171"/>
                      </a:cubicBezTo>
                      <a:cubicBezTo>
                        <a:pt x="4613" y="3218"/>
                        <a:pt x="4963" y="2241"/>
                        <a:pt x="4913" y="1188"/>
                      </a:cubicBezTo>
                      <a:cubicBezTo>
                        <a:pt x="4888" y="812"/>
                        <a:pt x="4738" y="411"/>
                        <a:pt x="4437" y="211"/>
                      </a:cubicBezTo>
                      <a:cubicBezTo>
                        <a:pt x="4262" y="86"/>
                        <a:pt x="4086" y="10"/>
                        <a:pt x="3886" y="10"/>
                      </a:cubicBezTo>
                      <a:cubicBezTo>
                        <a:pt x="3832" y="4"/>
                        <a:pt x="3778" y="1"/>
                        <a:pt x="3725" y="1"/>
                      </a:cubicBezTo>
                      <a:close/>
                    </a:path>
                  </a:pathLst>
                </a:custGeom>
                <a:solidFill>
                  <a:srgbClr val="E772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2193;p37">
                  <a:extLst>
                    <a:ext uri="{FF2B5EF4-FFF2-40B4-BE49-F238E27FC236}">
                      <a16:creationId xmlns:a16="http://schemas.microsoft.com/office/drawing/2014/main" id="{271F29BC-E57E-E2AD-9BE9-8CCC0A86F2B0}"/>
                    </a:ext>
                  </a:extLst>
                </p:cNvPr>
                <p:cNvSpPr/>
                <p:nvPr/>
              </p:nvSpPr>
              <p:spPr>
                <a:xfrm>
                  <a:off x="6208661" y="2638154"/>
                  <a:ext cx="60792" cy="63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302" extrusionOk="0">
                      <a:moveTo>
                        <a:pt x="1861" y="1"/>
                      </a:moveTo>
                      <a:cubicBezTo>
                        <a:pt x="1803" y="1"/>
                        <a:pt x="1741" y="11"/>
                        <a:pt x="1680" y="21"/>
                      </a:cubicBezTo>
                      <a:cubicBezTo>
                        <a:pt x="1129" y="121"/>
                        <a:pt x="577" y="347"/>
                        <a:pt x="151" y="723"/>
                      </a:cubicBezTo>
                      <a:cubicBezTo>
                        <a:pt x="76" y="773"/>
                        <a:pt x="26" y="823"/>
                        <a:pt x="26" y="898"/>
                      </a:cubicBezTo>
                      <a:cubicBezTo>
                        <a:pt x="1" y="973"/>
                        <a:pt x="76" y="1049"/>
                        <a:pt x="126" y="1099"/>
                      </a:cubicBezTo>
                      <a:cubicBezTo>
                        <a:pt x="352" y="1349"/>
                        <a:pt x="602" y="1575"/>
                        <a:pt x="878" y="1775"/>
                      </a:cubicBezTo>
                      <a:cubicBezTo>
                        <a:pt x="1079" y="1951"/>
                        <a:pt x="1304" y="2252"/>
                        <a:pt x="1555" y="2302"/>
                      </a:cubicBezTo>
                      <a:cubicBezTo>
                        <a:pt x="1580" y="2302"/>
                        <a:pt x="1630" y="2302"/>
                        <a:pt x="1680" y="2277"/>
                      </a:cubicBezTo>
                      <a:cubicBezTo>
                        <a:pt x="1705" y="2277"/>
                        <a:pt x="1730" y="2227"/>
                        <a:pt x="1755" y="2176"/>
                      </a:cubicBezTo>
                      <a:cubicBezTo>
                        <a:pt x="2056" y="1625"/>
                        <a:pt x="2206" y="1023"/>
                        <a:pt x="2181" y="372"/>
                      </a:cubicBezTo>
                      <a:cubicBezTo>
                        <a:pt x="2181" y="272"/>
                        <a:pt x="2156" y="171"/>
                        <a:pt x="2081" y="96"/>
                      </a:cubicBezTo>
                      <a:cubicBezTo>
                        <a:pt x="2022" y="22"/>
                        <a:pt x="1945" y="1"/>
                        <a:pt x="1861" y="1"/>
                      </a:cubicBezTo>
                      <a:close/>
                    </a:path>
                  </a:pathLst>
                </a:custGeom>
                <a:solidFill>
                  <a:srgbClr val="F2C2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2194;p37">
                  <a:extLst>
                    <a:ext uri="{FF2B5EF4-FFF2-40B4-BE49-F238E27FC236}">
                      <a16:creationId xmlns:a16="http://schemas.microsoft.com/office/drawing/2014/main" id="{1A3CCB81-CD82-1BC4-835B-F1A295D4808C}"/>
                    </a:ext>
                  </a:extLst>
                </p:cNvPr>
                <p:cNvSpPr/>
                <p:nvPr/>
              </p:nvSpPr>
              <p:spPr>
                <a:xfrm>
                  <a:off x="5779271" y="2614548"/>
                  <a:ext cx="550239" cy="494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76" h="17959" extrusionOk="0">
                      <a:moveTo>
                        <a:pt x="10207" y="0"/>
                      </a:moveTo>
                      <a:cubicBezTo>
                        <a:pt x="9526" y="0"/>
                        <a:pt x="8842" y="71"/>
                        <a:pt x="8171" y="176"/>
                      </a:cubicBezTo>
                      <a:cubicBezTo>
                        <a:pt x="3560" y="878"/>
                        <a:pt x="1429" y="4713"/>
                        <a:pt x="427" y="8923"/>
                      </a:cubicBezTo>
                      <a:cubicBezTo>
                        <a:pt x="51" y="10477"/>
                        <a:pt x="1" y="12131"/>
                        <a:pt x="527" y="13635"/>
                      </a:cubicBezTo>
                      <a:cubicBezTo>
                        <a:pt x="1530" y="16392"/>
                        <a:pt x="4487" y="17444"/>
                        <a:pt x="7144" y="17720"/>
                      </a:cubicBezTo>
                      <a:cubicBezTo>
                        <a:pt x="8341" y="17850"/>
                        <a:pt x="9538" y="17958"/>
                        <a:pt x="10729" y="17958"/>
                      </a:cubicBezTo>
                      <a:cubicBezTo>
                        <a:pt x="11382" y="17958"/>
                        <a:pt x="12034" y="17925"/>
                        <a:pt x="12683" y="17845"/>
                      </a:cubicBezTo>
                      <a:cubicBezTo>
                        <a:pt x="14312" y="17620"/>
                        <a:pt x="16793" y="17119"/>
                        <a:pt x="17871" y="15765"/>
                      </a:cubicBezTo>
                      <a:cubicBezTo>
                        <a:pt x="18497" y="14963"/>
                        <a:pt x="18898" y="13986"/>
                        <a:pt x="19124" y="12983"/>
                      </a:cubicBezTo>
                      <a:cubicBezTo>
                        <a:pt x="19976" y="9324"/>
                        <a:pt x="18572" y="5590"/>
                        <a:pt x="16166" y="2833"/>
                      </a:cubicBezTo>
                      <a:cubicBezTo>
                        <a:pt x="15064" y="1580"/>
                        <a:pt x="13685" y="602"/>
                        <a:pt x="12031" y="201"/>
                      </a:cubicBezTo>
                      <a:cubicBezTo>
                        <a:pt x="11435" y="58"/>
                        <a:pt x="10823" y="0"/>
                        <a:pt x="10207" y="0"/>
                      </a:cubicBezTo>
                      <a:close/>
                    </a:path>
                  </a:pathLst>
                </a:custGeom>
                <a:solidFill>
                  <a:srgbClr val="E772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2195;p37">
                  <a:extLst>
                    <a:ext uri="{FF2B5EF4-FFF2-40B4-BE49-F238E27FC236}">
                      <a16:creationId xmlns:a16="http://schemas.microsoft.com/office/drawing/2014/main" id="{0C313063-B1F4-1884-4F58-4A701E31E6BC}"/>
                    </a:ext>
                  </a:extLst>
                </p:cNvPr>
                <p:cNvSpPr/>
                <p:nvPr/>
              </p:nvSpPr>
              <p:spPr>
                <a:xfrm>
                  <a:off x="5929774" y="2857518"/>
                  <a:ext cx="38701" cy="58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" h="2124" extrusionOk="0">
                      <a:moveTo>
                        <a:pt x="701" y="1"/>
                      </a:moveTo>
                      <a:cubicBezTo>
                        <a:pt x="365" y="1"/>
                        <a:pt x="149" y="460"/>
                        <a:pt x="76" y="729"/>
                      </a:cubicBezTo>
                      <a:cubicBezTo>
                        <a:pt x="1" y="1080"/>
                        <a:pt x="76" y="1456"/>
                        <a:pt x="226" y="1781"/>
                      </a:cubicBezTo>
                      <a:cubicBezTo>
                        <a:pt x="301" y="1907"/>
                        <a:pt x="402" y="2057"/>
                        <a:pt x="552" y="2107"/>
                      </a:cubicBezTo>
                      <a:cubicBezTo>
                        <a:pt x="585" y="2118"/>
                        <a:pt x="619" y="2123"/>
                        <a:pt x="654" y="2123"/>
                      </a:cubicBezTo>
                      <a:cubicBezTo>
                        <a:pt x="777" y="2123"/>
                        <a:pt x="905" y="2060"/>
                        <a:pt x="1003" y="1982"/>
                      </a:cubicBezTo>
                      <a:cubicBezTo>
                        <a:pt x="1128" y="1857"/>
                        <a:pt x="1204" y="1706"/>
                        <a:pt x="1254" y="1556"/>
                      </a:cubicBezTo>
                      <a:cubicBezTo>
                        <a:pt x="1404" y="1105"/>
                        <a:pt x="1404" y="578"/>
                        <a:pt x="1103" y="227"/>
                      </a:cubicBezTo>
                      <a:cubicBezTo>
                        <a:pt x="1003" y="127"/>
                        <a:pt x="878" y="27"/>
                        <a:pt x="727" y="2"/>
                      </a:cubicBezTo>
                      <a:cubicBezTo>
                        <a:pt x="718" y="1"/>
                        <a:pt x="710" y="1"/>
                        <a:pt x="701" y="1"/>
                      </a:cubicBezTo>
                      <a:close/>
                    </a:path>
                  </a:pathLst>
                </a:custGeom>
                <a:solidFill>
                  <a:srgbClr val="57391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2196;p37">
                  <a:extLst>
                    <a:ext uri="{FF2B5EF4-FFF2-40B4-BE49-F238E27FC236}">
                      <a16:creationId xmlns:a16="http://schemas.microsoft.com/office/drawing/2014/main" id="{19BD3D96-FCD3-2B9D-4E38-B87D967C7D1E}"/>
                    </a:ext>
                  </a:extLst>
                </p:cNvPr>
                <p:cNvSpPr/>
                <p:nvPr/>
              </p:nvSpPr>
              <p:spPr>
                <a:xfrm>
                  <a:off x="6127901" y="2857518"/>
                  <a:ext cx="38701" cy="58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" h="2124" extrusionOk="0">
                      <a:moveTo>
                        <a:pt x="701" y="1"/>
                      </a:moveTo>
                      <a:cubicBezTo>
                        <a:pt x="365" y="1"/>
                        <a:pt x="150" y="460"/>
                        <a:pt x="101" y="729"/>
                      </a:cubicBezTo>
                      <a:cubicBezTo>
                        <a:pt x="1" y="1080"/>
                        <a:pt x="76" y="1456"/>
                        <a:pt x="226" y="1781"/>
                      </a:cubicBezTo>
                      <a:cubicBezTo>
                        <a:pt x="301" y="1907"/>
                        <a:pt x="402" y="2057"/>
                        <a:pt x="552" y="2107"/>
                      </a:cubicBezTo>
                      <a:cubicBezTo>
                        <a:pt x="590" y="2118"/>
                        <a:pt x="629" y="2123"/>
                        <a:pt x="667" y="2123"/>
                      </a:cubicBezTo>
                      <a:cubicBezTo>
                        <a:pt x="802" y="2123"/>
                        <a:pt x="930" y="2060"/>
                        <a:pt x="1028" y="1982"/>
                      </a:cubicBezTo>
                      <a:cubicBezTo>
                        <a:pt x="1153" y="1857"/>
                        <a:pt x="1204" y="1706"/>
                        <a:pt x="1254" y="1556"/>
                      </a:cubicBezTo>
                      <a:cubicBezTo>
                        <a:pt x="1404" y="1105"/>
                        <a:pt x="1404" y="578"/>
                        <a:pt x="1128" y="227"/>
                      </a:cubicBezTo>
                      <a:cubicBezTo>
                        <a:pt x="1028" y="127"/>
                        <a:pt x="878" y="27"/>
                        <a:pt x="727" y="2"/>
                      </a:cubicBezTo>
                      <a:cubicBezTo>
                        <a:pt x="718" y="1"/>
                        <a:pt x="710" y="1"/>
                        <a:pt x="701" y="1"/>
                      </a:cubicBezTo>
                      <a:close/>
                    </a:path>
                  </a:pathLst>
                </a:custGeom>
                <a:solidFill>
                  <a:srgbClr val="57391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2197;p37">
                  <a:extLst>
                    <a:ext uri="{FF2B5EF4-FFF2-40B4-BE49-F238E27FC236}">
                      <a16:creationId xmlns:a16="http://schemas.microsoft.com/office/drawing/2014/main" id="{35CB4183-D659-E75C-6766-5963F7154E44}"/>
                    </a:ext>
                  </a:extLst>
                </p:cNvPr>
                <p:cNvSpPr/>
                <p:nvPr/>
              </p:nvSpPr>
              <p:spPr>
                <a:xfrm>
                  <a:off x="6011581" y="2941060"/>
                  <a:ext cx="71479" cy="45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1640" extrusionOk="0">
                      <a:moveTo>
                        <a:pt x="1424" y="1"/>
                      </a:moveTo>
                      <a:cubicBezTo>
                        <a:pt x="899" y="1"/>
                        <a:pt x="0" y="39"/>
                        <a:pt x="88" y="678"/>
                      </a:cubicBezTo>
                      <a:cubicBezTo>
                        <a:pt x="138" y="904"/>
                        <a:pt x="264" y="1104"/>
                        <a:pt x="414" y="1255"/>
                      </a:cubicBezTo>
                      <a:cubicBezTo>
                        <a:pt x="718" y="1515"/>
                        <a:pt x="1017" y="1639"/>
                        <a:pt x="1304" y="1639"/>
                      </a:cubicBezTo>
                      <a:cubicBezTo>
                        <a:pt x="1679" y="1639"/>
                        <a:pt x="2031" y="1427"/>
                        <a:pt x="2344" y="1029"/>
                      </a:cubicBezTo>
                      <a:cubicBezTo>
                        <a:pt x="2469" y="854"/>
                        <a:pt x="2594" y="678"/>
                        <a:pt x="2569" y="453"/>
                      </a:cubicBezTo>
                      <a:cubicBezTo>
                        <a:pt x="2544" y="277"/>
                        <a:pt x="2369" y="127"/>
                        <a:pt x="2193" y="52"/>
                      </a:cubicBezTo>
                      <a:cubicBezTo>
                        <a:pt x="2018" y="1"/>
                        <a:pt x="1817" y="1"/>
                        <a:pt x="1617" y="1"/>
                      </a:cubicBezTo>
                      <a:cubicBezTo>
                        <a:pt x="1562" y="1"/>
                        <a:pt x="1497" y="1"/>
                        <a:pt x="1424" y="1"/>
                      </a:cubicBezTo>
                      <a:close/>
                    </a:path>
                  </a:pathLst>
                </a:custGeom>
                <a:solidFill>
                  <a:srgbClr val="57391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2198;p37">
                  <a:extLst>
                    <a:ext uri="{FF2B5EF4-FFF2-40B4-BE49-F238E27FC236}">
                      <a16:creationId xmlns:a16="http://schemas.microsoft.com/office/drawing/2014/main" id="{186E8FF7-CC78-6E1C-921A-5419EFB3121B}"/>
                    </a:ext>
                  </a:extLst>
                </p:cNvPr>
                <p:cNvSpPr/>
                <p:nvPr/>
              </p:nvSpPr>
              <p:spPr>
                <a:xfrm>
                  <a:off x="6015382" y="2971469"/>
                  <a:ext cx="36607" cy="62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2281" extrusionOk="0">
                      <a:moveTo>
                        <a:pt x="1128" y="0"/>
                      </a:moveTo>
                      <a:cubicBezTo>
                        <a:pt x="1053" y="25"/>
                        <a:pt x="1003" y="75"/>
                        <a:pt x="1003" y="151"/>
                      </a:cubicBezTo>
                      <a:cubicBezTo>
                        <a:pt x="1053" y="476"/>
                        <a:pt x="1078" y="802"/>
                        <a:pt x="1078" y="1128"/>
                      </a:cubicBezTo>
                      <a:cubicBezTo>
                        <a:pt x="1078" y="1329"/>
                        <a:pt x="1078" y="1504"/>
                        <a:pt x="1028" y="1679"/>
                      </a:cubicBezTo>
                      <a:cubicBezTo>
                        <a:pt x="953" y="1830"/>
                        <a:pt x="852" y="1980"/>
                        <a:pt x="727" y="2005"/>
                      </a:cubicBezTo>
                      <a:cubicBezTo>
                        <a:pt x="696" y="2012"/>
                        <a:pt x="664" y="2015"/>
                        <a:pt x="634" y="2015"/>
                      </a:cubicBezTo>
                      <a:cubicBezTo>
                        <a:pt x="542" y="2015"/>
                        <a:pt x="458" y="1986"/>
                        <a:pt x="401" y="1930"/>
                      </a:cubicBezTo>
                      <a:cubicBezTo>
                        <a:pt x="301" y="1855"/>
                        <a:pt x="251" y="1730"/>
                        <a:pt x="276" y="1604"/>
                      </a:cubicBezTo>
                      <a:cubicBezTo>
                        <a:pt x="301" y="1554"/>
                        <a:pt x="251" y="1479"/>
                        <a:pt x="176" y="1454"/>
                      </a:cubicBezTo>
                      <a:cubicBezTo>
                        <a:pt x="101" y="1454"/>
                        <a:pt x="50" y="1504"/>
                        <a:pt x="25" y="1554"/>
                      </a:cubicBezTo>
                      <a:cubicBezTo>
                        <a:pt x="0" y="1780"/>
                        <a:pt x="75" y="1980"/>
                        <a:pt x="226" y="2131"/>
                      </a:cubicBezTo>
                      <a:cubicBezTo>
                        <a:pt x="326" y="2231"/>
                        <a:pt x="476" y="2281"/>
                        <a:pt x="627" y="2281"/>
                      </a:cubicBezTo>
                      <a:cubicBezTo>
                        <a:pt x="677" y="2281"/>
                        <a:pt x="727" y="2281"/>
                        <a:pt x="802" y="2256"/>
                      </a:cubicBezTo>
                      <a:cubicBezTo>
                        <a:pt x="1003" y="2181"/>
                        <a:pt x="1178" y="2005"/>
                        <a:pt x="1253" y="1755"/>
                      </a:cubicBezTo>
                      <a:cubicBezTo>
                        <a:pt x="1329" y="1554"/>
                        <a:pt x="1329" y="1329"/>
                        <a:pt x="1329" y="1128"/>
                      </a:cubicBezTo>
                      <a:cubicBezTo>
                        <a:pt x="1329" y="802"/>
                        <a:pt x="1304" y="451"/>
                        <a:pt x="1278" y="126"/>
                      </a:cubicBezTo>
                      <a:cubicBezTo>
                        <a:pt x="1253" y="50"/>
                        <a:pt x="1203" y="0"/>
                        <a:pt x="1128" y="0"/>
                      </a:cubicBezTo>
                      <a:close/>
                    </a:path>
                  </a:pathLst>
                </a:custGeom>
                <a:solidFill>
                  <a:srgbClr val="57391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2199;p37">
                  <a:extLst>
                    <a:ext uri="{FF2B5EF4-FFF2-40B4-BE49-F238E27FC236}">
                      <a16:creationId xmlns:a16="http://schemas.microsoft.com/office/drawing/2014/main" id="{F2365A64-9CBC-2B8D-B98E-AD4A63C5FF5E}"/>
                    </a:ext>
                  </a:extLst>
                </p:cNvPr>
                <p:cNvSpPr/>
                <p:nvPr/>
              </p:nvSpPr>
              <p:spPr>
                <a:xfrm>
                  <a:off x="6044359" y="3001851"/>
                  <a:ext cx="39389" cy="33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1229" extrusionOk="0">
                      <a:moveTo>
                        <a:pt x="1304" y="0"/>
                      </a:moveTo>
                      <a:cubicBezTo>
                        <a:pt x="1229" y="25"/>
                        <a:pt x="1179" y="50"/>
                        <a:pt x="1179" y="125"/>
                      </a:cubicBezTo>
                      <a:cubicBezTo>
                        <a:pt x="1154" y="201"/>
                        <a:pt x="1154" y="276"/>
                        <a:pt x="1154" y="351"/>
                      </a:cubicBezTo>
                      <a:cubicBezTo>
                        <a:pt x="1179" y="426"/>
                        <a:pt x="1179" y="501"/>
                        <a:pt x="1154" y="551"/>
                      </a:cubicBezTo>
                      <a:cubicBezTo>
                        <a:pt x="1154" y="702"/>
                        <a:pt x="1104" y="802"/>
                        <a:pt x="1054" y="877"/>
                      </a:cubicBezTo>
                      <a:cubicBezTo>
                        <a:pt x="989" y="926"/>
                        <a:pt x="914" y="953"/>
                        <a:pt x="828" y="953"/>
                      </a:cubicBezTo>
                      <a:cubicBezTo>
                        <a:pt x="781" y="953"/>
                        <a:pt x="731" y="945"/>
                        <a:pt x="678" y="927"/>
                      </a:cubicBezTo>
                      <a:cubicBezTo>
                        <a:pt x="552" y="902"/>
                        <a:pt x="452" y="777"/>
                        <a:pt x="377" y="652"/>
                      </a:cubicBezTo>
                      <a:cubicBezTo>
                        <a:pt x="327" y="526"/>
                        <a:pt x="277" y="376"/>
                        <a:pt x="277" y="175"/>
                      </a:cubicBezTo>
                      <a:cubicBezTo>
                        <a:pt x="252" y="100"/>
                        <a:pt x="201" y="75"/>
                        <a:pt x="126" y="75"/>
                      </a:cubicBezTo>
                      <a:cubicBezTo>
                        <a:pt x="51" y="75"/>
                        <a:pt x="1" y="125"/>
                        <a:pt x="1" y="201"/>
                      </a:cubicBezTo>
                      <a:cubicBezTo>
                        <a:pt x="26" y="426"/>
                        <a:pt x="76" y="602"/>
                        <a:pt x="151" y="752"/>
                      </a:cubicBezTo>
                      <a:cubicBezTo>
                        <a:pt x="252" y="952"/>
                        <a:pt x="427" y="1103"/>
                        <a:pt x="602" y="1178"/>
                      </a:cubicBezTo>
                      <a:cubicBezTo>
                        <a:pt x="678" y="1203"/>
                        <a:pt x="753" y="1228"/>
                        <a:pt x="828" y="1228"/>
                      </a:cubicBezTo>
                      <a:cubicBezTo>
                        <a:pt x="978" y="1228"/>
                        <a:pt x="1129" y="1153"/>
                        <a:pt x="1229" y="1053"/>
                      </a:cubicBezTo>
                      <a:cubicBezTo>
                        <a:pt x="1329" y="952"/>
                        <a:pt x="1404" y="777"/>
                        <a:pt x="1430" y="576"/>
                      </a:cubicBezTo>
                      <a:cubicBezTo>
                        <a:pt x="1430" y="501"/>
                        <a:pt x="1430" y="426"/>
                        <a:pt x="1430" y="351"/>
                      </a:cubicBezTo>
                      <a:cubicBezTo>
                        <a:pt x="1430" y="276"/>
                        <a:pt x="1430" y="226"/>
                        <a:pt x="1430" y="150"/>
                      </a:cubicBezTo>
                      <a:cubicBezTo>
                        <a:pt x="1430" y="75"/>
                        <a:pt x="1379" y="25"/>
                        <a:pt x="1304" y="0"/>
                      </a:cubicBezTo>
                      <a:close/>
                    </a:path>
                  </a:pathLst>
                </a:custGeom>
                <a:solidFill>
                  <a:srgbClr val="57391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2200;p37">
                  <a:extLst>
                    <a:ext uri="{FF2B5EF4-FFF2-40B4-BE49-F238E27FC236}">
                      <a16:creationId xmlns:a16="http://schemas.microsoft.com/office/drawing/2014/main" id="{791F12A1-82DB-AFAA-3E1D-3CF658BDC9ED}"/>
                    </a:ext>
                  </a:extLst>
                </p:cNvPr>
                <p:cNvSpPr/>
                <p:nvPr/>
              </p:nvSpPr>
              <p:spPr>
                <a:xfrm>
                  <a:off x="5826923" y="2907621"/>
                  <a:ext cx="122217" cy="115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4211" extrusionOk="0">
                      <a:moveTo>
                        <a:pt x="2206" y="0"/>
                      </a:moveTo>
                      <a:cubicBezTo>
                        <a:pt x="1147" y="0"/>
                        <a:pt x="243" y="815"/>
                        <a:pt x="125" y="1892"/>
                      </a:cubicBezTo>
                      <a:cubicBezTo>
                        <a:pt x="0" y="3070"/>
                        <a:pt x="852" y="4098"/>
                        <a:pt x="2030" y="4198"/>
                      </a:cubicBezTo>
                      <a:cubicBezTo>
                        <a:pt x="2106" y="4206"/>
                        <a:pt x="2181" y="4210"/>
                        <a:pt x="2255" y="4210"/>
                      </a:cubicBezTo>
                      <a:cubicBezTo>
                        <a:pt x="3314" y="4210"/>
                        <a:pt x="4219" y="3396"/>
                        <a:pt x="4336" y="2318"/>
                      </a:cubicBezTo>
                      <a:cubicBezTo>
                        <a:pt x="4436" y="1165"/>
                        <a:pt x="3584" y="113"/>
                        <a:pt x="2431" y="12"/>
                      </a:cubicBezTo>
                      <a:cubicBezTo>
                        <a:pt x="2356" y="4"/>
                        <a:pt x="2281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DC49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2201;p37">
                  <a:extLst>
                    <a:ext uri="{FF2B5EF4-FFF2-40B4-BE49-F238E27FC236}">
                      <a16:creationId xmlns:a16="http://schemas.microsoft.com/office/drawing/2014/main" id="{A239DE92-D98C-2589-B6FC-0DC976CAD2B5}"/>
                    </a:ext>
                  </a:extLst>
                </p:cNvPr>
                <p:cNvSpPr/>
                <p:nvPr/>
              </p:nvSpPr>
              <p:spPr>
                <a:xfrm>
                  <a:off x="6165857" y="2897264"/>
                  <a:ext cx="122245" cy="115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8" h="4211" extrusionOk="0">
                      <a:moveTo>
                        <a:pt x="2207" y="0"/>
                      </a:moveTo>
                      <a:cubicBezTo>
                        <a:pt x="1145" y="0"/>
                        <a:pt x="220" y="815"/>
                        <a:pt x="126" y="1892"/>
                      </a:cubicBezTo>
                      <a:cubicBezTo>
                        <a:pt x="1" y="3045"/>
                        <a:pt x="853" y="4098"/>
                        <a:pt x="2006" y="4198"/>
                      </a:cubicBezTo>
                      <a:cubicBezTo>
                        <a:pt x="2083" y="4206"/>
                        <a:pt x="2160" y="4210"/>
                        <a:pt x="2236" y="4210"/>
                      </a:cubicBezTo>
                      <a:cubicBezTo>
                        <a:pt x="3315" y="4210"/>
                        <a:pt x="4218" y="3396"/>
                        <a:pt x="4312" y="2318"/>
                      </a:cubicBezTo>
                      <a:cubicBezTo>
                        <a:pt x="4437" y="1165"/>
                        <a:pt x="3585" y="113"/>
                        <a:pt x="2432" y="13"/>
                      </a:cubicBezTo>
                      <a:cubicBezTo>
                        <a:pt x="2356" y="4"/>
                        <a:pt x="2281" y="0"/>
                        <a:pt x="2207" y="0"/>
                      </a:cubicBezTo>
                      <a:close/>
                    </a:path>
                  </a:pathLst>
                </a:custGeom>
                <a:solidFill>
                  <a:srgbClr val="DC49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104" name="Em-yeu-truong-em-Nhac-Beat">
            <a:hlinkClick r:id="" action="ppaction://media"/>
            <a:extLst>
              <a:ext uri="{FF2B5EF4-FFF2-40B4-BE49-F238E27FC236}">
                <a16:creationId xmlns:a16="http://schemas.microsoft.com/office/drawing/2014/main" id="{0A592EF4-586E-A23A-D62A-61E567E71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7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4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D48313-F553-3685-2DFE-500083DA7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D45E2B3-F48E-8C88-4E15-A36D2C2962A3}"/>
              </a:ext>
            </a:extLst>
          </p:cNvPr>
          <p:cNvGrpSpPr/>
          <p:nvPr/>
        </p:nvGrpSpPr>
        <p:grpSpPr>
          <a:xfrm>
            <a:off x="8802633" y="885541"/>
            <a:ext cx="2955980" cy="5970785"/>
            <a:chOff x="7471219" y="695687"/>
            <a:chExt cx="1672773" cy="3437871"/>
          </a:xfrm>
        </p:grpSpPr>
        <p:grpSp>
          <p:nvGrpSpPr>
            <p:cNvPr id="4" name="Google Shape;2061;p37">
              <a:extLst>
                <a:ext uri="{FF2B5EF4-FFF2-40B4-BE49-F238E27FC236}">
                  <a16:creationId xmlns:a16="http://schemas.microsoft.com/office/drawing/2014/main" id="{D1EF0219-D2A6-26F6-20B4-11CAE537198D}"/>
                </a:ext>
              </a:extLst>
            </p:cNvPr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43" name="Google Shape;2062;p37">
                <a:extLst>
                  <a:ext uri="{FF2B5EF4-FFF2-40B4-BE49-F238E27FC236}">
                    <a16:creationId xmlns:a16="http://schemas.microsoft.com/office/drawing/2014/main" id="{537CFFE2-606D-91F7-5B3C-0C64ED5CEFB4}"/>
                  </a:ext>
                </a:extLst>
              </p:cNvPr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063;p37">
                <a:extLst>
                  <a:ext uri="{FF2B5EF4-FFF2-40B4-BE49-F238E27FC236}">
                    <a16:creationId xmlns:a16="http://schemas.microsoft.com/office/drawing/2014/main" id="{E3AB7611-F29E-624B-16C0-A8CC38A16438}"/>
                  </a:ext>
                </a:extLst>
              </p:cNvPr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064;p37">
                <a:extLst>
                  <a:ext uri="{FF2B5EF4-FFF2-40B4-BE49-F238E27FC236}">
                    <a16:creationId xmlns:a16="http://schemas.microsoft.com/office/drawing/2014/main" id="{6BD09EF0-D5CD-3A9E-1450-3E3A1BBA3B2A}"/>
                  </a:ext>
                </a:extLst>
              </p:cNvPr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" name="Google Shape;2065;p37">
              <a:extLst>
                <a:ext uri="{FF2B5EF4-FFF2-40B4-BE49-F238E27FC236}">
                  <a16:creationId xmlns:a16="http://schemas.microsoft.com/office/drawing/2014/main" id="{A47C5583-00DE-6561-CAE9-704AE9162F9B}"/>
                </a:ext>
              </a:extLst>
            </p:cNvPr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066;p37">
              <a:extLst>
                <a:ext uri="{FF2B5EF4-FFF2-40B4-BE49-F238E27FC236}">
                  <a16:creationId xmlns:a16="http://schemas.microsoft.com/office/drawing/2014/main" id="{DB984DA1-AF0B-4CFE-5951-C324BA4AF5E5}"/>
                </a:ext>
              </a:extLst>
            </p:cNvPr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067;p37">
              <a:extLst>
                <a:ext uri="{FF2B5EF4-FFF2-40B4-BE49-F238E27FC236}">
                  <a16:creationId xmlns:a16="http://schemas.microsoft.com/office/drawing/2014/main" id="{451BAA7F-6F70-24DD-9665-65B73576E977}"/>
                </a:ext>
              </a:extLst>
            </p:cNvPr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068;p37">
              <a:extLst>
                <a:ext uri="{FF2B5EF4-FFF2-40B4-BE49-F238E27FC236}">
                  <a16:creationId xmlns:a16="http://schemas.microsoft.com/office/drawing/2014/main" id="{A22A339C-5247-75FA-BF54-E068AD48FA0E}"/>
                </a:ext>
              </a:extLst>
            </p:cNvPr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069;p37">
              <a:extLst>
                <a:ext uri="{FF2B5EF4-FFF2-40B4-BE49-F238E27FC236}">
                  <a16:creationId xmlns:a16="http://schemas.microsoft.com/office/drawing/2014/main" id="{9987BEAA-E7E9-4BF4-02BF-25D57309C1D0}"/>
                </a:ext>
              </a:extLst>
            </p:cNvPr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070;p37">
              <a:extLst>
                <a:ext uri="{FF2B5EF4-FFF2-40B4-BE49-F238E27FC236}">
                  <a16:creationId xmlns:a16="http://schemas.microsoft.com/office/drawing/2014/main" id="{103579CC-D522-1CDD-658F-5C006E897F68}"/>
                </a:ext>
              </a:extLst>
            </p:cNvPr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071;p37">
              <a:extLst>
                <a:ext uri="{FF2B5EF4-FFF2-40B4-BE49-F238E27FC236}">
                  <a16:creationId xmlns:a16="http://schemas.microsoft.com/office/drawing/2014/main" id="{5014A796-873C-B7C8-0D72-F4818A839C2B}"/>
                </a:ext>
              </a:extLst>
            </p:cNvPr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072;p37">
              <a:extLst>
                <a:ext uri="{FF2B5EF4-FFF2-40B4-BE49-F238E27FC236}">
                  <a16:creationId xmlns:a16="http://schemas.microsoft.com/office/drawing/2014/main" id="{EEA01386-FF0C-C1D8-C28F-F9D5C9920360}"/>
                </a:ext>
              </a:extLst>
            </p:cNvPr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073;p37">
              <a:extLst>
                <a:ext uri="{FF2B5EF4-FFF2-40B4-BE49-F238E27FC236}">
                  <a16:creationId xmlns:a16="http://schemas.microsoft.com/office/drawing/2014/main" id="{6FFADA23-5302-76B9-C5E8-2B8F7FDE2664}"/>
                </a:ext>
              </a:extLst>
            </p:cNvPr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074;p37">
              <a:extLst>
                <a:ext uri="{FF2B5EF4-FFF2-40B4-BE49-F238E27FC236}">
                  <a16:creationId xmlns:a16="http://schemas.microsoft.com/office/drawing/2014/main" id="{F05ED0A0-9EF0-4EAA-82CD-A26A89FC2B88}"/>
                </a:ext>
              </a:extLst>
            </p:cNvPr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075;p37">
              <a:extLst>
                <a:ext uri="{FF2B5EF4-FFF2-40B4-BE49-F238E27FC236}">
                  <a16:creationId xmlns:a16="http://schemas.microsoft.com/office/drawing/2014/main" id="{313D6952-2557-352D-EAA0-FF257B96AFDC}"/>
                </a:ext>
              </a:extLst>
            </p:cNvPr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076;p37">
              <a:extLst>
                <a:ext uri="{FF2B5EF4-FFF2-40B4-BE49-F238E27FC236}">
                  <a16:creationId xmlns:a16="http://schemas.microsoft.com/office/drawing/2014/main" id="{635B500D-DF03-B0E0-568A-F809F9DD650A}"/>
                </a:ext>
              </a:extLst>
            </p:cNvPr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077;p37">
              <a:extLst>
                <a:ext uri="{FF2B5EF4-FFF2-40B4-BE49-F238E27FC236}">
                  <a16:creationId xmlns:a16="http://schemas.microsoft.com/office/drawing/2014/main" id="{30EF6722-9DBF-B91C-1353-9606E83939B2}"/>
                </a:ext>
              </a:extLst>
            </p:cNvPr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078;p37">
              <a:extLst>
                <a:ext uri="{FF2B5EF4-FFF2-40B4-BE49-F238E27FC236}">
                  <a16:creationId xmlns:a16="http://schemas.microsoft.com/office/drawing/2014/main" id="{C2685FE9-39E3-F3E7-4D6E-1AF97201798E}"/>
                </a:ext>
              </a:extLst>
            </p:cNvPr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079;p37">
              <a:extLst>
                <a:ext uri="{FF2B5EF4-FFF2-40B4-BE49-F238E27FC236}">
                  <a16:creationId xmlns:a16="http://schemas.microsoft.com/office/drawing/2014/main" id="{ACA26A5A-4449-1F95-6F95-EA1CB6E17687}"/>
                </a:ext>
              </a:extLst>
            </p:cNvPr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80;p37">
              <a:extLst>
                <a:ext uri="{FF2B5EF4-FFF2-40B4-BE49-F238E27FC236}">
                  <a16:creationId xmlns:a16="http://schemas.microsoft.com/office/drawing/2014/main" id="{9A2F0723-DDB2-2D1D-48E0-EA24D943EE45}"/>
                </a:ext>
              </a:extLst>
            </p:cNvPr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081;p37">
              <a:extLst>
                <a:ext uri="{FF2B5EF4-FFF2-40B4-BE49-F238E27FC236}">
                  <a16:creationId xmlns:a16="http://schemas.microsoft.com/office/drawing/2014/main" id="{D3DEBDD0-662A-26E2-8DC4-60282DC8AD6A}"/>
                </a:ext>
              </a:extLst>
            </p:cNvPr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082;p37">
              <a:extLst>
                <a:ext uri="{FF2B5EF4-FFF2-40B4-BE49-F238E27FC236}">
                  <a16:creationId xmlns:a16="http://schemas.microsoft.com/office/drawing/2014/main" id="{5AAEC82B-1F8F-30DB-7EA3-BC9FBFE36156}"/>
                </a:ext>
              </a:extLst>
            </p:cNvPr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083;p37">
              <a:extLst>
                <a:ext uri="{FF2B5EF4-FFF2-40B4-BE49-F238E27FC236}">
                  <a16:creationId xmlns:a16="http://schemas.microsoft.com/office/drawing/2014/main" id="{58E58E42-2CF4-BDD5-0C02-264245AECC06}"/>
                </a:ext>
              </a:extLst>
            </p:cNvPr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084;p37">
              <a:extLst>
                <a:ext uri="{FF2B5EF4-FFF2-40B4-BE49-F238E27FC236}">
                  <a16:creationId xmlns:a16="http://schemas.microsoft.com/office/drawing/2014/main" id="{F7600A02-0C4A-FF58-6DAE-A3887AA030C1}"/>
                </a:ext>
              </a:extLst>
            </p:cNvPr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085;p37">
              <a:extLst>
                <a:ext uri="{FF2B5EF4-FFF2-40B4-BE49-F238E27FC236}">
                  <a16:creationId xmlns:a16="http://schemas.microsoft.com/office/drawing/2014/main" id="{281E14C1-5ADC-B45A-2E55-E45ABD5A964E}"/>
                </a:ext>
              </a:extLst>
            </p:cNvPr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086;p37">
              <a:extLst>
                <a:ext uri="{FF2B5EF4-FFF2-40B4-BE49-F238E27FC236}">
                  <a16:creationId xmlns:a16="http://schemas.microsoft.com/office/drawing/2014/main" id="{0BE31A6E-8794-6324-9727-7409E90DC874}"/>
                </a:ext>
              </a:extLst>
            </p:cNvPr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087;p37">
              <a:extLst>
                <a:ext uri="{FF2B5EF4-FFF2-40B4-BE49-F238E27FC236}">
                  <a16:creationId xmlns:a16="http://schemas.microsoft.com/office/drawing/2014/main" id="{E5FFB176-5266-789F-986C-56D3AB662799}"/>
                </a:ext>
              </a:extLst>
            </p:cNvPr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088;p37">
              <a:extLst>
                <a:ext uri="{FF2B5EF4-FFF2-40B4-BE49-F238E27FC236}">
                  <a16:creationId xmlns:a16="http://schemas.microsoft.com/office/drawing/2014/main" id="{1881D47B-F171-13BE-89E4-9460CE42D481}"/>
                </a:ext>
              </a:extLst>
            </p:cNvPr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089;p37">
              <a:extLst>
                <a:ext uri="{FF2B5EF4-FFF2-40B4-BE49-F238E27FC236}">
                  <a16:creationId xmlns:a16="http://schemas.microsoft.com/office/drawing/2014/main" id="{7D29F5FB-2EEF-E996-DE18-619680C4C4D1}"/>
                </a:ext>
              </a:extLst>
            </p:cNvPr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090;p37">
              <a:extLst>
                <a:ext uri="{FF2B5EF4-FFF2-40B4-BE49-F238E27FC236}">
                  <a16:creationId xmlns:a16="http://schemas.microsoft.com/office/drawing/2014/main" id="{3179344B-85F8-25DF-83F0-CBF7F6263DFE}"/>
                </a:ext>
              </a:extLst>
            </p:cNvPr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091;p37">
              <a:extLst>
                <a:ext uri="{FF2B5EF4-FFF2-40B4-BE49-F238E27FC236}">
                  <a16:creationId xmlns:a16="http://schemas.microsoft.com/office/drawing/2014/main" id="{8D800DC8-FBAD-FF8A-B809-84FFE23CE9EA}"/>
                </a:ext>
              </a:extLst>
            </p:cNvPr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092;p37">
              <a:extLst>
                <a:ext uri="{FF2B5EF4-FFF2-40B4-BE49-F238E27FC236}">
                  <a16:creationId xmlns:a16="http://schemas.microsoft.com/office/drawing/2014/main" id="{03AC6775-2D26-B90B-6662-96B79035F905}"/>
                </a:ext>
              </a:extLst>
            </p:cNvPr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093;p37">
              <a:extLst>
                <a:ext uri="{FF2B5EF4-FFF2-40B4-BE49-F238E27FC236}">
                  <a16:creationId xmlns:a16="http://schemas.microsoft.com/office/drawing/2014/main" id="{765315A6-3A89-FD32-0691-AB8AA4D26F78}"/>
                </a:ext>
              </a:extLst>
            </p:cNvPr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094;p37">
              <a:extLst>
                <a:ext uri="{FF2B5EF4-FFF2-40B4-BE49-F238E27FC236}">
                  <a16:creationId xmlns:a16="http://schemas.microsoft.com/office/drawing/2014/main" id="{8AB3213A-6677-EBD9-02DB-5A6E00B100AA}"/>
                </a:ext>
              </a:extLst>
            </p:cNvPr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095;p37">
              <a:extLst>
                <a:ext uri="{FF2B5EF4-FFF2-40B4-BE49-F238E27FC236}">
                  <a16:creationId xmlns:a16="http://schemas.microsoft.com/office/drawing/2014/main" id="{D6AE630D-097A-281B-C462-7CEB5C72D35C}"/>
                </a:ext>
              </a:extLst>
            </p:cNvPr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096;p37">
              <a:extLst>
                <a:ext uri="{FF2B5EF4-FFF2-40B4-BE49-F238E27FC236}">
                  <a16:creationId xmlns:a16="http://schemas.microsoft.com/office/drawing/2014/main" id="{24C7D954-E97B-4F4B-02FE-2AA7DD64D4AD}"/>
                </a:ext>
              </a:extLst>
            </p:cNvPr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097;p37">
              <a:extLst>
                <a:ext uri="{FF2B5EF4-FFF2-40B4-BE49-F238E27FC236}">
                  <a16:creationId xmlns:a16="http://schemas.microsoft.com/office/drawing/2014/main" id="{4573CEFC-7234-F99E-12C7-A05CF3AD2C1A}"/>
                </a:ext>
              </a:extLst>
            </p:cNvPr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098;p37">
              <a:extLst>
                <a:ext uri="{FF2B5EF4-FFF2-40B4-BE49-F238E27FC236}">
                  <a16:creationId xmlns:a16="http://schemas.microsoft.com/office/drawing/2014/main" id="{763D8703-B612-8E84-9FBA-E2E3049CF594}"/>
                </a:ext>
              </a:extLst>
            </p:cNvPr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99;p37">
              <a:extLst>
                <a:ext uri="{FF2B5EF4-FFF2-40B4-BE49-F238E27FC236}">
                  <a16:creationId xmlns:a16="http://schemas.microsoft.com/office/drawing/2014/main" id="{254CAFC1-CD9F-BED2-6BEC-799EE1B58B39}"/>
                </a:ext>
              </a:extLst>
            </p:cNvPr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100;p37">
              <a:extLst>
                <a:ext uri="{FF2B5EF4-FFF2-40B4-BE49-F238E27FC236}">
                  <a16:creationId xmlns:a16="http://schemas.microsoft.com/office/drawing/2014/main" id="{A7635273-DAA2-B866-F6B9-017EF088E35E}"/>
                </a:ext>
              </a:extLst>
            </p:cNvPr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101;p37">
              <a:extLst>
                <a:ext uri="{FF2B5EF4-FFF2-40B4-BE49-F238E27FC236}">
                  <a16:creationId xmlns:a16="http://schemas.microsoft.com/office/drawing/2014/main" id="{BDE03334-ED58-47D4-B8FA-8EC80780A082}"/>
                </a:ext>
              </a:extLst>
            </p:cNvPr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102;p37">
              <a:extLst>
                <a:ext uri="{FF2B5EF4-FFF2-40B4-BE49-F238E27FC236}">
                  <a16:creationId xmlns:a16="http://schemas.microsoft.com/office/drawing/2014/main" id="{DC3016A9-57BF-E90B-C1D8-D809D2B5E186}"/>
                </a:ext>
              </a:extLst>
            </p:cNvPr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0628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9448B9E-EC98-E8F9-67B7-E6897A37A7ED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A02729C-E301-FFCD-2615-3FF5F30B43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738" r="12976"/>
            <a:stretch/>
          </p:blipFill>
          <p:spPr>
            <a:xfrm>
              <a:off x="1393372" y="1673"/>
              <a:ext cx="9216572" cy="6854653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DDB39AA-EA99-D8FC-821A-9C70B8280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738" r="84226"/>
            <a:stretch/>
          </p:blipFill>
          <p:spPr>
            <a:xfrm flipH="1">
              <a:off x="0" y="3347"/>
              <a:ext cx="1393372" cy="685465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28CD9E5-2BA1-6949-CB3A-4D308BCC75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738" r="84226"/>
            <a:stretch/>
          </p:blipFill>
          <p:spPr>
            <a:xfrm>
              <a:off x="10609944" y="-1"/>
              <a:ext cx="1582056" cy="68546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3279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17EE7A-87FF-4334-D4DB-D9A60719A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77" r="12857"/>
          <a:stretch/>
        </p:blipFill>
        <p:spPr>
          <a:xfrm>
            <a:off x="653144" y="1673"/>
            <a:ext cx="110744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18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ộ hình nền &amp;quot;Hoạt hình siêu dễ thương 2&amp;quot; chất lượng cao cho Powerpoint">
            <a:extLst>
              <a:ext uri="{FF2B5EF4-FFF2-40B4-BE49-F238E27FC236}">
                <a16:creationId xmlns:a16="http://schemas.microsoft.com/office/drawing/2014/main" id="{FA63E8B4-2358-C007-D823-A18155C28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54E629-8B2D-7F4D-788A-D71ABEC6D7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76" t="50582" r="20476" b="11939"/>
          <a:stretch/>
        </p:blipFill>
        <p:spPr>
          <a:xfrm>
            <a:off x="5994399" y="3127087"/>
            <a:ext cx="5370285" cy="2569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3C3ADF-AD24-3D02-D576-1CDCCB6701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12" t="1775" r="22321" b="62863"/>
          <a:stretch/>
        </p:blipFill>
        <p:spPr>
          <a:xfrm>
            <a:off x="986971" y="627741"/>
            <a:ext cx="5370285" cy="24238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827F28-FD6A-EB44-9846-B4FA8781749E}"/>
              </a:ext>
            </a:extLst>
          </p:cNvPr>
          <p:cNvSpPr txBox="1"/>
          <p:nvPr/>
        </p:nvSpPr>
        <p:spPr>
          <a:xfrm>
            <a:off x="1175656" y="3276062"/>
            <a:ext cx="44849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sếp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79B1FCF0-EEC7-B876-203E-6059213B07D7}"/>
              </a:ext>
            </a:extLst>
          </p:cNvPr>
          <p:cNvSpPr/>
          <p:nvPr/>
        </p:nvSpPr>
        <p:spPr>
          <a:xfrm rot="10800000" flipH="1">
            <a:off x="7503884" y="1770742"/>
            <a:ext cx="1567544" cy="1041398"/>
          </a:xfrm>
          <a:prstGeom prst="bentUp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26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100</Words>
  <Application>Microsoft Office PowerPoint</Application>
  <PresentationFormat>Widescreen</PresentationFormat>
  <Paragraphs>9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Nguyễn</dc:creator>
  <cp:lastModifiedBy>Nhung Nguyễn</cp:lastModifiedBy>
  <cp:revision>3</cp:revision>
  <dcterms:created xsi:type="dcterms:W3CDTF">2022-09-15T05:25:50Z</dcterms:created>
  <dcterms:modified xsi:type="dcterms:W3CDTF">2022-09-20T12:57:52Z</dcterms:modified>
</cp:coreProperties>
</file>