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4"/>
  </p:notesMasterIdLst>
  <p:sldIdLst>
    <p:sldId id="274" r:id="rId3"/>
    <p:sldId id="275" r:id="rId4"/>
    <p:sldId id="276" r:id="rId5"/>
    <p:sldId id="277" r:id="rId6"/>
    <p:sldId id="278" r:id="rId7"/>
    <p:sldId id="279" r:id="rId8"/>
    <p:sldId id="266" r:id="rId9"/>
    <p:sldId id="308" r:id="rId10"/>
    <p:sldId id="282" r:id="rId11"/>
    <p:sldId id="283" r:id="rId12"/>
    <p:sldId id="284" r:id="rId13"/>
    <p:sldId id="285" r:id="rId14"/>
    <p:sldId id="289" r:id="rId15"/>
    <p:sldId id="290" r:id="rId16"/>
    <p:sldId id="291" r:id="rId17"/>
    <p:sldId id="294" r:id="rId18"/>
    <p:sldId id="295" r:id="rId19"/>
    <p:sldId id="296" r:id="rId20"/>
    <p:sldId id="297" r:id="rId21"/>
    <p:sldId id="298" r:id="rId22"/>
    <p:sldId id="299" r:id="rId23"/>
    <p:sldId id="309" r:id="rId24"/>
    <p:sldId id="300" r:id="rId25"/>
    <p:sldId id="310" r:id="rId26"/>
    <p:sldId id="301" r:id="rId27"/>
    <p:sldId id="302" r:id="rId28"/>
    <p:sldId id="303" r:id="rId29"/>
    <p:sldId id="304" r:id="rId30"/>
    <p:sldId id="272" r:id="rId31"/>
    <p:sldId id="306" r:id="rId32"/>
    <p:sldId id="3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ADA"/>
    <a:srgbClr val="FDE2CB"/>
    <a:srgbClr val="5DD5FF"/>
    <a:srgbClr val="F3F9FB"/>
    <a:srgbClr val="FF9B9B"/>
    <a:srgbClr val="EBF6F9"/>
    <a:srgbClr val="FFF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60" d="100"/>
          <a:sy n="60" d="100"/>
        </p:scale>
        <p:origin x="111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F085C3-C7FE-D899-3F61-73048A81ADD2}"/>
              </a:ext>
            </a:extLst>
          </p:cNvPr>
          <p:cNvGrpSpPr/>
          <p:nvPr/>
        </p:nvGrpSpPr>
        <p:grpSpPr>
          <a:xfrm>
            <a:off x="0" y="-80963"/>
            <a:ext cx="12259732" cy="6938963"/>
            <a:chOff x="0" y="-80963"/>
            <a:chExt cx="12259732" cy="6938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342A0-99D3-609F-0349-D90728655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81" t="4423" r="4376" b="5534"/>
            <a:stretch/>
          </p:blipFill>
          <p:spPr>
            <a:xfrm>
              <a:off x="0" y="-80963"/>
              <a:ext cx="12259732" cy="6938963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3BFB6C-455E-2544-946C-6408F8BB61D7}"/>
                </a:ext>
              </a:extLst>
            </p:cNvPr>
            <p:cNvSpPr/>
            <p:nvPr/>
          </p:nvSpPr>
          <p:spPr>
            <a:xfrm>
              <a:off x="10363200" y="-64921"/>
              <a:ext cx="1295400" cy="957263"/>
            </a:xfrm>
            <a:custGeom>
              <a:avLst/>
              <a:gdLst>
                <a:gd name="connsiteX0" fmla="*/ 172550 w 1295400"/>
                <a:gd name="connsiteY0" fmla="*/ 0 h 957263"/>
                <a:gd name="connsiteX1" fmla="*/ 1122851 w 1295400"/>
                <a:gd name="connsiteY1" fmla="*/ 0 h 957263"/>
                <a:gd name="connsiteX2" fmla="*/ 1184783 w 1295400"/>
                <a:gd name="connsiteY2" fmla="*/ 66232 h 957263"/>
                <a:gd name="connsiteX3" fmla="*/ 1295400 w 1295400"/>
                <a:gd name="connsiteY3" fmla="*/ 385763 h 957263"/>
                <a:gd name="connsiteX4" fmla="*/ 647700 w 1295400"/>
                <a:gd name="connsiteY4" fmla="*/ 957263 h 957263"/>
                <a:gd name="connsiteX5" fmla="*/ 0 w 1295400"/>
                <a:gd name="connsiteY5" fmla="*/ 385763 h 957263"/>
                <a:gd name="connsiteX6" fmla="*/ 110617 w 1295400"/>
                <a:gd name="connsiteY6" fmla="*/ 66232 h 95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5400" h="957263">
                  <a:moveTo>
                    <a:pt x="172550" y="0"/>
                  </a:moveTo>
                  <a:lnTo>
                    <a:pt x="1122851" y="0"/>
                  </a:lnTo>
                  <a:lnTo>
                    <a:pt x="1184783" y="66232"/>
                  </a:lnTo>
                  <a:cubicBezTo>
                    <a:pt x="1254621" y="157444"/>
                    <a:pt x="1295400" y="267401"/>
                    <a:pt x="1295400" y="385763"/>
                  </a:cubicBezTo>
                  <a:cubicBezTo>
                    <a:pt x="1295400" y="701394"/>
                    <a:pt x="1005415" y="957263"/>
                    <a:pt x="647700" y="957263"/>
                  </a:cubicBezTo>
                  <a:cubicBezTo>
                    <a:pt x="289985" y="957263"/>
                    <a:pt x="0" y="701394"/>
                    <a:pt x="0" y="385763"/>
                  </a:cubicBezTo>
                  <a:cubicBezTo>
                    <a:pt x="0" y="267401"/>
                    <a:pt x="40779" y="157444"/>
                    <a:pt x="110617" y="66232"/>
                  </a:cubicBezTo>
                  <a:close/>
                </a:path>
              </a:pathLst>
            </a:custGeom>
            <a:solidFill>
              <a:srgbClr val="FF9B9B"/>
            </a:solidFill>
            <a:ln>
              <a:solidFill>
                <a:srgbClr val="FF9B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063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F57B-6DD7-6F6B-744C-700703FB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DEE13-4416-1D6F-DFBE-660AC36B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2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1817C-A537-5062-5015-103BA5F0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4DB13-919B-3778-46C0-9F1026AD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2683FCB-69B5-AE36-08E1-4DA21BBE837D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AB2038-E8F9-FDB8-2F9A-8658781B579F}"/>
                </a:ext>
              </a:extLst>
            </p:cNvPr>
            <p:cNvGrpSpPr/>
            <p:nvPr/>
          </p:nvGrpSpPr>
          <p:grpSpPr>
            <a:xfrm>
              <a:off x="0" y="1673"/>
              <a:ext cx="12192000" cy="6854653"/>
              <a:chOff x="0" y="1673"/>
              <a:chExt cx="12192000" cy="685465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5DA0357-0B54-3886-41B0-544C044E9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673"/>
                <a:ext cx="12192000" cy="685465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0C915F5-A11C-5EAD-E865-A4A8B3B31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1250" t="5534" r="2500" b="85573"/>
              <a:stretch/>
            </p:blipFill>
            <p:spPr>
              <a:xfrm>
                <a:off x="9906000" y="381000"/>
                <a:ext cx="1371600" cy="60960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72E7AE-6BB7-1E9C-C099-8FE57237BBF5}"/>
                </a:ext>
              </a:extLst>
            </p:cNvPr>
            <p:cNvSpPr/>
            <p:nvPr/>
          </p:nvSpPr>
          <p:spPr>
            <a:xfrm>
              <a:off x="9144000" y="5638800"/>
              <a:ext cx="2819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1005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1AF3E-40BA-45DC-3EE0-300BE64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1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01C72-ADAF-E36C-5736-4861466B8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2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F517-8742-DBF6-0684-4136829D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9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FBC2B-17B9-C783-9B13-89FED5E9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3D02F-91F0-61B7-59D8-A8C1D858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49E289-59F4-5866-9365-632E22F35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5534" r="5036" b="5534"/>
          <a:stretch/>
        </p:blipFill>
        <p:spPr>
          <a:xfrm>
            <a:off x="24063" y="0"/>
            <a:ext cx="12167937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2CA-46C6-C343-A1C6-04A04E17E7D6}"/>
              </a:ext>
            </a:extLst>
          </p:cNvPr>
          <p:cNvSpPr/>
          <p:nvPr/>
        </p:nvSpPr>
        <p:spPr>
          <a:xfrm>
            <a:off x="10363200" y="33337"/>
            <a:ext cx="1295400" cy="957263"/>
          </a:xfrm>
          <a:custGeom>
            <a:avLst/>
            <a:gdLst>
              <a:gd name="connsiteX0" fmla="*/ 172550 w 1295400"/>
              <a:gd name="connsiteY0" fmla="*/ 0 h 957263"/>
              <a:gd name="connsiteX1" fmla="*/ 1122851 w 1295400"/>
              <a:gd name="connsiteY1" fmla="*/ 0 h 957263"/>
              <a:gd name="connsiteX2" fmla="*/ 1184783 w 1295400"/>
              <a:gd name="connsiteY2" fmla="*/ 66232 h 957263"/>
              <a:gd name="connsiteX3" fmla="*/ 1295400 w 1295400"/>
              <a:gd name="connsiteY3" fmla="*/ 385763 h 957263"/>
              <a:gd name="connsiteX4" fmla="*/ 647700 w 1295400"/>
              <a:gd name="connsiteY4" fmla="*/ 957263 h 957263"/>
              <a:gd name="connsiteX5" fmla="*/ 0 w 1295400"/>
              <a:gd name="connsiteY5" fmla="*/ 385763 h 957263"/>
              <a:gd name="connsiteX6" fmla="*/ 110617 w 1295400"/>
              <a:gd name="connsiteY6" fmla="*/ 66232 h 95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400" h="957263">
                <a:moveTo>
                  <a:pt x="172550" y="0"/>
                </a:moveTo>
                <a:lnTo>
                  <a:pt x="1122851" y="0"/>
                </a:lnTo>
                <a:lnTo>
                  <a:pt x="1184783" y="66232"/>
                </a:lnTo>
                <a:cubicBezTo>
                  <a:pt x="1254621" y="157444"/>
                  <a:pt x="1295400" y="267401"/>
                  <a:pt x="1295400" y="385763"/>
                </a:cubicBezTo>
                <a:cubicBezTo>
                  <a:pt x="1295400" y="701394"/>
                  <a:pt x="1005415" y="957263"/>
                  <a:pt x="647700" y="957263"/>
                </a:cubicBezTo>
                <a:cubicBezTo>
                  <a:pt x="289985" y="957263"/>
                  <a:pt x="0" y="701394"/>
                  <a:pt x="0" y="385763"/>
                </a:cubicBezTo>
                <a:cubicBezTo>
                  <a:pt x="0" y="267401"/>
                  <a:pt x="40779" y="157444"/>
                  <a:pt x="110617" y="6623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5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531AB-6802-35F6-68FC-5BCD6F3F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03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3336E7-A4DA-6309-1596-99E33FAF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6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047D5DC-72FA-1359-F08B-D36867CD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" y="-149544"/>
            <a:ext cx="11658600" cy="69955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AFFD27-2DD4-ECBB-1CD7-886A1C0626C3}"/>
              </a:ext>
            </a:extLst>
          </p:cNvPr>
          <p:cNvSpPr txBox="1">
            <a:spLocks/>
          </p:cNvSpPr>
          <p:nvPr/>
        </p:nvSpPr>
        <p:spPr>
          <a:xfrm>
            <a:off x="693821" y="35814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E53B5-433C-181C-58BE-2C931FDBB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t="2317" r="7895" b="3310"/>
          <a:stretch/>
        </p:blipFill>
        <p:spPr>
          <a:xfrm>
            <a:off x="1600200" y="1856874"/>
            <a:ext cx="4194118" cy="293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15C87-8231-35FC-4345-F32945668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5" t="3311" r="6875" b="3311"/>
          <a:stretch/>
        </p:blipFill>
        <p:spPr>
          <a:xfrm>
            <a:off x="6781800" y="1828800"/>
            <a:ext cx="4191000" cy="2933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CBA335-A116-1222-BD57-6B7BDE4996E1}"/>
              </a:ext>
            </a:extLst>
          </p:cNvPr>
          <p:cNvSpPr txBox="1"/>
          <p:nvPr/>
        </p:nvSpPr>
        <p:spPr>
          <a:xfrm>
            <a:off x="4343400" y="381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95875-BBA3-EB17-7B9B-0180543748F8}"/>
              </a:ext>
            </a:extLst>
          </p:cNvPr>
          <p:cNvSpPr txBox="1"/>
          <p:nvPr/>
        </p:nvSpPr>
        <p:spPr>
          <a:xfrm>
            <a:off x="1600200" y="5029200"/>
            <a:ext cx="4194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37D73-A816-EC95-729F-562BF276ADE0}"/>
              </a:ext>
            </a:extLst>
          </p:cNvPr>
          <p:cNvSpPr txBox="1"/>
          <p:nvPr/>
        </p:nvSpPr>
        <p:spPr>
          <a:xfrm>
            <a:off x="6781800" y="5052865"/>
            <a:ext cx="4194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6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6B158-898A-9B22-BD07-EAEBD2B8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3311" r="6875" b="3311"/>
          <a:stretch/>
        </p:blipFill>
        <p:spPr>
          <a:xfrm>
            <a:off x="1295400" y="152400"/>
            <a:ext cx="936171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13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543C9-7761-FB21-1A57-641236FF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12204" r="11875" b="133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42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5A96E-49AA-05DE-F2FD-5659D91B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7263-9845-017D-8B4D-53C4AA92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1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5C617-A31A-DADE-A1A7-EC96B01E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8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63E4-BEA5-B2BA-5118-C0F63BA7E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5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D3302-2918-85F9-FCD8-E81CE4BA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9E6DBE-DE9D-0E7F-7837-BA9CEBD9069E}"/>
              </a:ext>
            </a:extLst>
          </p:cNvPr>
          <p:cNvSpPr/>
          <p:nvPr/>
        </p:nvSpPr>
        <p:spPr>
          <a:xfrm>
            <a:off x="7315200" y="112693"/>
            <a:ext cx="4748464" cy="9541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724CA7-FBB1-7358-737E-B82CD640B74A}"/>
              </a:ext>
            </a:extLst>
          </p:cNvPr>
          <p:cNvSpPr/>
          <p:nvPr/>
        </p:nvSpPr>
        <p:spPr>
          <a:xfrm>
            <a:off x="1524000" y="762000"/>
            <a:ext cx="5715000" cy="599420"/>
          </a:xfrm>
          <a:prstGeom prst="roundRect">
            <a:avLst/>
          </a:prstGeom>
          <a:solidFill>
            <a:srgbClr val="FFFF5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373EE-BA6F-4B47-6FD3-9BC375D3947F}"/>
              </a:ext>
            </a:extLst>
          </p:cNvPr>
          <p:cNvSpPr txBox="1"/>
          <p:nvPr/>
        </p:nvSpPr>
        <p:spPr>
          <a:xfrm>
            <a:off x="1588168" y="762000"/>
            <a:ext cx="572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524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1D35D-0A29-32CB-C9C6-4A81A6F456ED}"/>
              </a:ext>
            </a:extLst>
          </p:cNvPr>
          <p:cNvSpPr txBox="1"/>
          <p:nvPr/>
        </p:nvSpPr>
        <p:spPr>
          <a:xfrm>
            <a:off x="2514599" y="40805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00C29-76F4-852B-DE98-6F85D6076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3311" r="55000" b="4422"/>
          <a:stretch/>
        </p:blipFill>
        <p:spPr>
          <a:xfrm>
            <a:off x="1395012" y="2254932"/>
            <a:ext cx="2928650" cy="419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FA72AA-4AB8-E251-70FD-39F632D9B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3311" r="16875" b="4422"/>
          <a:stretch/>
        </p:blipFill>
        <p:spPr>
          <a:xfrm>
            <a:off x="4876800" y="2254932"/>
            <a:ext cx="2878157" cy="419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BB0BB-8357-9511-E0E8-685A0DFD6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t="6645" r="58125" b="5534"/>
          <a:stretch/>
        </p:blipFill>
        <p:spPr>
          <a:xfrm>
            <a:off x="8334512" y="2254932"/>
            <a:ext cx="3023887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3EDE6E-5503-65A2-800E-A66647B5C375}"/>
              </a:ext>
            </a:extLst>
          </p:cNvPr>
          <p:cNvSpPr txBox="1"/>
          <p:nvPr/>
        </p:nvSpPr>
        <p:spPr>
          <a:xfrm>
            <a:off x="1752600" y="1182469"/>
            <a:ext cx="998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4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33105C-4183-BA91-81BD-0911CBDB44D5}"/>
              </a:ext>
            </a:extLst>
          </p:cNvPr>
          <p:cNvSpPr/>
          <p:nvPr/>
        </p:nvSpPr>
        <p:spPr>
          <a:xfrm>
            <a:off x="2133600" y="1676400"/>
            <a:ext cx="8000999" cy="3124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53FEB-E9EC-65F6-0E9B-A64B9B1B16F4}"/>
              </a:ext>
            </a:extLst>
          </p:cNvPr>
          <p:cNvSpPr txBox="1"/>
          <p:nvPr/>
        </p:nvSpPr>
        <p:spPr>
          <a:xfrm>
            <a:off x="2638926" y="447146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B7B0D-BC92-3EE5-52E6-F48BFE25E457}"/>
              </a:ext>
            </a:extLst>
          </p:cNvPr>
          <p:cNvSpPr txBox="1"/>
          <p:nvPr/>
        </p:nvSpPr>
        <p:spPr>
          <a:xfrm>
            <a:off x="2658979" y="2151727"/>
            <a:ext cx="723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52EEC-5723-7F46-C44A-441B3E00F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266700" y="1905000"/>
            <a:ext cx="11658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1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F6F9A1-49B2-BD45-E77F-7B1A25C82D5D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C920AD-736D-2680-E75C-89098C42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E44303-4B0C-C219-B1BE-072348A92957}"/>
                </a:ext>
              </a:extLst>
            </p:cNvPr>
            <p:cNvSpPr/>
            <p:nvPr/>
          </p:nvSpPr>
          <p:spPr>
            <a:xfrm>
              <a:off x="9982200" y="76200"/>
              <a:ext cx="1143000" cy="1066800"/>
            </a:xfrm>
            <a:prstGeom prst="ellipse">
              <a:avLst/>
            </a:prstGeom>
            <a:solidFill>
              <a:srgbClr val="F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2421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1C9AE5F-BF20-72F2-A577-40225347F50A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29A39A-2553-92B2-16BD-81FAE822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BDAFCEF-F48F-F70B-C6D0-8FC448FFED89}"/>
                </a:ext>
              </a:extLst>
            </p:cNvPr>
            <p:cNvSpPr/>
            <p:nvPr/>
          </p:nvSpPr>
          <p:spPr>
            <a:xfrm>
              <a:off x="9753600" y="12032"/>
              <a:ext cx="1371600" cy="1207168"/>
            </a:xfrm>
            <a:prstGeom prst="ellipse">
              <a:avLst/>
            </a:prstGeom>
            <a:solidFill>
              <a:srgbClr val="5DD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78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B85237-A1F6-2D5B-C377-62FC445A0909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80ACB8-857C-0569-5161-111701499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6" name="Smiley Face 5">
              <a:extLst>
                <a:ext uri="{FF2B5EF4-FFF2-40B4-BE49-F238E27FC236}">
                  <a16:creationId xmlns:a16="http://schemas.microsoft.com/office/drawing/2014/main" id="{4713B8E6-8CA9-82E2-90AE-721F4FE609B7}"/>
                </a:ext>
              </a:extLst>
            </p:cNvPr>
            <p:cNvSpPr/>
            <p:nvPr/>
          </p:nvSpPr>
          <p:spPr>
            <a:xfrm>
              <a:off x="9982200" y="228600"/>
              <a:ext cx="1219200" cy="1066800"/>
            </a:xfrm>
            <a:prstGeom prst="smileyFace">
              <a:avLst/>
            </a:prstGeom>
            <a:solidFill>
              <a:srgbClr val="FEEADA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683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0116C-CD3A-6648-BCAA-62B318F91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D12BFFD5-46F7-1856-020D-F75AC91F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" y="-149544"/>
            <a:ext cx="11658600" cy="6995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0B85C-1BF2-F7DE-2664-1FEB1787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358140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D7E49-12BE-FD1B-7027-8509701A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63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119</Words>
  <Application>Microsoft Office PowerPoint</Application>
  <PresentationFormat>Widescreen</PresentationFormat>
  <Paragraphs>147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Nhung Nguyễn</cp:lastModifiedBy>
  <cp:revision>25</cp:revision>
  <dcterms:created xsi:type="dcterms:W3CDTF">2006-08-16T00:00:00Z</dcterms:created>
  <dcterms:modified xsi:type="dcterms:W3CDTF">2022-09-15T08:22:57Z</dcterms:modified>
</cp:coreProperties>
</file>